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59" r:id="rId6"/>
    <p:sldId id="260" r:id="rId7"/>
    <p:sldId id="262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0:58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59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24575,'213'-18'0,"-124"20"0,122-4 0,-177-5-1365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19.3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1 24575,'-4'0'0,"0"1"0,0-1 0,1 1 0,-1 0 0,0 0 0,0 1 0,1-1 0,-1 1 0,1 0 0,-1 0 0,1 0 0,0 0 0,-1 0 0,1 1 0,0 0 0,-3 3 0,-43 58 0,22-26 0,6-15 0,2 1 0,0 1 0,2 0 0,1 2 0,1-1 0,1 2 0,2 0 0,1 1 0,0 0 0,-8 45 0,14-45 0,0-6 0,2 0 0,0 0 0,2 36 0,1-52 0,1 1 0,0-1 0,0 0 0,1 0 0,0 0 0,0 0 0,1 0 0,0 0 0,0 0 0,1-1 0,0 0 0,0 1 0,0-1 0,1-1 0,7 9 0,5 0-151,1-1-1,0-1 0,1 0 0,1-1 1,-1-1-1,2-1 0,-1-1 1,27 7-1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21.9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 1 24575,'0'11'0,"-2"1"0,1-1 0,-1 1 0,-1-1 0,0 0 0,-1 0 0,0 0 0,-8 14 0,-7 11 0,-24 32 0,42-67 0,-87 131 0,71-110 0,13-18 0,0 0 0,1 0 0,-1 0 0,1 0 0,0 1 0,0 0 0,1 0 0,-1-1 0,1 2 0,0-1 0,-2 6 0,5-10 0,0 1 0,0-1 0,0 1 0,-1-1 0,1 0 0,0 0 0,1 0 0,-1 0 0,0 1 0,0-1 0,0-1 0,1 1 0,-1 0 0,0 0 0,1 0 0,-1-1 0,1 1 0,-1-1 0,1 1 0,-1-1 0,1 1 0,-1-1 0,1 0 0,-1 0 0,1 0 0,-1 0 0,1 0 0,0 0 0,2-1 0,49-3 0,24-13 0,176-31 0,-233 45 0,2 0 0,-1 0 0,39-12 0,-31 8 0,1 1 0,-1 2 0,1 1 0,1 2 0,-1 1 0,37 4 0,20-1 0,34-3-1365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22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0 24575,'-1'40'0,"-1"0"0,-9 41 0,-24 145 0,18-71 0,15-78 89,3-63-380,-1 0 1,0 0-1,-1 0 0,-4 22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22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475 1 24575,'2'0'0,"1"1"0,-1-1 0,0 1 0,0 0 0,0 0 0,0 0 0,0 0 0,0 0 0,0 1 0,0-1 0,0 0 0,-1 1 0,1 0 0,0-1 0,-1 1 0,0 0 0,2 2 0,24 39 0,-22-36 0,8 18 0,-2 0 0,0 1 0,-1 0 0,-2 0 0,-1 1 0,6 39 0,3 6 0,-11-55 0,-1 1 0,0 0 0,2 32 0,-4-19 0,12 61 0,-9-72 0,-1 1 0,-1 1 0,-1-1 0,-1 0 0,-1 1 0,-3 31 0,-2-32 0,0 0 0,-2-1 0,0 0 0,-1 0 0,-1-1 0,-1 0 0,-19 27 0,5-13 0,-2-1 0,-1-1 0,-31 28 0,41-45 0,0-2 0,-1 0 0,-1 0 0,-37 15 0,-14 10 0,42-23 0,-1-1 0,-1-1 0,0-1 0,-57 12 0,80-22 0,-47 16-1365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30.8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784 0 24575,'-1'1'0,"-1"-1"0,1 0 0,0 1 0,-1-1 0,1 1 0,-1 0 0,1-1 0,0 1 0,-1 0 0,1 0 0,0 0 0,0 0 0,0 0 0,0 0 0,0 0 0,0 0 0,0 1 0,0-1 0,0 0 0,0 0 0,0 4 0,-17 37 0,10-20 0,-10 9 0,-34 46 0,17-29 0,-22 26 0,-8 9 0,-68 107 0,-12 20 0,53-77 0,67-98-117,-5 5-507,-50 88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31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24575,'4'0'0,"0"1"0,0 0 0,0 0 0,-1 0 0,1 0 0,-1 0 0,1 1 0,-1-1 0,1 1 0,-1 0 0,0 0 0,5 4 0,39 38 0,-13-13 0,-7-8 0,29 32 0,-7-5 0,198 196 0,-140-131 0,-43-38 0,-14-13 0,67 85 0,-45-54 0,160 202-1365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32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0 24575,'-1'4'0,"0"-1"0,-1 0 0,1 1 0,-1-1 0,0 0 0,0 0 0,0 0 0,-1 0 0,1-1 0,-1 1 0,-3 3 0,-11 13 0,-18 27 0,29-40 0,0 1 0,0 1 0,1-1 0,-1 1 0,2 0 0,-1 0 0,1 0 0,1 1 0,-1 0 0,1-1 0,-2 13 0,-33 97 0,26-54 0,4-27 0,2 1 0,-3 68 0,8 7 0,3 104 0,-1-213-85,-1 0 0,0 0-1,1 0 1,0 0 0,0-1-1,0 1 1,0 0 0,1-1-1,-1 1 1,1 0 0,0-1-1,0 0 1,0 1 0,1-1-1,2 3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32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96 24575,'53'0'0,"-21"2"0,1-2 0,0-1 0,-1-2 0,1-1 0,48-13 0,-17 3 0,-50 12 0,1-1 0,-1 0 0,22-8 0,-17 4 25,1 2-1,0 0 0,0 1 1,25-2-1,35-6-1511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33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 1 24575,'-2'5'0,"1"1"0,-1-1 0,0 0 0,0 0 0,0 1 0,-1-1 0,0-1 0,-6 8 0,-5 13 0,-21 40 0,26-50 0,0 0 0,1 1 0,0 0 0,2 0 0,0 0 0,0 1 0,2 0 0,-4 25 0,4-14 0,-11 48 0,-2 8 0,2 6 0,8-52 0,1 1 0,-1 60 0,5-44 0,2 36 0,1-82 0,0-1 0,0 0 0,1 0 0,0 0 0,0 0 0,1 0 0,0 0 0,6 10 0,-8-16-72,1 1 1,0-1-1,0 0 0,0 0 0,0 0 0,0 0 0,0 0 0,0 0 1,1-1-1,-1 1 0,1-1 0,-1 1 0,1-1 0,0 0 0,0 0 1,-1 0-1,1 0 0,4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42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2 24575,'37'-2'0,"51"3"0,-84-1 0,1 1 0,0-1 0,0 1 0,0 1 0,-1-1 0,1 1 0,-1-1 0,1 1 0,-1 1 0,0-1 0,1 1 0,-1-1 0,0 1 0,4 5 0,-5-4 0,-1 0 0,1 0 0,-1 0 0,0 1 0,0-1 0,-1 1 0,1 0 0,-1 0 0,0-1 0,0 1 0,-1 0 0,1 0 0,-1 0 0,0 0 0,-1 0 0,1 0 0,-3 8 0,2-5 0,0-1 0,-1 0 0,0 1 0,-1-1 0,0 0 0,0 0 0,0 0 0,-1 0 0,0-1 0,-8 11 0,-3-2 0,-1-1 0,0-1 0,-1-1 0,-1 0 0,1-1 0,-2-1 0,1 0 0,-26 8 0,43-18 0,1 0 0,-1 0 0,1 0 0,0 0 0,-1 0 0,1 0 0,-1 0 0,1 0 0,0 0 0,-1 0 0,1 0 0,-1 0 0,1 1 0,0-1 0,-1 0 0,1 0 0,0 1 0,-1-1 0,1 0 0,0 0 0,-1 1 0,1-1 0,0 0 0,-1 1 0,1-1 0,0 0 0,0 1 0,0-1 0,-1 1 0,1-1 0,0 0 0,0 1 0,0-1 0,0 1 0,0-1 0,0 0 0,0 1 0,0-1 0,0 1 0,0-1 0,0 0 0,0 2 0,19 10 0,29 4 0,93 27 0,-139-43 0,0 0 0,-1 0 0,1 1 0,0-1 0,0 1 0,0 0 0,0-1 0,0 1 0,0 0 0,-1 0 0,1 0 0,0 0 0,-1 0 0,1 0 0,-1 1 0,1-1 0,-1 1 0,0-1 0,0 1 0,1-1 0,0 3 0,-2-2 0,0 0 0,-1 0 0,1 0 0,0-1 0,-1 1 0,1 0 0,-1 0 0,0 0 0,1-1 0,-1 1 0,0 0 0,0-1 0,0 1 0,0 0 0,-1-1 0,1 0 0,0 1 0,-1-1 0,1 0 0,-1 1 0,1-1 0,-3 1 0,-71 54 0,42-32 0,-35 32 0,47-38 0,-44 28 0,41-30 0,-35 29 0,38-24-6,-22 17-1353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59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24575,'1'14'0,"0"-1"0,1 0 0,1 0 0,0 1 0,6 14 0,8 36 0,-10-22 0,-1 1 0,-1 49 0,-6-4-1365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42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24575,'1'7'0,"-1"0"0,2 0 0,-1 0 0,1 0 0,0 0 0,1-1 0,3 8 0,-2-7 0,-1 1 0,-1-1 0,1 1 0,-1 0 0,2 14 0,-1 55 0,-7 91 0,1-148 14,-2 0 1,0-1-1,-1 1 0,-1-1 0,0 0 0,-2-1 0,0 0 1,-22 32-1,15-25-387,1 1-1,2 0 1,-11 30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44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650 0 24575,'-3'6'0,"0"0"0,0 0 0,0 0 0,-1 0 0,0-1 0,0 0 0,0 0 0,-1 0 0,1 0 0,-8 5 0,8-6 0,-43 37 0,-1-2 0,-2-2 0,-2-2 0,-82 41 0,21 0 0,98-66 0,1 2 0,-1 0 0,2 1 0,-18 21 0,23-26 0,2 1 0,-1 0 0,1 0 0,0 1 0,1 0 0,0 0 0,1 0 0,-6 19 0,7-8 0,0 1 0,2-1 0,0 1 0,1-1 0,2 1 0,0-1 0,7 31 0,-5-42 0,1 0 0,0 0 0,1 0 0,-1-1 0,2 0 0,-1 0 0,2-1 0,8 9 0,31 44 0,-35-44 0,1 0 0,1 0 0,19 17 0,-25-26 0,12 6-1365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44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 24575,'139'19'0,"-57"-18"0,132-3 0,-172-5-149,-1-1 0,46-15 1,-59 15-771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45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371 1 24575,'-6'2'0,"-1"1"0,1-1 0,0 2 0,0-1 0,0 1 0,0-1 0,1 2 0,-1-1 0,1 1 0,0-1 0,-5 8 0,-6 3 0,-114 93 0,101-80 0,2 1 0,1 0 0,-24 37 0,47-58 0,0-1 0,0 0 0,1 1 0,-1 0 0,2 0 0,-1-1 0,1 1 0,1 0 0,-1 0 0,1 0 0,1 0 0,-1 0 0,1 0 0,1 0 0,-1-1 0,1 1 0,1 0 0,0-1 0,0 1 0,0-1 0,1 0 0,0 0 0,0 0 0,0-1 0,1 0 0,0 0 0,7 6 0,-1-4 0,0-1 0,0-1 0,1 0 0,0-1 0,16 5 0,20 9 0,-36-13-120,-6-3-36,1 0 1,-1 0-1,1 0 1,0-1-1,0 0 0,0-1 1,11 2-1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47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 18 24575,'0'-1'0,"1"0"0,-1 0 0,1 0 0,-1 0 0,1 0 0,0 0 0,-1 0 0,1 1 0,0-1 0,-1 0 0,1 1 0,0-1 0,0 0 0,0 1 0,0-1 0,0 1 0,0-1 0,0 1 0,0 0 0,0-1 0,0 1 0,0 0 0,0 0 0,0 0 0,0 0 0,0-1 0,1 2 0,36-4 0,-33 3 0,26 5 0,-30-5 0,0 1 0,0-1 0,0 0 0,-1 1 0,1-1 0,0 1 0,-1 0 0,1-1 0,0 1 0,-1-1 0,1 1 0,-1 0 0,1-1 0,-1 1 0,1 0 0,-1 0 0,0 0 0,1-1 0,-1 1 0,0 0 0,1 1 0,-2 0 0,1 1 0,0 0 0,-1-1 0,0 1 0,1-1 0,-1 1 0,0-1 0,0 1 0,0-1 0,-1 0 0,1 1 0,-1-1 0,1 0 0,-1 0 0,0 0 0,0 0 0,0 0 0,-2 2 0,-152 139 0,103-95 0,30-28 0,0 1 0,-20 26 0,41-46 0,1 1 0,0-1 0,-1 1 0,1 0 0,0-1 0,0 1 0,0 0 0,0 0 0,0 0 0,1 0 0,-1 0 0,1 0 0,-1 0 0,1 0 0,0 0 0,-1 0 0,1 0 0,1 4 0,-1-4 0,1-1 0,-1 1 0,1-1 0,0 1 0,0-1 0,0 0 0,0 0 0,0 1 0,0-1 0,0 0 0,0 0 0,1 0 0,-1 0 0,0 0 0,1 0 0,-1-1 0,0 1 0,4 1 0,5 1 0,1 0 0,0-1 0,0 0 0,0 0 0,13-1 0,-23 0 0,69 6 0,36 0 0,51-7-1365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47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1 24575,'14'16'0,"0"1"0,16 28 0,11 15 0,16 12 0,41 31 0,-95-99 0,0-1 0,0 0 0,-1 1 0,1 0 0,-1 0 0,0 0 0,0 0 0,0 0 0,-1 0 0,1 0 0,-1 0 0,0 1 0,0-1 0,-1 1 0,1-1 0,-1 0 0,0 1 0,0-1 0,-1 1 0,1-1 0,-1 1 0,-1 5 0,-1-2 0,0 1 0,-1 0 0,1-1 0,-2 1 0,1-1 0,-1 0 0,0-1 0,-1 1 0,-9 9 0,-159 156 0,112-119 0,40-36 0,1 2 0,0-1 0,-32 41 0,47-49-1365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52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543 0 24575,'-1'16'0,"0"-1"0,-1 0 0,-1 0 0,-1 0 0,0-1 0,-10 25 0,-47 86 0,28-63 0,-20 34 0,-84 115 0,1-4 0,122-181 0,1 0 0,1 0 0,1 1 0,2 1 0,0 0 0,2 0 0,1 0 0,2 1 0,1 0 0,1 0 0,2 39 0,-1-20 0,0-32 0,0 0 0,1 0 0,1 0 0,0 0 0,1-1 0,1 1 0,0 0 0,1-1 0,7 17 0,4 4-1365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53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24575,'1'13'0,"1"0"0,0 0 0,1 0 0,0 0 0,1 0 0,0-1 0,1 0 0,10 18 0,8 22 0,-9-16 0,31 82 0,94 175 0,-54-155 0,13-11 0,-47-63 0,-9-12 0,60 59 0,64 52-1365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54.3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646 0 24575,'-4'0'0,"0"1"0,0-1 0,0 1 0,0 0 0,1 0 0,-1 0 0,0 0 0,1 0 0,-1 1 0,1 0 0,-1 0 0,1 0 0,-1 0 0,1 0 0,0 1 0,-3 3 0,-4 5 0,1 0 0,0 1 0,-9 14 0,-17 24 0,-114 130 0,26-28 0,116-145 0,-114 143 0,109-131 0,0 0 0,1 1 0,1 1 0,0 0 0,2 0 0,-8 31 0,9-21 0,2 1 0,1 0 0,1 0 0,2 33 0,0-6 0,0-30 0,1 1 0,2-1 0,9 58 0,22 17 0,-19-63-116,-11-28 20,0 0 0,1-1 0,1 1 0,0-1-1,1 0 1,0 0 0,1-1 0,0 1 0,1-2 0,0 1 0,0-1 0,16 15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54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68 24575,'131'2'0,"140"-4"0,-180-17 0,-9 2 0,57-15-1365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00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24575,'0'389'-1365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56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405 1 24575,'-2'5'0,"0"-1"0,0 1 0,-1 0 0,1-1 0,-1 0 0,0 1 0,0-1 0,-1 0 0,0-1 0,1 1 0,-1-1 0,0 1 0,-7 3 0,-3 5 0,-56 51 0,34-32 0,2 1 0,-38 46 0,41-41 0,22-28 0,0 0 0,1 1 0,0 0 0,1 0 0,0 1 0,1 0 0,0 0 0,1 0 0,-6 18 0,9-20 0,-16 89 0,17-90 0,0 0 0,1 1 0,0-1 0,1 0 0,-1 1 0,2-1 0,-1 0 0,1 0 0,4 13 0,2-10 0,0-1 0,1 1 0,0-2 0,0 1 0,1-1 0,1-1 0,-1 1 0,20 9 0,-24-13 0,122 75-1365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19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90 24575,'1'-2'0,"-1"0"0,1-1 0,0 1 0,0 0 0,0 0 0,0 0 0,0 0 0,1 0 0,-1 0 0,1 0 0,-1 0 0,1 1 0,0-1 0,0 0 0,-1 1 0,4-2 0,33-21 0,-26 18 0,0 1 0,0 1 0,0 0 0,0 1 0,1 0 0,0 0 0,0 2 0,-1-1 0,1 2 0,0 0 0,0 0 0,0 1 0,0 1 0,0 0 0,21 6 0,-32-6 0,1 1 0,0-1 0,-1 0 0,1 1 0,-1-1 0,0 1 0,0 0 0,0 0 0,0 0 0,0 0 0,-1 0 0,1 0 0,-1 0 0,0 0 0,0 1 0,0-1 0,0 1 0,-1-1 0,1 0 0,-1 1 0,0-1 0,0 1 0,0-1 0,0 1 0,-2 3 0,2 0 0,0-1 0,-1 1 0,0-1 0,0 0 0,-1 1 0,0-1 0,0 0 0,0 0 0,-1 0 0,1 0 0,-2-1 0,1 1 0,-5 4 0,-62 59 0,30-28 0,-85 65 0,82-79 0,32-20 0,-1 0 0,1 0 0,1 1 0,-1 0 0,1 1 0,1 0 0,-12 15 0,20-24 0,1 1 0,-1-1 0,1 1 0,0-1 0,0 1 0,-1-1 0,1 1 0,0-1 0,0 1 0,-1-1 0,1 1 0,0-1 0,0 1 0,0-1 0,0 1 0,0 0 0,0-1 0,0 1 0,0-1 0,0 1 0,0-1 0,0 1 0,0-1 0,0 1 0,1-1 0,-1 1 0,0-1 0,0 1 0,1-1 0,-1 1 0,0-1 0,0 1 0,1 0 0,20 9 0,26-4 0,234-7-1365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0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 24575,'4'0'0,"0"0"0,0 0 0,1 1 0,-1 0 0,0 0 0,0 0 0,0 0 0,0 1 0,0-1 0,0 1 0,0 0 0,-1 0 0,1 1 0,0-1 0,-1 1 0,0 0 0,0 0 0,0 0 0,0 0 0,0 0 0,-1 0 0,1 1 0,-1 0 0,0-1 0,0 1 0,0 0 0,2 7 0,3 11 0,-2 1 0,0-1 0,-1 1 0,1 28 0,3 16 0,-3-44 0,-2 0 0,0-1 0,-1 1 0,-2 0 0,0 1 0,-2-1 0,0-1 0,-1 1 0,-2 0 0,0-1 0,-2 0 0,-10 27 0,8-31-99,2 1-28,-1 0 1,-1-1-1,-1 0 1,0 0-1,-1-1 0,-1-1 1,-1 0-1,0 0 1,-17 13-1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1.2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575 0 24575,'-1'2'0,"1"0"0,-1-1 0,1 1 0,-1-1 0,1 1 0,-1-1 0,0 1 0,0-1 0,0 1 0,0-1 0,0 0 0,0 0 0,0 1 0,0-1 0,0 0 0,-1 0 0,1 0 0,0 0 0,-3 1 0,-35 19 0,19-10 0,-43 28 0,1 3 0,3 3 0,-60 59 0,101-86 0,1 0 0,1 1 0,0 0 0,2 1 0,0 1 0,1 1 0,2 0 0,0 0 0,1 1 0,1 0 0,2 1 0,0-1 0,-6 41 0,9-23 0,-8 144 0,13-150 0,2-1 0,7 40 0,-1-34 0,2-1 0,16 39 0,7 21 0,-22-56-682,23 50-1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1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 24575,'97'1'0,"103"-3"0,-189 0 0,0 0 0,0-1 0,0 0 0,12-5 0,32-9 0,0 4-1365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2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0 24575,'-2'5'0,"0"0"0,0 0 0,-1-1 0,0 1 0,0-1 0,0 0 0,-1 0 0,1 0 0,-1 0 0,0-1 0,-7 5 0,0 3 0,-14 13 0,1 2 0,1 0 0,1 2 0,-24 39 0,42-55 0,0 0 0,1 1 0,0-1 0,1 1 0,0-1 0,1 1 0,1 0 0,0-1 0,1 1 0,2 13 0,-1 23 0,-2-43 8,1 0-1,0 0 1,0 1-1,1-1 1,0 0-1,0 0 1,0 0-1,1-1 1,0 1-1,0 0 1,0-1-1,1 0 1,-1 0-1,1 0 1,7 7-1,-4-6-131,-1 0 0,1-1 1,0 0-1,0 0 0,0 0 0,0-1 1,1 0-1,0 0 0,0-1 0,0 0 1,9 2-1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2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24575,'1'0'0,"0"1"0,0-1 0,0 1 0,0-1 0,0 1 0,0 0 0,-1-1 0,1 1 0,0 0 0,0 0 0,-1-1 0,1 1 0,-1 0 0,1 0 0,-1 0 0,1 0 0,-1 0 0,1 0 0,-1 0 0,0 0 0,1 0 0,-1 0 0,0 0 0,0 0 0,0 0 0,0 0 0,0 2 0,3 34 0,-3-32 0,-1 224-1365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2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24575,'7'1'0,"-1"0"0,1 0 0,-1 0 0,1 1 0,-1 0 0,0 1 0,0-1 0,0 1 0,0 0 0,-1 1 0,1-1 0,-1 1 0,0 0 0,0 1 0,0-1 0,4 6 0,11 13 0,-1 0 0,18 30 0,-28-40 0,7 14 0,-2 1 0,19 50 0,-32-76 0,7 25 0,0 1 0,-2 0 0,5 42 0,-3-14 0,-6-39 0,0-1 0,0 1 0,-2 0 0,0-1 0,-1 1 0,-1 0 0,0-1 0,-1 1 0,-1-1 0,-1 0 0,-6 17 0,0-12 0,-1 0 0,-1 0 0,-27 32 0,32-44 0,0 0 0,0-1 0,-1 0 0,0-1 0,0 0 0,-1 0 0,0-1 0,0-1 0,-20 9 0,-12 14-1365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5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1027 1 24575,'-1'18'0,"0"0"0,-2 0 0,0-1 0,-1 1 0,-1-1 0,-13 33 0,-56 94 0,32-79 0,-55 66 0,42-58 0,-52 66 0,-163 241 0,148-198 0,92-131 0,-16 27 0,-54 123 0,97-194-67,-6 16-193,0 0 1,1 0-1,1 1 1,-5 35-1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6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24575,'0'12'0,"-1"11"0,1 0 0,0 0 0,2 0 0,1-1 0,0 1 0,2-1 0,1 1 0,16 41 0,95 199 0,21 0 0,-10-63 0,-66-112 0,99 143 0,-124-176 0,49 52 0,2 5 0,-78-101-80,0 1 0,1-2 1,1 0-1,-1 0 0,2-1 0,19 12 0,-17-11-726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00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24575,'115'-2'0,"123"5"0,-169 4 0,-29-2 0,46 0 0,-16-5-1365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7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441 0 24575,'-24'0'0,"0"1"0,0 1 0,0 1 0,-34 9 0,47-9 0,0 1 0,1 0 0,0 1 0,0 0 0,0 0 0,0 1 0,1 0 0,0 1 0,0 0 0,1 0 0,-15 17 0,5-2 0,2 0 0,0 2 0,1 0 0,2 0 0,0 1 0,2 1 0,0 0 0,2 1 0,1-1 0,2 2 0,0-1 0,2 1 0,0 0 0,2 37 0,0-8 0,1-36 0,0 0 0,1 0 0,1-1 0,6 28 0,28 39 0,-24-64-1365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8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24575,'28'2'0,"0"1"0,53 13 0,-8-2 0,-70-13 0,39 6 0,86 2 0,116-9-1365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8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353 0 24575,'-8'1'0,"0"-1"0,0 1 0,1 1 0,-1-1 0,0 1 0,0 1 0,1-1 0,0 1 0,-1 1 0,1-1 0,0 1 0,-9 7 0,-4 5 0,0 1 0,-26 29 0,2-1 0,30-30 0,2 1 0,-1 0 0,2 0 0,0 1 0,1 1 0,1 0 0,1 0 0,-8 25 0,11-21 0,2 1 0,1 0 0,1 0 0,0 0 0,2 0 0,4 25 0,-4-44 0,0 0 0,0 0 0,1 0 0,-1-1 0,1 1 0,0 0 0,0-1 0,0 1 0,0-1 0,1 0 0,0 0 0,-1 0 0,1 0 0,0 0 0,0-1 0,1 1 0,-1-1 0,5 3 0,10 5 0,1 0 0,24 9 0,-28-13 0,19 8-341,1-1 0,0-2-1,66 13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1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95 24575,'-1'3'0,"-1"1"0,1-1 0,-1 1 0,0-1 0,0 0 0,0 0 0,-1 0 0,1 0 0,-1 0 0,1 0 0,-1-1 0,0 1 0,-4 2 0,-14 16 0,17-15 0,0 0 0,0 0 0,1 1 0,-1 0 0,2-1 0,-1 1 0,1 0 0,0 1 0,0-1 0,0 10 0,1-14 0,1 0 0,0 0 0,0 0 0,0 0 0,1 0 0,-1 0 0,1 0 0,0 0 0,0 0 0,0 0 0,0 0 0,0 0 0,0 0 0,1-1 0,0 1 0,-1 0 0,1-1 0,0 0 0,0 1 0,0-1 0,1 0 0,-1 0 0,0 0 0,1 0 0,0 0 0,4 1 0,-4-1 0,0 0 0,1 0 0,-1 0 0,1-1 0,0 0 0,0 0 0,-1 0 0,1 0 0,0 0 0,0-1 0,0 0 0,0 0 0,0 0 0,0 0 0,0 0 0,3-2 0,-4 1 0,-1 0 0,0-1 0,0 1 0,0-1 0,0 1 0,0-1 0,0 0 0,0 0 0,0 0 0,-1 0 0,1 0 0,-1-1 0,1 1 0,-1 0 0,0-1 0,0 1 0,0-1 0,0 1 0,-1-1 0,1 1 0,-1-1 0,1 1 0,-1-1 0,0-4 0,3-40 0,-2 1 0,-7-56 0,5 95 0,0-1 1,-1 1-1,0 0 0,-1 0 0,-5-13 0,-2-1-1366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4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24575,'12'0'0,"0"1"0,0 0 0,0 1 0,0 0 0,-1 1 0,1 1 0,-1-1 0,1 2 0,-1 0 0,-1 0 0,1 1 0,17 12 0,-14-7 0,-1 1 0,0 1 0,0 0 0,-2 0 0,1 1 0,-2 0 0,0 1 0,8 16 0,-10-16 0,-1-1 0,0 1 0,-1 0 0,0 1 0,-2-1 0,0 1 0,0 0 0,0 19 0,-3-29 0,2 22 0,-2 0 0,0 0 0,-2 0 0,-6 43 0,-36 35 0,39-90-124,-1-1 0,0 0 0,-1 0 0,0 0 0,-1-1 0,-1 0-1,0 0 1,-1-1 0,-1 0 0,-16 17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5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247 1 24575,'-8'-1'0,"0"1"0,0 1 0,1-1 0,-1 1 0,0 1 0,-8 2 0,12-3 0,1 1 0,0 0 0,-1 0 0,1 0 0,0 1 0,0-1 0,1 0 0,-1 1 0,0 0 0,1 0 0,0 0 0,0 0 0,0 0 0,-3 6 0,-14 24 0,11-20 0,0 1 0,1 0 0,0 0 0,1 0 0,-7 26 0,-17 62 0,15-58 0,7-8 0,1 1 0,1 0 0,2 0 0,2 1 0,4 54 0,-1-28 0,-1-57-39,1 0 0,0-1 0,1 1 0,-1-1 0,1 0 0,0 1 0,1-1 0,0 0 1,0 0-1,0-1 0,0 1 0,5 5 0,0 1-820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6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24575,'43'0'0,"0"2"0,50 10 0,-57-8 2,0-2 0,63-3 0,-31 0-1373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6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 24575,'-2'8'0,"0"-1"0,-1 1 0,0-1 0,0 1 0,0-1 0,-1 0 0,0 0 0,-1 0 0,1-1 0,-1 0 0,-8 8 0,-11 19 0,9-11 0,0 0 0,1 1 0,-12 28 0,23-46 0,1 1 0,0-1 0,0 1 0,0-1 0,1 1 0,-1 0 0,2-1 0,-1 1 0,1 0 0,-1 0 0,2-1 0,-1 1 0,0 0 0,1 0 0,3 10 0,-1-11 0,0 0 0,0-1 0,0 1 0,0-1 0,1 0 0,-1 0 0,1 0 0,0 0 0,8 5 0,47 29 0,-44-29 0,-6-4-170,0-1-1,1 0 0,-1 0 1,1-1-1,-1 0 0,1 0 1,16 1-1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6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24575,'1'0'0,"0"0"0,-1 1 0,1-1 0,0 0 0,0 1 0,-1-1 0,1 1 0,0-1 0,-1 1 0,1-1 0,-1 1 0,1-1 0,-1 1 0,1 0 0,-1-1 0,1 1 0,-1 0 0,0 0 0,1-1 0,-1 1 0,0 0 0,1 0 0,-1-1 0,0 1 0,0 0 0,0 1 0,5 30 0,-2-17 0,7 32 0,-2 0 0,3 53 0,-10-96 0,1 48-1365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7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0 24575,'2'1'0,"0"-1"0,0 1 0,0 0 0,0 0 0,0 0 0,0 0 0,0 0 0,0 0 0,0 0 0,0 0 0,-1 1 0,1-1 0,-1 1 0,1-1 0,1 4 0,24 31 0,-20-26 0,5 6 0,1 2 0,0 1 0,14 29 0,-21-35 0,-1 1 0,0 0 0,-1 0 0,-1 0 0,0 0 0,-1 0 0,0 1 0,-1-1 0,-1 1 0,-1-1 0,0 1 0,0-1 0,-5 16 0,2-10 0,-2-1 0,0 0 0,-2 0 0,1-1 0,-2 0 0,-1 0 0,0-1 0,-1-1 0,-14 17 0,-32 50 113,24-33-1591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01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1 24575,'0'5'0,"-2"0"0,1 1 0,0-1 0,-1 0 0,0 0 0,-6 9 0,-4 16 0,0 17-273,1 1 0,3 0 0,2 0 0,0 74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8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652 0 24575,'-2'14'0,"-1"-1"0,0 0 0,-1 0 0,0-1 0,-8 18 0,2-7 0,-40 99 0,37-98 0,0-2 0,-1 1 0,-1-2 0,-22 25 0,-10 13 0,17-16 0,6-8 0,-49 54 0,-145 150 0,209-228 33,0 0-1,1 0 1,-14 25-1,-10 14-1527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9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24575,'4'1'0,"-1"0"0,1 1 0,0-1 0,-1 0 0,1 1 0,-1 0 0,1 0 0,-1 0 0,0 0 0,0 1 0,0-1 0,0 1 0,0 0 0,4 5 0,37 49 0,-42-54 0,178 240 0,-138-197 0,70 61 0,-66-65 0,-13-15 0,2-1 0,0-2 0,58 29 0,31 21 0,-78-46 0,67 30 0,-4-3 0,-62-30-1365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2.2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0 24575,'-4'0'0,"-1"1"0,1-1 0,-1 1 0,1 0 0,0 0 0,-1 0 0,1 1 0,0-1 0,0 1 0,0 0 0,0 0 0,1 1 0,-1-1 0,0 1 0,1-1 0,0 1 0,-1 1 0,1-1 0,-4 5 0,-3 7 0,1 0 0,0 0 0,-11 27 0,2-3 0,8-19 0,0 0 0,2 1 0,0 0 0,2 1 0,0 0 0,1 0 0,2 0 0,0 1 0,1-1 0,2 31 0,-1 31 0,3 58 0,2-127 0,0 0 0,1-1 0,1 1 0,1-1 0,0 0 0,0-1 0,1 1 0,16 18 0,-22-30 0,14 20-1365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2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 24575,'113'3'0,"123"-6"0,-157-14 0,-63 12 0,-1 1 0,1 1 0,0 0 0,16 0 0,29 2-84,-19 2-343,1-3 0,58-9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3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 1 24575,'-1'5'0,"-1"1"0,0-1 0,0 0 0,0 1 0,-1-1 0,1 0 0,-1-1 0,-1 1 0,1 0 0,-1-1 0,1 0 0,-10 8 0,-8 12 0,-52 93 0,48-76 0,16-27 0,1 0 0,1 1 0,0-1 0,-7 25 0,12-35 0,1-1 0,0 1 0,1-1 0,-1 1 0,1-1 0,0 1 0,-1-1 0,2 1 0,-1 0 0,0-1 0,1 1 0,-1-1 0,1 1 0,0-1 0,0 1 0,1-1 0,-1 0 0,1 0 0,-1 1 0,1-1 0,0 0 0,0 0 0,1-1 0,-1 1 0,0 0 0,1-1 0,3 3 0,6 5-136,1 0-1,1-2 1,-1 1-1,1-2 1,1 0-1,0 0 1,-1-2-1,2 0 0,23 5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3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246 72 24575,'-27'0'0,"12"0"0,0 0 0,0 0 0,-22 5 0,31-4 0,1 1 0,-1 0 0,1 0 0,-1 1 0,1-1 0,0 1 0,0 0 0,0 0 0,0 1 0,1-1 0,0 1 0,-7 7 0,5-5 0,0 1 0,0-1 0,0 1 0,1 1 0,0-1 0,1 1 0,-1 0 0,2 0 0,-1 0 0,1 0 0,0 1 0,1-1 0,0 1 0,0 0 0,1 0 0,0 0 0,0 0 0,2 9 0,-1-13 0,-1 7 0,2 0 0,-1 0 0,2 0 0,-1 0 0,6 17 0,-6-27 0,-1 0 0,1-1 0,0 1 0,-1 0 0,1 0 0,0-1 0,0 1 0,1-1 0,-1 1 0,0-1 0,0 1 0,1-1 0,-1 0 0,1 0 0,-1 1 0,1-1 0,-1 0 0,1 0 0,0-1 0,0 1 0,-1 0 0,1-1 0,0 1 0,0-1 0,0 1 0,0-1 0,0 0 0,0 0 0,-1 0 0,1 0 0,0 0 0,0 0 0,0 0 0,0-1 0,0 1 0,0-1 0,-1 1 0,1-1 0,0 0 0,0 1 0,-1-1 0,4-2 0,-3 1 0,0 1 0,0-1 0,1 0 0,-1 1 0,-1-1 0,1 0 0,0 0 0,0 0 0,-1 0 0,1-1 0,-1 1 0,0 0 0,0-1 0,1 1 0,-2-1 0,1 1 0,0-1 0,0 1 0,-1-1 0,0 0 0,1-4 0,-2-67 0,-1 48 0,2-33 0,1 31 0,-1 1 0,-2 0 0,-8-48 0,4 46-1365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4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0 24575,'4'6'0,"0"-1"0,0 1 0,0-1 0,-1 1 0,0 0 0,0 1 0,0-1 0,-1 0 0,0 1 0,0-1 0,-1 1 0,0 0 0,1 8 0,-1 14 0,-3 53 0,-1-25 0,4-42 0,-2 0 0,0 0 0,0 0 0,-1 0 0,-8 25 0,8-34 0,-1 1 0,0-2 0,0 1 0,0 0 0,-1 0 0,0-1 0,0 0 0,0 0 0,-1 0 0,0 0 0,0-1 0,0 0 0,0 0 0,-1 0 0,-8 4 0,-36 18-1365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4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455 16 24575,'0'-1'0,"-1"1"0,1-1 0,0 0 0,0 0 0,-1 1 0,1-1 0,0 0 0,-1 1 0,1-1 0,0 0 0,-1 1 0,1-1 0,-1 1 0,1-1 0,-1 0 0,1 1 0,-1-1 0,0 1 0,1 0 0,-1-1 0,0 1 0,1 0 0,-1-1 0,0 1 0,1 0 0,-1-1 0,0 1 0,0 0 0,1 0 0,-1 0 0,0 0 0,0 0 0,1 0 0,-1 0 0,0 0 0,0 0 0,1 0 0,-1 0 0,0 1 0,1-1 0,-1 0 0,0 1 0,-1-1 0,-31 12 0,-33 13 0,50-20 0,0 0 0,1 1 0,-18 10 0,-20 12 0,40-22 0,1 0 0,0 0 0,0 1 0,0 1 0,1 0 0,0 1 0,1 0 0,0 0 0,0 1 0,-9 12 0,12-12 0,0-1 0,0 1 0,1 0 0,1 0 0,-1 1 0,2-1 0,-1 1 0,2 0 0,-1 1 0,2-1 0,-1 0 0,1 1 0,0 14 0,2 12 0,2 98 0,-1-129 12,1-1 1,-1 0-1,1 0 0,1-1 0,-1 1 0,1 0 0,0-1 0,1 0 1,-1 1-1,8 7 0,-7-7-226,1 0 0,-1 0-1,0 0 1,0 0 0,-1 1 0,4 11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5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 24575,'78'0'0,"107"-14"0,-55 1-682,173 5-1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5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281 1 24575,'-5'1'0,"0"1"0,1 0 0,-1 0 0,1 0 0,-1 0 0,1 1 0,0 0 0,0 0 0,0 0 0,0 0 0,1 0 0,-5 6 0,-15 11 0,1-2 0,-34 33 0,8-6 0,41-39 0,0 1 0,1-1 0,0 1 0,0 1 0,1-1 0,0 1 0,0 0 0,1 0 0,0 1 0,0-1 0,1 1 0,0 0 0,-3 12 0,6-17 0,-1 0 0,1 0 0,0 0 0,0-1 0,0 1 0,0 0 0,1 0 0,-1 0 0,1 0 0,0 0 0,0-1 0,1 1 0,-1 0 0,1-1 0,0 1 0,0-1 0,0 0 0,0 0 0,0 1 0,1-1 0,-1-1 0,1 1 0,0 0 0,0-1 0,0 1 0,0-1 0,1 0 0,-1 0 0,1 0 0,-1 0 0,1-1 0,-1 0 0,8 2 0,148 40 0,-132-35-341,0-2 0,0 0-1,47 2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01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3 24575,'34'-1'0,"-21"0"0,0 0 0,0 1 0,0 1 0,0 0 0,0 1 0,14 4 0,-23-5 0,-1 1 0,0-1 0,0 1 0,0 0 0,0 0 0,0 0 0,0 0 0,0 0 0,-1 1 0,1-1 0,-1 1 0,1 0 0,-1 0 0,0 0 0,0 0 0,0 0 0,-1 0 0,1 0 0,-1 1 0,0-1 0,0 0 0,0 1 0,0-1 0,0 1 0,-1 0 0,0-1 0,0 5 0,1 3 0,0-1 0,-1 1 0,0-1 0,-1 1 0,0-1 0,-6 20 0,5-24 0,-1 0 0,1 0 0,-1-1 0,-1 1 0,1-1 0,-1 0 0,0 0 0,0 0 0,0 0 0,-1-1 0,0 1 0,-7 4 0,-6 5 0,0-1 0,-1-1 0,0 0 0,-1-2 0,-22 9 0,41-19 0,-1 1 0,0-1 0,0 1 0,1 0 0,-1-1 0,1 1 0,-1 0 0,1 0 0,-1 0 0,1 0 0,-1 1 0,1-1 0,0 0 0,-1 0 0,1 1 0,0-1 0,-1 3 0,1-3 0,1 0 0,0 0 0,0 0 0,0 0 0,0 1 0,0-1 0,0 0 0,0 0 0,0 0 0,0 0 0,0 0 0,0 0 0,1 0 0,-1 0 0,1 0 0,-1 0 0,0 0 0,1 0 0,0 0 0,0 2 0,3 1 0,-1 0 0,1-1 0,-1 1 0,1-1 0,0 0 0,1 0 0,-1 0 0,0 0 0,1-1 0,6 3 0,9 0 0,-1-2 0,0 0 0,1 0 0,0-2 0,-1-1 0,40-4 0,6 2 0,27 3 0,99-3 0,-188 2-124,0 0 0,1-1 0,-1 0 0,0 1 0,0-1 0,0 0-1,0-1 1,0 1 0,0 0 0,4-4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6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24575,'3'0'0,"1"3"0,0 4 0,-1 3 0,-1 4 0,-1 2 0,0 1 0,-1 1 0,0 0 0,0 0 0,0 0 0,0 0 0,0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6.4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 24575,'6'0'0,"2"0"0,0 0 0,0 0 0,0 1 0,0 0 0,13 3 0,-18-3 0,0 0 0,-1 1 0,1-1 0,0 1 0,-1 0 0,1 0 0,-1 0 0,0 0 0,1 0 0,-1 0 0,0 1 0,0-1 0,-1 1 0,1-1 0,0 1 0,-1 0 0,2 4 0,7 18 0,-1 0 0,-1 0 0,-1 1 0,-1 0 0,-2 0 0,-1 0 0,0 0 0,-2 1 0,-4 41 0,2-60 3,-1 1 0,0-1 0,0 0 0,0 0-1,-1 0 1,-1 0 0,1 0 0,-1-1 0,-1 1 0,1-1-1,-8 8 1,-6 5-54,0 0-1,-26 20 1,-5 5-1194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1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314 1 24575,'-5'0'0,"0"0"0,0 0 0,-1 1 0,1-1 0,0 1 0,0 0 0,0 1 0,0-1 0,0 1 0,0 0 0,1 0 0,-1 1 0,0-1 0,1 1 0,0 0 0,0 0 0,0 1 0,0-1 0,0 1 0,-4 6 0,-1 3 0,1 1 0,1 0 0,1 0 0,0 1 0,-6 21 0,11-33 0,-26 99 0,1-19 0,15-51 0,1 0 0,2 0 0,-4 36 0,5-23 0,-13 48 0,0-1 0,10-37 0,3 1 0,3-1 0,5 106 0,0-153-136,1-1-1,0 1 1,0-1-1,1 0 1,0 0-1,0 0 1,1-1-1,0 1 0,7 9 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2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0 111 24575,'43'-14'0,"-18"4"0,3 4 0,0 1 0,45-3 0,-10 2 0,45-1 0,16-3 0,46-7 0,-126 13 0,0 2 0,47 4 0,60-3 0,-136-1-117,-1-1 0,1-1 0,17-6-1,-20 6-778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3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4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24575,'0'418'-1365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4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24575,'3'1'0,"0"-1"0,0 1 0,-1 0 0,1 0 0,0 1 0,-1-1 0,1 0 0,-1 1 0,1 0 0,-1-1 0,0 1 0,0 0 0,0 0 0,0 0 0,0 0 0,0 1 0,0-1 0,-1 1 0,1-1 0,-1 1 0,0-1 0,0 1 0,0 0 0,0-1 0,0 1 0,0 3 0,4 10 0,-1-1 0,-1 0 0,1 24 0,0 288 0,-7-168 0,3-145 0,-1 0 0,-1 0 0,0 0 0,0 0 0,-1 0 0,-1 0 0,-1-1 0,0 0 0,-9 18 0,13-30 0,0 1 0,0-1 0,1 0 0,-1 0 0,1 0 0,-1 0 0,1 1 0,-1-1 0,1 0 0,0 0 0,-1 1 0,1-1 0,0 0 0,0 0 0,0 1 0,0-1 0,0 2 0,1-3 0,-1 1 0,0-1 0,1 1 0,-1-1 0,0 1 0,1-1 0,-1 0 0,1 1 0,-1-1 0,1 1 0,-1-1 0,1 0 0,-1 0 0,1 1 0,-1-1 0,1 0 0,-1 0 0,1 1 0,-1-1 0,1 0 0,0 0 0,-1 0 0,1 0 0,-1 0 0,2 0 0,2 0 0,0-1 0,0 1 0,0-1 0,0 0 0,0 0 0,0 0 0,0-1 0,7-3 0,38-24 0,-20 10 0,1 2 0,42-17 0,0 1 0,16-6 0,-35 18 0,-41 15 0,-1 1 0,1 0 0,-1 1 0,1 1 0,1-1 0,-1 2 0,22-2 0,-33 4 0,0 0 0,0-1 0,0 1 0,-1 0 0,1 0 0,0 1 0,0-1 0,0 0 0,0 0 0,0 0 0,0 1 0,0-1 0,-1 0 0,1 1 0,0-1 0,0 1 0,0-1 0,-1 1 0,1-1 0,0 1 0,-1 0 0,1-1 0,0 1 0,-1 0 0,1-1 0,-1 1 0,1 0 0,-1 0 0,1-1 0,-1 1 0,0 0 0,1 0 0,-1 1 0,0 1 0,0-1 0,0 1 0,-1 0 0,1-1 0,-1 1 0,1 0 0,-1-1 0,0 1 0,0-1 0,0 1 0,-2 2 0,-6 10 0,0-2 0,-18 22 0,1-7 0,-2-1 0,-1-1 0,0-1 0,-58 35 0,68-48-113,1 1-305,-1-2 1,-33 15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5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0 24575,'-6'2'0,"0"0"0,1 0 0,-1 1 0,1-1 0,0 1 0,0 0 0,0 1 0,0-1 0,1 1 0,-1 0 0,1 0 0,0 1 0,-5 6 0,-16 14 0,19-20 0,1 1 0,0-1 0,0 1 0,1 1 0,-1-1 0,2 1 0,-1-1 0,0 1 0,1 0 0,1 1 0,-1-1 0,1 0 0,-2 16 0,3-19 0,0 1 0,0-1 0,1 1 0,0 0 0,0-1 0,0 1 0,1-1 0,-1 1 0,1-1 0,0 1 0,0-1 0,1 1 0,-1-1 0,1 0 0,0 1 0,0-1 0,1 0 0,-1 0 0,1-1 0,0 1 0,0-1 0,0 1 0,7 5 0,9 4 0,-13-8 0,1 0 0,0 0 0,0-1 0,0 0 0,0 0 0,1-1 0,-1 0 0,1 0 0,0-1 0,0 0 0,11 2 0,15 2 0,-25-4 0,1 0 0,-1 0 0,0-1 0,1-1 0,-1 1 0,14-2 0,-22 1 0,1-1 0,-1 1 0,1-1 0,-1 1 0,0-1 0,1 1 0,-1-1 0,0 0 0,0 1 0,0-1 0,1 0 0,-1 0 0,0 0 0,0 0 0,0 0 0,0 0 0,0 0 0,-1 0 0,2-2 0,-1 0 0,0 1 0,-1-1 0,1 1 0,0-1 0,-1 0 0,0 1 0,0-1 0,0 0 0,0 1 0,0-1 0,-1 0 0,1 1 0,-1-1 0,0-2 0,-2-4 0,0 1 0,-1-1 0,0 1 0,-1 0 0,1 1 0,-2-1 0,-6-7 0,6 7 0,1 0 0,-1 0 0,1 0 0,0 0 0,1-1 0,-6-15 0,-10-50-1365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6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680 1 24575,'-13'0'0,"1"1"0,-1 0 0,1 1 0,-1 0 0,1 1 0,0 0 0,0 1 0,0 1 0,-18 9 0,11-3 0,0 2 0,1 0 0,1 1 0,-27 27 0,-116 128 0,145-154 0,-15 14 0,1 2 0,1 1 0,1 1 0,3 1 0,-32 57 0,46-72 0,2 1 0,1 0 0,0 0 0,1 1 0,2 0 0,0 0 0,1 0 0,0 38 0,2-45 0,2-1 0,-1 0 0,2 1 0,0-1 0,0 0 0,8 21 0,-8-30 0,0 0 0,0-1 0,0 1 0,0 0 0,1-1 0,-1 0 0,1 0 0,0 1 0,0-2 0,0 1 0,1 0 0,-1-1 0,1 1 0,-1-1 0,1 0 0,0 0 0,0 0 0,0-1 0,0 0 0,0 1 0,0-1 0,0-1 0,0 1 0,9 0 0,37 0-1365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7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 2 24575,'85'-1'0,"91"3"0,-173-2 0,1 0 0,-1 1 0,0-1 0,1 1 0,-1 0 0,0 0 0,0 1 0,0-1 0,0 0 0,0 1 0,0 0 0,0 0 0,-1 0 0,1 0 0,0 0 0,-1 0 0,0 1 0,0-1 0,1 1 0,-1 0 0,-1-1 0,1 1 0,0 0 0,-1 0 0,1 0 0,-1 1 0,0-1 0,0 0 0,0 0 0,-1 1 0,1-1 0,-1 0 0,0 1 0,0-1 0,0 0 0,-1 6 0,1 1 0,-2-1 0,1 1 0,-1-1 0,0 1 0,-1-1 0,0 0 0,-1 0 0,0 0 0,0-1 0,-1 1 0,-10 14 0,-17 12 0,-2-2 0,-1-1 0,-1-2 0,-2-1 0,-60 35 0,-50 28 0,147-92 0,1 0 0,0 0 0,0 0 0,0 0 0,0 0 0,-1 0 0,1 0 0,0 0 0,0 0 0,0 0 0,0 0 0,0 1 0,-1-1 0,1 0 0,0 0 0,0 0 0,0 0 0,0 0 0,0 0 0,0 0 0,-1 1 0,1-1 0,0 0 0,0 0 0,0 0 0,0 0 0,0 0 0,0 1 0,0-1 0,0 0 0,0 0 0,0 0 0,0 0 0,0 1 0,0-1 0,0 0 0,0 0 0,0 0 0,0 1 0,0-1 0,0 0 0,0 0 0,0 0 0,0 0 0,0 0 0,0 1 0,0-1 0,0 0 0,1 0 0,-1 0 0,0 0 0,0 0 0,0 1 0,0-1 0,0 0 0,0 0 0,1 0 0,-1 0 0,0 0 0,0 0 0,0 0 0,18 4 0,24-3 0,-41-1 0,109 1 0,80-3 0,-143-8 0,-41 8 0,1 0 0,0 1 0,0-1 0,0 1 0,0 0 0,0 1 0,0 0 0,0 0 0,0 1 0,12 2 0,-18-3 0,-1 0 0,1 0 0,-1 0 0,1 0 0,-1 1 0,1-1 0,-1 0 0,1 0 0,-1 1 0,0-1 0,1 0 0,-1 1 0,1-1 0,-1 0 0,0 1 0,1-1 0,-1 1 0,0-1 0,1 1 0,-1-1 0,0 0 0,0 1 0,1-1 0,-1 1 0,0 0 0,0-1 0,0 1 0,0-1 0,0 1 0,1-1 0,-1 1 0,0-1 0,0 1 0,-1-1 0,1 1 0,0-1 0,0 1 0,0-1 0,0 1 0,0-1 0,-1 1 0,1-1 0,0 1 0,0-1 0,-1 1 0,1-1 0,0 1 0,-1-1 0,1 1 0,0-1 0,-1 0 0,1 1 0,-1-1 0,1 0 0,0 1 0,-1-1 0,1 0 0,-1 1 0,-33 24 0,28-21 0,-56 31 0,29-18 0,-16 14 0,35-21 0,-1-1 0,0-1 0,-1 0 0,-21 8 0,21-9-45,2 0 0,-1 0 1,1 2-1,-23 17 0,15-10-1096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24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24575,'-1'48'0,"0"-20"0,1 1 0,2 0 0,0-1 0,7 29 0,-4-29 0,-2-1 0,-1 0 0,-1 1 0,-4 45 0,1-33 0,4 47 0,5-63 0,-7-24 0,0 0 0,1 0 0,-1 1 0,0-1 0,1 0 0,-1 0 0,1 0 0,-1 0 0,0 0 0,1 1 0,-1-1 0,0 0 0,1 0 0,-1 0 0,0 0 0,1 0 0,-1 0 0,1 0 0,-1 0 0,0 0 0,1-1 0,-1 1 0,0 0 0,1 0 0,-1 0 0,1 0 0,-1 0 0,0-1 0,1 1 0,-1 0 0,0 0 0,1-1 0,1-2 0,1 1 0,-1-1 0,0 0 0,0 0 0,0 0 0,0 0 0,0 0 0,-1 0 0,1 0 0,0-4 0,7-24 0,-2 0 0,-1-1 0,2-38 0,-6 47 0,2 0 0,1 0 0,0 1 0,2 0 0,1 0 0,0 0 0,2 1 0,0 0 0,2 1 0,23-32 0,-33 49-114,0 1 1,0-1-1,1 1 0,-1 0 0,1 0 1,-1 0-1,1 0 0,0 0 0,0 1 1,0-1-1,5-1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7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512 1 24575,'2'0'0,"-1"0"0,1 1 0,-1-1 0,0 0 0,1 1 0,-1 0 0,0-1 0,1 1 0,-1 0 0,0 0 0,0-1 0,0 1 0,1 0 0,-1 0 0,0 0 0,0 0 0,-1 1 0,1-1 0,0 0 0,0 0 0,0 0 0,-1 1 0,1-1 0,-1 0 0,1 1 0,0 1 0,10 47 0,-8-30 0,3 12 0,-1 1 0,-2 0 0,-2-1 0,-4 59 0,0-7 0,4-72 0,-1 1 0,-1 0 0,0-1 0,-1 1 0,-1-1 0,0 0 0,0 0 0,-1 0 0,-1 0 0,0 0 0,0-1 0,-1 0 0,-1 0 0,-14 19 0,-17 16 0,-58 52 0,16-18 0,16-24 0,13-13 0,-119 107-1365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9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961 0 24575,'-1'9'0,"1"-1"0,-2 1 0,1-1 0,-2 1 0,1-1 0,-1 0 0,0 1 0,0-2 0,-1 1 0,0 0 0,-1-1 0,0 0 0,-10 13 0,-9 6 0,0-1 0,-34 25 0,5-3 0,-12 9 0,55-48 0,0-1 0,0 0 0,-18 9 0,17-10 0,-1 1 0,1 0 0,-12 10 0,-144 138 0,-23-1 0,174-142 0,-161 118 0,156-110-1365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20.0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24575,'1'5'0,"-1"0"0,2-1 0,-1 1 0,0-1 0,1 0 0,0 1 0,0-1 0,0 0 0,1 0 0,-1 0 0,1 0 0,0 0 0,6 5 0,51 46 0,-52-48 0,52 39 0,91 54 0,-63-45 0,143 95 0,-193-124 0,-17-12 0,34 29 0,-23-18 0,59 38 0,-70-49 0,-11-8-1365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28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67 24575,'56'1'0,"-33"1"0,0-2 0,0 0 0,0-1 0,0-1 0,-1-2 0,1 0 0,33-11 0,-32 7 0,1 0 0,41-6 0,-12 3 0,-52 11 0,-1-1 0,1 1 0,-1-1 0,0 1 0,1 0 0,-1 0 0,1-1 0,-1 1 0,1 0 0,-1 0 0,1 1 0,-1-1 0,1 0 0,-1 0 0,0 1 0,1-1 0,-1 1 0,1-1 0,-1 1 0,0-1 0,0 1 0,1 0 0,-1 0 0,0 0 0,0 0 0,0 0 0,0 0 0,0 0 0,1 1 0,0 1 0,-1 0 0,0 0 0,-1 0 0,1 0 0,0 0 0,-1 1 0,0-1 0,0 0 0,0 0 0,0 0 0,0 0 0,-2 7 0,-1 5 0,-1 0 0,-1 1 0,0-2 0,-12 24 0,-102 163 0,93-165 0,-1 0 0,-1-1 0,-2-2 0,-43 37 0,-3 4 0,76-73 0,-1-1 0,0 0 0,1 1 0,-1-1 0,1 1 0,-1 0 0,1-1 0,-1 1 0,1-1 0,-1 1 0,1 0 0,-1-1 0,1 1 0,0 0 0,-1-1 0,1 1 0,0 0 0,0 0 0,0-1 0,0 1 0,-1 0 0,1 0 0,0-1 0,0 1 0,0 0 0,1 0 0,-1 0 0,0-1 0,0 1 0,0 0 0,1 0 0,0 0 0,0 0 0,1 0 0,-1 0 0,0 0 0,1 0 0,-1 0 0,1-1 0,-1 1 0,1 0 0,-1-1 0,1 0 0,-1 1 0,1-1 0,1 0 0,70 1 0,-62-1 0,23-2 0,1-1 0,-1-1 0,60-16 0,-52 11 0,70-5 0,-59 7 0,65-18 0,-66 13 0,141-35 0,-96 24-1365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28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1 24575,'2'132'0,"-5"137"0,1-259 0,0 1 0,0-1 0,-1 0 0,-6 13 0,-8 34 0,-7 42 58,17-76-342,1 1-1,0-1 0,2 1 1,-1 27-1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29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815 0 24575,'-3'0'0,"1"1"0,-1 0 0,1-1 0,0 1 0,-1 0 0,1 0 0,0 1 0,0-1 0,-1 0 0,1 1 0,0-1 0,0 1 0,0 0 0,1-1 0,-4 5 0,-30 40 0,15-18 0,-21 15 0,-61 49 0,-4 4 0,10-14 0,23-22 0,-151 122 0,144-133-1365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30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24575,'5'0'0,"0"1"0,0-1 0,0 1 0,0 0 0,0 0 0,0 0 0,0 1 0,-1 0 0,1 0 0,0 0 0,-1 1 0,8 5 0,-1 1 0,0 0 0,-1 1 0,11 13 0,-12-11 0,1-2 0,0 1 0,18 12 0,-20-16 0,0 0 0,-1 0 0,0 0 0,8 11 0,27 26 0,-24-28 0,0 1 0,-1 1 0,0 1 0,26 42 0,-24-35 0,0 0 0,29 28 0,70 64 0,-107-107-100,29 25-533,43 51 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32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24575,'2'1'0,"0"-1"0,0 1 0,0 0 0,0 0 0,0 0 0,0 0 0,0 0 0,-1 0 0,1 1 0,0-1 0,0 1 0,-1-1 0,1 1 0,-1-1 0,0 1 0,1 0 0,-1 0 0,0 0 0,0 0 0,0 0 0,0 0 0,0 2 0,15 49 0,21 120 0,-21-97 0,-11-59 0,-1 1 0,-1-1 0,3 30 0,11 109 0,-18-69-1365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33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24575,'0'401'0,"0"-397"0,0-1 0,0 1 0,1 0 0,0 0 0,-1-1 0,1 1 0,1-1 0,-1 1 0,0-1 0,1 1 0,0-1 0,0 0 0,0 0 0,0 0 0,0 0 0,1 0 0,-1 0 0,1 0 0,0-1 0,0 0 0,0 1 0,0-1 0,0 0 0,0 0 0,1-1 0,-1 1 0,1-1 0,-1 0 0,1 1 0,-1-1 0,1-1 0,0 1 0,5 0 0,13 1 0,0 0 0,1-2 0,-1 0 0,29-5 0,-48 5 0,3-2 0,-1 1 0,1-1 0,-1 0 0,0 0 0,0 0 0,0-1 0,0 1 0,0-1 0,-1-1 0,1 1 0,-1-1 0,0 1 0,0-1 0,0-1 0,-1 1 0,1 0 0,-1-1 0,4-6 0,-2 3 0,-1-1 0,1 1 0,-1-1 0,-1 0 0,0 0 0,0 0 0,0-1 0,-1 1 0,1-19 0,-3 24 0,0-18 0,0 1 0,-7-43 0,6 56 0,-2 1 0,1-1 0,-1 0 0,0 1 0,-1 0 0,1-1 0,-2 2 0,1-1 0,-1 0 0,0 1 0,-7-8 0,4 6-88,2 1 3,0-1 0,0 1-1,-1 0 1,0 1 0,-1 0 0,0 0 0,1 0 0,-2 1 0,1 0 0,-1 1-1,1 0 1,-1 0 0,0 1 0,-13-3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1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385 19 24575,'-209'-17'0,"204"16"0,1 1 0,0 0 0,-1 1 0,1-1 0,0 1 0,0 0 0,-1 0 0,1 0 0,0 1 0,0-1 0,0 1 0,0 0 0,1 0 0,-7 5 0,6-3 0,1-1 0,0 1 0,0 0 0,0 1 0,1-1 0,-1 0 0,1 1 0,0 0 0,1-1 0,-1 1 0,1 0 0,-2 8 0,-5 34 0,-1 59 0,6-67 0,0 95 0,4-86 0,-11 92 0,4-88 0,3-1 0,5 76 0,-3 40 0,-7-90 0,-1 41 0,-9 49 0,19-63-1365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25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24575,'0'442'0,"2"-421"0,0 0 0,2 0 0,10 36 0,-3-33-1365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1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24575,'940'0'-1365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2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349 1 24575,'-6'1'0,"0"-1"0,-1 1 0,1 1 0,0-1 0,0 1 0,0 0 0,1 1 0,-1-1 0,0 1 0,1 0 0,0 1 0,0-1 0,-9 9 0,-8 7 0,-33 42 0,9-10 0,34-38 0,1 0 0,1 1 0,0 0 0,1 0 0,1 1 0,-8 19 0,6-7 0,1 1 0,2 0 0,1 0 0,1 1 0,-2 31 0,0 6 0,-2 60 0,8-113 0,2 0 0,-1 0 0,2 0 0,4 21 0,-4-29 0,1 1 0,-1-1 0,1 1 0,0-1 0,0 0 0,1 0 0,-1-1 0,1 1 0,0-1 0,0 0 0,1 0 0,7 6 0,-3-3-151,1-1-1,0 1 0,0-2 0,0 1 1,1-2-1,0 1 0,0-1 1,21 4-1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2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0 24575,'43'1'0,"0"1"0,50 9 0,-79-9 0,49 12 0,-60-13 0,1 0 0,-1 0 0,1 1 0,-1-1 0,0 1 0,0 0 0,1 0 0,-1 0 0,0 0 0,-1 0 0,1 1 0,0-1 0,4 7 0,-6-8 0,-1 1 0,1-1 0,-1 1 0,0-1 0,0 1 0,1-1 0,-1 1 0,0-1 0,0 1 0,0-1 0,0 1 0,-1-1 0,1 1 0,0 0 0,-1-1 0,1 1 0,-1-1 0,1 0 0,-1 1 0,0-1 0,1 1 0,-1-1 0,0 0 0,0 0 0,0 1 0,0-1 0,0 0 0,0 0 0,-2 1 0,-43 33 0,32-25 0,-25 20 0,-67 68 0,92-84 0,9-10 0,1 0 0,-1 0 0,2 1 0,-1-1 0,0 1 0,1 0 0,0 0 0,-3 6 0,6-10 0,-1 0 0,1 0 0,0 0 0,0 0 0,0-1 0,0 1 0,0 0 0,0 0 0,0 0 0,0 0 0,0 0 0,0 0 0,1 0 0,-1 0 0,0 0 0,1-1 0,-1 1 0,0 0 0,1 0 0,-1 0 0,1-1 0,0 2 0,2 0 0,-1 0 0,0 0 0,1 0 0,-1-1 0,1 1 0,0-1 0,-1 0 0,1 0 0,0 0 0,4 1 0,17 5 0,1 0 0,0 0 0,0 2 0,45 22 0,-67-29 0,0 0 0,0 1 0,-1-1 0,1 1 0,0-1 0,-1 1 0,1 0 0,-1 0 0,0 0 0,0 0 0,0 0 0,0 1 0,-1-1 0,1 0 0,-1 1 0,0-1 0,0 1 0,0 0 0,-1-1 0,1 1 0,-1 0 0,0-1 0,0 1 0,0 0 0,0-1 0,-2 6 0,1-4 0,0 1 0,0-1 0,-1 1 0,0-1 0,-1 0 0,1 1 0,-1-1 0,0 0 0,0-1 0,0 1 0,-1 0 0,1-1 0,-1 0 0,0 0 0,-1 0 0,-4 3 0,-20 10 0,0-2 0,-1-1 0,-40 13 0,-26 9 0,36-20-1365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3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0 24575,'7'7'0,"-3"-4"0,0 1 0,0-1 0,-1 0 0,0 1 0,1 0 0,-1 0 0,-1 0 0,1 0 0,0 0 0,-1 0 0,0 1 0,0-1 0,0 1 0,-1-1 0,0 1 0,0 0 0,0 0 0,0 0 0,-1 0 0,1 7 0,-3 20 0,0 0 0,-2-1 0,-2 1 0,0-1 0,-2-1 0,-2 1 0,-1-1 0,-1-1 0,-1 0 0,-26 42 0,-81 95 0,108-150-195,-1-1 0,0-1 0,-1 0 0,0-1 0,-1 0 0,-27 17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3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24575,'1'1'0,"-1"0"0,1 0 0,-1 0 0,1 0 0,-1 0 0,1 0 0,0-1 0,-1 1 0,1 0 0,0 0 0,0-1 0,0 1 0,0-1 0,0 1 0,-1-1 0,1 1 0,0-1 0,0 1 0,0-1 0,0 0 0,0 1 0,1-1 0,-1 0 0,0 0 0,0 0 0,0 0 0,1 0 0,36 3 0,-34-3 0,330-1-1365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4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24575,'52'16'0,"8"-9"0,-15-1 0,60 1 0,51-8-1365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5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1 24575,'-2'28'0,"0"0"0,-12 45 0,8-46 0,1 0 0,-2 52 0,8-27 0,1-22 0,-2 1 0,-1 0 0,-10 58 0,5-54 0,2 1 0,2-1 0,1 1 0,4 41 0,0 11 0,-3-70-124,-1 0 0,-1 0 0,0 0 0,-2 0 0,0 0 0,-1 0-1,0-1 1,-2 0 0,0 0 0,-15 25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6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367 19 24575,'-105'-9'0,"81"5"0,-1 1 0,0 1 0,-39 3 0,58-1 0,1 2 0,0-1 0,-1 0 0,1 1 0,0 0 0,0 0 0,0 1 0,0-1 0,0 1 0,1 0 0,-1 1 0,1-1 0,0 1 0,0-1 0,0 1 0,0 0 0,1 1 0,0-1 0,0 1 0,0-1 0,0 1 0,1 0 0,-1 0 0,1 0 0,1 1 0,-1-1 0,-1 10 0,-2 13 0,1 0 0,1 0 0,1 1 0,3 29 0,-1-39 0,1-10 0,0 1 0,0 0 0,1 0 0,0 0 0,1 0 0,0-1 0,1 0 0,0 1 0,0-1 0,1-1 0,0 1 0,8 9 0,-2-4 0,0-1 0,1 0 0,0-1 0,1 0 0,1-1 0,18 12 0,-19-15 0,0-1 0,1 0 0,0-1 0,17 6 0,-23-10 0,-1 0 0,0 0 0,0-1 0,1 0 0,-1 0 0,1-1 0,-1 0 0,1 0 0,-1-1 0,12-2 0,-15 2 0,0-1 0,0 1 0,0-1 0,0 0 0,-1-1 0,1 1 0,-1-1 0,1 0 0,-1 1 0,0-1 0,0-1 0,0 1 0,0 0 0,-1-1 0,0 1 0,1-1 0,-1 0 0,0 0 0,-1 0 0,1 0 0,-1 0 0,0 0 0,0 0 0,1-8 0,1-11 0,-1-1 0,-2 1 0,-2-36 0,0 14 0,20-128 0,-8 85-1365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6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24575,'2'1'0,"-1"0"0,1-1 0,-1 1 0,0 0 0,0-1 0,1 1 0,-1 0 0,0 0 0,0 0 0,0 0 0,0 0 0,0 0 0,0 0 0,0 1 0,-1-1 0,1 0 0,0 0 0,0 1 0,-1-1 0,1 1 0,-1-1 0,1 3 0,10 35 0,-10-36 0,6 34 0,3 62 0,-9-77 0,7 49 0,2 43 0,-10-60 0,1-13 0,-2 1 0,-11 72 0,2-53 0,3 1 0,0 111 0,-1-121 128,0-16-1621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6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874 36 24575,'0'-1'0,"0"0"0,-1 0 0,1 0 0,-1 0 0,1 1 0,-1-1 0,0 0 0,1 0 0,-1 1 0,0-1 0,1 0 0,-1 1 0,0-1 0,0 1 0,0-1 0,1 1 0,-1-1 0,0 1 0,0 0 0,0 0 0,0-1 0,-1 1 0,-29-9 0,19 7 0,4-1 0,0 1 0,0 0 0,0 1 0,0-1 0,-1 2 0,1-1 0,0 1 0,-1 1 0,1-1 0,0 1 0,-1 1 0,1 0 0,0 0 0,0 0 0,0 1 0,1 0 0,-1 1 0,0 0 0,1 0 0,0 0 0,0 1 0,1 0 0,-1 0 0,-6 8 0,-41 34 0,30-27 0,1 1 0,-23 26 0,-153 212 0,156-195 0,3 3 0,2 1 0,-38 100 0,60-126 0,3 1 0,2 0 0,1 1 0,2 0 0,3 1 0,1 0 0,2 0 0,7 72 0,-5-112-124,1 1 0,0 0 0,0-1 0,1 1 0,0-1 0,0 1-1,0-1 1,0 0 0,1 0 0,5 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32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 24575,'75'1'0,"-43"2"0,0-3 0,0 0 0,0-2 0,0-1 0,0-2 0,48-13 0,-71 15-273,0 0 0,0 1 0,0 1 0,15-2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6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 24575,'92'2'0,"96"-5"0,-84-15 0,-53 8-1365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7.2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398 0 24575,'-3'1'0,"-1"0"0,0 0 0,0 0 0,0 0 0,0 0 0,0 1 0,1-1 0,-1 1 0,1 0 0,-1 0 0,1 1 0,0-1 0,0 1 0,0 0 0,-3 3 0,-46 57 0,28-32 0,0-4 0,-2 2 0,-37 53 0,26-28 0,24-37 0,1 0 0,0 1 0,1 0 0,1 1 0,1 1 0,1-1 0,0 1 0,-8 37 0,10-27 0,4-22 0,0 0 0,1 0 0,0 0 0,0 0 0,1 0 0,1 12 0,-1-18 0,1 1 0,-1-1 0,1 0 0,0 0 0,0 0 0,0 0 0,0 0 0,0 0 0,1 0 0,-1 0 0,1 0 0,-1-1 0,1 1 0,-1-1 0,1 1 0,0-1 0,0 1 0,0-1 0,0 0 0,0 0 0,0 0 0,0 0 0,0 0 0,0-1 0,1 1 0,-1 0 0,4-1 0,35 11-1365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7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 24575,'36'-1'0,"0"-1"0,36-8 0,-68 9 0,0 0 0,1 0 0,-1 1 0,0 0 0,1-1 0,-1 1 0,1 1 0,-1-1 0,0 1 0,1 0 0,-1 0 0,0 0 0,0 0 0,1 1 0,-1-1 0,4 4 0,-6-3 0,1 1 0,-1-1 0,0 1 0,1 0 0,-1 0 0,-1 0 0,1 0 0,0 1 0,-1-1 0,0 0 0,1 1 0,-1-1 0,-1 1 0,1-1 0,0 1 0,-1-1 0,0 1 0,0 0 0,0 6 0,0 4 0,-1 1 0,0-1 0,-1 0 0,0 0 0,-1 0 0,-5 14 0,5-20 0,0-1 0,-1 0 0,0 1 0,0-1 0,-1 0 0,0-1 0,0 1 0,-1-1 0,1 0 0,-1 0 0,-11 7 0,10-8 0,1 0 0,0 0 0,0 0 0,1 1 0,-1 0 0,-7 11 0,12-15 0,0-1 0,1 0 0,-1 0 0,1 1 0,-1-1 0,1 0 0,0 1 0,-1-1 0,1 1 0,0-1 0,0 1 0,0-1 0,0 0 0,0 1 0,0-1 0,0 1 0,1-1 0,-1 0 0,0 1 0,1-1 0,-1 1 0,1-1 0,-1 0 0,1 0 0,0 1 0,0-1 0,-1 0 0,1 0 0,0 0 0,0 0 0,0 0 0,0 0 0,1 0 0,-1 0 0,0 0 0,0-1 0,0 1 0,1 0 0,-1-1 0,0 1 0,1-1 0,-1 1 0,0-1 0,2 1 0,21 6 0,0 0 0,0-1 0,1-2 0,0 0 0,30 0 0,-50-4-97,-1 0-1,1 0 1,-1-1-1,0 1 1,1-1-1,-1 0 1,0 0-1,1-1 1,-1 1-1,0-1 1,0 0-1,0 0 0,7-5 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8.3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24575,'3'0'0,"0"0"0,1 1 0,-1 0 0,0-1 0,0 1 0,0 0 0,0 0 0,0 0 0,-1 1 0,1-1 0,0 1 0,0 0 0,-1-1 0,1 1 0,-1 0 0,0 0 0,0 1 0,1-1 0,-1 0 0,3 6 0,3 5 0,-1 1 0,0-1 0,6 20 0,12 20 0,-15-33 0,0 1 0,-1 1 0,-1 0 0,-1 0 0,-1 1 0,0 0 0,3 44 0,-6-43 0,2 20 0,-3 0 0,-1 0 0,-6 47 0,4-86 5,0 0 0,0 0 0,-1 0 0,1 0 0,-1-1 0,0 1 0,-1 0 0,1-1 0,-1 1 0,0-1 0,0 0 0,0 0 0,-1 0 0,1 0 0,-1-1 0,0 1 0,0-1 0,0 0 0,-1 0 0,1 0 0,-1-1 0,0 0 0,-5 3 0,-3 0-191,0-1 1,-1 1-1,0-2 0,1 0 1,-1-1-1,0 0 1,-20-1-1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8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 24575,'60'-1'0,"-28"-1"0,0 2 0,-1 1 0,1 2 0,33 7 0,-45-7-74,0 0 0,1-1-1,40-3 1,-34 1-994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9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24575,'1'2'0,"0"1"0,0-1 0,0 0 0,0 0 0,0 0 0,0 0 0,1 0 0,-1 0 0,1 0 0,0-1 0,-1 1 0,1 0 0,0-1 0,0 0 0,0 1 0,0-1 0,3 2 0,37 19 0,-22-13 0,0-1 0,0 0 0,1-2 0,0-1 0,0 0 0,0-2 0,0 0 0,39-1 0,-50-2-119,0 1-89,0-2 1,0 1-1,0-1 0,-1-1 1,12-2-1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9.8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1 24575,'-1'42'0,"-10"54"0,10-87 0,-17 176 0,1-60 0,13-94 0,1 45 0,3-47 0,-1 0 0,-5 29 0,0-16-22,3-1 0,3 70 0,2-45-1277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40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1 24575,'-2'1'0,"1"0"0,-1-1 0,0 1 0,0 0 0,1 0 0,-1 0 0,1 0 0,-1 0 0,1 0 0,-1 0 0,1 1 0,-1-1 0,1 0 0,0 1 0,0-1 0,0 1 0,0-1 0,-1 3 0,-19 35 0,18-34 0,-6 13 0,1 1 0,1-1 0,0 2 0,1-1 0,2 0 0,0 1 0,1 0 0,0 0 0,2 35 0,1-28 0,-1-8 0,2 0 0,0 0 0,1 0 0,8 37 0,-8-51 0,0 0 0,0 0 0,0 0 0,1-1 0,-1 1 0,1-1 0,0 1 0,1-1 0,-1 0 0,1 0 0,-1 0 0,1 0 0,1-1 0,-1 0 0,0 0 0,1 0 0,-1 0 0,1-1 0,0 1 0,0-1 0,0-1 0,8 3 0,30 9 0,31 9 0,-68-21 0,-1 0 0,1-1 0,0 1 0,0-1 0,0 0 0,0 0 0,0-1 0,0 0 0,0 0 0,6-2 0,-8 0 0,0 0 0,0 1 0,0-2 0,-1 1 0,1 0 0,-1-1 0,0 1 0,0-1 0,0 0 0,0 0 0,-1 0 0,0 0 0,1-1 0,-2 1 0,1-1 0,1-5 0,2-5 0,0 0 0,-1-1 0,3-26 0,-4 19 0,-1 0 0,-1-1 0,-1 1 0,-1 0 0,-1 0 0,-1-1 0,-8-26 0,10 47-55,-1 0 0,0 1 0,0-1 1,0 1-1,0-1 0,0 1 0,-1 0 0,1 0 0,-1 0 0,1 0 0,-1 0 0,0 1 0,0-1 0,0 1 0,0 0 0,-5-2 1,4 2-378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48.9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436 38 24575,'-3'-3'0,"-2"-1"0,1 0 0,0 1 0,-1 0 0,1 0 0,-1 1 0,0-1 0,0 1 0,0 0 0,0 0 0,0 1 0,-1-1 0,1 1 0,0 0 0,-1 1 0,1-1 0,-1 1 0,1 0 0,-9 1 0,6 1 0,0-1 0,0 1 0,1 1 0,-1 0 0,1 0 0,0 0 0,0 0 0,0 1 0,0 1 0,1-1 0,-1 1 0,-8 9 0,-5 8 0,2 1 0,1 0 0,-18 32 0,10-16 0,10-12 0,1 1 0,1 1 0,2 0 0,1 1 0,1 0 0,-9 55 0,-1 72 0,16 70 45,5-124-1455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49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1 124 24575,'5'-1'0,"1"-1"0,-1 1 0,0-1 0,0 0 0,0 0 0,6-4 0,8-3 0,123-25 0,-84 16 0,0 2 0,80-10 0,-109 23-14,0 1 1,38 3-1,-22 0-1310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33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24575,'-2'103'0,"5"111"0,-3-210 0,0 0 0,0 0 0,1-1 0,0 1 0,0 0 0,0 0 0,0-1 0,0 1 0,1-1 0,0 1 0,-1-1 0,1 0 0,0 0 0,5 6 0,-5-11 0,0-1 0,0 1 0,0-1 0,0 0 0,-1 1 0,1-1 0,-1 0 0,0 0 0,0 0 0,0 0 0,0 0 0,-1 0 0,1-3 0,1 0 0,0-2 0,2-9 0,0 0 0,2 1 0,0-1 0,1 1 0,0 0 0,1 0 0,1 1 0,0 0 0,2 1 0,18-21 0,-27 32-32,67-56 188,-63 55-291,0 0-1,0 1 1,0 0 0,1 0-1,-1 0 1,1 0-1,0 1 1,0 0 0,-1 1-1,13-2 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0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 0 24575,'-2'7'0,"-1"-1"0,0 1 0,0-1 0,-1 0 0,1 0 0,-2 0 0,1-1 0,-10 10 0,8-8 0,-48 63 0,-58 99 0,104-155 0,1 1 0,1 1 0,-7 21 0,-7 18 0,17-46 0,0 1 0,0-1 0,0 1 0,2 0 0,-1 0 0,1-1 0,0 1 0,1 0 0,0 0 0,1 0 0,0 0 0,2 10 0,-1-14 0,-1 1 0,1-1 0,0 0 0,0 0 0,1 1 0,0-2 0,0 1 0,0 0 0,1 0 0,0-1 0,0 0 0,0 0 0,1 0 0,0 0 0,0-1 0,0 0 0,0 0 0,9 5 0,69 37-1365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0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173 1 24575,'1'0'0,"0"0"0,1-1 0,-1 1 0,0 0 0,0 0 0,0 1 0,0-1 0,0 0 0,0 0 0,0 0 0,0 1 0,0-1 0,0 0 0,0 1 0,0-1 0,0 1 0,0-1 0,0 1 0,0 0 0,0-1 0,0 1 0,-1 0 0,1 0 0,0 0 0,-1-1 0,1 1 0,0 0 0,-1 0 0,1 0 0,0 2 0,-1-1 0,0 1 0,0-1 0,0 1 0,0-1 0,0 1 0,0-1 0,-1 1 0,0-1 0,1 1 0,-1-1 0,0 1 0,-2 2 0,-2 7 0,-2-1 0,1 0 0,-2-1 0,-10 13 0,-31 23 0,39-38 0,0 0 0,0 1 0,1 0 0,0 1 0,1 0 0,0 0 0,0 0 0,1 1 0,1 0 0,-7 14 0,13-22 0,-1-1 0,0 0 0,1 0 0,-1 0 0,1 1 0,0-1 0,0 0 0,-1 0 0,2 1 0,-1-1 0,0 0 0,0 0 0,1 1 0,-1-1 0,1 0 0,0 0 0,-1 0 0,1 0 0,0 0 0,0 0 0,1 0 0,-1 0 0,0 0 0,1 0 0,-1-1 0,1 1 0,-1 0 0,1-1 0,0 1 0,0-1 0,-1 0 0,1 0 0,4 2 0,6 2 0,1 0 0,0 0 0,0-2 0,24 5 0,10 3 0,-35-8-227,-1 0-1,1-1 1,0-1-1,-1 1 1,24-2-1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1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24575,'-2'91'0,"4"97"0,6-128 33,-4-35-732,2 46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1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376 1 24575,'2'1'0,"-1"-1"0,1 1 0,-1 0 0,1 0 0,-1 0 0,0 0 0,1 0 0,-1 0 0,0 0 0,0 0 0,0 1 0,0-1 0,0 0 0,0 1 0,0-1 0,0 0 0,-1 1 0,1-1 0,-1 1 0,1 0 0,0 2 0,9 36 0,-8-21 0,-1 0 0,-1-1 0,0 1 0,-2-1 0,0 1 0,-1-1 0,-1 0 0,0 0 0,-2 0 0,0 0 0,-1-1 0,-13 24 0,10-21 0,-1 1 0,-1-1 0,-1-1 0,-22 25 0,-11 11 0,-26 26 0,24-33-31,29-28-303,-1 0 1,-1-2-1,-30 22 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5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 24575,'175'-19'0,"-142"21"0,44 7 0,-14 0 0,112 26 0,-36-5-1365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6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24575,'558'0'-1365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6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0 24575,'-2'30'0,"-1"0"0,-1 0 0,-9 34 0,-2 21 0,11-58 0,0 0 0,-9 27 0,-27 112 0,24-106 0,8-28 0,-1 0 0,-1-1 0,-17 33 0,15-34 29,0-1 0,-12 52-1,2-6-1479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7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233 294 24575,'1'-25'0,"-1"14"0,0 0 0,0 0 0,-1 0 0,-3-18 0,3 25 0,0 1 0,-1 0 0,1-1 0,-1 1 0,1 0 0,-1 0 0,0 0 0,0 0 0,0 1 0,0-1 0,-1 1 0,1-1 0,-1 1 0,0 0 0,0 0 0,1 0 0,-1 0 0,0 0 0,-4-1 0,-9-5 0,-53-20 0,65 26 0,-1 1 0,1 0 0,-1 0 0,1 0 0,-1 1 0,1 0 0,-1 0 0,0 0 0,1 0 0,-1 1 0,0-1 0,1 1 0,-6 2 0,8-2 0,0 1 0,0 0 0,0 0 0,0 0 0,0 0 0,0 0 0,1 0 0,-1 0 0,1 0 0,-1 1 0,1-1 0,0 0 0,0 1 0,0-1 0,0 1 0,0 0 0,1-1 0,-1 1 0,1 0 0,0-1 0,-1 1 0,1 0 0,1-1 0,-1 6 0,1 2 0,0-1 0,0 1 0,1-1 0,0 0 0,6 18 0,4-2 0,0 0 0,2-1 0,26 35 0,-31-47 0,0-1 0,1 0 0,1-1 0,0 0 0,0 0 0,1-1 0,0-1 0,19 11 0,-15-11 0,-8-3 0,0-1 0,0 0 0,0-1 0,0 1 0,0-2 0,1 1 0,9 1 0,-17-5 0,1 1 0,-1-1 0,0 0 0,1 0 0,-1 0 0,0 0 0,1 0 0,-1 0 0,0 0 0,0 0 0,0-1 0,0 1 0,0 0 0,0-1 0,0 1 0,-1 0 0,1-1 0,0 1 0,-1-1 0,1 1 0,-1-1 0,0 1 0,1-1 0,-1 0 0,0 1 0,0-1 0,0 1 0,0-1 0,-1-2 0,-1-49 0,-2 27 0,-3 0 0,0 0 0,-18-43 0,12 38 0,-13-55 0,22 68-195,-1-1 0,0 1 0,-2 1 0,0-1 0,-1 1 0,-18-29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7.8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1 24575,'2'1'0,"0"-1"0,0 0 0,-1 1 0,1 0 0,0-1 0,-1 1 0,1 0 0,0 0 0,-1 0 0,1 0 0,-1 0 0,0 0 0,1 0 0,-1 0 0,0 1 0,1-1 0,-1 1 0,0-1 0,0 1 0,0-1 0,-1 1 0,1-1 0,0 1 0,-1 0 0,1-1 0,0 1 0,-1 0 0,0 0 0,0-1 0,1 1 0,-1 0 0,0 2 0,1 13 0,0-1 0,-3 28 0,1-26 0,1 23 0,0-2 0,-1 1 0,-2-1 0,-2 1 0,-10 41 0,0-36 0,-36 77 0,18-50 0,-1-2-1365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8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0 24575,'1'1'0,"1"-1"0,-1 1 0,1 0 0,-1 0 0,0 0 0,1 0 0,-1 0 0,0 0 0,0 0 0,0 0 0,0 0 0,0 0 0,0 1 0,0-1 0,0 0 0,0 1 0,0-1 0,-1 1 0,1-1 0,-1 1 0,1-1 0,0 3 0,9 36 0,-6 25 0,-5 83 0,-1-46 0,0-79 0,0-1 0,-2 0 0,0-1 0,-12 34 0,-5 31 0,16-59 0,1-4 0,0 1 0,-9 22 0,10-35-273,0 0 0,1 0 0,0 0 0,-1 12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00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0 144 24575,'20'-2'0,"1"0"0,39-10 0,-38 6 0,29-7 0,-35 8 0,0 1 0,0 0 0,0 1 0,29-1 0,149-12 0,1006 16 0,-1107-11 0,-46 4 0,0-1 0,30-2 0,10 0 0,-34 2 0,4 1 0,-30 2 0,49 0 0,3 4 0,71 3 0,-45 16-1365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34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0 24575,'140'19'0,"-133"-18"0,1 0 0,-1 0 0,0 1 0,0 0 0,0 0 0,0 1 0,-1 0 0,11 6 0,-16-8 0,0 0 0,1 0 0,-1 0 0,0 0 0,0 0 0,0 0 0,0 0 0,0 0 0,0 0 0,0 0 0,0 1 0,0-1 0,-1 0 0,1 1 0,-1-1 0,1 1 0,-1-1 0,1 0 0,-1 1 0,0-1 0,1 1 0,-1 0 0,0-1 0,0 1 0,0-1 0,0 1 0,-1-1 0,1 1 0,0-1 0,-1 1 0,1-1 0,-1 1 0,1-1 0,-1 0 0,1 1 0,-1-1 0,0 0 0,0 1 0,0-1 0,0 0 0,0 0 0,0 0 0,0 0 0,0 0 0,0 0 0,-3 1 0,-2 3 0,0-1 0,-1 0 0,0 0 0,1 0 0,-2-1 0,-13 5 0,-16 8 0,20-7 0,0 0 0,0 2 0,1 0 0,1 1 0,0 0 0,0 1 0,1 1 0,1 0 0,1 1 0,0 0 0,0 1 0,-11 23 0,21-35 0,0 0 0,0 0 0,0 0 0,0 0 0,1 0 0,0 1 0,0-1 0,0 1 0,1-1 0,-1 0 0,1 1 0,0 5 0,1-7 0,0 0 0,1-1 0,-1 1 0,0-1 0,1 1 0,-1-1 0,1 1 0,0-1 0,0 0 0,0 0 0,0 0 0,0 0 0,0 0 0,1-1 0,-1 1 0,1-1 0,-1 1 0,1-1 0,-1 0 0,6 2 0,35 14 0,1-1 0,52 10 0,-93-25-91,1-1 0,0 1 0,-1-1 0,1 0 0,0 0 0,0 0 0,-1 0 0,1-1 0,0 0 0,-1 1 0,1-1 0,0-1 0,-1 1 0,5-3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01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 7 24575,'-21'0'0,"-4"1"0,1-2 0,-38-5 0,61 6 0,0-1 0,0 1 0,0 0 0,0 0 0,1 0 0,-1 0 0,0 0 0,0 0 0,0 1 0,0-1 0,1 0 0,-1 0 0,0 0 0,0 1 0,0-1 0,1 0 0,-1 1 0,0-1 0,1 1 0,-1-1 0,0 1 0,1-1 0,-1 1 0,0 0 0,1-1 0,-1 1 0,1 0 0,-1-1 0,0 2 0,-6 31 0,14 33 0,-1-26 0,-1-1 0,-2 1 0,-4 60 0,4 48 0,-3-146 0,0-1 0,0 1 0,0-1 0,0 1 0,1-1 0,-1 1 0,0-1 0,1 1 0,-1-1 0,1 0 0,-1 1 0,1-1 0,0 0 0,0 1 0,0-1 0,-1 0 0,1 0 0,0 0 0,0 0 0,1 0 0,-1 0 0,0 0 0,0 0 0,0 0 0,1 0 0,1 0 0,-1 0 0,1-1 0,-1 0 0,1 0 0,-1 0 0,1 0 0,-1 0 0,1 0 0,-1-1 0,1 1 0,-1-1 0,0 1 0,1-1 0,-1 0 0,3-2 0,2 0 0,-1 0 0,1-1 0,-1 0 0,0 0 0,0-1 0,-1 0 0,1 0 0,-1 0 0,0-1 0,5-7 0,-1-3 0,0-1 0,-1 0 0,-1-1 0,0 0 0,-1 0 0,-2 0 0,1-1 0,-2 0 0,-1 0 0,1-35 0,-3 28 0,0 16 0,0 0 0,0 0 0,-1 0 0,0 0 0,-4-13 0,4 19 0,0 1 0,-1-1 0,1 1 0,-1 0 0,0 0 0,0 0 0,-1 0 0,1 0 0,0 0 0,-1 1 0,0-1 0,0 1 0,1-1 0,-1 1 0,-1 0 0,1 0 0,0 1 0,-6-3 0,-2-2-1365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5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350 1 24575,'-9'0'0,"-1"0"0,1 1 0,0 0 0,-1 0 0,1 1 0,0 0 0,0 0 0,-10 5 0,12-3 0,1-1 0,0 1 0,1 0 0,-1 1 0,1-1 0,0 1 0,0 0 0,0 0 0,1 1 0,-1-1 0,-5 12 0,-29 44 0,13-22 0,-30 60 0,50-82 0,-1 0 0,2 0 0,0 1 0,2 0 0,0 0 0,-1 25 0,5 114 0,1-65 0,1-13 0,-1-45 0,-1-1 0,-2 1 0,-7 47 0,-7-32 0,11-40 0,1-1 0,0 2 0,1-1 0,0 0 0,-2 19 0,4-11 0,2 174 0,0-176-1365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5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74 24575,'0'-1'0,"1"0"0,-1 0 0,1 0 0,-1 0 0,1 1 0,-1-1 0,1 0 0,0 0 0,0 0 0,-1 1 0,1-1 0,0 0 0,0 1 0,0-1 0,0 1 0,0-1 0,0 1 0,0-1 0,0 1 0,0 0 0,0 0 0,0-1 0,0 1 0,0 0 0,0 0 0,0 0 0,1 0 0,36-2 0,-33 2 0,155-14 0,37-6 0,-168 18 0,-3 0-455,0-2 0,40-10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6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0 24575,'-1'4'0,"0"0"0,0 0 0,0 0 0,0 0 0,-1 0 0,1 0 0,-1-1 0,0 1 0,0-1 0,-1 1 0,1-1 0,-1 0 0,0 0 0,1 0 0,-1 0 0,-1 0 0,1-1 0,0 1 0,-7 3 0,-28 28 0,28-22 0,1 1 0,0 1 0,0-1 0,1 1 0,1 1 0,0-1 0,1 1 0,1 1 0,0-1 0,1 1 0,1 0 0,-2 19 0,-12 122 0,17-143 0,2-1 0,-1 1 0,2-1 0,0 1 0,0-1 0,1 0 0,1 0 0,0 0 0,1-1 0,0 1 0,1-2 0,0 1 0,11 13 0,11 29 0,-24-43 0,0 0 0,1 0 0,0-1 0,1 0 0,0 0 0,13 14 0,-10-17-1365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7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24575,'18'139'0,"-17"-112"0,0 0 0,-1 1 0,-1 0 0,-2 0 0,0-1 0,-9 29 0,14-83 0,-2 23 0,0-1 0,0 1 0,0-1 0,0 0 0,1 1 0,0-1 0,0 1 0,0-1 0,0 1 0,4-8 0,-2 7 0,1 0 0,-1 1 0,0-1 0,1 1 0,0 0 0,0 0 0,1 0 0,-1 1 0,1-1 0,0 1 0,-1 0 0,1 0 0,1 1 0,-1-1 0,0 1 0,1 0 0,-1 1 0,1 0 0,-1-1 0,1 2 0,9-2 0,-3 1 0,0-1 0,-1 2 0,1-1 0,0 1 0,0 1 0,0 1 0,0-1 0,20 7 0,-26-6 0,1 1 0,-1 0 0,0 0 0,0 1 0,0-1 0,-1 1 0,1 1 0,-1-1 0,0 1 0,0 0 0,0 0 0,-1 0 0,0 1 0,0-1 0,0 1 0,4 10 0,0 1 0,-1 1 0,-1 1 0,6 23 0,-10-34 0,0-1 0,-1 1 0,0-1 0,0 1 0,-1-1 0,0 1 0,-1 0 0,1-1 0,-1 1 0,-1-1 0,-2 10 0,1-13 0,1-1 0,-1 1 0,0-1 0,0 1 0,-1-1 0,1 0 0,-1 0 0,1-1 0,-1 1 0,0-1 0,0 1 0,0-1 0,-1-1 0,1 1 0,0 0 0,-1-1 0,-8 1 0,-5 2 0,0-1 0,-1 0 0,-19-1 0,27-2-116,2 1-134,1-1 0,0-1 1,0 1-1,-14-4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7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24575,'36'1'0,"0"2"0,35 6 0,-58-6-151,-1-2-1,1 1 0,-1-2 0,1 0 1,-1 0-1,1-1 0,-1-1 1,16-3-1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8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260 1 24575,'1'53'0,"0"-22"0,-1 1 0,-1-1 0,-10 56 0,-43 105 0,45-153 0,7-26 0,-1 0 0,0 0 0,-9 18 0,-22 91 0,17-59 0,16-52 0,-1 0 0,-1 0 0,0 0 0,0-1 0,-6 12 0,8-19 0,-1-1 0,0 1 0,1 0 0,-1-1 0,0 1 0,-1-1 0,1 0 0,0 0 0,-1 0 0,1 0 0,-1 0 0,0 0 0,0-1 0,1 1 0,-1-1 0,0 0 0,0 0 0,0 0 0,0 0 0,-1 0 0,1-1 0,-3 1 0,-27 0-1365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8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95 24575,'5'-1'0,"-1"0"0,1 0 0,0 0 0,0 0 0,-1-1 0,1 0 0,-1 0 0,8-5 0,26-9 0,3 8 0,53-3 0,-90 11 0,5-2 0,1 0 0,-1 0 0,0-1 0,13-5 0,-14 4 0,1 1 0,-1 0 0,1 1 0,-1 0 0,13-1 0,23-5-1365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9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24575,'4'1'0,"0"0"0,0 0 0,-1 0 0,1 0 0,0 1 0,-1 0 0,0-1 0,7 5 0,23 10 0,1-12 0,0-1 0,0-2 0,0-1 0,37-5 0,-43-2-1365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38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0 24575,'0'2'0,"1"33"0,-1-1 0,-1 0 0,-2 1 0,-2-1 0,0 0 0,-3-1 0,-11 34 0,13-50 0,1 1 0,1-1 0,-3 34 0,-7 26 0,9-55 0,2 0 0,0 1 0,1 35 0,1-31 0,-6 48 0,0-24-1365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41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 24575,'0'8'0,"1"42"0,-2 0 0,-3 1 0,-17 90 0,8-63 0,10-54 0,-13 46 0,7-34 0,-8 55 0,0 5 0,12-63 0,1 1 0,2-1 0,1 1 0,4 41 0,0 9 0,-3-14-1365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39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0 24575,'1'48'0,"0"-19"0,-1 0 0,-2 1 0,-8 51 0,-5 17 0,9-47 0,1-7 0,4-28 0,-1-1 0,0 1 0,-1-1 0,-10 29 0,7-27 0,1 0 0,-5 28 0,8-31 0,0-1 0,-2 0 0,1 0 0,-2 0 0,-9 20 0,9-22 26,0 0 0,1 0 1,0 0-1,-2 13 0,-8 25-1522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40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81 24575,'-8'0'0,"0"0"0,0 0 0,0 1 0,0 0 0,0 0 0,0 1 0,0 0 0,0 1 0,1 0 0,-1 0 0,1 0 0,0 1 0,0 0 0,0 1 0,0-1 0,1 1 0,0 1 0,0-1 0,0 1 0,1 0 0,0 0 0,0 1 0,0-1 0,-6 14 0,5-9 0,1 0 0,1 0 0,0 0 0,1 0 0,0 1 0,0 0 0,1-1 0,1 1 0,0 0 0,0 15 0,2-10 0,-2-7 0,1 1 0,1-1 0,0 1 0,5 19 0,-5-27 0,0 0 0,0 1 0,1-1 0,0 0 0,-1 0 0,1 0 0,1 0 0,-1 0 0,0-1 0,1 1 0,-1 0 0,1-1 0,0 0 0,-1 0 0,1 0 0,0 0 0,1 0 0,4 2 0,8 2 0,0 0 0,0 0 0,1-2 0,0 0 0,0-1 0,0-1 0,1 0 0,-1-1 0,22-2 0,-32 2 0,2-1 0,-1 0 0,0-1 0,-1 1 0,1-2 0,0 1 0,0-1 0,0 0 0,-1-1 0,1 1 0,-1-2 0,0 1 0,1-1 0,-2 0 0,1 0 0,0-1 0,-1 0 0,0 0 0,0-1 0,-1 1 0,1-1 0,-1 0 0,0-1 0,-1 0 0,5-9 0,-3 7 0,-2-2 0,1 1 0,-1 0 0,-1-1 0,0 0 0,0 0 0,-1 0 0,-1 0 0,0 0 0,0 0 0,-2-18 0,0 20 0,0 0 0,0 0 0,-1 0 0,0 0 0,0 1 0,-1-1 0,0 1 0,-1 0 0,0 0 0,0 0 0,-1 0 0,0 1 0,0-1 0,-12-11 0,-1 2-227,0-1-1,-2 2 1,0 1-1,0 0 1,-45-22-1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53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1 24575,'-17'84'0,"9"-48"0,-1 0 0,-26 64 0,6-17 0,-6 38 0,21-64 0,8-33 0,0-1 0,-15 35 0,-7 11 7,19-44-350,-1 0 0,-1-1 0,-16 25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54.3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92 144 24575,'-3'-1'0,"0"1"0,-1-1 0,1 0 0,0 0 0,0-1 0,0 1 0,0-1 0,-5-3 0,5 3 0,0 0 0,1 0 0,-1 1 0,0-1 0,-1 1 0,1 0 0,0 0 0,-6-1 0,8 2 0,0 0 0,0 1 0,0-1 0,0 0 0,0 1 0,0-1 0,0 0 0,0 1 0,1 0 0,-1-1 0,0 1 0,0-1 0,0 1 0,0 0 0,1 0 0,-1-1 0,0 1 0,1 0 0,-1 0 0,1 0 0,-1 0 0,1 0 0,-1 0 0,1 0 0,-1 0 0,1 0 0,0 0 0,0 0 0,0 0 0,-1 0 0,1 0 0,0 0 0,0 2 0,-2 12 0,1 0 0,0 1 0,0-1 0,2 0 0,0 1 0,1-1 0,0 0 0,1 0 0,1 0 0,0 0 0,2 0 0,-1-1 0,10 16 0,-12-25 0,1-1 0,1 1 0,-1-1 0,0 0 0,1-1 0,0 1 0,0-1 0,0 0 0,0 0 0,0 0 0,1-1 0,-1 0 0,1 0 0,0 0 0,0-1 0,10 2 0,-6-1 0,0-1 0,1-1 0,-1 1 0,1-2 0,-1 1 0,0-1 0,1-1 0,17-5 0,-24 5 0,0-1 0,0 0 0,0 0 0,-1 0 0,1 0 0,-1 0 0,0-1 0,0 0 0,0 1 0,0-1 0,0 0 0,-1 0 0,0-1 0,0 1 0,0 0 0,-1-1 0,1 0 0,-1 1 0,1-7 0,3-10 0,-1-1 0,2-39 0,-5 30 0,1 13 0,-1 1 0,0 0 0,-1-1 0,-2 1 0,1 0 0,-9-33 0,9 47 3,-1 1 0,1-1 0,-1 0 0,0 1 0,1 0 0,-1-1 0,0 1 0,-1 0 0,1 0 0,0 0 0,-1 0 0,1 0-1,-1 0 1,1 1 0,-1-1 0,0 1 0,0 0 0,1 0 0,-1 0 0,0 0 0,0 0 0,-5 0 0,-7 0-118,0 0 0,0 0 0,-22 3 0,10 0-858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54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1 24575,'-1'0'0,"0"0"0,0 1 0,0-1 0,0 1 0,0 0 0,1-1 0,-1 1 0,0 0 0,0 0 0,1-1 0,-1 1 0,0 0 0,1 0 0,-1 0 0,1 0 0,-1 0 0,1 0 0,-1 0 0,1 0 0,0 0 0,-1 0 0,1 0 0,0 0 0,0 0 0,0 0 0,0 0 0,0 1 0,-3 36 0,3-34 0,2 126 0,-4 57 0,-6-131 0,-2 26 0,11-27 0,1-25 0,-2 0 0,-1 1 0,-10 57 0,0 6-1365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13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1 24575,'15'51'0,"-9"44"0,-7 108 0,-2-64 0,-15 35 0,18-141 0,-2 0 0,-9 44 0,-6 62 0,10-92-1365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15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1 24575,'-3'0'0,"-1"0"0,0 0 0,1 0 0,-1 0 0,0 1 0,1 0 0,-1 0 0,1 0 0,-1 0 0,1 0 0,-1 0 0,1 1 0,0 0 0,0 0 0,-6 4 0,4-1 0,1 1 0,0-1 0,1 1 0,-1-1 0,1 1 0,0 0 0,1 0 0,-3 8 0,-3 13 0,0 1 0,3 0 0,0 1 0,2-1 0,1 1 0,1 0 0,1-1 0,5 34 0,-3-55 0,0 0 0,0-1 0,0 1 0,1-1 0,0 1 0,0-1 0,0 0 0,1 0 0,0 0 0,0-1 0,1 0 0,0 1 0,0-1 0,0-1 0,8 7 0,-5-5 0,1 1 0,0-1 0,0 0 0,0-1 0,1 0 0,0-1 0,0 0 0,0 0 0,14 2 0,-14-4 0,0 0 0,0-1 0,-1-1 0,1 0 0,0 0 0,0-1 0,12-2 0,-19 2 0,0 0 0,0 0 0,-1 0 0,1-1 0,-1 1 0,1 0 0,-1-1 0,1 0 0,-1 1 0,0-1 0,0 0 0,0 0 0,0-1 0,0 1 0,0 0 0,0-1 0,-1 1 0,1-1 0,-1 1 0,0-1 0,0 0 0,0 1 0,0-1 0,0 0 0,-1 0 0,1 0 0,-1 0 0,0-4 0,1-128 0,-3 58 0,1 72 5,1-1 0,-1 1 0,0-1 0,-1 1 0,1 0 0,-1-1 0,0 1 0,0 0 0,-1 0 0,1 0 0,-1 1 0,0-1 0,0 1 0,-1-1 0,0 1 0,1 0 0,-1 0 0,0 1 0,-1-1 0,1 1 0,-1 0 0,0 0 0,-5-2 0,-5-3-217,-1 1 0,-1 0 0,1 2-1,-1-1 1,0 2 0,-19-3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2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734 1 24575,'-9'0'0,"-1"0"0,1 1 0,-1 0 0,1 0 0,-1 1 0,1 0 0,0 0 0,0 1 0,0 1 0,0-1 0,0 2 0,1-1 0,0 1 0,-13 10 0,-26 22 0,1 3 0,-48 54 0,52-50 0,3 0 0,2 1 0,-52 83 0,87-125 0,-30 47 0,1 0 0,3 3 0,-41 106 0,60-127 0,2 1 0,2 0 0,-3 55 0,8 104 0,3-76 0,-3-65-1365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0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0 120 24575,'165'12'0,"-135"-9"0,63 3 0,107-7 0,-64-2 0,-84 2 0,75-11 0,147-31 0,-131 8 0,-122 30-273,-1 0 0,1-2 0,-1-1 0,25-12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0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759 0 24575,'-9'2'0,"1"0"0,-1 0 0,1 1 0,0 0 0,0 0 0,0 1 0,0 0 0,1 1 0,-1 0 0,1 0 0,-10 9 0,-24 15 0,29-22 0,1 2 0,0-1 0,0 2 0,-16 18 0,-17 14 0,-13 11 0,-98 115 0,151-163 0,-19 25 0,-22 36 0,26-37 0,-36 45 0,36-51 0,-25 42 0,17-24 0,20-30 0,1-1 0,0 1 0,0 0 0,1 0 0,1 1 0,-1-1 0,-3 20 0,8-28 0,-1-1 0,1 1 0,-1-1 0,1 1 0,0 0 0,0-1 0,0 1 0,1-1 0,-1 1 0,0-1 0,1 1 0,0-1 0,-1 1 0,1-1 0,0 1 0,0-1 0,1 0 0,-1 1 0,0-1 0,1 0 0,-1 0 0,1 0 0,0 0 0,0 0 0,-1-1 0,1 1 0,0 0 0,1-1 0,-1 1 0,0-1 0,0 0 0,1 0 0,-1 0 0,1 0 0,-1 0 0,1-1 0,-1 1 0,1-1 0,-1 1 0,1-1 0,3 0 0,11 1-1365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42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0 24575,'2'115'0,"-5"124"0,-3-201 0,-1-1 0,-3 0 0,-16 44 0,14-44 0,-40 103 0,22-68 0,-31 88 0,44-103-455,3 1 0,-14 107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1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249 1 24575,'-2'14'0,"0"-1"0,-1 0 0,0 1 0,-1-1 0,-9 20 0,-1 6 0,8-17 0,2 0 0,1 1 0,1-1 0,1 1 0,2 29 0,-1-23 0,0-1 0,-7 48 0,-9 26 0,12-69 0,0 0 0,-3-1 0,0 1 0,-2-2 0,-1 1 0,-19 37 0,10-32-104,1-2-527,-44 63 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2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573 1 24575,'2'7'0,"0"0"0,1 0 0,-1 0 0,2 0 0,-1 0 0,1-1 0,-1 1 0,2-1 0,-1 0 0,7 7 0,-1 0 0,40 51 0,-34-46 0,-1 0 0,-1 2 0,0 0 0,-2 0 0,19 40 0,-22-34 0,-3-13 0,-1 1 0,0-1 0,-1 1 0,-1 0 0,0 0 0,-1 0 0,1 20 0,-3 0 0,-6 100 0,4-118 0,0-1 0,-2 1 0,0-1 0,-1 1 0,0-1 0,-12 20 0,-1-1 0,-1-1 0,-2-2 0,-1 0 0,-1-1 0,-2-1 0,-1-1 0,-1-2 0,-60 46 0,22-26 0,-2-3 0,-1-3 0,-2-3 0,-83 30 0,71-37-1365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3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24575,'296'0'-1365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3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77 24575,'22'1'0,"0"-1"0,0 0 0,0-2 0,0-1 0,-1 0 0,1-2 0,-1 0 0,0-1 0,23-11 0,-28 10 24,2 1-1,32-7 0,-8 3-1458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4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0 24575,'1'101'0,"-3"115"0,-1-188 0,-2 0 0,-15 46 0,-3 20 0,-25 112 0,29-133 0,13-52-273,1 0 0,1 1 0,1 0 0,0 28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6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666 1 24575,'-5'2'0,"0"0"0,0 0 0,0 0 0,1 1 0,-1 0 0,1 0 0,0 1 0,0-1 0,0 1 0,-6 8 0,-4 0 0,-166 162 0,136-127 0,-11 10 0,37-40 0,1 1 0,-16 20 0,14-16 0,-9 13 0,2 1 0,1 1 0,2 1 0,1 1 0,-19 50 0,27-51 0,2 1 0,2 0 0,2 0 0,1 1 0,1 0 0,3 0 0,2 48 0,0-56-91,-1-24-7,1 0 0,1-1 0,0 1 0,0 0 0,0 0 0,1 0 0,0-1 0,1 1 0,0 0 0,0-1 0,0 0 0,6 11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6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 24575,'40'1'0,"0"1"0,41 8 0,-41-5 0,0-3 0,63-3 0,-28-1 0,3-8 0,-25 2 0,-26 4 0,-1-2 0,49-16 0,-45 12 0,18-10-1365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7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351 1 24575,'-5'1'0,"1"-1"0,-1 2 0,1-1 0,-1 0 0,1 1 0,-1 0 0,1 0 0,0 0 0,0 0 0,0 1 0,0 0 0,0 0 0,-3 4 0,-51 51 0,37-36 0,-2 6 0,2 0 0,0 2 0,3 0 0,0 1 0,-16 41 0,11-26 0,15-25 0,0 1 0,2 0 0,1 0 0,0 0 0,-1 29 0,0-8 0,3-31 0,2 0 0,-1 0 0,2 0 0,0 0 0,0 0 0,1 0 0,4 20 0,-4-28 0,0 0 0,1-1 0,-1 1 0,1 0 0,0-1 0,0 1 0,1-1 0,-1 0 0,1 1 0,-1-1 0,1 0 0,0-1 0,0 1 0,0 0 0,1-1 0,-1 0 0,0 0 0,1 0 0,0 0 0,-1 0 0,1-1 0,0 1 0,0-1 0,0 0 0,0-1 0,4 1 0,45 3-1365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8.1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19 24575,'-19'0'0,"3"-1"0,1 1 0,-1 1 0,1 0 0,-1 1 0,-19 5 0,31-5 0,-1 0 0,0 0 0,1 0 0,0 0 0,-1 1 0,1 0 0,0 0 0,0 0 0,1 0 0,-1 0 0,1 1 0,-1 0 0,1 0 0,0 0 0,1 0 0,-1 0 0,1 0 0,0 1 0,0 0 0,-3 8 0,1-2 0,1 0 0,0 0 0,0 0 0,1 0 0,1 0 0,-1 14 0,2-22 0,0 0 0,1-1 0,-1 1 0,1 0 0,-1 0 0,1 0 0,0-1 0,0 1 0,0 0 0,1-1 0,-1 1 0,1-1 0,-1 0 0,1 1 0,0-1 0,0 0 0,0 0 0,0 0 0,0 0 0,0 0 0,1-1 0,-1 1 0,0-1 0,1 1 0,0-1 0,-1 0 0,1 0 0,0 0 0,2 0 0,-2 0 0,4 2 0,0-1 0,0 0 0,0-1 0,1 1 0,-1-2 0,13 1 0,-18-1 0,0 0 0,0-1 0,0 1 0,0-1 0,-1 0 0,1 1 0,0-1 0,0 0 0,-1 0 0,1 0 0,-1 0 0,1-1 0,-1 1 0,1 0 0,-1-1 0,0 1 0,1-1 0,-1 1 0,0-1 0,0 1 0,0-1 0,0 0 0,-1 0 0,1 1 0,0-1 0,-1 0 0,1 0 0,-1 0 0,0 0 0,1-4 0,2-24 26,-1-1-1,-5-60 1,0 14-1468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8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1 24575,'0'37'0,"1"42"0,-16 119 0,-2-72 0,11-89 0,4-16 0,-1-1 0,-12 39 0,7-36-113,1-3 195,0-1 0,-13 25 1,16-37-233,-1 0 0,0 0 0,0-1 0,0 1 0,-1-1 1,0 0-1,0-1 0,0 0 0,-9 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55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8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24575,'3'0'0,"4"0"0,4 0 0,2 0 0,3 0 0,1 0 0,1 0 0,0 0 0,0 0 0,0 0 0,0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9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24575,'0'3'0,"0"0"0,0 0 0,0 0 0,1 0 0,0 0 0,-1 0 0,1-1 0,0 1 0,1 0 0,-1 0 0,0-1 0,1 1 0,-1-1 0,1 1 0,0-1 0,0 0 0,0 0 0,0 0 0,0 0 0,0 0 0,1 0 0,-1 0 0,1-1 0,-1 1 0,1-1 0,-1 0 0,1 1 0,0-2 0,0 1 0,0 0 0,0 0 0,4 0 0,11 1 0,1 0 0,-1-1 0,1-1 0,21-2 0,-7 0 0,19 2-1365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9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1 24575,'-3'6'0,"0"-1"0,1 1 0,-2 0 0,1-1 0,-1 1 0,1-1 0,-7 6 0,0 1 0,-9 15 0,-14 17 0,1 1 0,3 2 0,2 1 0,-29 69 0,50-97 0,0 0 0,2 1 0,0-1 0,1 1 0,1 0 0,2 0 0,2 36 0,-2-55 0,0 0 0,0 0 0,1-1 0,-1 1 0,1 0 0,-1-1 0,1 1 0,0-1 0,-1 1 0,1-1 0,0 1 0,0-1 0,0 1 0,0-1 0,1 0 0,-1 0 0,0 1 0,0-1 0,1 0 0,-1 0 0,1 0 0,1 1 0,1-1 0,0 1 0,0-1 0,0 0 0,0 0 0,0-1 0,0 1 0,0-1 0,1 0 0,5 0 0,-3 0 0,0-1 0,1 0 0,-1-1 0,0 1 0,0-1 0,0-1 0,0 1 0,-1-1 0,1 0 0,11-8 0,-2-4 0,-1 0 0,-1 0 0,0-1 0,-1-1 0,-1-1 0,-1 1 0,0-2 0,9-22 0,-3-2 0,-2 0 0,15-77 0,-28 110-77,3-6-66,-1-1 0,-1 1-1,-1-1 1,0 1 0,-1-1 0,-1 0 0,0 1 0,-6-32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0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508 0 24575,'-6'1'0,"0"0"0,1 0 0,-1 1 0,0 0 0,1-1 0,0 2 0,-1-1 0,1 1 0,0 0 0,0 0 0,1 0 0,-1 1 0,1-1 0,-1 1 0,1 0 0,-5 7 0,-8 9 0,0 2 0,-14 24 0,30-44 0,-31 42 0,-2-2 0,-2-2 0,-1-1 0,-61 49 0,78-70 0,12-11 0,0-1 0,1 1 0,0 1 0,0-1 0,0 1 0,1 0 0,1 1 0,-1-1 0,2 1 0,-1 0 0,1 1 0,0-1 0,1 1 0,0-1 0,1 1 0,-1 0 0,2 0 0,0 0 0,0 0 0,1 13 0,0 4 0,-1-18 0,1-1 0,0 1 0,0 0 0,0-1 0,1 1 0,1-1 0,0 1 0,0-1 0,0 1 0,1-1 0,0 0 0,1 0 0,0 0 0,6 9 0,9 8 0,-10-14 0,0 0 0,0 0 0,1-1 0,0 0 0,13 8 0,67 56-1365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0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73 24575,'175'-18'0,"16"1"0,-148 16 0,71-11 0,-18 7 0,-74 6 0,1-2 0,-1-1 0,31-5 0,-27 3-10,1 0 0,0 2 0,0 2 0,28 2 0,2-1-1305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1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24575,'0'3'0,"3"1"0,1 2 0,0 4 0,-1 3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1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24575,'0'3'0,"3"1"0,0 3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2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24575,'15'52'0,"-13"-12"0,-3 55 0,2 32 0,7-68 0,-4-33 0,1 45 0,-6-56 0,0-2 0,6-22 0,-1 0 0,0 1 0,0 0 0,0 1 0,1-1 0,0 1 0,1 0 0,0 0 0,10-9 0,1 1 0,1 2 0,24-14 0,-37 24 0,0 0 0,0 0 0,0 0 0,1 1 0,0 0 0,-1 0 0,1 0 0,0 1 0,0-1 0,0 1 0,0 1 0,0-1 0,0 1 0,0 0 0,0 1 0,9 1 0,-10 0 0,-1-1 0,0 1 0,-1 0 0,1 0 0,0 0 0,0 1 0,-1-1 0,0 1 0,1 0 0,-1 0 0,0 0 0,0 0 0,-1 0 0,1 1 0,-1 0 0,1-1 0,-1 1 0,0 0 0,-1 0 0,1 0 0,-1 0 0,1 0 0,0 9 0,-1-9 4,0 1-1,0-1 1,0 1-1,0-1 0,-1 1 1,0 0-1,0-1 1,0 1-1,-1-1 0,1 1 1,-1 0-1,0-1 1,-1 1-1,1-1 1,-1 0-1,0 1 0,0-1 1,0 0-1,0 0 1,-1 0-1,1-1 1,-1 1-1,0 0 0,-1-1 1,1 0-1,0 0 1,-1 0-1,0 0 0,1 0 1,-1-1-1,-1 0 1,1 0-1,0 0 1,-6 2-1,-9 2-215,0-1 0,0-1 0,-1 0-1,1-1 1,-1-2 0,-33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2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54 24575,'-15'0'0,"6"-1"0,0 1 0,1 0 0,-1 1 0,1 0 0,-1 0 0,-13 4 0,19-4 0,1 1 0,0-1 0,0 0 0,0 1 0,0-1 0,0 1 0,0 0 0,0 0 0,0 0 0,0 0 0,1 0 0,-1 0 0,1 0 0,0 0 0,0 0 0,-1 1 0,2-1 0,-1 1 0,0-1 0,0 1 0,1-1 0,-1 1 0,1-1 0,0 1 0,0-1 0,0 6 0,0-3 0,0 1 0,0-1 0,0 0 0,1 1 0,0-1 0,0 1 0,1-1 0,-1 0 0,1 0 0,0 0 0,0 0 0,1 0 0,0 0 0,0-1 0,0 1 0,7 7 0,-5-7 0,0-1 0,1 1 0,0-1 0,0-1 0,0 1 0,0-1 0,0 0 0,1 0 0,-1-1 0,1 0 0,0 0 0,13 2 0,43 12 0,-48-11 0,0-1 0,0-1 0,17 2 0,-31-4 0,0-1 0,0 0 0,1 0 0,-1 0 0,0 0 0,0-1 0,0 1 0,0 0 0,1 0 0,-1-1 0,0 1 0,0-1 0,0 1 0,0-1 0,0 1 0,0-1 0,0 0 0,0 1 0,0-1 0,-1 0 0,1 0 0,0 0 0,0 0 0,0 1 0,-1-1 0,1-2 0,1 0 0,-1 0 0,0 0 0,0 0 0,0 0 0,-1 0 0,1-1 0,-1 1 0,0 0 0,0-5 0,0-4 0,-1 1 0,-1 0 0,0 0 0,-6-19 0,3 18 15,-1 0 0,0 0 0,-1 1 0,0 0 0,-1 0 0,0 0 0,-17-16 0,19 21-129,0 0 0,0 1-1,-1-1 1,0 1 0,0 0 0,0 1-1,-1 0 1,0 0 0,0 1 0,0-1-1,0 2 1,-17-4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3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315 0 24575,'-6'1'0,"1"0"0,-1 0 0,0 0 0,1 0 0,-1 1 0,1 0 0,0 0 0,-1 0 0,1 1 0,0 0 0,0 0 0,1 0 0,-1 1 0,-7 7 0,-5 6 0,0 0 0,-16 25 0,21-26 0,-3 2 0,2-1 0,0 2 0,1 0 0,0 1 0,2 0 0,1 0 0,0 1 0,-11 43 0,4-4 0,11-43 0,1-1 0,0 1 0,1 0 0,-1 28 0,3 30 0,4 94 0,-3-165-41,0 0 0,1 0-1,-1 0 1,1 0-1,0 0 1,0-1 0,0 1-1,1 0 1,-1-1 0,1 1-1,0-1 1,0 0-1,0 0 1,1 1 0,-1-1-1,1 0 1,-1-1 0,1 1-1,0 0 1,0-1-1,0 0 1,1 0 0,-1 0-1,0 0 1,1 0 0,-1-1-1,1 1 1,0-1-1,-1 0 1,1 0 0,0 0-1,7 0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56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24575,'0'-3'0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4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24575,'-1'68'0,"3"73"0,-2-139 0,0-1 0,0 0 0,1 1 0,-1-1 0,0 0 0,1 0 0,-1 1 0,1-1 0,-1 0 0,1 0 0,0 0 0,-1 0 0,1 0 0,0 0 0,0 0 0,0 0 0,0 0 0,0 0 0,0 0 0,0-1 0,0 1 0,0 0 0,0-1 0,0 1 0,1 0 0,-1-1 0,0 0 0,0 1 0,1-1 0,-1 0 0,0 0 0,0 1 0,3-1 0,54-7 0,-27 3 0,-26 3 0,1 1 0,-1 1 0,0-1 0,0 1 0,0 0 0,0 0 0,0 0 0,0 1 0,0-1 0,0 1 0,0 0 0,-1 1 0,1-1 0,-1 1 0,0 0 0,0 0 0,0 1 0,0-1 0,0 1 0,-1 0 0,1 0 0,-1 0 0,0 0 0,3 6 0,80 77 0,-84-84 0,50 73 0,-48-70 0,0 1 0,-1-1 0,0 1 0,-1 0 0,1 0 0,-1 0 0,0 0 0,-1 0 0,0 0 0,1 9 0,-2-13 0,-1 0 0,1 1 0,0-1 0,-1 0 0,1 0 0,-1 0 0,0 0 0,0 0 0,0-1 0,-1 1 0,1 0 0,-1 0 0,1-1 0,-1 1 0,0-1 0,0 1 0,0-1 0,0 0 0,-1 0 0,1 0 0,-1 0 0,1 0 0,-1-1 0,1 1 0,-1-1 0,0 1 0,0-1 0,0 0 0,0 0 0,0 0 0,-4 0 0,-11 1 0,1 0 0,-1-1 0,1-1 0,-30-4 0,-2 1 0,31 3-113,7 1-12,0-1-1,-1 0 1,1-1 0,0 0 0,-1-1 0,1 0 0,0 0-1,0-2 1,-21-8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4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24575,'383'0'-1365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5.1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348 0 24575,'0'31'0,"-2"0"0,-1-1 0,-1 1 0,-1-1 0,-2 0 0,-12 33 0,10-32 0,1 0 0,-3 36 0,7-40 0,0 0 0,-2 0 0,-16 43 0,7-31 0,8-20 0,-2 0 0,-14 27 0,19-39 0,-1-1 0,0 1 0,0-1 0,-1 0 0,1-1 0,-1 1 0,0-1 0,-1 0 0,-13 7 0,-13 6-682,-55 22-1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05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385 0 24575,'-4'1'0,"1"-1"0,-1 1 0,0 0 0,1 0 0,-1 0 0,1 0 0,-1 0 0,1 1 0,-1 0 0,1 0 0,0 0 0,0 0 0,0 0 0,0 0 0,-4 6 0,-40 50 0,17-19 0,22-30 0,1 1 0,0 0 0,-10 18 0,12-17 0,-1-1 0,0-1 0,-1 1 0,-11 12 0,8-9 0,0 0 0,0 0 0,1 1 0,1 1 0,1-1 0,-10 25 0,-14 28 0,18-38 0,2 0 0,1 1 0,2 0 0,1 1 0,-6 49 0,10-46 0,1 0 0,2 0 0,2 0 0,1 0 0,1 0 0,2 0 0,1-1 0,16 44 0,-2-22 0,46 82 0,-41-88 0,9 6-1365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06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0 175 24575,'51'-16'0,"142"-35"0,-162 42 0,58-26 0,-61 23 0,0 0 0,42-9 0,-31 2-1365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06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197 1 24575,'-2'0'0,"0"1"0,0-1 0,1 1 0,-1 0 0,0-1 0,0 1 0,0 0 0,1 0 0,-1 1 0,1-1 0,-1 0 0,1 0 0,-1 1 0,1-1 0,0 1 0,-1-1 0,1 1 0,0 0 0,0-1 0,-1 4 0,-18 38 0,19-40 0,-27 67 0,3 1 0,3 2 0,-24 145 0,38-172 0,3-24 0,2 0 0,-2 37 0,4-54 0,1-1 0,1 0 0,-1 0 0,0 1 0,1-1 0,0 0 0,0 0 0,0 0 0,1 0 0,-1 0 0,1 0 0,0 0 0,0 0 0,0-1 0,1 1 0,-1-1 0,1 1 0,0-1 0,5 5 0,-4-6-114,0 0 1,0-1-1,0 1 0,1-1 0,-1 1 1,0-1-1,0 0 0,1-1 0,-1 1 1,0-1-1,6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08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 24575,'47'0'0,"0"-2"0,55-9 0,-69 4 0,-13 3 0,0 0 0,26-1 0,-44 6 0,0-1 0,0 0 0,0 0 0,1 1 0,-1-1 0,0 1 0,0 0 0,0 0 0,0 0 0,0 0 0,0 0 0,0 0 0,-1 0 0,1 1 0,0-1 0,0 1 0,-1-1 0,1 1 0,-1 0 0,0-1 0,1 1 0,-1 0 0,0 0 0,0 0 0,0 0 0,0 0 0,-1 0 0,1 0 0,0 0 0,-1 0 0,1 1 0,-1 2 0,2 10 0,-1 1 0,0-1 0,-3 26 0,2-22 0,-1-9 0,0-1 0,0 0 0,-1 0 0,0 0 0,-1 0 0,0 0 0,0 0 0,-1-1 0,0 0 0,0 1 0,-1-1 0,0-1 0,-1 1 0,-7 8 0,1-3 0,-2 0 0,1-1 0,-2-1 0,1 0 0,-1-1 0,-20 10 0,20-12 0,5-4 0,1 1 0,-1 0 0,1 1 0,0 0 0,0 0 0,-15 15 0,24-20 0,-1-1 0,1 1 0,0-1 0,-1 1 0,1 0 0,0-1 0,0 1 0,-1 0 0,1-1 0,0 1 0,0 0 0,0-1 0,0 1 0,0 0 0,0 0 0,0-1 0,0 1 0,0 0 0,0-1 0,0 1 0,0 0 0,1-1 0,-1 1 0,0 0 0,1-1 0,-1 1 0,0 0 0,1-1 0,-1 1 0,1 0 0,22 12 0,29-3 0,267-9 0,-149-3 0,-169 2-81,-1 0 43,1 0 0,0 0 1,-1 1-1,1-1 0,-1 0 0,1 0 0,-1 0 1,1 0-1,0 0 0,-1 0 0,1 0 1,-1 0-1,1 0 0,-1-1 0,1 1 1,0 0-1,-1 0 0,1 0 0,-1-1 1,1 1-1,-1 0 0,1 0 0,-1-1 1,1 1-1,-1-1 0,1 1 0,-1 0 1,0-1-1,1 1 0,-1-1 0,0 1 1,1-1-1,-1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09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0 24575,'3'1'0,"0"-1"0,0 1 0,0 0 0,0 0 0,0 0 0,0 0 0,0 1 0,0-1 0,-1 1 0,1-1 0,0 1 0,-1 0 0,0 0 0,1 0 0,-1 1 0,0-1 0,0 0 0,0 1 0,3 5 0,33 64 0,-22-38 0,28 39 0,20 40 0,53 125 0,-110-220 0,0 0 0,-2 0 0,0 0 0,-1 1 0,-1 0 0,-1 0 0,0 0 0,-1 0 0,-2 0 0,-3 28 0,3-43 0,0 1 0,0-1 0,0 0 0,-1 1 0,0-1 0,0 0 0,0 0 0,0 0 0,0 0 0,-1 0 0,0-1 0,0 1 0,0-1 0,0 0 0,-1 0 0,1 0 0,-1 0 0,-4 2 0,-11 6 0,1 0 0,-35 12 0,13-5 0,21-10 0,-1-1 0,1-2 0,-1 1 0,0-2 0,-35 3 0,-6 1 47,-32 2-1459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0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364 4 24575,'-49'-1'0,"33"-1"0,-1 2 0,1-1 0,0 2 0,-1 0 0,1 1 0,0 1 0,-20 6 0,32-7 0,1 0 0,-1 0 0,0 0 0,0 1 0,1 0 0,0 0 0,-1 0 0,1 0 0,0 0 0,0 0 0,1 1 0,-1 0 0,-3 6 0,-23 59 0,10-22 0,14-36 0,1 1 0,0 0 0,-4 22 0,-11 31 0,14-49 0,1 1 0,1 0 0,1-1 0,0 1 0,1 0 0,0 0 0,2 0 0,2 21 0,0 22 0,-4-27 0,-1 1 0,-9 42 0,10-69 0,0 0 0,1 0 0,0 0 0,0-1 0,1 1 0,0 0 0,0 0 0,0 0 0,1-1 0,0 1 0,1-1 0,-1 1 0,1-1 0,0 0 0,1 0 0,-1 0 0,1-1 0,9 10 0,-2 2 0,-5-6-1365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0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1 105 24575,'0'-1'0,"1"0"0,-1 0 0,1 1 0,-1-1 0,1 0 0,0 0 0,-1 0 0,1 0 0,0 1 0,0-1 0,-1 0 0,1 1 0,0-1 0,0 1 0,0-1 0,0 1 0,0-1 0,0 1 0,0-1 0,0 1 0,0 0 0,0 0 0,0 0 0,0-1 0,0 1 0,0 0 0,2 0 0,35-2 0,-34 2 0,39-3 0,55-12 0,-59 8 0,0 2 0,41 0 0,-61 4 0,0-1 0,0-1 0,30-9 0,-29 7 0,0 1 0,0 0 0,23 0 0,112-14-1365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57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1 410 24575,'0'-10'0,"0"1"0,0 0 0,0 0 0,0 1 0,1-1 0,0 0 0,1 0 0,0 1 0,0-1 0,1 1 0,7-16 0,13-21 0,-19 34 0,2 0 0,-1 0 0,1 1 0,1-1 0,0 1 0,0 1 0,1-1 0,16-14 0,15-14 0,-35 32 0,1 0 0,0 0 0,1 1 0,0 0 0,0 0 0,0 0 0,0 1 0,0 0 0,1 0 0,12-4 0,12-3 0,-17 5 0,0 1 0,1 1 0,-1 0 0,1 1 0,0 1 0,23-1 0,13 2 0,-19 0 0,0 1 0,0 2 0,58 10 0,-46-1 0,-1 1 0,0 3 0,-1 2 0,44 23 0,-83-38 8,0 0 0,0 1 0,-1-1 0,1 1 0,0-1 0,-1 1 0,0 0 0,1 0 0,-1 0 0,0 0 0,-1 0 0,1 1 0,0-1 0,1 6 0,10 52-1493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421 0 24575,'-11'0'0,"1"1"0,-1-1 0,0 2 0,0-1 0,0 1 0,-15 6 0,20-6 0,0 1 0,0 0 0,1 0 0,-1 1 0,1 0 0,0 0 0,0 0 0,0 0 0,1 1 0,0 0 0,0-1 0,-6 10 0,-96 116 0,102-124 0,-24 33 0,1 2 0,-35 71 0,56-101 0,1 0 0,1 0 0,0 1 0,1-1 0,0 1 0,1 0 0,0 0 0,0 0 0,2 0 0,-1 0 0,2 0 0,-1 0 0,2 0 0,0 0 0,0 0 0,6 16 0,-7-25 0,0-1 0,1 1 0,0 0 0,0-1 0,0 1 0,0-1 0,0 1 0,0-1 0,1 0 0,-1 0 0,1 0 0,0 0 0,-1 0 0,5 1 0,47 18 0,-21-10 0,-26-8 10,0 0 0,0-1 0,0 0 0,0-1 0,0 0 0,1 0 0,-1 0 0,0-1 0,1 0 0,-1 0 0,9-2 0,3-3-505,1 1 0,33-15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1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 24575,'2'3'0,"0"0"0,0 0 0,0 0 0,0 0 0,-1 1 0,1-1 0,-1 1 0,0-1 0,0 1 0,0 0 0,-1-1 0,1 1 0,-1 4 0,0 56 0,-1-41 0,2 55 0,-3 71 0,-1-125-60,-2 0 1,-1 0-1,-14 36 0,10-29-1066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2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1 24575,'9'0'0,"-1"0"0,1 0 0,-1 1 0,1 0 0,-1 0 0,0 1 0,1 0 0,-1 1 0,0 0 0,0 0 0,-1 1 0,1 0 0,8 6 0,56 32 0,-45-28 0,0 2 0,-2 1 0,36 29 0,-55-40 0,0 0 0,0 0 0,-1 1 0,0-1 0,0 1 0,0 0 0,-1 0 0,0 1 0,0 0 0,-1-1 0,0 1 0,0 0 0,-1 0 0,0 1 0,-1-1 0,0 0 0,1 12 0,-2-10 0,-1 0 0,1 1 0,-2-1 0,1 0 0,-2 0 0,1 0 0,-1 0 0,-1 0 0,-4 9 0,-3 1 0,-2-1 0,-27 35 0,-8 4 60,-64 61 0,90-98-308,-1-2 1,0 0-1,-2-1 1,0-2-1,-52 26 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3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24575,'5'0'0,"0"0"0,0 0 0,0 1 0,-1 0 0,1 0 0,0 0 0,0 1 0,-1-1 0,1 1 0,-1 0 0,0 1 0,1-1 0,-1 1 0,0-1 0,0 1 0,-1 1 0,1-1 0,5 7 0,1 3 0,-1 1 0,0 0 0,-1 1 0,8 18 0,17 30 0,41 69 0,-33-57 0,136 202 0,-125-210 0,26 38 0,-72-94-1365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3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1623 0 24575,'-2'5'0,"1"0"0,-1 0 0,0 0 0,0-1 0,0 1 0,0-1 0,-1 0 0,0 1 0,0-1 0,0 0 0,0-1 0,-1 1 0,1-1 0,-1 1 0,-5 3 0,-20 22 0,-1 9 0,-2-1 0,-1-2 0,-2-1 0,-52 40 0,-17 6 0,-194 135 0,140-104 0,-26 16 0,-74 45 0,117-78 0,72-47 19,42-31-481,1 2 1,-37 34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5.3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454 1 24575,'-5'3'0,"-1"1"0,1-1 0,0 1 0,0 0 0,0 1 0,1-1 0,0 1 0,0 0 0,0 0 0,-4 7 0,3-5 0,-18 20 0,-16 24 0,28-34 0,-1-1 0,-25 28 0,23-28 0,0 1 0,-13 20 0,15-19 0,-2 0 0,-18 19 0,22-26 0,-1 0 0,2 1 0,0 0 0,0 0 0,1 1 0,0 0 0,-5 15 0,-2 12 0,7-23 0,2 1 0,0-1 0,-5 29 0,-5 30 0,10-52 0,2 0 0,0 0 0,-1 37 0,5-32 0,3 48 0,-2-71 0,1 0 0,-1-1 0,1 1 0,0-1 0,0 1 0,0-1 0,1 0 0,0 0 0,0 0 0,0 0 0,6 5 0,-5-5-151,1 0-1,0-1 0,0 1 0,0-1 1,0 0-1,1-1 0,0 1 1,6 2-1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5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1 172 24575,'2'0'0,"170"-5"0,-144 3 0,0-2 0,-1-2 0,0 0 0,31-12 0,-14 2 0,1 1 0,0 2 0,53-7 0,41-15 0,-32 3-1365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6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474 0 24575,'0'2'0,"-1"0"0,1 0 0,-1-1 0,1 1 0,-1 0 0,0 0 0,0-1 0,0 1 0,0-1 0,0 1 0,0-1 0,0 1 0,-1-1 0,1 0 0,0 0 0,-3 2 0,-30 22 0,15-12 0,-101 71 0,-30 24 0,149-107 0,-11 9 0,0-1 0,0 2 0,1-1 0,1 2 0,0-1 0,0 2 0,-10 17 0,14-19 0,1 0 0,0 1 0,1-1 0,1 1 0,0 0 0,0 0 0,1 0 0,0 14 0,1 9 0,5 56 0,-2-83 0,-1 0 0,1-1 0,0 1 0,1-1 0,-1 0 0,1 0 0,1 0 0,0 0 0,0 0 0,0-1 0,0 0 0,1 0 0,0 0 0,1 0 0,-1-1 0,1 0 0,0 0 0,9 5 0,-1-1 0,0 0 0,1-2 0,0 1 0,1-2 0,0 0 0,0-1 0,25 5 0,-26-8-1365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6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24575,'0'72'0,"14"100"0,-10-85 0,-4-66 0,1-1 0,0 1 0,7 29 0,-1-17-47,-5-22-216,0 0-1,1 1 0,1-1 1,8 20-1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6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0 24575,'3'1'0,"0"-1"0,0 1 0,1 0 0,-1-1 0,0 1 0,0 1 0,0-1 0,0 0 0,0 1 0,-1 0 0,1-1 0,0 1 0,-1 0 0,1 0 0,-1 1 0,0-1 0,0 0 0,0 1 0,0-1 0,0 1 0,0 0 0,2 4 0,4 10 0,0 1 0,11 33 0,-5-11 0,-9-24 0,-1 1 0,-1-1 0,-1 1 0,0 0 0,-1 0 0,-1 0 0,0 0 0,-3 20 0,0 23 0,3-58 0,1 14 0,0 0 0,-2 0 0,0 0 0,0 0 0,-1 0 0,-2 0 0,1-1 0,-2 1 0,0-1 0,-13 27 0,4-18 0,-2-1 0,-1 0 0,-1-1 0,-1-1 0,-1-1 0,0-1 0,-1 0 0,-2-2 0,-26 17 0,35-25-195,0-1 0,-1 0 0,0-1 0,0-1 0,-1 0 0,-29 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59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120 223 24575,'-2'1'0,"0"0"0,0-1 0,0 1 0,0 0 0,1 0 0,-1 0 0,0 0 0,0 0 0,0 0 0,1 1 0,-1-1 0,1 1 0,-1-1 0,1 1 0,-1-1 0,1 1 0,0 0 0,0 0 0,-1 2 0,-21 42 0,20-40 0,-14 32 0,9-25 0,1 1 0,1 1 0,1-1 0,0 1 0,1 0 0,-5 28 0,13-21 0,-4-22 0,0 1 0,0-1 0,1 0 0,-1 0 0,0 1 0,0-1 0,1 0 0,-1 0 0,0 0 0,1 1 0,-1-1 0,0 0 0,0 0 0,1 0 0,-1 0 0,1 0 0,-1 0 0,0 0 0,1 1 0,-1-1 0,0 0 0,1 0 0,-1 0 0,0-1 0,1 1 0,-1 0 0,0 0 0,1 0 0,-1 0 0,0 0 0,1 0 0,-1-1 0,3 0 0,-1-1 0,0 1 0,0-1 0,0 0 0,0 0 0,-1 0 0,1 0 0,0 0 0,-1 0 0,0 0 0,1 0 0,1-5 0,1-6 0,-1 0 0,0 0 0,0 0 0,-2 0 0,1-18 0,4-27 0,15-70 0,-18 112 0,-1-1 0,0 1 0,-1 0 0,-1-1 0,-1 1 0,0-1 0,-1 1 0,-1 0 0,-5-20 0,21 150 0,1-73 0,5 28 0,-16-54 0,-1 1 0,2-1 0,0 0 0,1-1 0,0 1 0,12 21 0,-14-30 0,1-1 0,-1 1 0,1-1 0,1 1 0,-1-1 0,1-1 0,0 1 0,0-1 0,0 1 0,0-2 0,1 1 0,0 0 0,0-1 0,0 0 0,0-1 0,0 1 0,11 2 0,-15-5-54,0 0-1,0 0 0,0 0 1,-1 0-1,1 0 1,0 0-1,0 0 0,0-1 1,-1 1-1,1-1 1,0 1-1,-1-1 0,1 0 1,0 0-1,-1 1 0,1-1 1,-1 0-1,1-1 1,-1 1-1,0 0 0,1 0 1,-1 0-1,0-1 1,2-2-1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7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456 0 24575,'-2'7'0,"0"-1"0,0 0 0,-1 1 0,1-1 0,-2-1 0,1 1 0,-1 0 0,0-1 0,-7 9 0,-3 6 0,-39 56 0,-2-3 0,-128 129 0,172-190 0,0 0 0,1 1 0,1 0 0,0 0 0,1 1 0,0 0 0,1 1 0,0 0 0,2 0 0,-7 26 0,6-15 0,2 0 0,1 0 0,1 1 0,1-1 0,4 46 0,2-53 0,1 0 0,1 0 0,0-1 0,1 1 0,1-2 0,1 1 0,12 16 0,-20-31 0,60 78-52,-39-54-1261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7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90 24575,'96'2'0,"105"-5"0,-171-1 0,0-2 0,50-17 0,-53 14 0,114-37-1365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8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441 0 24575,'-2'6'0,"0"0"0,0 0 0,-1 0 0,1 0 0,-2 0 0,1-1 0,0 0 0,-1 0 0,0 0 0,-6 6 0,3-3 0,-27 31 0,-51 44 0,29-30 0,29-27 0,1 0 0,1 2 0,1 1 0,1 1 0,2 0 0,-20 39 0,35-55 0,0 1 0,1-1 0,1 1 0,0 0 0,-2 23 0,5-32 0,0 0 0,1 0 0,0 0 0,0-1 0,1 1 0,-1 0 0,1 0 0,0 0 0,1 0 0,-1-1 0,1 1 0,1-1 0,-1 1 0,1-1 0,-1 0 0,2 0 0,4 7 0,1-5 0,0 0 0,0-1 0,0 0 0,1 0 0,0-1 0,0 0 0,1-1 0,-1 0 0,1-1 0,0 0 0,0-1 0,0 0 0,11 1 0,17 4 0,-37-7-72,-1 1 1,1-1-1,0 0 0,0 1 0,-1-1 0,1 0 0,0 0 0,0 0 1,0 0-1,-1 0 0,1-1 0,0 1 0,0 0 0,-1-1 0,1 1 1,0-1-1,-1 0 0,4-1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9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53 24575,'-15'2'0,"0"0"0,1 2 0,0-1 0,0 2 0,0 0 0,0 0 0,1 2 0,0-1 0,0 2 0,1 0 0,-1 0 0,-16 16 0,27-22 0,0 1 0,0-1 0,0 0 0,0 1 0,0-1 0,1 1 0,-1 0 0,1 0 0,0-1 0,0 1 0,0 0 0,0 0 0,0 0 0,1 0 0,-1 0 0,1 0 0,0 0 0,0 0 0,0 0 0,0 0 0,1 0 0,-1 0 0,1 0 0,0 0 0,0 0 0,0 0 0,0 0 0,0-1 0,0 1 0,1 0 0,0-1 0,-1 1 0,5 3 0,0 3 0,2 0 0,-1 0 0,1-1 0,1 0 0,-1-1 0,2 1 0,14 8 0,-1-3 0,-7-2 0,0-1 0,1-1 0,1-1 0,-1 0 0,1-1 0,0-1 0,1-1 0,21 4 0,-39-9 0,1 0 0,-1 0 0,0 1 0,0-1 0,1 0 0,-1 0 0,0-1 0,0 1 0,1 0 0,-1 0 0,0-1 0,0 1 0,0 0 0,1-1 0,-1 1 0,0-1 0,0 0 0,0 1 0,0-1 0,0 0 0,0 0 0,0 0 0,0 1 0,-1-1 0,1 0 0,0 0 0,0 0 0,1-3 0,-2 2 0,1-1 0,-1 0 0,1 0 0,-1 0 0,0 0 0,0 1 0,0-1 0,0 0 0,-1 0 0,1 0 0,-1 0 0,-1-3 0,-2-6 0,-1 0 0,0 1 0,0 0 0,-14-20 0,-103-157 0,77 112-1365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9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0 24575,'2'1'0,"-1"-1"0,1 0 0,-1 1 0,1-1 0,-1 1 0,1 0 0,-1 0 0,1-1 0,-1 1 0,0 0 0,1 0 0,-1 0 0,0 1 0,0-1 0,0 0 0,0 0 0,0 1 0,0-1 0,1 2 0,19 36 0,-10-17 0,13 15 0,-1 1 0,-2 1 0,19 52 0,-33-67 0,-1 0 0,-1 1 0,-1-1 0,-1 1 0,-1 0 0,-2 0 0,-3 41 0,0-55 0,0 0 0,-1 0 0,0 0 0,-1 0 0,-1 0 0,1-1 0,-2 0 0,-12 16 0,-3 6 0,15-22 0,-1-1 0,-1 1 0,0-2 0,0 1 0,-13 9 0,-13 11 0,-8 0-1365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27.3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1182 0 24575,'-1'3'0,"1"0"0,-1 0 0,0-1 0,0 1 0,0 0 0,0 0 0,0-1 0,-1 1 0,1-1 0,-1 1 0,1-1 0,-1 0 0,0 0 0,-2 3 0,-38 32 0,20-17 0,-142 119 0,49-46 0,8 6 0,81-74 0,-30 30 0,-73 93 0,40-29 0,60-80 0,-1-2 0,-39 37 0,2-4 0,46-48 0,-48 37 0,46-41 0,0 1 0,-24 27 0,43-41-114,-18 22 362,21-26-290,1-1 1,-1 1-1,1-1 0,0 1 1,-1-1-1,1 1 1,-1-1-1,1 1 0,0 0 1,-1-1-1,1 1 0,0 0 1,-1-1-1,1 1 0,0 0 1,0-1-1,0 1 0,0 0 1,0-1-1,0 1 1,0 0-1,0-1 0,0 1 1,0 0-1,0-1 0,0 1 1,0 0-1,1-1 0,-1 1 1,0 0-1,1-1 1,-1 1-1,0 0 0,1-1 1,0 2-1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7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1924 1 24575,'0'4'0,"-1"1"0,0-1 0,0 1 0,0-1 0,-1 0 0,1 1 0,-1-1 0,0 0 0,0 0 0,-1 0 0,1 0 0,-1-1 0,0 1 0,-3 3 0,-56 50 0,27-26 0,-113 100 0,104-94 0,-1-1 0,-54 32 0,52-38 0,-107 79 0,-11 5 0,-29 21 0,-177 142 0,76-79 0,180-121 0,-4-9-1365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20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24575,'5'0'0,"0"1"0,0-1 0,0 1 0,0 0 0,0 0 0,-1 0 0,1 1 0,0 0 0,-1 0 0,1 0 0,-1 0 0,0 1 0,0 0 0,0-1 0,0 2 0,0-1 0,-1 0 0,7 8 0,1 4 0,0 1 0,-2 0 0,15 31 0,-16-30 0,0 0 0,1-1 0,12 16 0,113 156 0,-50-79 0,-12-18 0,120 120 0,-153-170 0,-5-5 0,55 44 0,12 11 0,-17-19 0,-37-27 0,-6-4 0,124 105 0,-92-89-1365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21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470 1 24575,'-18'0'0,"0"0"0,0 1 0,-24 5 0,33-3 0,1-1 0,1 1 0,-1 0 0,0 1 0,1 0 0,-1 0 0,1 1 0,0 0 0,-9 8 0,-32 25 0,29-24 0,-32 31 0,16-13 0,29-28 0,0 1 0,0 0 0,0 1 0,1-1 0,0 1 0,0 0 0,0 1 0,1-1 0,0 1 0,0 0 0,-4 10 0,-9 31 0,10-29 0,0 1 0,1 0 0,0 1 0,2-1 0,-3 39 0,-11 97 0,19-146 0,-1 0 0,2 0 0,-1 0 0,2 0 0,-1-1 0,1 1 0,1-1 0,0 1 0,0-1 0,0-1 0,1 1 0,1-1 0,8 11 0,-11-13 9,0-1 0,0 1 0,-1 1 0,0-1 0,0 0 0,2 10 0,3 10-1437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22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49 24575,'5'-1'0,"0"0"0,0-1 0,1 1 0,-1-1 0,0 0 0,9-5 0,15-6 0,-1 8 0,0 2 0,-1 0 0,1 2 0,0 1 0,29 3 0,22 0 0,-50-3-116,21 1-300,-1-3-1,70-10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3:08.2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24575,'23'2'0,"0"1"0,-1 1 0,0 0 0,0 2 0,0 1 0,35 16 0,35 11 0,-33-13 0,111 56 0,-160-71 0,1 0 0,-2 1 0,1 0 0,-1 1 0,8 8 0,4 3 0,-18-18 0,-1 1 0,0 0 0,0 0 0,-1-1 0,1 1 0,0 0 0,0 1 0,-1-1 0,0 0 0,1 0 0,-1 1 0,0-1 0,0 0 0,0 1 0,0-1 0,-1 1 0,2 3 0,-3-1 0,0-1 0,1 1 0,-1-1 0,-1 0 0,1 1 0,-1-1 0,1 0 0,-1 0 0,-4 6 0,-5 8 0,0 0 0,-28 31 0,26-35 0,1 2 0,0-1 0,-17 32 0,9-12 0,-3-1 0,0-1 0,-2-1 0,-34 33 0,51-57 26,0-1 0,-1 1 0,0-2 0,-11 7 1,-28 23-1523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23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0 24575,'-7'1'0,"1"-1"0,-1 1 0,0 0 0,0 0 0,1 1 0,-1 0 0,1 0 0,-1 1 0,1 0 0,0 0 0,0 0 0,0 1 0,1 0 0,-1 0 0,1 0 0,0 1 0,0 0 0,0 0 0,1 0 0,0 0 0,0 1 0,0-1 0,1 1 0,-1 0 0,1 0 0,1 1 0,-1-1 0,1 1 0,-2 10 0,-11 34 0,9-33 0,1 0 0,0 0 0,2 0 0,0 1 0,-1 24 0,4-23 0,-1-3 0,1 1 0,0 0 0,2 0 0,0 0 0,0 0 0,2-1 0,0 1 0,10 22 0,-13-39-76,0 1 1,0 0-1,0-1 0,0 1 0,0-1 0,1 0 0,-1 1 0,1-1 1,-1 0-1,1 0 0,-1 1 0,1-1 0,0-1 0,-1 1 1,1 0-1,0 0 0,3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28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 1 24575,'-1'6'0,"-1"0"0,0 0 0,0 0 0,0-1 0,0 1 0,-1-1 0,0 1 0,0-1 0,-1 0 0,0 0 0,-5 6 0,-13 22 0,1 3 0,14-25 0,1-1 0,0 2 0,0-1 0,1 1 0,1-1 0,-6 24 0,-13 45 0,18-66 0,0 1 0,0 1 0,2-1 0,-3 19 0,6-33 0,0 1 0,-1-1 0,1 0 0,0 0 0,0 1 0,1-1 0,-1 0 0,0 1 0,0-1 0,1 0 0,-1 0 0,1 0 0,-1 1 0,1-1 0,-1 0 0,1 0 0,0 0 0,-1 0 0,1 0 0,0 0 0,0 0 0,0 0 0,0 0 0,0 0 0,0-1 0,0 1 0,0 0 0,0-1 0,0 1 0,0-1 0,0 1 0,1-1 0,-1 1 0,0-1 0,0 0 0,1 1 0,-1-1 0,0 0 0,0 0 0,1 0 0,-1 0 0,0 0 0,1-1 0,-1 1 0,2-1 0,10-1 0,0-1 0,0 0 0,22-9 0,-7 3 0,108-8 0,-53 9-1365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28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24575,'1'1'0,"1"0"0,-1 0 0,1 0 0,-1 0 0,1 1 0,-1-1 0,0 0 0,0 1 0,0-1 0,0 1 0,0 0 0,0-1 0,0 1 0,0 0 0,0-1 0,-1 1 0,1 0 0,0 2 0,10 37 0,-2 26 0,-2 0 0,-3 77 0,-4-128-111,1-4-14,0-1-1,-2 1 1,1-1-1,-2 1 1,1-1 0,-1 1-1,-1-1 1,0 0-1,-9 20 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29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0 24575,'2'1'0,"0"-1"0,0 0 0,0 1 0,-1-1 0,1 1 0,0 0 0,0-1 0,0 1 0,-1 0 0,1 0 0,-1 0 0,1 1 0,-1-1 0,1 0 0,-1 0 0,1 1 0,-1-1 0,0 1 0,0-1 0,0 1 0,0 0 0,0-1 0,0 1 0,0 0 0,0 2 0,17 58 0,-10-27 0,4-9 0,-2 1 0,-1 0 0,-2 0 0,0 1 0,-2 0 0,-1 1 0,1 34 0,-4 33 0,-4 69 0,1-156-62,-1 1 0,0 0 0,0-1 0,-1 0 0,0 0 0,-1 0 0,0-1 0,0 1 0,-1-1 0,0 0 0,-1-1 0,0 1-1,0-1 1,0-1 0,-1 1 0,0-1 0,0-1 0,-1 1 0,1-1 0,-1-1 0,-12 5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33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 0 24575,'-2'3'0,"0"0"0,0 0 0,-1-1 0,1 1 0,-1-1 0,0 1 0,0-1 0,0 0 0,0 0 0,0 0 0,-1-1 0,1 1 0,-6 1 0,-8 5 0,4 0 0,0 1 0,0 0 0,1 1 0,0 0 0,1 1 0,0 0 0,1 1 0,0 0 0,1 1 0,0 0 0,1 0 0,0 1 0,-7 19 0,9-14 0,0 0 0,1 0 0,1 0 0,1 1 0,1-1 0,1 1 0,1 27 0,-1 48 0,3 71 0,-2-162-124,1 0 0,0 1 0,0-1 0,1 0 0,-1 0 0,1 0-1,0 0 1,0 0 0,0 0 0,3 4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33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0 107 24575,'0'-4'0,"0"1"0,1-1 0,-1 1 0,1-1 0,-1 1 0,1 0 0,0-1 0,0 1 0,1 0 0,-1 0 0,1 0 0,-1 0 0,1 0 0,0 0 0,0 0 0,1 0 0,-1 1 0,3-4 0,1 2 0,-1 0 0,1 1 0,0-1 0,-1 1 0,2 0 0,-1 1 0,0-1 0,13-2 0,7 1 0,0 0 0,0 2 0,44 1 0,-67 1 0,70-1 0,-29 0 0,-1 2 0,76 11 0,27 23 0,-115-28 0,1-1 0,60 3 0,-46-6 0,-18 3-1365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34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1 24575,'-4'1'0,"1"0"0,-1 1 0,1-1 0,0 1 0,0 0 0,0 0 0,0 0 0,0 1 0,0-1 0,1 1 0,-1 0 0,-2 3 0,-13 11 0,8-9 0,0 0 0,1 1 0,-1 0 0,2 1 0,-1 0 0,1 1 0,1-1 0,0 2 0,1-1 0,0 1 0,0 0 0,-4 16 0,3-4 0,1 0 0,1 0 0,2 0 0,0 1 0,1 40 0,2-58 0,1 1 0,0-1 0,0 0 0,1 1 0,0-1 0,0 0 0,0 0 0,1 0 0,0 0 0,1 0 0,-1-1 0,1 1 0,1-1 0,-1 0 0,1-1 0,0 1 0,0-1 0,1 0 0,0 0 0,0 0 0,0-1 0,0 0 0,0 0 0,14 6 0,-9-5-136,0 1-1,1-2 1,-1 1-1,1-2 1,0 1-1,0-2 1,0 0-1,0 0 0,19 0 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35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 24575,'5'-1'0,"0"0"0,0-1 0,1 1 0,-1-1 0,0 0 0,9-5 0,15-6 0,78-4 0,-106 16 0,1 1 0,-1-1 0,1 1 0,-1-1 0,1 1 0,0 0 0,-1 0 0,1 0 0,-1 0 0,1 0 0,-1 0 0,1 0 0,0 1 0,-1-1 0,1 0 0,-1 1 0,1-1 0,-1 1 0,1 0 0,-1-1 0,0 1 0,2 1 0,-2 0 0,0-1 0,-1 0 0,1 0 0,-1 1 0,1-1 0,-1 0 0,0 1 0,1-1 0,-1 0 0,0 1 0,0-1 0,0 1 0,0-1 0,0 0 0,-1 1 0,1-1 0,0 0 0,0 1 0,-2 1 0,-1 6 0,0-1 0,-1-1 0,0 1 0,-1 0 0,1-1 0,-10 11 0,-30 18 0,37-32 0,0 1 0,0 0 0,1 0 0,0 1 0,0 0 0,-6 8 0,12-13 0,1 0 0,0 0 0,-1 0 0,1 0 0,0-1 0,0 1 0,0 0 0,0 0 0,-1-1 0,1 1 0,0 0 0,0-1 0,0 1 0,0-1 0,1 0 0,-1 1 0,0-1 0,0 0 0,0 0 0,0 1 0,2-1 0,27 7 0,7-2 0,-12-2 0,-1 0 0,1 2 0,-1 0 0,45 18 0,-66-22 0,2 1 0,-1 0 0,1 0 0,0 0 0,-1 1 0,0 0 0,1 0 0,-1 0 0,4 5 0,-7-7 0,0 1 0,-1-1 0,1 1 0,-1-1 0,1 1 0,-1-1 0,0 1 0,1-1 0,-1 1 0,0-1 0,0 1 0,0-1 0,0 1 0,0 0 0,-1-1 0,1 1 0,0-1 0,-1 1 0,1-1 0,-1 1 0,0-1 0,1 0 0,-1 1 0,0-1 0,0 0 0,0 1 0,0-1 0,0 0 0,0 0 0,0 0 0,0 0 0,-2 2 0,-13 11 0,0 0 0,0 0 0,-2-2 0,1 0 0,-27 13 0,24-15 0,1 2 0,-1 1 0,2 0 0,-24 22 0,34-27-1365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35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365 0 24575,'7'1'0,"0"1"0,-1 0 0,1 0 0,-1 1 0,1-1 0,-1 1 0,0 1 0,0-1 0,-1 1 0,1 0 0,6 7 0,33 18 0,-17-15 0,-1 1 0,0 2 0,-1 1 0,0 1 0,24 24 0,-45-38 0,-1 0 0,0 1 0,0-1 0,0 1 0,-1 0 0,0 1 0,0-1 0,-1 0 0,1 1 0,-1 0 0,-1-1 0,1 1 0,-1 0 0,0 0 0,-1 0 0,0 0 0,0 9 0,-1-10 0,1 0 0,-1-1 0,0 1 0,0 0 0,-1 0 0,1-1 0,-1 1 0,-1-1 0,1 1 0,-1-1 0,0 0 0,0 0 0,0 0 0,-1 0 0,1-1 0,-1 1 0,0-1 0,-1 0 0,1 0 0,-7 3 0,-124 84 0,91-68 0,-1-3 0,-64 21 0,61-24 0,16-6 0,-100 41 0,21-10-1365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7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748 1 24575,'1'0'0,"-1"0"0,0 0 0,1 0 0,-1 0 0,0 0 0,1 0 0,-1 0 0,0 0 0,0 0 0,1 0 0,-1 0 0,0 0 0,1 0 0,-1 1 0,0-1 0,0 0 0,1 0 0,-1 0 0,0 0 0,0 1 0,1-1 0,-1 0 0,0 0 0,0 0 0,0 1 0,1-1 0,-1 0 0,0 0 0,0 1 0,0-1 0,0 0 0,1 0 0,-1 1 0,0-1 0,0 0 0,0 1 0,0-1 0,0 0 0,0 1 0,0-1 0,-6 16 0,-14 12 0,-82 75 0,31-26 0,45-47 0,-1-2 0,-40 35 0,47-45 0,0 1 0,1 1 0,2 1 0,0 1 0,-17 27 0,-19 25 0,-48 77 0,42-59 0,38-59 0,1 1 0,-27 67 0,37-59-1365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3:09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283 717 24575,'-2'0'0,"-1"0"0,1 1 0,-1-1 0,1 1 0,-1 0 0,1 0 0,0 0 0,-1 0 0,1 0 0,0 0 0,0 1 0,0-1 0,-1 1 0,2-1 0,-3 3 0,-30 35 0,5-5 0,13-22 0,1 1 0,1 1 0,0 1 0,0 0 0,2 0 0,0 2 0,-12 20 0,0 4 0,19-35 0,1 0 0,0 1 0,1-1 0,-1 1 0,1 0 0,0 0 0,1 0 0,0 0 0,0 0 0,-1 10 0,2-4 0,1 1 0,0-1 0,1 1 0,4 20 0,-5-30 0,1-1 0,0 0 0,0 1 0,0-1 0,1 0 0,-1 0 0,1 0 0,0 0 0,0 0 0,4 4 0,-5-6 0,0 0 0,0 0 0,1 0 0,-1 0 0,0 0 0,1-1 0,-1 1 0,1 0 0,-1-1 0,1 0 0,-1 1 0,1-1 0,-1 0 0,1 1 0,-1-1 0,1 0 0,-1 0 0,1 0 0,0-1 0,-1 1 0,1 0 0,-1-1 0,1 1 0,2-1 0,-2-1 0,1 0 0,0-1 0,-1 1 0,1 0 0,-1-1 0,1 1 0,-1-1 0,0 0 0,0 0 0,-1 0 0,1 0 0,0 0 0,-1 0 0,2-5 0,17-52 0,-19 57 0,10-58 0,-9 47 0,0-1 0,1 0 0,6-16 0,-1 4 0,-1 0 0,5-55 0,-10 71 0,32-141 0,33-104 0,-24 108 0,-25 94 0,14-73 0,-28 50 0,-9 82 0,1-1 0,-1 1 0,1-1 0,0 1 0,0 1 0,-5 9 0,-3 8 0,1 0 0,1 1 0,1 0 0,-8 33 0,9-30 0,2-8 0,1-1 0,1 1 0,1 1 0,0-1 0,1 28 0,-16 130 0,16-134 0,1-31 0,0 1 0,1 0 0,0 0 0,0 0 0,2-1 0,5 24 0,-4-28 0,1-1 0,1 0 0,-1 0 0,1-1 0,0 1 0,1-1 0,0 0 0,-1-1 0,2 1 0,-1-1 0,1 0 0,0-1 0,14 8 0,5 0 0,-1-1 0,48 13 0,-27-11 0,0-2 0,67 8 0,-54-11 26,40 1-1417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8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24575,'4'-1'0,"0"1"0,0 0 0,0 0 0,0 0 0,0 0 0,0 1 0,-1-1 0,1 1 0,0 0 0,0 0 0,0 0 0,-1 1 0,1-1 0,-1 1 0,1 0 0,-1 0 0,0 0 0,0 1 0,0-1 0,0 1 0,0-1 0,0 1 0,-1 0 0,1 0 0,-1 0 0,0 1 0,0-1 0,0 0 0,0 1 0,-1-1 0,1 1 0,-1 0 0,1 6 0,22 56 0,33 69 0,-20-54 0,44 82 0,-59-123 0,40 55 0,42 47 0,-66-94-112,-14-15-139,2-2 1,1-1-1,1-1 0,49 38 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9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558 98 24575,'-2'-4'0,"0"0"0,0-1 0,0 1 0,0 0 0,-1 1 0,1-1 0,-1 0 0,0 1 0,-1-1 0,1 1 0,-7-5 0,-3-5 0,11 10 0,0 0 0,-1 1 0,1-1 0,-1 1 0,0-1 0,1 1 0,-1 0 0,0 0 0,0 0 0,-1 1 0,1-1 0,0 1 0,-1-1 0,1 1 0,0 0 0,-1 1 0,1-1 0,-1 0 0,1 1 0,-1 0 0,-4 0 0,3 1 0,0 1 0,0 0 0,0 0 0,0 0 0,0 0 0,1 1 0,-1 0 0,1 0 0,0 0 0,0 0 0,0 1 0,0 0 0,-6 7 0,-69 67 0,54-56 0,1 1 0,-35 45 0,28-20 0,3 0 0,2 2 0,-27 72 0,45-102-195,1 1 0,0 0 0,2 0 0,0 0 0,2 1 0,-2 37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9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82 24575,'73'1'0,"80"-3"0,-74-15 0,-63 12 0,-1 1 0,1 1 0,0 0 0,16 0 0,11 0 0,68-13 0,-5 0 0,-64 6-1365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0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420 1 24575,'-11'2'0,"0"0"0,0 1 0,1 1 0,-1 0 0,1 0 0,0 1 0,0 0 0,0 1 0,1 0 0,-9 7 0,-24 14 0,1-3 0,2 3 0,0 1 0,-34 35 0,66-57 0,1 0 0,0 1 0,1 0 0,0 0 0,0 0 0,0 1 0,1-1 0,0 1 0,1 0 0,0 0 0,0 1 0,0-1 0,-1 13 0,3-16 0,1 0 0,-1 0 0,1 0 0,0 0 0,0 0 0,1 0 0,-1 1 0,1-1 0,1 0 0,-1 0 0,0-1 0,1 1 0,0 0 0,0 0 0,1-1 0,-1 1 0,1-1 0,0 0 0,0 0 0,1 0 0,-1 0 0,1 0 0,0-1 0,5 4 0,3 0 0,1 0 0,0-1 0,0-1 0,25 7 0,10 4 0,-46-15-114,1 0 1,0-1-1,-1 1 0,1 0 0,0-1 1,-1 0-1,1 1 0,0-1 0,0 0 1,-1 0-1,6-1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1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 24575,'86'-17'0,"-21"2"0,-52 11 0,0 1 0,0-1 0,1 2 0,-1 0 0,26 0 0,-36 2 0,-1 0 0,1 1 0,0 0 0,-1-1 0,1 1 0,0 0 0,-1 0 0,1 0 0,-1 0 0,1 1 0,-1-1 0,0 1 0,0 0 0,0-1 0,0 1 0,0 0 0,0 0 0,0 0 0,0 0 0,-1 1 0,1-1 0,-1 0 0,0 1 0,1-1 0,-1 1 0,0-1 0,-1 1 0,1 0 0,0-1 0,-1 1 0,0 0 0,1 0 0,-1 4 0,0-2 0,0 0 0,0-1 0,-1 1 0,1-1 0,-1 1 0,0-1 0,0 1 0,-1-1 0,1 0 0,-1 1 0,0-1 0,0 0 0,0 0 0,-1 0 0,1-1 0,-1 1 0,0-1 0,0 1 0,-1-1 0,-3 4 0,-11 7 0,0-1 0,-1-1 0,-22 12 0,-30 20 0,38-19 0,23-18 0,0 0 0,1 0 0,0 1 0,-14 16 0,23-24 0,-1 0 0,1 1 0,0-1 0,0 0 0,-1 0 0,1 1 0,0-1 0,0 1 0,0-1 0,0 0 0,-1 1 0,1-1 0,0 0 0,0 1 0,0-1 0,0 1 0,0-1 0,0 0 0,0 1 0,0-1 0,0 1 0,0-1 0,0 0 0,0 1 0,0-1 0,0 1 0,1-1 0,-1 0 0,0 1 0,0-1 0,0 0 0,1 1 0,-1-1 0,0 0 0,0 1 0,1-1 0,-1 1 0,20 6 0,27-5 0,-44-2 0,30-2 0,-1-1 0,33-8 0,-65 11 0,122-17 0,-59 16 0,-53 2 0,-1-1 0,1 0 0,0 0 0,-1-1 0,1 0 0,18-5 0,-17 0-1365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1.6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1 24575,'4'0'0,"0"1"0,0 0 0,0-1 0,0 2 0,0-1 0,0 0 0,0 1 0,0 0 0,-1 0 0,1 0 0,-1 0 0,1 0 0,-1 1 0,0 0 0,6 5 0,43 58 0,-25-29 0,-19-29 0,1 2 0,-2-1 0,1 1 0,-1 0 0,-1 0 0,0 1 0,-1 0 0,0 0 0,0 1 0,-1-1 0,-1 1 0,0 0 0,0 0 0,-1 0 0,-1 0 0,0 0 0,-1 16 0,-1-17 0,0 1 0,-1-1 0,-1 0 0,0 0 0,0 0 0,-1 0 0,0 0 0,-1-1 0,0 0 0,-1 0 0,0 0 0,-1-1 0,-11 14 0,-3 0 0,0-2 0,-1 0 0,-2-2 0,-25 17 0,-117 65-1365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6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498 0 24575,'0'2'0,"1"0"0,-1 0 0,-1 0 0,1 0 0,0 0 0,0 0 0,-1 0 0,1 0 0,-1 0 0,1 0 0,-1 0 0,0-1 0,0 1 0,0 0 0,0 0 0,0-1 0,0 1 0,-1-1 0,1 1 0,0-1 0,-1 1 0,1-1 0,-1 0 0,0 0 0,1 0 0,-1 0 0,0 0 0,0 0 0,-1 1 0,-6 0 0,0 0 0,0-1 0,0 0 0,0 0 0,-15-1 0,18-1 0,-1 1 0,1 0 0,0 0 0,-1 0 0,1 1 0,-1 0 0,1 0 0,0 1 0,0 0 0,0 0 0,0 0 0,-9 5 0,-16 23 0,0 1 0,3 1 0,0 2 0,2 0 0,-38 70 0,56-90 0,2 1 0,0 1 0,1-1 0,-6 25 0,-14 40 0,21-68 0,0 0 0,1 0 0,1 0 0,0 0 0,0 1 0,1-1 0,2 21 0,-1-19 0,0 0 0,-1 0 0,0 0 0,-1 0 0,-7 26 0,-1-13-1365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6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54 24575,'55'-1'0,"83"-12"0,-40 7 0,-71 6 0,-1-1 0,35-6 0,-15 1 0,1 2 0,0 2 0,59 4 0,-7 1 0,-66-4 0,1-1 0,42-9 0,-51 8-47,1 1 0,40 2 0,-31 1-1177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7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632 0 24575,'-11'2'0,"-1"-1"0,1 2 0,0-1 0,0 1 0,0 1 0,0 0 0,-17 10 0,-9 2 0,-26 12 0,-78 47 0,71-35 0,47-27 0,1 1 0,1 0 0,0 2 0,1 1 0,1 0 0,0 1 0,2 1 0,-17 23 0,32-39 0,0 0 0,0 0 0,0 0 0,0 1 0,1-1 0,-1 0 0,1 1 0,0-1 0,0 1 0,0-1 0,1 1 0,-1 0 0,1-1 0,0 1 0,0 0 0,0-1 0,0 1 0,1 0 0,-1-1 0,1 1 0,0-1 0,0 1 0,1-1 0,-1 1 0,1-1 0,-1 0 0,5 6 0,-2-3 0,1-2 0,-1 1 0,1-1 0,0 1 0,0-1 0,0 0 0,0-1 0,1 0 0,-1 0 0,1 0 0,0 0 0,0-1 0,0 0 0,1 0 0,6 1 0,38 5 0,1-2 0,72 0 0,-90-6-1365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7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24575,'-12'164'0,"9"-134"0,0 75-113,4-73-1139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17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24575,'2'1'0,"0"-1"0,-1 1 0,1-1 0,0 1 0,-1-1 0,1 1 0,-1 0 0,1 0 0,-1 0 0,1 0 0,-1 0 0,0 0 0,1 0 0,-1 0 0,0 1 0,0-1 0,0 0 0,2 4 0,19 32 0,-15-21 0,44 67 0,-39-67 0,-11-27 0,-3-15 0,1 5 0,0 15 0,1 0 0,0 0 0,0 0 0,0 0 0,3-12 0,-2 16 0,-1 0 0,1 0 0,0 0 0,0 1 0,0-1 0,0 0 0,1 1 0,-1-1 0,0 0 0,1 1 0,-1-1 0,1 1 0,0 0 0,-1 0 0,1-1 0,0 1 0,0 0 0,-1 0 0,1 1 0,0-1 0,3 0 0,25-7-70,0 2-1,1 2 0,0 0 0,0 3 1,45 2-1,-36-1-870,-29 0-5885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8.1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1 24575,'5'1'0,"0"0"0,0 1 0,0-1 0,0 1 0,0 1 0,-1-1 0,7 4 0,15 8 0,2-3 0,-2 2 0,50 31 0,-68-39 0,2 2 0,0 0 0,0 1 0,-1-1 0,0 2 0,0 0 0,-1 0 0,0 0 0,0 1 0,-1 0 0,-1 0 0,0 1 0,5 11 0,-8-14 0,0-1 0,-1 1 0,0 0 0,0 0 0,-1 0 0,0 1 0,0-1 0,-1 0 0,0 0 0,0 0 0,-1 0 0,0 1 0,-1-1 0,1 0 0,-2 0 0,1-1 0,-1 1 0,0 0 0,-5 6 0,-1 0 0,-1-1 0,0 0 0,-1-1 0,-17 15 0,-2 3 0,2-4 0,-1-2 0,0-1 0,-2-1 0,-49 25 0,-15 13 0,-28 14-1365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37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964 1 24575,'-1'8'0,"-1"0"0,-1 0 0,0 0 0,0 0 0,0 0 0,-1-1 0,0 1 0,0-1 0,-1 0 0,0 0 0,-9 8 0,-9 18 0,-5 13 0,-3-1 0,-1-2 0,-57 60 0,62-74 0,-30 38 0,-6 7 0,56-66 0,-211 212 0,161-168 0,-136 132 0,178-169-227,2 1-1,0 1 1,0 0-1,2 0 1,-12 23-1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38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24575,'2'0'0,"0"1"0,0-1 0,0 1 0,0 0 0,0 0 0,0 0 0,0 0 0,0 0 0,0 0 0,-1 0 0,1 1 0,0-1 0,-1 1 0,1-1 0,-1 1 0,1 0 0,-1 0 0,2 3 0,20 37 0,-22-40 0,118 242 0,-62-146 0,3-2 0,-29-51 0,75 119 0,-17-57 0,3 6 0,-76-78-1365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1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386 1 24575,'-19'0'0,"-1"0"0,-35 7 0,47-5 0,0 0 0,0 1 0,0 0 0,0 0 0,1 0 0,-1 1 0,1 1 0,0-1 0,-9 9 0,-27 17 0,34-25 0,0 0 0,1 1 0,0 0 0,0 0 0,1 1 0,-10 10 0,7-3 0,-4 2 0,2 2 0,-17 28 0,23-32 0,0 0 0,1 0 0,1 1 0,1-1 0,0 1 0,1 0 0,0 0 0,1 0 0,1 0 0,2 21 0,-2-7 0,1-3 0,0 0 0,1 0 0,2 0 0,12 45 0,42 79 0,-15-43 0,-38-98-98,8 18 317,-13-27-248,0 0 1,0 1-1,1-1 1,-1 0-1,0 1 1,0-1-1,0 0 0,1 0 1,-1 1-1,0-1 1,0 0-1,0 1 0,0-1 1,0 0-1,0 1 1,0-1-1,1 0 1,-1 1-1,0-1 0,0 0 1,0 1-1,0-1 1,-1 0-1,1 1 1,0-1-1,0 0 0,0 1 1,0-1-1,0 0 1,0 1-1,0-1 1,-1 0-1,1 1 0,0-1 1,0 0-1,0 0 1,-1 1-1,1-1 0,0 0 1,0 0-1,-1 1 1,1-1-1,0 0 1,-1 0-1,1 0 0,0 0 1,-1 1-1,1-1 1,0 0-1,-1 0 1,1 0-1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1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0 158 24575,'27'-3'0,"1"-1"0,-1-1 0,-1-2 0,29-9 0,-47 13 0,-2 1 0,48-15 0,81-14 0,-118 28 0,0-2 0,30-11 0,17-5 0,-44 16-119,1-1-130,1 2 0,-1 0-1,1 1 1,22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1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 1 24575,'-8'2'0,"1"0"0,-1 0 0,1 1 0,0 0 0,0 1 0,0-1 0,0 2 0,-7 4 0,11-7 0,-27 19 0,2 0 0,0 1 0,2 2 0,-27 30 0,48-48 0,1-1 0,0 1 0,0 0 0,0 0 0,1 0 0,0 0 0,0 1 0,0 0 0,1-1 0,0 1 0,0 0 0,1 0 0,0 0 0,0 0 0,1 0 0,0 0 0,0 0 0,2 12 0,-2 13 0,4 44 0,-3-70 0,0-1 0,1 1 0,-1-1 0,1 1 0,1-1 0,-1 0 0,1 0 0,0 0 0,0 0 0,0 0 0,5 4 0,-2 0 0,1-2 0,1 1 0,-1-1 0,1 0 0,0 0 0,1-1 0,-1 0 0,1-1 0,0 0 0,1 0 0,-1-1 0,18 5 0,17 7 25,-35-12-257,1-1 1,0 1-1,0-1 0,0-1 1,16 2-1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3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 24575,'87'-10'0,"-69"7"0,1 0 0,-1 2 0,32 0 0,-49 1 0,1 0 0,0 0 0,0 1 0,0-1 0,0 1 0,-1-1 0,1 1 0,0 0 0,0-1 0,-1 1 0,1 0 0,-1 0 0,1 0 0,-1 1 0,1-1 0,-1 0 0,0 0 0,1 1 0,-1-1 0,0 1 0,0-1 0,0 1 0,0-1 0,0 1 0,0 0 0,-1 0 0,1-1 0,-1 1 0,1 0 0,-1 0 0,1 0 0,-1-1 0,0 1 0,0 0 0,0 0 0,0 0 0,0 0 0,-1 0 0,1-1 0,0 1 0,-1 0 0,1 0 0,-2 2 0,0 3 0,0 0 0,0 0 0,-1 0 0,0-1 0,0 1 0,-1-1 0,0 1 0,0-1 0,-9 10 0,2-7 0,-1 0 0,0-1 0,-24 12 0,23-13 0,1 1 0,-1-1 0,-16 15 0,29-22 0,0 0 0,-1 1 0,1-1 0,0 0 0,-1 0 0,1 1 0,0-1 0,0 0 0,-1 1 0,1-1 0,0 0 0,0 1 0,-1-1 0,1 1 0,0-1 0,0 0 0,0 1 0,0-1 0,0 1 0,0-1 0,0 0 0,-1 1 0,1-1 0,0 1 0,1-1 0,-1 1 0,0-1 0,0 0 0,0 1 0,0-1 0,0 1 0,0-1 0,0 1 0,1-1 0,-1 1 0,16 9 0,23 0 0,-10-8 0,0 1 0,0 2 0,50 14 0,-76-17 0,0-1 0,0 0 0,-1 1 0,1-1 0,0 1 0,0 0 0,-1 0 0,1 0 0,-1 0 0,0 1 0,0-1 0,0 1 0,0-1 0,0 1 0,0 0 0,-1 0 0,1-1 0,-1 1 0,0 0 0,1 0 0,-2 1 0,1-1 0,0 0 0,-1 0 0,1 0 0,-1 1 0,0-1 0,0 0 0,0 0 0,0 0 0,-2 6 0,1-2 0,-1 0 0,0-1 0,0 1 0,0-1 0,-1 1 0,0-1 0,0 0 0,-1 0 0,0 0 0,0-1 0,0 1 0,0-1 0,-1 0 0,-6 5 0,-94 58-1365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3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 0 24575,'7'1'0,"1"-1"0,0 1 0,0 1 0,-1-1 0,1 1 0,-1 1 0,1-1 0,-1 1 0,0 1 0,0-1 0,0 1 0,-1 0 0,1 1 0,-1 0 0,0 0 0,0 0 0,-1 0 0,0 1 0,1 0 0,-2 0 0,1 1 0,-1-1 0,0 1 0,0 0 0,-1 0 0,0 0 0,0 1 0,-1-1 0,0 1 0,0-1 0,-1 1 0,1 14 0,-2-4 0,0 1 0,-1-1 0,-1 0 0,-6 23 0,6-35 0,0 0 0,0 0 0,-1 0 0,1 0 0,-1 0 0,-1-1 0,1 1 0,-1-1 0,0 0 0,0 0 0,-1 0 0,1-1 0,-1 1 0,0-1 0,-9 5 0,-105 89 0,-4-19 0,40-23-1365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4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316 0 24575,'-6'1'0,"1"1"0,-1 0 0,0 0 0,1 0 0,-1 0 0,1 1 0,0 0 0,-1 0 0,1 1 0,1-1 0,-1 1 0,1 0 0,-8 8 0,-24 18 0,16-18 0,1 1 0,0 1 0,1 0 0,0 2 0,-29 33 0,40-40 0,1 1 0,-1-1 0,2 1 0,-1 1 0,1-1 0,1 1 0,0 0 0,1 0 0,0 0 0,0 0 0,1 0 0,1 1 0,-1 21 0,2-6 0,0-11 0,-1-1 0,2 1 0,0 0 0,1-1 0,0 1 0,1-1 0,1 0 0,8 21 0,15 42 40,-24-65-215,0 0-1,2 0 0,-1-1 1,1 0-1,1 1 0,0-2 1,13 18-1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4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53 24575,'43'0'0,"0"-2"0,50-9 0,46-7 0,-125 16 0,33-6 0,-1 2 0,52 0 0,-64 7-1365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02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2563 68 24575,'-1164'0'0,"1005"-19"0,-618 19 0,619-18 0,-19 1 0,150 17-455,0-2 0,-46-9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17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24575,'11'38'0,"-1"-10"0,-3 4-455,-2 0 0,2 50 0,-7-70-6371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5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378 0 24575,'-15'1'0,"0"1"0,1 1 0,-1 0 0,0 0 0,1 1 0,0 1 0,0 1 0,0 0 0,1 0 0,0 2 0,-24 16 0,9 0 0,0 1 0,-26 29 0,45-44 0,1 1 0,-1-1 0,2 1 0,0 1 0,0-1 0,1 1 0,0 1 0,1-1 0,-4 15 0,8-25 0,1 1 0,0-1 0,-1 1 0,1 0 0,0-1 0,0 1 0,1-1 0,-1 1 0,0 0 0,1-1 0,0 1 0,-1-1 0,1 1 0,0-1 0,1 0 0,-1 1 0,0-1 0,3 4 0,0-2 0,0 0 0,0 0 0,0-1 0,0 1 0,0-1 0,1 0 0,0 0 0,7 3 0,3 0 0,0 0 0,-1-2 0,1 0 0,1 0 0,21 1 0,15-1 0,-1-3 0,53-6 0,-98 5-170,0-1-1,-1 0 0,1-1 1,-1 1-1,1-1 0,-1 0 1,9-5-1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6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24575,'73'-2'0,"81"4"0,-151-2 0,0 0 0,0 1 0,1-1 0,-1 1 0,0 0 0,0 0 0,0 0 0,0 0 0,0 0 0,0 0 0,0 1 0,0 0 0,-1-1 0,1 1 0,-1 0 0,1 0 0,-1 1 0,0-1 0,1 0 0,2 6 0,-3-4 0,0 0 0,-1 0 0,0 0 0,0 0 0,0 0 0,0 1 0,0-1 0,-1 0 0,0 1 0,0-1 0,0 0 0,-1 0 0,-1 8 0,-1 1 0,0-1 0,-1 0 0,0-1 0,-1 1 0,-1-1 0,0 0 0,0 0 0,-1-1 0,-15 18 0,-25 17 0,32-33 0,1 1 0,0 1 0,1 0 0,1 1 0,0 0 0,-12 20 0,23-33 0,0 0 0,0 0 0,0 0 0,0 1 0,0-1 0,0 0 0,1 0 0,-1 1 0,1-1 0,0 0 0,-1 1 0,1-1 0,0 0 0,0 1 0,1-1 0,-1 0 0,0 0 0,1 1 0,-1-1 0,2 3 0,-1-4 0,1 1 0,-1 0 0,1 0 0,-1-1 0,1 1 0,0-1 0,-1 1 0,1-1 0,0 0 0,0 1 0,0-1 0,0 0 0,0 0 0,1-1 0,-1 1 0,4 1 0,11 0 0,0 0 0,0-1 0,0 0 0,26-3 0,-19 1 0,219 0-1365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6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202 0 24575,'5'1'0,"0"-1"0,-1 1 0,1 0 0,-1 0 0,1 1 0,-1-1 0,0 1 0,0 0 0,0 0 0,0 1 0,0-1 0,0 1 0,0 0 0,4 4 0,47 53 0,-41-43 0,-3-4 0,-1-1 0,0 1 0,14 27 0,-20-32 0,-1 0 0,-1 0 0,1 1 0,-1-1 0,0 1 0,-1-1 0,0 1 0,0 17 0,-2-4 0,2 3 0,-2-1 0,-5 28 0,4-44 0,1 0 0,-2 0 0,1-1 0,-1 1 0,0-1 0,-1 1 0,0-1 0,0 0 0,0 0 0,-8 8 0,-1 1 0,-1-1 0,-1 0 0,0-1 0,0-1 0,-2 0 0,1-1 0,-2-1 0,0-1 0,-19 9 0,-148 54-1365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03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1585 0 24575,'-87'89'0,"0"-2"0,68-70 0,-188 155 0,16-15 0,98-78 0,-121 87 0,84-68 0,-127 96 0,185-126 0,55-49 0,-2-1 0,-30 24 0,30-29-118,-2 1-131,1 0-1,0 2 1,1 0-1,-25 28 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04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24575,'1'0'0,"1"1"0,-1-1 0,0 1 0,0-1 0,0 1 0,0-1 0,0 1 0,0 0 0,0-1 0,0 1 0,0 0 0,0 0 0,0 0 0,0 0 0,0 0 0,0 0 0,-1 0 0,1 0 0,-1 0 0,1 0 0,0 0 0,0 2 0,13 35 0,-7-18 0,18 38 0,-3 1 0,25 98 0,-2-3 0,11-8 0,-34-86 0,38 71 0,-27-64 0,66 155 0,-72-137 131,-8-24-1627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0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24575,'8'2'0,"-1"0"0,1 1 0,0 0 0,-1 0 0,0 0 0,1 1 0,-2 0 0,1 1 0,0-1 0,9 10 0,17 9 0,-25-16 0,0 0 0,-1 0 0,0 0 0,0 1 0,-1 0 0,0 0 0,-1 1 0,1-1 0,-2 1 0,8 19 0,16 25 0,91 110 0,23 4 0,-68-50 0,-68-107 0,-2 0 0,1 0 0,-1 0 0,5 23 0,-6-21 0,0 0 0,1-1 0,10 20 0,27 50 16,-22-42-706,40 60-1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1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0 24575,'-12'1'0,"0"0"0,0 0 0,0 1 0,1 0 0,-1 1 0,1 1 0,0 0 0,-1 0 0,2 1 0,-1 0 0,1 1 0,-1 0 0,2 1 0,-1 0 0,1 1 0,-11 10 0,16-12 0,0 1 0,1-1 0,0 0 0,0 1 0,1-1 0,0 1 0,0 0 0,0 0 0,0 11 0,-3 65 0,5-63 0,0-1 0,2 1 0,0-1 0,1 1 0,1-1 0,1 0 0,1 0 0,8 18 0,7 18 0,15 62 0,-35-116 0,-1-1-62,0 1 0,0 0 0,1 0 0,-1-1 0,0 1 0,0 0 0,0 0 0,0 0 0,0-1 0,0 1 0,0 0 0,0 0-1,0 0 1,0-1 0,0 1 0,0 0 0,0 0 0,-1-1 0,1 1 0,0 0 0,-2 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2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24575,'331'0'-1365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2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0 24575,'-3'1'0,"0"-1"0,0 0 0,0 1 0,0 0 0,0-1 0,0 1 0,1 0 0,-1 1 0,0-1 0,0 0 0,1 1 0,-1 0 0,1-1 0,-1 1 0,1 0 0,0 0 0,-1 1 0,-2 2 0,-32 55 0,33-51 0,-1 0 0,0-1 0,0 0 0,-1 0 0,-9 11 0,9-12 0,0 1 0,1 0 0,0 0 0,0 0 0,1 1 0,0 0 0,0-1 0,1 1 0,0 1 0,1-1 0,0 0 0,-1 18 0,-12 37 0,12-57 0,1 1 0,0-1 0,0 0 0,1 1 0,0 0 0,0-1 0,1 1 0,0 0 0,0-1 0,1 1 0,0 0 0,0-1 0,1 1 0,0-1 0,0 0 0,1 0 0,0 1 0,0-1 0,0-1 0,1 1 0,0-1 0,1 1 0,-1-1 0,1 0 0,0-1 0,1 1 0,-1-1 0,1 0 0,0 0 0,1-1 0,-1 0 0,1 0 0,0 0 0,7 2 0,4 2-170,0-1-1,0-1 0,1-1 1,0-1-1,-1 0 0,2-1 1,35 0-1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4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0 24575,'0'43'0,"-2"-1"0,-9 52 0,8-70 0,1 0 0,1 27 0,1-31 0,0 1 0,-1 0 0,-7 30 0,5-37-1365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19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24575,'0'5'0,"-1"14"0,2 0 0,5 34 0,-5-47 0,1 0 0,-1 0 0,1 0 0,1-1 0,-1 1 0,1-1 0,0 0 0,0 1 0,1-1 0,-1-1 0,1 1 0,0 0 0,6 4 0,-10-9 0,0 1 0,1-1 0,-1 1 0,1-1 0,-1 1 0,1-1 0,-1 0 0,1 1 0,-1-1 0,1 0 0,-1 1 0,1-1 0,-1 0 0,1 0 0,-1 0 0,1 1 0,-1-1 0,1 0 0,0 0 0,-1 0 0,1 0 0,-1 0 0,1 0 0,0 0 0,-1 0 0,1 0 0,-1 0 0,1-1 0,-1 1 0,1 0 0,-1 0 0,1 0 0,0-1 0,0 1 0,7-22 0,-6-37 0,-2 55 0,0 0 5,0 1 1,0-1-1,1 1 0,-1-1 0,1 1 0,-1-1 1,1 1-1,1 0 0,-1-1 0,0 1 1,1 0-1,-1 0 0,1 0 0,0 0 0,0 0 1,0 0-1,1 1 0,-1-1 0,1 1 0,-1-1 1,1 1-1,3-2 0,-1 1-129,1 0 0,0 0 1,0 0-1,0 1 0,0 0 0,0 0 1,1 1-1,-1-1 0,0 1 0,1 1 1,7-1-1,-3 1-6702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4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1 24575,'2'11'0,"-1"0"0,2 0 0,-1 0 0,2 0 0,-1 0 0,9 15 0,8 28 0,-5-2 0,-9-34 0,-1-1 0,0 1 0,-2 0 0,0 0 0,1 26 0,-5-29 0,-1 1 0,-1-1 0,-1 0 0,0 0 0,-1 0 0,0-1 0,-1 1 0,-1-1 0,0 0 0,-1-1 0,-1 0 0,0 0 0,0-1 0,-13 13 0,-36 46 0,50-63-1365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5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282 1 24575,'-3'2'0,"-1"1"0,1 0 0,0 0 0,0 0 0,0 0 0,1 0 0,-1 1 0,1-1 0,-4 7 0,0 0 0,-10 10 0,1 1 0,1 1 0,1 0 0,-16 36 0,7-6 0,11-27 0,0 1 0,-11 46 0,-23 121 0,36-153 0,6-26 0,0 1 0,-1-1 0,-8 19 0,9-21-22,-1 1 0,2-1 0,0 0 0,0 1 0,1 0 0,0-1-1,1 1 1,2 15 0,0 5-1144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5.6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63 24575,'34'0'0,"49"1"0,115-15 0,-121-2 120,-70 15-285,-1-1 0,1-1 0,0 1 0,0-1 0,-1 0 0,0-1 0,0 0 0,10-7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6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1 24575,'-7'0'0,"0"1"0,0 0 0,0 1 0,0-1 0,0 1 0,0 1 0,0-1 0,1 1 0,-1 0 0,1 1 0,0 0 0,0 0 0,-7 6 0,-9 9 0,0 1 0,-18 23 0,-3 3 0,33-36 0,1 1 0,0 0 0,1 0 0,0 1 0,1 0 0,0 0 0,1 1 0,-6 15 0,9-20 0,0 0 0,1 0 0,0 0 0,0 0 0,1 0 0,0 1 0,0-1 0,1 0 0,0 0 0,1 1 0,0-1 0,0 0 0,1 0 0,-1 0 0,5 10 0,-4-15 0,0 0 0,0-1 0,0 1 0,0-1 0,0 0 0,1 0 0,-1 0 0,1 0 0,-1 0 0,1 0 0,0-1 0,0 1 0,0-1 0,0 0 0,0 1 0,4 0 0,59 13 0,-40-11 0,54 10-1365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6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32 24575,'-62'-1'0,"-68"3"0,126-2 0,1 1 0,-1 0 0,1 0 0,-1 0 0,1 0 0,0 1 0,0-1 0,0 1 0,0 0 0,0 0 0,0 0 0,0 0 0,0 0 0,1 1 0,-1-1 0,1 1 0,0 0 0,0 0 0,0 0 0,0 0 0,0 0 0,1 0 0,-1 0 0,1 0 0,0 1 0,0-1 0,0 0 0,0 1 0,1-1 0,-1 7 0,-1 11 0,1-1 0,1 1 0,4 39 0,-3-53 0,1 2 0,-1 0 0,2 0 0,-1-1 0,1 1 0,1-1 0,0 0 0,0 1 0,0-2 0,1 1 0,0-1 0,12 13 0,-13-14 0,2-1 0,-1 1 0,0-1 0,1-1 0,0 1 0,0-1 0,0 0 0,1-1 0,-1 1 0,1-1 0,0-1 0,0 1 0,0-1 0,13 2 0,-19-4 0,1 0 0,-1 0 0,0 0 0,0 0 0,1 0 0,-1 0 0,0-1 0,0 1 0,1-1 0,-1 1 0,0-1 0,0 1 0,0-1 0,0 0 0,0 1 0,0-1 0,0 0 0,0 0 0,0 0 0,0 0 0,0 0 0,-1 0 0,1 0 0,0 0 0,-1 0 0,1 0 0,0 0 0,0-2 0,11-44 0,-4 12 0,-1 14 0,0-1 0,-2-1 0,-1 1 0,3-46 0,-5 48 0,1 2-227,-2 0-1,0 0 1,-1 0-1,-1 1 1,-4-28-1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7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 1 24575,'1'5'0,"0"0"0,1 0 0,-1-1 0,1 1 0,1 0 0,-1-1 0,0 1 0,1-1 0,0 0 0,5 6 0,13 24 0,37 87 0,-46-95 0,-1 0 0,-1 2 0,-1-1 0,-2 1 0,-1 0 0,-1 0 0,2 58 0,-7-75 0,0 0 0,-1 0 0,0 0 0,-1 0 0,0 0 0,0 0 0,-2-1 0,1 1 0,-1-1 0,-1 1 0,0-2 0,0 1 0,-1 0 0,0-1 0,-1 0 0,0 0 0,0-1 0,-1 0 0,0 0 0,-10 7 0,-11 9 0,14-11 0,-1 0 0,-33 19 0,-6 2 0,38-23 0,0 0 0,-1-1 0,-32 13 0,-7 1-1365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47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1594 1 24575,'-2'12'0,"-1"0"0,0 0 0,-1 0 0,0 0 0,0 0 0,-2-1 0,1 0 0,-15 20 0,2 0 0,-64 115 0,-47 92 0,-83 198 0,66-114 0,-80 160-568,94-231 568,-16 39 0,-19 51-5,83-181 4,77-147 4,-123 263 568,68-134-1936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48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24575,'2'0'0,"1"0"0,-1 0 0,0 0 0,1 1 0,-1-1 0,0 1 0,0 0 0,1 0 0,-1 0 0,0 0 0,0 0 0,0 0 0,0 0 0,0 1 0,0-1 0,-1 1 0,1-1 0,0 1 0,-1 0 0,1 0 0,-1-1 0,0 1 0,1 0 0,0 3 0,3 6 0,-1 0 0,0 0 0,4 23 0,6 14 0,0-14 0,19 72 0,-4-9 0,50 145 0,-54-160 0,75 214-562,3 36 562,2 34 0,2-49 0,72 198 88,-151-444-385,4-2 0,62 102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49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0 24575,'-2'1'0,"1"-1"0,-1 1 0,0-1 0,0 1 0,0 0 0,1 0 0,-1 0 0,0 0 0,1 0 0,-1 0 0,1 0 0,-1 1 0,1-1 0,0 0 0,-1 1 0,1-1 0,0 1 0,0 0 0,0-1 0,0 1 0,0 0 0,0 2 0,-18 45 0,17-41 0,-11 26 0,8-20 0,0-1 0,1 1 0,-3 17 0,0 6 0,-2 0 0,-15 40 0,20-65 0,-28 87 0,-38 108 0,59-177 0,2 0 0,1 0 0,1 1 0,-3 38 0,2-33 5,6-31-142,1 1 0,0-1 0,-1 1 0,2-1 0,-1 1 0,1-1 0,-1 1 0,1 0 0,2 10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49.8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24575,'21'1'0,"0"1"0,0 1 0,29 9 0,-29-7 0,0-1 0,0 0 0,30 1 0,106 11 0,-35-16-1365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2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24575,'1'1'0,"-1"0"0,1 0 0,0 0 0,0 0 0,0 0 0,0 0 0,0 0 0,0-1 0,0 1 0,0 0 0,0-1 0,0 1 0,0-1 0,0 1 0,0-1 0,0 0 0,1 1 0,-1-1 0,0 0 0,0 0 0,0 0 0,1 0 0,-1 0 0,0 0 0,2 0 0,32 1 0,-23-3 0,-1 0 0,0-1 0,0 0 0,15-7 0,-17 6 0,0 1 0,1 0 0,0 0 0,-1 1 0,1 0 0,11 0 0,-20 2 0,0 0 0,-1 0 0,1-1 0,0 1 0,0 0 0,0 0 0,-1 1 0,1-1 0,0 0 0,0 0 0,0 0 0,-1 0 0,1 1 0,0-1 0,0 0 0,-1 1 0,1-1 0,0 0 0,0 1 0,-1-1 0,1 1 0,0-1 0,-1 1 0,1 0 0,-1-1 0,1 1 0,-1 0 0,1-1 0,-1 1 0,0 0 0,1-1 0,-1 1 0,1 1 0,-1 1 0,0-1 0,-1 0 0,1 0 0,0 1 0,-1-1 0,1 0 0,-1 0 0,0 0 0,0 1 0,0-1 0,-2 3 0,-39 49 0,9-22 0,20-20 0,1 0 0,0 0 0,1 1 0,-14 20 0,25-33 0,0 0 0,0 0 0,0 0 0,0 1 0,0-1 0,-1 0 0,1 1 0,0-1 0,0 0 0,0 0 0,0 1 0,0-1 0,0 0 0,0 1 0,0-1 0,0 0 0,0 0 0,0 1 0,0-1 0,0 0 0,0 1 0,0-1 0,0 0 0,0 0 0,1 1 0,-1-1 0,0 0 0,0 0 0,0 1 0,0-1 0,0 0 0,1 0 0,-1 1 0,0-1 0,0 0 0,1 0 0,-1 0 0,0 1 0,17 3 0,23-4 0,-34 0 0,141-16 0,-80 5-1365,-56 10-5461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0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385 0 24575,'-1'7'0,"1"-1"0,-1 0 0,0 0 0,0 0 0,-1 1 0,0-1 0,0-1 0,-1 1 0,1 0 0,-1 0 0,0-1 0,-1 0 0,-5 7 0,-5 4 0,0 0 0,-27 20 0,40-35 0,-34 34 0,-53 66 0,85-98 0,-13 16 0,0 1 0,2 0 0,0 0 0,1 2 0,1 0 0,1 0 0,-14 40 0,19-40 0,-1-1 0,2-1 0,0 1 0,1 0 0,1 1 0,0 27 0,3-37 0,1 0 0,0 1 0,0-1 0,2 0 0,-1 0 0,7 17 0,-6-22 0,1 0 0,-1-1 0,1 1 0,0-1 0,1 0 0,0 0 0,0 0 0,0 0 0,0-1 0,1 0 0,9 7 0,-2-3-151,1-1-1,0-1 0,0 0 0,0 0 1,0-2-1,1 0 0,0 0 1,20 2-1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1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0 24575,'-1'1'0,"0"-1"0,0 1 0,1-1 0,-1 1 0,0-1 0,0 1 0,0 0 0,0 0 0,1-1 0,-1 1 0,0 0 0,1 0 0,-1 0 0,1 0 0,-1 0 0,1 0 0,-1-1 0,1 1 0,-1 0 0,1 1 0,0-1 0,0 0 0,0 0 0,-1 0 0,1 0 0,0 0 0,0 1 0,-2 36 0,2-33 0,-4 41 0,-2 0 0,-2-1 0,-19 63 0,27-106 0,-34 108-1365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1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 24575,'4'0'0,"1"-1"0,0 2 0,-1-1 0,1 0 0,-1 1 0,1 0 0,-1 0 0,1 0 0,-1 1 0,0-1 0,7 4 0,-7-1 0,0-1 0,0 1 0,-1 0 0,1 0 0,-1 0 0,0 1 0,0-1 0,0 1 0,2 7 0,10 21 0,-1 1 0,-3 1 0,0 0 0,-2 1 0,5 48 0,-10-61 0,-2 1 0,0-1 0,-2 1 0,0 0 0,-8 42 0,4-53 0,-2-1 0,1 0 0,-2-1 0,1 0 0,-2 0 0,1 0 0,-1-1 0,-1 0 0,-15 14 0,19-20 0,0-1 0,1 0 0,-1 0 0,-1 0 0,1 0 0,0-1 0,-11 3 0,-16 8 0,21-8-1365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2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206 2 24575,'-24'0'0,"14"-1"0,1 1 0,0 0 0,-1 0 0,1 1 0,-14 4 0,20-4 0,1 0 0,-1 0 0,0 0 0,1 0 0,-1 1 0,1-1 0,-1 1 0,1 0 0,0 0 0,0 0 0,0 0 0,0 0 0,0 0 0,0 1 0,1-1 0,-1 1 0,1-1 0,-1 1 0,1-1 0,0 1 0,-1 5 0,-8 27 0,2 1 0,1 0 0,2 0 0,2 0 0,1 46 0,-17 92 0,20-131-455,-2 1 0,-11 64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2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88 24575,'7'1'0,"0"1"0,0 0 0,-1 0 0,1 0 0,-1 1 0,0 0 0,1 0 0,5 4 0,20 10 0,-3-9 0,1 0 0,-1-2 0,1-2 0,0 0 0,0-2 0,1-1 0,39-5 0,8 3 0,-60-2 0,1 0 0,-1-1 0,0 0 0,-1-2 0,1 0 0,-1-1 0,0-1 0,-1 0 0,29-20 0,64-53-1365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2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330 1 24575,'-3'2'0,"0"0"0,0 1 0,0-1 0,1 1 0,0-1 0,-1 1 0,1 0 0,0 0 0,0 0 0,0 0 0,1 0 0,-1 1 0,-1 5 0,-5 7 0,-61 75 0,47-65 0,2 0 0,-32 55 0,11-24 0,34-49 0,0 0 0,1 1 0,0-1 0,0 2 0,1-1 0,-7 17 0,2 1 0,5-14 0,0 0 0,1 0 0,1 0 0,0 0 0,0 0 0,0 18 0,3-28 0,1 0 0,-1 0 0,0 0 0,1 0 0,0 0 0,0 0 0,0 0 0,0 0 0,0-1 0,0 1 0,1 0 0,0-1 0,-1 1 0,1-1 0,0 1 0,0-1 0,0 0 0,1 0 0,-1 0 0,0 0 0,1 0 0,-1-1 0,1 1 0,0-1 0,-1 1 0,1-1 0,0 0 0,0 0 0,0 0 0,0-1 0,0 1 0,0-1 0,0 1 0,3-1 0,54 9-682,70 1-1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3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1 24575,'-8'0'0,"-1"0"0,1 0 0,0 1 0,0 0 0,0 1 0,0-1 0,0 1 0,0 1 0,1 0 0,-1 0 0,-11 7 0,15-7 0,-1 1 0,2-1 0,-1 1 0,0 0 0,1 0 0,0 1 0,0-1 0,0 0 0,0 1 0,1 0 0,-1 0 0,1 0 0,1 0 0,-1 0 0,1 0 0,0 0 0,0 1 0,0-1 0,1 6 0,-1 6 0,0 0 0,2 0 0,0 0 0,1-1 0,1 1 0,5 16 0,-6-24 0,1 0 0,0-1 0,0 1 0,1-1 0,0 0 0,1 0 0,-1 0 0,1-1 0,1 1 0,0-1 0,0-1 0,13 12 0,-14-14 0,0-1 0,0 1 0,1-1 0,0-1 0,-1 1 0,1-1 0,0 0 0,0 0 0,0-1 0,1 1 0,-1-2 0,0 1 0,0-1 0,9 0 0,-11 0 0,0-1 0,0 1 0,0-1 0,0 0 0,0-1 0,0 1 0,-1-1 0,1 0 0,0 1 0,-1-1 0,0-1 0,1 1 0,-1-1 0,0 1 0,0-1 0,0 0 0,-1 0 0,1 0 0,-1 0 0,0 0 0,1-1 0,2-6 0,1-9-13,-1 0 0,0 0 0,-1 0 0,-1-1-1,-1 0 1,-1 1 0,-1-1 0,-4-35 0,2-10-1234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3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1 24575,'2'0'0,"1"1"0,-1-1 0,0 1 0,0 0 0,0 0 0,0 0 0,0 0 0,0 0 0,0 0 0,-1 0 0,1 1 0,0-1 0,-1 0 0,1 1 0,2 3 0,24 31 0,-18-22 0,37 53 0,48 86 0,-85-131 0,-2 0 0,0 0 0,-1 1 0,-1 0 0,-2 1 0,0-1 0,-1 1 0,-1 0 0,-2-1 0,0 1 0,-4 24 0,3-40 0,-1 0 0,0 0 0,-1 0 0,0 0 0,0-1 0,0 1 0,-1-1 0,0 0 0,-9 12 0,-53 56 0,52-60 0,-4 4-227,-2-1-1,0 0 1,-1-2-1,0 0 1,-47 25-1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6:59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734 0 24575,'-419'0'0,"334"11"0,32-3 0,51-8 0,-1 1 0,1-1 0,0 1 0,-1 0 0,1 0 0,0 0 0,0 0 0,0 0 0,0 0 0,0 1 0,0-1 0,0 0 0,0 1 0,1 0 0,-1 0 0,0-1 0,1 1 0,-1 0 0,1 0 0,0 0 0,0 0 0,0 1 0,0-1 0,0 0 0,0 0 0,0 5 0,-3 8 0,2 0 0,0 0 0,0 22 0,-2 9 0,-6 10 0,2 1 0,-1 109 0,8-141 0,-2 1 0,-11 48 0,8-47 0,1 1 0,-1 36 0,-13 74 0,2-61 0,13-63 0,0 0 0,1 1 0,0 0 0,0 24 0,3-30 0,-1 11 0,0 1 0,2-1 0,1 0 0,0 1 0,2-1 0,0 0 0,11 31 0,-13-49 0,-1 0 0,1 0 0,-1 0 0,1 0 0,0 0 0,0 0 0,0-1 0,0 1 0,0-1 0,0 1 0,1-1 0,-1 0 0,0 0 0,1 0 0,-1 0 0,1 0 0,-1 0 0,1-1 0,-1 1 0,1-1 0,3 0 0,65-2 0,-44 1 0,62 1 0,49-2 0,-103-3 0,65-18 0,8-1 0,-2-9-1365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12.6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 1 24575,'-4'0'0,"0"1"0,0 0 0,1 0 0,-1 1 0,0-1 0,1 1 0,0 0 0,-1 0 0,1 0 0,0 0 0,-5 5 0,-37 35 0,36-33 0,-7 6 0,1 2 0,1 0 0,0 1 0,2 0 0,-14 26 0,20-29 0,0 0 0,1 0 0,1 1 0,1 0 0,0 0 0,-1 22 0,3 0 0,5 60 0,-3-93 0,0 0 0,0 0 0,1-1 0,0 1 0,0-1 0,0 1 0,0-1 0,1 0 0,-1 0 0,1 0 0,0 0 0,1 0 0,-1-1 0,1 0 0,-1 1 0,1-1 0,0 0 0,0-1 0,0 1 0,1-1 0,-1 0 0,0 0 0,1 0 0,0 0 0,-1-1 0,1 0 0,0 0 0,0 0 0,0-1 0,-1 1 0,1-1 0,0 0 0,0-1 0,0 1 0,0-1 0,0 0 0,-1 0 0,10-4 0,-12 4 0,-1 0 0,1-1 0,0 1 0,0-1 0,-1 1 0,1-1 0,0 0 0,-1 1 0,0-1 0,1 0 0,-1 0 0,0 0 0,0 0 0,0-1 0,-1 1 0,1 0 0,0 0 0,-1 0 0,1-1 0,-1 1 0,0 0 0,0-4 0,-2-61 0,1 44 0,1-99 0,-2-52 0,2 170-85,0 0 0,-1 0-1,0 0 1,1 0 0,-1 0-1,-1 1 1,1-1 0,0 0-1,-1 1 1,0-1 0,0 1-1,0 0 1,0-1 0,-1 1-1,-2-3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2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24575,'12'-2'0,"0"0"0,1-1 0,-1-1 0,0 0 0,0-1 0,-1 0 0,22-13 0,21-8 0,-33 18 0,0-1 0,1 1 0,-1 0 0,1 2 0,43-6 0,-14 4 0,-40 5 0,0 1 0,0 0 0,1 1 0,-1 0 0,1 1 0,-1 0 0,0 0 0,1 2 0,-1-1 0,19 6 0,26 13 0,-42-16 0,0 0 0,-1 1 0,0 1 0,0 0 0,15 10 0,-21-9 0,0-1 0,-1 2 0,0-1 0,0 1 0,0 0 0,8 16 0,23 30 0,-17-33-1365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13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395 1 24575,'-5'2'0,"1"1"0,0 0 0,0 0 0,0 1 0,1-1 0,-1 1 0,-2 4 0,-6 4 0,-166 142 0,92-67 0,71-73-114,5-3-136,-1-1 0,0 0-1,-1-1 1,-13 9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13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24575,'0'540'-1365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14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3 24575,'119'-2'0,"128"4"0,-245-1 0,0-1 0,0 1 0,0-1 0,0 1 0,-1 0 0,1 0 0,0 0 0,0 0 0,-1 0 0,1 0 0,0 0 0,-1 1 0,1-1 0,-1 0 0,0 1 0,1-1 0,-1 1 0,0 0 0,0-1 0,0 1 0,0 0 0,0 0 0,0 0 0,-1 0 0,1 0 0,-1 0 0,1-1 0,-1 1 0,0 0 0,0 0 0,0 3 0,1 10 0,0 1 0,-1 0 0,-3 18 0,1-6 0,1 48 0,0-1 0,-11 87 0,-41 117 0,49-244 0,2 71 0,3-74 0,-1 1 0,-9 56 0,-19 99 0,27-186 0,0 1 0,0-1 0,0 1 0,-1-1 0,1 0 0,-1 0 0,1 1 0,-1-1 0,0 0 0,0-1 0,0 1 0,0 0 0,0 0 0,0-1 0,0 1 0,0-1 0,-1 0 0,1 0 0,0 0 0,-1 0 0,1 0 0,-1 0 0,0-1 0,1 1 0,-1-1 0,0 1 0,-2-1 0,-14 1 0,1-1 0,-38-3 0,19 0 0,29 3-67,-24 0-258,0 0 1,0 2-1,-37 7 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18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24575,'3'0'0,"4"0"0,3 0 0,4 0 0,2 0 0,1 0 0,1 0 0,0 0 0,0 0 0,0 0 0,0 0 0,0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18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24575,'3'0'0,"4"0"0,4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19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24575,'3'0'0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1.8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464 1 24575,'-4'0'0,"1"1"0,0-1 0,0 1 0,0 0 0,0 0 0,0 0 0,0 0 0,0 1 0,0-1 0,0 1 0,0-1 0,1 1 0,-1 0 0,1 0 0,-1 1 0,1-1 0,-3 4 0,-36 54 0,11-16 0,-16 23 0,39-54 0,-2 1 0,1-2 0,-2 1 0,-12 13 0,9-13 0,1 1 0,-14 23 0,-20 23 0,22-35 0,1 1 0,2 2 0,1 0 0,-27 49 0,47-76 0,-1 0 0,1-1 0,-1 1 0,1 0 0,-1 0 0,1 0 0,0 0 0,-1 1 0,1-1 0,0 0 0,0 0 0,0 0 0,0 0 0,0 0 0,0 0 0,0 0 0,0 0 0,0 0 0,1 0 0,-1 0 0,0 0 0,1 0 0,-1 0 0,1 0 0,-1 0 0,2 2 0,-1-2 0,1 0 0,0 1 0,-1-1 0,1 0 0,0 0 0,0 0 0,0 0 0,0 0 0,0-1 0,0 1 0,0-1 0,4 1 0,10 1 0,1-1 0,-1-1 0,17-2 0,-16 1 0,438-1 46,-248 3-1457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2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1 24575,'-18'210'0,"1"-2"0,15-186 0,0 0 0,-1-1 0,-10 36 0,-2 13 0,9-45 0,-1 1 0,-16 41 0,4-15 0,5-22 55,11-25-292,1 0 1,-1 1-1,1 0 0,0-1 1,-2 12-1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3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92 24575,'-12'-1'0,"-1"1"0,1 1 0,0 0 0,-24 6 0,30-5 0,-1 1 0,1 0 0,0 0 0,0 1 0,0-1 0,1 1 0,-1 1 0,1-1 0,0 1 0,-6 7 0,-3 4 0,0 2 0,2 0 0,0 0 0,1 1 0,1 0 0,-8 22 0,5-15 0,10-20 0,0-1 0,0 1 0,1 0 0,-1 0 0,1 0 0,0 0 0,1 0 0,-2 12 0,1 2 0,-1 0 0,-10 32 0,-4 30 0,10-40 0,4-30 0,1 0 0,0 0 0,1 0 0,0 0 0,2 25 0,0-34 0,0-1 0,-1 1 0,1 0 0,0-1 0,0 1 0,0-1 0,1 1 0,-1-1 0,1 1 0,-1-1 0,1 0 0,0 0 0,0 0 0,0 0 0,0 0 0,0 0 0,0 0 0,0-1 0,1 1 0,-1-1 0,1 0 0,-1 0 0,1 0 0,0 0 0,-1 0 0,1 0 0,0 0 0,-1-1 0,1 0 0,0 1 0,3-1 0,7 0 0,-1 0 0,0 0 0,1-1 0,-1-1 0,0 0 0,1 0 0,-1-1 0,-1-1 0,1 0 0,20-11 0,-3-1 0,0-1 0,47-39 0,-21 11 0,97-99 0,-144 135 0,0 1 0,-1-1 0,0 0 0,0 0 0,-1-1 0,0 1 0,0-2 0,-1 1 0,-1 0 0,0-1 0,0 0 0,-1 0 0,-1 0 0,0-1 0,0 1 0,-1 0 0,0-13 0,-1 15 0,0-5 0,0 0 0,-1 0 0,0 0 0,-6-25 0,5 34 0,0 0 0,-1 0 0,1 0 0,-1 0 0,0 1 0,0-1 0,0 1 0,-1-1 0,1 1 0,-1 1 0,0-1 0,-1 0 0,1 1 0,0 0 0,-9-5 0,-26-13-682,-75-29-1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3.9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24575,'1'1'0,"-1"-1"0,1 1 0,-1 0 0,1 0 0,0 0 0,-1 0 0,1 0 0,0-1 0,-1 1 0,1 0 0,0 0 0,0-1 0,0 1 0,0-1 0,0 1 0,0-1 0,0 1 0,0-1 0,0 0 0,0 1 0,0-1 0,0 0 0,0 0 0,0 0 0,0 1 0,0-1 0,1-1 0,36 4 0,-33-3 0,259 0-1365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26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24575,'13'51'0,"-13"68"0,1 15 0,6-103 0,-3-29 0,-2-19 0,-2-1 0,1 6 0,0 0 0,-2-1 0,1 1 0,-2 0 0,0 0 0,-4-18 0,4 28 0,1-1 0,0 0 0,-1 1 0,0-1 0,1 0 0,-1 1 0,0 0 0,0-1 0,-1 1 0,1 0 0,0 0 0,-1 0 0,1 1 0,-1-1 0,0 0 0,1 1 0,-1 0 0,0 0 0,0 0 0,0 0 0,0 0 0,0 0 0,0 1 0,0-1 0,0 1 0,0 0 0,0 0 0,0 0 0,0 1 0,0-1 0,-4 1 0,4 0 0,-1-1 0,1 1 0,-1 0 0,1 0 0,-1 0 0,1 0 0,-1 1 0,1-1 0,0 1 0,0 0 0,0 0 0,0 0 0,0 0 0,0 1 0,1-1 0,-1 1 0,1 0 0,0-1 0,0 1 0,0 0 0,0 0 0,0 1 0,0-1 0,1 0 0,0 1 0,-1-1 0,0 6 0,-1 3 0,1 0 0,1 1 0,0 0 0,0-1 0,1 1 0,3 19 0,-3-31 0,-1 0 0,1 0 0,0 0 0,0 0 0,0 0 0,1 0 0,-1 0 0,0 0 0,0 0 0,1 0 0,-1 0 0,0 0 0,1 0 0,-1 0 0,1 0 0,-1 0 0,1 0 0,0 0 0,-1 0 0,1 0 0,0-1 0,0 1 0,-1 0 0,1-1 0,0 1 0,0 0 0,0-1 0,0 1 0,0-1 0,0 1 0,0-1 0,0 0 0,0 1 0,0-1 0,0 0 0,0 0 0,0 0 0,0 0 0,0 0 0,0 0 0,1 0 0,-1 0 0,0 0 0,0 0 0,0-1 0,0 1 0,0 0 0,0-1 0,0 1 0,0-1 0,0 1 0,0-1 0,-1 1 0,2-2 0,3 0 0,-1-1 0,0 0 0,0 0 0,0 0 0,-1 0 0,1-1 0,-1 0 0,0 1 0,0-1 0,5-8 0,-4 2 0,-1 0 0,0-1 0,3-19 0,4-14 0,-2 55 0,0 0 0,-1 0 0,9 21 0,-11-23 0,-2-3 0,0-1 0,0 0 0,0-1 0,1 1 0,-1-1 0,1 1 0,0-1 0,1 0 0,-1-1 0,1 1 0,0-1 0,-1 0 0,7 3 0,-8-5 0,-1 0 0,1 0 0,0 0 0,0-1 0,0 1 0,0-1 0,0 1 0,0-1 0,0 0 0,0 0 0,0-1 0,0 1 0,0-1 0,0 1 0,0-1 0,0 0 0,0 0 0,0 0 0,-1 0 0,1-1 0,0 1 0,-1-1 0,1 0 0,-1 1 0,0-1 0,4-4 0,2 0-195,-1 0 0,1 1 0,0 0 0,0 0 0,0 1 0,11-4 0,-10 4-6631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4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24575,'3'0'0,"4"0"0,3 0 0,4 0 0,2 0 0,1 0 0,1 0 0,0 0 0,0 0 0,0 0 0,0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4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24575,'3'0'0,"4"0"0,3 0 0,4 0 0,2 0 0,1 0 0,1 0 0,0 0 0,0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7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696 0 24575,'-42'1'0,"-1"1"0,-50 9 0,16-4 0,61-6 0,0 0 0,0 1 0,0 0 0,0 1 0,-26 9 0,29-8 0,0-1 0,0 0 0,-25 2 0,25-4 0,1 1 0,0 0 0,0 0 0,-20 8 0,27-7 0,1-1 0,0 1 0,0 0 0,0 0 0,0 0 0,1 0 0,-1 0 0,1 1 0,0 0 0,0 0 0,0 0 0,-4 8 0,-23 60 0,14-30 0,11-26 0,1 1 0,1 0 0,0-1 0,2 1 0,0 0 0,0 0 0,2 0 0,2 22 0,0 20 0,-1 87 0,-5 160 0,0-283 0,-12 44 0,-2 17 0,10-29 0,2-23 0,2 1 0,1 0 0,3 40 0,-1-71 0,0 0 0,1-1 0,-1 1 0,1-1 0,-1 1 0,1 0 0,-1-1 0,1 1 0,0-1 0,0 0 0,-1 1 0,1-1 0,0 0 0,1 1 0,-1-1 0,0 0 0,0 0 0,0 0 0,1 0 0,-1 0 0,0 0 0,3 1 0,0-1 0,0 1 0,0-1 0,1 1 0,-1-1 0,1-1 0,-1 1 0,0-1 0,6 1 0,8-2 0,-1-1 0,1 0 0,20-6 0,5-4 0,-30 8 0,0 0 0,1 1 0,-1 1 0,1 0 0,15 0 0,110-15 0,-117 16 0,0-2 0,1 0 0,22-7 0,-24 4 0,1 2 0,0 0 0,27 0 0,10-6-1365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8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367 21 24575,'-52'-15'0,"34"12"0,1 2 0,0 0 0,-1 1 0,0 0 0,1 2 0,-19 3 0,31-3 0,-1-1 0,0 1 0,0 1 0,1-1 0,-1 1 0,1 0 0,0 0 0,0 1 0,0 0 0,0-1 0,1 2 0,-1-1 0,1 0 0,0 1 0,0 0 0,1 0 0,0 0 0,0 0 0,0 1 0,-4 9 0,-6 24 0,1 0 0,2 1 0,2 0 0,1 0 0,-1 53 0,1-24 0,-2 53 0,9-97 0,1-1 0,1 1 0,1-1 0,2 0 0,10 34 0,-13-51 0,1 0 0,0 0 0,0-1 0,1 1 0,0-1 0,0 0 0,1 0 0,0 0 0,8 9 0,-9-12 0,0 0 0,0-1 0,1 1 0,-1-1 0,0 0 0,1 0 0,-1 0 0,1 0 0,0-1 0,-1 0 0,1 0 0,0 0 0,0 0 0,0-1 0,0 0 0,5-1 0,-6 0 0,-1 0 0,0 0 0,1-1 0,-1 1 0,0-1 0,0 0 0,0 0 0,-1 0 0,1 0 0,0-1 0,-1 1 0,1-1 0,-1 0 0,0 1 0,0-1 0,0 0 0,0 0 0,-1 0 0,1-1 0,-1 1 0,2-5 0,5-12 0,-1 0 0,4-24 0,-4 17 0,24-127 0,4-53 0,0 86 0,-33 109 20,0-1 0,-1 0 0,0 0 0,-1 0 0,-1-13 0,0 20-126,1 1 0,-1-1 0,-1 0 0,1 1 0,-1 0 0,0-1-1,0 1 1,0 0 0,-1 0 0,0 0 0,0 0 0,0 1 0,-7-8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8.9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442 1 24575,'-5'1'0,"0"0"0,-1 1 0,1 0 0,0 0 0,0 0 0,1 1 0,-1-1 0,0 1 0,-8 7 0,-18 10 0,-242 89 0,193-63-1365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9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24575,'16'51'0,"-11"38"0,-6 108 0,-2-64 0,3 110-1365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30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36 24575,'157'-18'0,"18"1"0,-168 16 0,1 1 0,-1 1 0,1 0 0,-1 0 0,1 0 0,-1 1 0,0 0 0,0 0 0,0 1 0,14 7 0,-18-7 0,1-1 0,-1 1 0,1 1 0,-1-1 0,0 0 0,0 1 0,0-1 0,-1 1 0,1 0 0,-1 0 0,0 0 0,0 0 0,-1 0 0,1 1 0,-1-1 0,0 1 0,0-1 0,0 1 0,0 7 0,1 10 0,13 234 0,-15 490 0,-2-722 0,0-1 0,-2-1 0,-8 31 0,-4 18 0,15-66 0,0-1 0,-1 1 0,1-1 0,-1 0 0,0 1 0,0-1 0,-1 0 0,1 0 0,-1 0 0,0-1 0,0 1 0,0-1 0,-1 1 0,1-1 0,-1 0 0,0-1 0,0 1 0,0 0 0,0-1 0,-5 2 0,-11 5 0,0-1 0,0-1 0,-24 4 0,31-7 0,-188 51 0,175-48-80,12-3-241,1-1-1,-1 0 1,-24 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53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453 1 24575,'-48'0'0,"-1"2"0,-50 9 0,48-8 0,46-4 0,0 1 0,0 0 0,0 0 0,0 0 0,-1 0 0,1 1 0,0 0 0,0 0 0,0 0 0,0 1 0,0-1 0,1 1 0,-1 0 0,0 1 0,1-1 0,0 1 0,-1 0 0,1 0 0,-7 7 0,6-2 0,0-1 0,1 1 0,1 0 0,-1 0 0,1 0 0,0 0 0,1 0 0,0 1 0,0-1 0,1 1 0,0 0 0,1 14 0,-8 40 0,2-23 0,2 0 0,2 0 0,5 70 0,0-17 0,-3 541 0,-2-608 0,-1 0 0,-1 0 0,-14 47 0,11-51 0,1 1 0,2 0 0,0 0 0,1 0 0,1 34 0,2-55 0,1 0 0,-1 0 0,1 0 0,0 0 0,-1 0 0,1 0 0,0-1 0,0 1 0,0 0 0,0 0 0,1-1 0,-1 1 0,0-1 0,1 0 0,-1 1 0,1-1 0,-1 0 0,1 0 0,-1 1 0,1-1 0,0-1 0,0 1 0,0 0 0,0 0 0,-1-1 0,1 1 0,0-1 0,0 1 0,0-1 0,0 0 0,4 0 0,10 1 0,0-1 0,0 0 0,18-3 0,-7 1 0,24 1 0,77-12 0,-80 8 0,1 2 0,82 5 0,-33 1 0,-92-3-97,0 0-1,0 0 1,-1 0-1,1-1 1,0 0-1,-1 0 1,1 0-1,-1-1 1,1 0-1,-1 0 1,1 0-1,-1-1 0,6-3 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55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24575,'1'9'0,"0"-1"0,1 1 0,0 0 0,1 0 0,4 10 0,5 21 0,7 29 0,-12-45 0,-1-1 0,5 37 0,5 41 0,-9-65 0,-2 0 0,1 52 0,-7-40 0,-1-18 0,2 0 0,1 1 0,2-1 0,6 34 0,-6-49-341,-1 0 0,0 0-1,-1 19 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55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1 24575,'-4'1'0,"-1"-1"0,1 1 0,0 1 0,0-1 0,0 0 0,0 1 0,0 0 0,0 0 0,1 0 0,-1 1 0,-5 4 0,-41 37 0,37-32 0,-71 75 0,51-34-1365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34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24575,'1'1'0,"0"0"0,0 0 0,0 0 0,0 0 0,0 0 0,-1 0 0,1 0 0,0 0 0,0 0 0,-1 0 0,1 0 0,-1 0 0,1 0 0,-1 1 0,1-1 0,-1 0 0,0 0 0,1 1 0,-1 1 0,8 33 0,-7-31 0,7 57 0,-2-1 0,-2 93 0,-4-151 0,-1 24 0,3 48 0,-1-69 0,0-1 0,0 1 0,1-1 0,-1 1 0,1-1 0,1 0 0,-1 0 0,0 0 0,1 0 0,7 9 0,-10-14 0,0 0 0,0 0 0,0 0 0,0 0 0,0 1 0,0-1 0,0 0 0,0 0 0,1 0 0,-1 0 0,0 0 0,0 0 0,0 0 0,0 0 0,0 0 0,1 1 0,-1-1 0,0 0 0,0 0 0,0 0 0,0 0 0,0 0 0,1 0 0,-1 0 0,0 0 0,0 0 0,0 0 0,0 0 0,1 0 0,-1 0 0,0 0 0,0 0 0,0 0 0,0-1 0,0 1 0,1 0 0,-1 0 0,0 0 0,0 0 0,0 0 0,0 0 0,0 0 0,1 0 0,-1 0 0,0-1 0,0 1 0,0 0 0,0 0 0,0 0 0,0 0 0,0 0 0,0-1 0,0 1 0,0 0 0,0 0 0,1 0 0,-1 0 0,0 0 0,0-1 0,0 1 0,0 0 0,3-20 0,-2-20 0,-3-39 0,3-148 0,2 210 0,0 0 0,1 1 0,1 0 0,0 0 0,2 0 0,8-17 0,-14 32 1,0 0 0,0-1-1,0 1 1,0 0 0,0 0-1,0 0 1,0 0 0,1 0 0,-1 0-1,0 1 1,1-1 0,-1 0-1,1 1 1,-1-1 0,0 1-1,1-1 1,0 1 0,-1 0 0,1 0-1,-1-1 1,1 1 0,-1 0-1,1 0 1,-1 1 0,1-1-1,-1 0 1,1 0 0,-1 1 0,1-1-1,-1 1 1,2 0 0,55 28-80,-26-12-1230,-23-14-5517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56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159 134 24575,'-7'-1'0,"-1"0"0,1-1 0,0 0 0,-1 0 0,-11-7 0,12 6 0,0 0 0,0 1 0,0-1 0,0 1 0,-1 1 0,1-1 0,-10 0 0,15 2 0,1 0 0,-1 1 0,1-1 0,0 0 0,-1 1 0,1-1 0,0 0 0,0 1 0,-1 0 0,1-1 0,0 1 0,0 0 0,0-1 0,0 1 0,-1 0 0,1 0 0,-1 2 0,0 0 0,1-1 0,-1 1 0,1 0 0,0-1 0,0 1 0,0 0 0,0 0 0,1 0 0,-1 0 0,1 0 0,-1 4 0,2 135 0,1-54 0,8-6 0,-2-26 0,-3-29 0,2 0 0,0 0 0,2-1 0,0 0 0,2-1 0,1 0 0,1 0 0,25 34 0,-34-53 0,1-1 0,-1 1 0,1-1 0,0-1 0,0 1 0,1-1 0,-1 0 0,1 0 0,0 0 0,10 4 0,-14-7 0,0 0 0,1 1 0,-1-2 0,1 1 0,-1 0 0,1 0 0,-1-1 0,1 0 0,0 1 0,-1-1 0,1 0 0,-1 0 0,1 0 0,0-1 0,-1 1 0,1-1 0,-1 1 0,1-1 0,-1 0 0,1 0 0,-1 0 0,0 0 0,1 0 0,-1-1 0,0 1 0,0-1 0,0 1 0,0-1 0,0 0 0,2-2 0,50-58 0,-35 42 0,-1-1 0,20-29 0,-30 36 0,0-1 0,-1-1 0,-1 1 0,0-1 0,-2 0 0,1 0 0,-2-1 0,0 1 0,-1-1 0,0 0 0,-2 1 0,0-1 0,-3-18 0,1 23 0,-1 0 0,-1 1 0,0 0 0,-1 0 0,0 0 0,-1 1 0,0-1 0,-10-12 0,-14-28 0,-22-29 0,28 45 0,-68-115-1365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57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 24575,'34'-1'0,"1"-2"0,39-7 0,66-8 0,-113 15 0,0 1 0,0 1 0,44 4 0,-68-2 0,0-1 0,0 1 0,0-1 0,0 1 0,-1 0 0,1 0 0,0 1 0,-1-1 0,1 0 0,-1 1 0,1 0 0,-1-1 0,0 1 0,1 0 0,-1 0 0,0 0 0,0 1 0,0-1 0,-1 0 0,1 1 0,-1-1 0,1 1 0,-1 0 0,2 3 0,1 7 0,0 1 0,-1-1 0,0 1 0,0 14 0,2 7 0,3 17 0,-7-39 0,0-1 0,2 0 0,-1 1 0,1-1 0,8 19 0,-4-12 0,-1 0 0,-1 0 0,0 1 0,1 22 0,6 26 0,23 158 0,-18-70 0,-13-132 0,-1 0 0,-1 1 0,-1 29 0,-1-32 0,0 0 0,2 0 0,0-1 0,9 37 0,7 3 0,21 63 0,-39-123 0,0 0 0,0 0 0,0 0 0,0 0 0,-1 0 0,1 0 0,0 0 0,0 0 0,-1 0 0,1 0 0,-1-1 0,1 1 0,0 0 0,-1 0 0,0 0 0,1 0 0,-1-1 0,1 1 0,-1 0 0,0 0 0,0-1 0,1 1 0,-1-1 0,0 1 0,0-1 0,0 1 0,0-1 0,0 1 0,0-1 0,1 0 0,-3 1 0,-41 15 0,30-12 0,-141 44 0,99-33 0,-63 26 0,79-29-46,25-7-217,0-1-1,1 0 0,-1-1 0,-25 2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57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313 0 24575,'-5'2'0,"0"-1"0,0 1 0,0 0 0,0 0 0,0 0 0,0 1 0,0 0 0,1 0 0,-1 0 0,1 0 0,0 1 0,0 0 0,0 0 0,1 0 0,-1 0 0,-3 7 0,-20 18 0,-86 51 0,19-19-1365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59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580 22 24575,'-85'2'0,"-91"-4"0,116-6 0,35 4 0,-47-1 0,34 3 0,27 1 0,-1 0 0,1 1 0,0 0 0,0 1 0,0 0 0,-20 5 0,29-5 0,0 0 0,0 1 0,1-1 0,-1 0 0,1 1 0,-1-1 0,1 1 0,-1 0 0,1 0 0,0-1 0,0 1 0,0 0 0,0 0 0,0 0 0,0 0 0,0 0 0,1 0 0,-1 0 0,1 1 0,-1-1 0,1 0 0,0 0 0,0 3 0,2 62 0,0-45 0,1 871 0,-5-462 0,11-330 0,0 6 0,-10-84 0,1-15 0,-1 0 0,1 0 0,1 0 0,-1 0 0,1 0 0,0 0 0,3 9 0,-3-15 0,1 0 0,-1 0 0,0 0 0,0-1 0,1 1 0,-1 0 0,1 0 0,-1-1 0,1 1 0,0-1 0,0 0 0,0 1 0,-1-1 0,1 0 0,1 0 0,-1 0 0,0 0 0,0-1 0,0 1 0,0 0 0,0-1 0,1 0 0,-1 1 0,0-1 0,0 0 0,1 0 0,-1 0 0,0-1 0,0 1 0,4-1 0,40-6 0,0-1 0,53-18 0,-65 15 0,-16 5 0,-1 1 0,38-6 0,154-24 0,-205 34-36,1 1 0,-1-2 0,0 1-1,0 0 1,0-1 0,-1 0 0,1 0-1,0 0 1,-1 0 0,1-1 0,-1 1 0,0-1-1,0 0 1,0 0 0,0 0 0,4-6-1,0 2-712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8:00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350 93 24575,'-12'-1'0,"0"1"0,0 1 0,1 0 0,-1 1 0,-19 5 0,25-4 0,-1-1 0,1 2 0,0-1 0,0 1 0,1 0 0,-1 0 0,1 0 0,0 1 0,0-1 0,0 1 0,-5 8 0,-74 108 0,62-87 0,11-19 0,2 1 0,-1 0 0,2 0 0,0 1 0,1 0 0,1 0 0,1 1 0,0 0 0,1 0 0,1 0 0,0 1 0,1 26 0,2-10 0,-1-20 0,1 0 0,1 0 0,0 0 0,6 24 0,-6-34 0,1 0 0,0 0 0,0 0 0,1-1 0,-1 1 0,1-1 0,0 1 0,0-1 0,1 0 0,-1 0 0,1 0 0,0-1 0,0 1 0,0-1 0,0 0 0,1 0 0,5 3 0,31 16 0,77 30 0,-98-45 0,1-1 0,0-1 0,0-1 0,1-1 0,-1-1 0,26 0 0,-43-2 0,0 0 0,0 0 0,0 0 0,0-1 0,0 1 0,0-1 0,0 0 0,0 0 0,-1 0 0,1-1 0,0 0 0,0 1 0,-1-1 0,1 0 0,4-4 0,-6 3 0,1-1 0,-1 1 0,0 0 0,0-1 0,0 1 0,-1-1 0,1 1 0,-1-1 0,0 0 0,0 0 0,0 0 0,0 0 0,-1 0 0,1 1 0,-1-1 0,-1-5 0,2-30 0,-4-167 0,1 191 0,-1 0 0,-10-29 0,-4-24 0,12 39 0,-16-52 0,-1-2 0,13 11 0,8 54 0,-1 0 0,0 0 0,-2 0 0,-5-18 0,1 8-1365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8:01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450 0 24575,'-1'4'0,"1"0"0,-1 0 0,0 0 0,0 0 0,0-1 0,0 1 0,-1 0 0,0-1 0,1 1 0,-1-1 0,0 1 0,-1-1 0,1 0 0,-1 0 0,1 0 0,-1 0 0,0 0 0,0-1 0,-6 4 0,-9 6 0,0-1 0,-33 15 0,-10 6 0,-94 64 0,51-44-1365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8:01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24575,'3'1'0,"0"-1"0,1 1 0,-1-1 0,0 1 0,1 0 0,-1 1 0,0-1 0,0 0 0,0 1 0,0 0 0,0 0 0,0-1 0,-1 2 0,1-1 0,-1 0 0,1 1 0,-1-1 0,0 1 0,0-1 0,0 1 0,0 0 0,0 0 0,-1 0 0,0 0 0,1 0 0,-1 1 0,0-1 0,0 0 0,0 4 0,4 15 0,-1 0 0,-1 1 0,1 29 0,-3-29 0,7 48 0,1 50 0,-10 0-1365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8:02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24575,'23'0'0,"0"1"0,0-1 0,-1-1 0,1-1 0,0-1 0,-1-1 0,31-10 0,-37 10 0,-1 1 0,1 0 0,-1 0 0,1 2 0,0 0 0,0 1 0,28 3 0,-41-3 0,-1 1 0,-1 0 0,1-1 0,0 1 0,0 0 0,0 0 0,0 0 0,0 0 0,-1 0 0,1 0 0,0 1 0,-1-1 0,1 0 0,-1 1 0,0-1 0,1 1 0,-1 0 0,0-1 0,0 1 0,0 0 0,0 0 0,0 0 0,-1 0 0,1 0 0,0 0 0,-1 0 0,0 0 0,1 0 0,-1 0 0,0 3 0,1 11 0,0-1 0,-2 1 0,-2 18 0,1-6 0,3-9 0,0-1 0,6 26 0,2 32 0,8 98 0,-16-124 0,11 74 0,-6-58 0,-3 0 0,-6 69 0,1-18 0,2-86 0,0 52 0,-14 115 0,-8-42 0,18-133 0,-12 44 0,3-16 0,13-49 0,-1 0 0,0 1 0,0-1 0,0 0 0,0 0 0,0 1 0,0-1 0,-1 0 0,1 0 0,-1 0 0,0-1 0,1 1 0,-1 0 0,0-1 0,0 1 0,0-1 0,0 1 0,0-1 0,-3 2 0,-51 14 0,7-1 0,25-6 0,0-1 0,-24 7 0,29-10 0,-7 1-455,-1-1 0,-36 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46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95 24575,'0'-3'0,"-1"0"0,0 0 0,0-1 0,0 1 0,0 0 0,-1 0 0,1 0 0,-1 0 0,1 0 0,-4-3 0,3 4 0,0-1 0,1 1 0,-1-1 0,0 0 0,1 0 0,0 1 0,0-1 0,0 0 0,0 0 0,0 0 0,0-1 0,1 1 0,-1-4 0,2 6 0,-1 0 0,1 0 0,-1 0 0,1 1 0,0-1 0,-1 0 0,1 0 0,0 0 0,0 1 0,-1-1 0,1 1 0,0-1 0,0 0 0,0 1 0,0 0 0,0-1 0,0 1 0,0-1 0,0 1 0,0 0 0,0 0 0,0 0 0,0-1 0,0 1 0,0 0 0,0 0 0,1 1 0,36-1 0,-30 1 0,-1-1 0,0 0 0,0 0 0,0 1 0,0 0 0,0 1 0,0 0 0,0 0 0,12 5 0,-16-5 0,0 0 0,-1 0 0,0 0 0,1 0 0,-1 0 0,0 0 0,0 0 0,0 1 0,-1-1 0,1 1 0,-1 0 0,1-1 0,-1 1 0,0 0 0,0 0 0,0 0 0,0 0 0,0 0 0,-1 0 0,1 0 0,-1 0 0,0 0 0,0 3 0,0 3 0,1-1 0,0 1 0,-1 0 0,-1-1 0,1 1 0,-1-1 0,-1 1 0,1-1 0,-1 1 0,-1-1 0,-6 16 0,-7 4 0,0 0 0,-29 38 0,20-30 0,-35 68 0,13-22 0,46-80 0,0-1 0,0 1 0,0-1 0,0 1 0,1 0 0,-1-1 0,0 1 0,1 0 0,-1 0 0,1 0 0,0-1 0,0 1 0,-1 0 0,1 0 0,0 0 0,1 0 0,-1 0 0,0-1 0,0 1 0,1 0 0,-1 0 0,1 0 0,0-1 0,-1 1 0,1 0 0,0-1 0,0 1 0,0-1 0,0 1 0,0-1 0,0 1 0,1-1 0,-1 0 0,0 1 0,1-1 0,-1 0 0,1 0 0,0 0 0,-1 0 0,1 0 0,-1-1 0,4 2 0,7 3 0,1 0 0,0-1 0,1 0 0,21 3 0,-33-8 0,1 1 0,-1 0 0,1 0 0,-1-1 0,1 0 0,-1 1 0,1-1 0,-1 0 0,0 0 0,0 0 0,1-1 0,-1 1 0,0-1 0,0 1 0,0-1 0,0 1 0,0-1 0,-1 0 0,1 0 0,0 0 0,-1 0 0,0 0 0,1 0 0,0-3 0,1 0 0,0 1 0,1 0 0,-1 0 0,1 0 0,0 1 0,6-6 0,11 1-1365,-11 6-5461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47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24575,'278'0'-1365,"-266"0"-5461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48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24575,'1'1'0,"0"-1"0,0 1 0,1 0 0,-1-1 0,0 1 0,0 0 0,0 0 0,0 0 0,0 0 0,0 0 0,0 0 0,0 0 0,-1 0 0,1 0 0,0 0 0,-1 1 0,1-1 0,0 0 0,-1 0 0,0 1 0,1-1 0,-1 0 0,0 1 0,1 1 0,5 35 0,6 88 0,2 54 0,-7-149 0,-3-29 0,-1-20 0,-2-12 0,2 0 0,7-35 0,-7 53 0,-1 1 0,2-1 0,0 1 0,0-1 0,1 1 0,1 0 0,0 1 0,10-15 0,-7 14 0,1-1 0,0 2 0,1-1 0,0 1 0,22-14 0,-28 21 0,-1 1 0,0-1 0,1 1 0,-1 0 0,1 0 0,0 1 0,-1-1 0,1 1 0,0 0 0,0 1 0,0-1 0,0 1 0,0 0 0,0 0 0,0 0 0,0 1 0,0-1 0,0 1 0,0 1 0,-1-1 0,7 3 0,-3 1-1365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48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24575,'2'108'0,"-4"116"0,-12-106 0,10-93-592,-12 45 0,15-67 411,-1 6-6645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03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24575,'2'0'0,"0"0"0,0 1 0,0 0 0,0-1 0,0 1 0,0 0 0,0 0 0,0 0 0,0 0 0,-1 0 0,1 1 0,0-1 0,-1 0 0,1 1 0,-1 0 0,1-1 0,-1 1 0,0 0 0,0-1 0,0 1 0,0 0 0,0 0 0,1 3 0,20 59 0,-12-34 0,31 103 0,-37-123 0,8 12 0,-7-26 0,0-16 0,-2 2 0,0-1 0,2 0 0,12-32 0,-14 44 0,0 0 0,1 0 0,0 0 0,0 1 0,1-1 0,-1 1 0,1 0 0,1 1 0,-1-1 0,1 1 0,0 0 0,9-6 0,10-6 0,-22 14 0,0 0 0,0 1 0,0 0 0,1 0 0,-1 0 0,1 0 0,-1 0 0,1 1 0,0-1 0,0 1 0,0 0 0,0 0 0,6 0 0,42 0-1365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5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24575,'1'1'0,"1"-1"0,-1 1 0,0 0 0,0 0 0,0-1 0,0 1 0,1 0 0,-1 0 0,-1 0 0,1 0 0,0 0 0,0 0 0,0 0 0,0 1 0,-1-1 0,1 0 0,0 0 0,-1 0 0,1 1 0,-1-1 0,0 0 0,1 1 0,-1-1 0,0 2 0,6 35 0,-11 191 0,-3-60 0,8-132 0,-2-15 0,2-1 0,1 1 0,0 0 0,2-1 0,0 0 0,1 1 0,8 21 0,-8-35-1365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58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24575,'1'7'0,"0"0"0,1 0 0,-1 0 0,2 0 0,-1-1 0,1 1 0,0-1 0,6 10 0,14 34 0,-16-22 0,5 49 0,-8-33 0,4 72 0,-8 188-1365,0-293-5461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7:00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24575,'92'14'0,"19"-16"0,84 4 0,-174 3-1365,-13-2-5461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7:00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24575,'212'14'0,"-178"-15"0,16 0 0,-1 2 0,60 9 0,-74-6-1365,-24-4-5461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7:20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124 723 24575,'-3'1'0,"1"-1"0,-1 1 0,1 0 0,0-1 0,0 1 0,-1 0 0,1 1 0,0-1 0,0 0 0,0 0 0,0 1 0,0 0 0,0-1 0,1 1 0,-1 0 0,0 0 0,1 0 0,-1 0 0,1 0 0,0 0 0,-2 3 0,-23 56 0,20-45 0,-4 12 0,1 0 0,1 1 0,-8 55 0,14-61 0,0-1 0,1 1 0,2 0 0,5 41 0,-5-62 0,0 1 0,1-1 0,-1 0 0,1 0 0,-1 0 0,1 0 0,-1 0 0,1-1 0,0 1 0,0-1 0,0 1 0,0-1 0,0 1 0,1-1 0,-1 0 0,0 0 0,1 0 0,-1 0 0,0-1 0,1 1 0,-1-1 0,1 1 0,-1-1 0,1 0 0,-1 0 0,4 0 0,15 1 0,-1-2 0,24-3 0,-30 3 0,-8 0 0,-1 0 0,1-1 0,0 1 0,-1-1 0,0-1 0,1 1 0,-1-1 0,0 1 0,0-2 0,0 1 0,-1 0 0,1-1 0,-1 0 0,0 0 0,0 0 0,0-1 0,0 1 0,-1-1 0,0 0 0,0 0 0,0 0 0,3-9 0,1-5 0,0 0 0,-1 0 0,0-1 0,-2 1 0,2-27 0,0-42 0,-7-113 0,-1 68 0,0 93 0,-2 1 0,-12-57 0,0 10 0,12 38 0,2 0 0,4-48 0,0 13 0,-15 129 0,11 63 0,3-62 0,-8 67 0,3-72 0,1 45 0,3-45 0,-7 48 0,-6 69 0,9-104 0,3-36 0,-2 21 0,3 60 0,1-91 0,-1 1 0,2-1 0,-1 1 0,1-1 0,1 0 0,-1 0 0,2 0 0,-1 0 0,1 0 0,1-1 0,-1 0 0,7 9 0,-6-13 0,-1-1 0,1 0 0,-1 0 0,1 0 0,0-1 0,0 1 0,0-1 0,0 0 0,1-1 0,-1 1 0,0-1 0,1 0 0,9 0 0,0 1 0,-1-2 0,1 1 0,0-2 0,14-2 0,-12-1 0,0 0 0,0-2 0,-1 0 0,0 0 0,30-18 0,-9 0 0,40-31 0,-15 2 0,74-82 0,-88 85 0,0 10-1365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3:35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24575,'3'0'0,"0"1"0,-1 0 0,1-1 0,-1 1 0,1 0 0,-1 1 0,1-1 0,-1 0 0,0 1 0,0-1 0,0 1 0,0-1 0,0 1 0,0 0 0,0 0 0,0 0 0,-1 0 0,1 1 0,-1-1 0,1 0 0,-1 0 0,0 1 0,0-1 0,1 4 0,5 12 0,-1 0 0,5 25 0,-7-24 0,39 161 0,-42-150 0,-2-26 0,1 0 0,0 0 0,0 1 0,0-1 0,1 0 0,-1 0 0,1 0 0,0 0 0,0 0 0,0 0 0,1 0 0,2 4 0,-2-11 0,1 0 0,-1 0 0,0-1 0,0 1 0,0-1 0,0 0 0,0 0 0,-1 0 0,2-4 0,2-12 0,1 0 0,1 0 0,11-22 0,-14 33 0,1 1 0,1 0 0,-1 0 0,1 0 0,0 1 0,1 0 0,0 0 0,0 1 0,9-7 0,16-8-1365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3:35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24575,'2'1'0,"-1"-1"0,0 1 0,1 0 0,-1 0 0,0 0 0,0 1 0,0-1 0,0 0 0,0 0 0,0 0 0,0 1 0,0-1 0,-1 0 0,1 1 0,0-1 0,-1 1 0,1-1 0,0 3 0,9 29 0,0 33 0,-10-53 0,2-1 0,-1 0 0,2 0 0,-1 0 0,6 14 0,6 10 0,-2 0 0,10 55 0,-18-24-1365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3:36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24575,'2'7'0,"-1"1"0,1-1 0,1 1 0,-1-1 0,1 0 0,1 0 0,6 11 0,4 10 0,41 139 0,-53-163 0,-1-1 0,1 0 0,-1 1 0,1-1 0,0 0 0,0 0 0,0 0 0,1 0 0,-1 0 0,1-1 0,3 4 0,-5-5 0,0-1 0,-1 0 0,1 1 0,0-1 0,-1 0 0,1 0 0,0 1 0,-1-1 0,1 0 0,0 0 0,-1 0 0,1 0 0,0 0 0,-1 0 0,1 0 0,0 0 0,0 0 0,-1 0 0,1 0 0,0 0 0,-1-1 0,1 1 0,1-1 0,-1 0 0,0 0 0,1 0 0,-1 0 0,0 0 0,0-1 0,0 1 0,0 0 0,0-1 0,0 1 0,0-1 0,0 0 0,-1 1 0,1-1 0,0-1 0,13-41 0,-8 22 0,2 1 0,12-26 0,-16 40-98,0-3-83,1 0 0,1 1 0,-1-1 0,2 1 0,-1 1 0,13-13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3:37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24575,'46'-1'0,"42"0"0,-81 2 0,1-1 0,-1 2 0,1-1 0,-1 1 0,0 0 0,0 0 0,1 1 0,11 6 0,-16-6 0,1 1 0,0-1 0,-1 1 0,0 0 0,1 0 0,-2 0 0,1 0 0,0 0 0,-1 1 0,0-1 0,0 1 0,0 0 0,1 5 0,1 3 0,-1 0 0,0 0 0,1 24 0,-4-29 0,0 0 0,-1 0 0,0 0 0,0 0 0,0-1 0,-1 1 0,-1 0 0,1-1 0,-1 1 0,0-1 0,-1 0 0,-7 12 0,-4 1 0,-1 0 0,-32 29 0,29-29 0,-32 39 0,50-59 0,0 1 0,1 0 0,-1-1 0,1 1 0,-1 0 0,1 0 0,-1 0 0,1-1 0,-1 1 0,1 0 0,0 0 0,-1 0 0,1 0 0,0 0 0,0 0 0,0 0 0,0 0 0,0 0 0,0-1 0,0 1 0,0 0 0,0 0 0,0 0 0,0 0 0,1 0 0,-1 0 0,0 0 0,1 0 0,0 0 0,0 1 0,0-1 0,1 0 0,-1 0 0,1 0 0,0 0 0,-1 0 0,1 0 0,0-1 0,0 1 0,-1 0 0,1-1 0,0 1 0,3-1 0,11 2 0,0-1 0,28-2 0,-33 0 0,61 0-1365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4:04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321 385 24575,'-2'16'0,"-1"1"0,-1-1 0,-1 0 0,-1 0 0,0 0 0,-1-1 0,0 0 0,-11 16 0,-1 6 0,5-7 0,-6 11 0,-50 79 0,39-80 0,9-11 0,-27 45 0,41-60 0,-17 36 0,24-48 0,0 0 0,1 0 0,-1-1 0,1 1 0,-1 0 0,1 0 0,0 0 0,0 0 0,0 0 0,0 0 0,0 0 0,0 0 0,1 0 0,-1-1 0,1 1 0,-1 0 0,1 0 0,0 0 0,0-1 0,-1 1 0,1 0 0,0-1 0,1 1 0,1 2 0,-2-4 0,-1 1 0,1 0 0,0-1 0,0 1 0,0-1 0,0 1 0,0-1 0,0 1 0,0-1 0,0 0 0,0 0 0,0 1 0,1-1 0,-1 0 0,0 0 0,0 0 0,0 0 0,0 0 0,0-1 0,0 1 0,0 0 0,0 0 0,0-1 0,0 1 0,0 0 0,0-1 0,0 1 0,0-1 0,0 0 0,0 1 0,0-1 0,0 0 0,0 1 0,-1-1 0,1 0 0,0 0 0,1-1 0,29-42 0,-23 32 0,2-4 0,0 0 0,-2-1 0,13-35 0,13-23 0,-19 44 0,17-47 0,8-16 0,-20 57 0,-1 0 0,-2-1 0,-1-2 0,-2 1 0,16-76 0,-13 41 0,-12 55 0,0 1 0,4-38 0,-9 49 0,0 1 0,0 0 0,0-1 0,-1 1 0,0 0 0,0-1 0,-1 1 0,0 0 0,0 0 0,0 0 0,-1 0 0,0 1 0,-3-6 0,5 9 0,0 1 0,0-1 0,0 1 0,0 0 0,0-1 0,0 1 0,0 0 0,0 0 0,0 0 0,0 0 0,-1 0 0,1 0 0,-1 0 0,1 0 0,0 1 0,-3-2 0,3 2 0,0 0 0,0 0 0,1 0 0,-1 0 0,0 0 0,1 1 0,-1-1 0,0 0 0,0 0 0,1 1 0,-1-1 0,0 0 0,1 1 0,-1-1 0,1 0 0,-1 1 0,1-1 0,-1 1 0,0-1 0,1 1 0,0 0 0,-1-1 0,1 1 0,-1 1 0,-2 2 0,1 1 0,1-1 0,-1 1 0,0 0 0,1-1 0,0 1 0,0 0 0,0 10 0,3 396 0,-2-403 0,0 1 0,1 0 0,0 0 0,0-1 0,0 1 0,1-1 0,1 1 0,-1-1 0,2 0 0,-1 0 0,1 0 0,0 0 0,0-1 0,1 0 0,0 0 0,1 0 0,-1 0 0,1-1 0,13 11 0,4 0 0,-14-11 0,-1 0 0,1 0 0,0-1 0,1 0 0,-1 0 0,17 4 0,21 7 0,-32-10 0,1-1 0,27 6 0,98 24 0,-68-19-1365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04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24575,'1'37'0,"1"0"0,2-1 0,1 1 0,12 36 0,-7-14-1365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36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24575,'2'3'0,"1"0"0,-1 0 0,1-1 0,0 1 0,0-1 0,0 0 0,0 1 0,0-1 0,1 0 0,-1-1 0,7 3 0,-1 1 0,239 122 0,-197-103 0,70 44 0,-112-60-1365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36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477 1 24575,'-2'5'0,"-1"1"0,0 0 0,0-1 0,0 1 0,-1-1 0,0 0 0,-5 7 0,-1 0 0,6-6 0,-164 211 0,115-143 0,4-6 0,31-41 0,0 0 0,2 1 0,0 0 0,2 1 0,-16 52 0,10-30 0,13-34-195,2 0 0,0 1 0,1 0 0,1 0 0,0 0 0,0 24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37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24575,'1'0'0,"0"0"0,0 1 0,0-1 0,0 1 0,-1-1 0,1 1 0,0-1 0,0 1 0,-1-1 0,1 1 0,0 0 0,-1 0 0,1-1 0,0 1 0,-1 0 0,1 0 0,-1-1 0,0 1 0,1 0 0,-1 0 0,0 0 0,1 0 0,-1 0 0,0 0 0,0-1 0,0 1 0,0 2 0,4 34 0,-4-27 0,16 82 0,-9-64 0,-2 0 0,-2 0 0,1 29 0,-3-41 0,1-1 0,0 1 0,1 0 0,7 19 0,-6-18 0,0-1 0,0 1 0,1 29 0,5 30-330,-6-60-705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45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 1 24575,'-5'0'0,"0"0"0,0 1 0,0 0 0,0 0 0,1 0 0,-1 1 0,0 0 0,1-1 0,-1 2 0,1-1 0,0 0 0,-1 1 0,1 0 0,1 0 0,-1 0 0,-4 4 0,-6 9 0,1-1 0,-19 31 0,-14 15 0,38-51 0,1 0 0,0 1 0,0 0 0,-9 23 0,-1 1 0,6-10 0,2 0 0,1 1 0,1 0 0,1 0 0,1 1 0,2 0 0,-1 37 0,5 78 0,-3 33 0,-6-127-100,5-35 137,1 0 0,0 0 0,0 1 0,1-1 0,2 14 0,-1-24-94,0 0-1,1 0 1,0 1 0,0-1 0,0 0 0,0 0-1,0 0 1,0-1 0,1 1 0,0 0 0,-1 0 0,1-1-1,0 1 1,0-1 0,0 1 0,1-1 0,-1 0-1,1 0 1,-1 0 0,1 0 0,0 0 0,-1-1 0,1 1-1,0-1 1,5 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38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47 24575,'28'0'0,"32"1"0,0-3 0,62-10 0,-33 6 0,-69 6 0,0 0 0,0-2 0,28-5 0,32-11-1365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39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24575,'4'1'0,"-1"1"0,1-1 0,0 1 0,-1 0 0,1 0 0,-1 0 0,0 1 0,1-1 0,-1 1 0,0-1 0,-1 1 0,1 0 0,3 5 0,23 19 0,88 30 0,-89-45 0,-18-7-195,1 0 0,-1-1 0,1-1 0,0 0 0,0 0 0,20 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39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0 24575,'0'15'0,"-2"0"0,0 0 0,-1 0 0,0-1 0,-1 0 0,-9 21 0,-3 1 0,-25 43 0,-53 60 0,0 8 0,62-89-20,25-45-148,1 1 0,-2-1 0,0-1 0,-1 1 0,0-2-1,-1 1 1,-12 11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40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24575,'39'0'0,"1"3"0,44 7 0,-59-5 0,112 23 0,-129-26 0,3 1 0,0 0 0,0 1 0,-1 0 0,20 10 0,-27-12 0,-1 0 0,1 0 0,0 0 0,-1 0 0,0 1 0,1-1 0,-1 1 0,0-1 0,0 1 0,-1 0 0,1 0 0,0 0 0,-1 0 0,0 0 0,0 0 0,0 1 0,0-1 0,0 0 0,-1 0 0,1 7 0,0-2 0,-1-1 0,0 0 0,0 1 0,-1-1 0,0 0 0,0 0 0,0 1 0,-1-1 0,0 0 0,-1-1 0,0 1 0,0 0 0,0-1 0,-1 1 0,0-1 0,0 0 0,0 0 0,-1-1 0,0 1 0,0-1 0,-1 0 0,1 0 0,-11 6 0,11-6 0,-68 59 0,66-57 0,1 0 0,0 0 0,0 1 0,0-1 0,1 1 0,0 0 0,-7 18 0,12-25 0,-1 0 0,1 1 0,0-1 0,-1 0 0,1 1 0,0-1 0,0 0 0,0 1 0,0-1 0,0 0 0,0 1 0,0-1 0,0 0 0,0 1 0,1-1 0,-1 0 0,0 1 0,1-1 0,-1 0 0,1 0 0,0 1 0,-1-1 0,1 0 0,1 1 0,0 0 0,0-1 0,0 1 0,0-1 0,0 1 0,1-1 0,-1 0 0,1 0 0,-1 0 0,0 0 0,1-1 0,-1 1 0,4 0 0,12 0 0,-1 0 0,0-1 0,24-2 0,-18 0 0,154-12 0,-36-8-1365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45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0 24575,'5'1'0,"1"1"0,-1 0 0,0 0 0,1 0 0,-1 1 0,0-1 0,6 6 0,13 5 0,9 2 0,-2 2 0,0 1 0,-1 1 0,34 29 0,-39-28 0,-2 0 0,0 2 0,-1 1 0,36 48 0,-50-58 0,1 1 0,-2-1 0,0 1 0,-1 0 0,0 1 0,-1 0 0,-1 0 0,0 0 0,-1 0 0,0 0 0,0 31 0,-3-35 0,1 3 0,-1 0 0,0 0 0,-1 0 0,-1 0 0,0 0 0,-1 0 0,0-1 0,-1 1 0,0-1 0,-9 17 0,-4-2 0,-1-1 0,-1-1 0,-1-1 0,-37 36 0,-104 80 0,5 1 0,105-99-1365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46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24575,'81'-2'0,"86"4"0,-165-2 0,0 1 0,-1-1 0,1 0 0,0 1 0,-1-1 0,1 1 0,-1 0 0,1-1 0,-1 1 0,1 0 0,-1 0 0,1 0 0,-1 0 0,0 0 0,0 0 0,1 0 0,-1 0 0,0 1 0,0-1 0,0 0 0,0 1 0,1 2 0,-1 0 0,1 0 0,-1 0 0,0 0 0,0 0 0,0 1 0,0-1 0,-1 0 0,0 8 0,0-1 0,-1-1 0,-1 1 0,0-1 0,0 1 0,-1-1 0,-7 18 0,0-11 0,0 0 0,-2-1 0,1 0 0,-2-1 0,0 0 0,-1-2 0,-1 1 0,0-2 0,-17 13 0,-4 6 0,34-30 0,0 1 0,0 0 0,0 0 0,0 0 0,0 1 0,1-1 0,-1 0 0,0 1 0,1-1 0,0 1 0,0 0 0,0-1 0,-1 5 0,2-6 0,1 0 0,0 0 0,-1 1 0,1-1 0,0 0 0,0 0 0,0 0 0,0 0 0,0 0 0,0 0 0,0 0 0,0 0 0,0 0 0,0 0 0,1-1 0,-1 1 0,0 0 0,1-1 0,-1 1 0,0-1 0,1 1 0,-1-1 0,1 0 0,-1 0 0,0 0 0,1 0 0,1 0 0,48 2 0,-43-3 0,27 1 0,-8 1 0,0-2 0,1-1 0,42-8 0,67-11-1365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05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24575,'0'28'0,"-1"-18"0,0 0 0,1 1 0,1-1 0,0 0 0,0 0 0,0 0 0,2 0 0,-1 0 0,1 0 0,8 18 0,-1-10 0,2 0 0,-10-19 0,-1 0 0,0 0 0,0-1 0,0 1 0,0 0 0,0 0 0,0 0 0,0-1 0,-1 1 0,1 0 0,0-1 0,-1 1 0,1-1 0,-1 1 0,1-1 0,-1 1 0,0-4 0,3-3 0,0-1 0,1 0 0,0 1 0,0 0 0,1-1 0,0 2 0,0-1 0,1 1 0,-1 0 0,2 0 0,-1 0 0,1 1 0,0 0 0,1 0 0,-1 1 0,1 0 0,0 0 0,0 1 0,1 0 0,9-3 0,-6 1-102,-10 4 49,0 1 0,-1 0 1,1 0-1,0 0 1,0 0-1,0 0 0,0 0 1,0 1-1,0-1 0,0 0 1,0 1-1,1 0 1,-1 0-1,0-1 0,0 1 1,0 0-1,0 1 1,0-1-1,1 0 0,-1 1 1,0-1-1,0 1 1,2 0-1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52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0 24575,'-19'141'0,"19"-114"0,-2 9 0,2-1 0,2 1 0,1 0 0,2-1 0,11 44 0,0 6 0,-13-64 0,0-1 0,11 32 0,-11-41-273,-1 0 0,1-1 0,-1 1 0,0 13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53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89 24575,'37'-2'0,"43"-7"0,-20 1 0,140-22 0,-108 25 0,-60 5 0,0-1 0,36-8 0,4-2-455,1 3 0,117 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54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533 0 24575,'-2'4'0,"0"1"0,0-1 0,0 0 0,0-1 0,-1 1 0,0 0 0,1-1 0,-1 1 0,-1-1 0,1 0 0,0 0 0,-6 3 0,-8 11 0,-217 231 0,192-204 0,2 2 0,2 2 0,-37 62 0,68-99 0,1 0 0,0 1 0,1 0 0,0 0 0,1 0 0,0 1 0,1-1 0,1 1 0,0 0 0,0-1 0,2 23 0,0-27 0,0 0 0,1 0 0,1-1 0,-1 1 0,1 0 0,0 0 0,1-1 0,0 0 0,0 1 0,1-1 0,0 0 0,0-1 0,0 1 0,1-1 0,0 0 0,0 0 0,1 0 0,0-1 0,0 1 0,7 4 0,49 27 0,3-3 0,76 30 0,-84-39 0,-14-8 0,76 18 0,-32-11 0,-72-20-227,0-1-1,0 0 1,1-1-1,-1 0 1,18-2-1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59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24575,'4'1'0,"-1"-1"0,0 1 0,0 0 0,0 0 0,1 0 0,-1 0 0,0 1 0,-1-1 0,1 1 0,0 0 0,0 0 0,-1 0 0,1 0 0,-1 0 0,3 4 0,38 46 0,-24-28 0,-5-7 0,-10-11 0,1 0 0,-1-1 0,2 1 0,-1-1 0,0 0 0,1 0 0,12 7 0,-10-7 0,1 1 0,-1 0 0,0 1 0,10 10 0,-11-9 0,1-1 0,-1-1 0,1 1 0,16 9 0,27 10-682,64 22-1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59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405 1 24575,'-6'3'0,"0"0"0,0 0 0,0 1 0,1-1 0,0 2 0,0-1 0,0 0 0,0 1 0,-7 9 0,6-7 0,-126 110 0,102-91 0,23-20 0,-1 0 0,1 0 0,1 1 0,-9 10 0,-23 27 0,29-35 0,1 0 0,0 0 0,0 1 0,1 0 0,-7 12 0,9-12-261,-2-1-1,1 0 0,-15 16 0,19-23-56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0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24575,'16'52'0,"-11"42"0,-6 103 0,-2-63 0,3-116-1365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1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24575,'3'0'0,"4"0"0,4 0 0,3 0 0,2 0 0,1 0 0,1 0 0,0 0 0,1 0 0,-1 0 0,0 0 0,0 0 0,0 0 0,-3-3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2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552 0 24575,'-1'3'0,"1"0"0,-1 0 0,0 0 0,0-1 0,0 1 0,0 0 0,-1-1 0,1 1 0,-1-1 0,1 1 0,-1-1 0,0 0 0,0 1 0,-4 2 0,-38 32 0,28-24 0,-166 124 0,-94 97 0,267-225-1365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2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24575,'4'1'0,"0"1"0,0 0 0,0 0 0,-1 0 0,1 1 0,-1-1 0,1 1 0,-1 0 0,0 0 0,0 0 0,4 5 0,7 6 0,103 98 0,-65-65 0,-39-33 0,1-1 0,0-1 0,19 12 0,28 16-1365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3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24575,'425'0'0,"-423"0"0,1 0 0,-1 0 0,0 0 0,1 0 0,-1 1 0,0-1 0,1 0 0,-1 1 0,0 0 0,0 0 0,0 0 0,0-1 0,0 2 0,0-1 0,0 0 0,0 0 0,0 1 0,0-1 0,0 1 0,-1-1 0,1 1 0,-1 0 0,1 0 0,-1 0 0,0 0 0,0 0 0,1 0 0,-2 0 0,1 0 0,0 0 0,0 0 0,-1 1 0,1-1 0,-1 0 0,1 1 0,-1-1 0,0 0 0,0 1 0,0-1 0,0 0 0,-1 0 0,0 5 0,0 1 0,-1 1 0,0-1 0,0 0 0,-1 0 0,0 0 0,-1 0 0,1 0 0,-1-1 0,-1 0 0,-9 13 0,-3-3 0,-1 0 0,-29 19 0,31-25 0,1 1 0,0 0 0,1 1 0,1 1 0,-14 16 0,25-27 0,0 0 0,0 0 0,0 0 0,0 0 0,0 0 0,1 1 0,-1-1 0,1 0 0,0 1 0,0-1 0,1 1 0,-1 0 0,1-1 0,-1 1 0,1 3 0,1-5 0,0 0 0,-1 0 0,1 0 0,0 0 0,0 0 0,0 0 0,0-1 0,1 1 0,-1 0 0,0-1 0,1 1 0,-1-1 0,1 1 0,-1-1 0,1 0 0,0 0 0,0 1 0,0-1 0,-1-1 0,1 1 0,0 0 0,0 0 0,0-1 0,0 1 0,0-1 0,1 1 0,3-1 0,24 4 0,0-2 0,0-1 0,37-4 0,5 0 0,-10-6-557,-54 8-251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07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20 24575,'0'-1'0,"1"0"0,-1 0 0,1 0 0,-1 0 0,1 0 0,0 0 0,-1 0 0,1 1 0,0-1 0,0 0 0,-1 1 0,1-1 0,0 0 0,0 1 0,0-1 0,0 1 0,0-1 0,0 1 0,0-1 0,0 1 0,0 0 0,0 0 0,0-1 0,0 1 0,0 0 0,0 0 0,2 0 0,36-3 0,-35 3 0,3 0 0,0 0 0,0 0 0,-1 0 0,1 0 0,0 1 0,-1 0 0,1 1 0,9 3 0,-14-4 0,0 0 0,0 1 0,0-1 0,-1 0 0,1 1 0,-1 0 0,1 0 0,-1-1 0,1 1 0,-1 0 0,0 0 0,0 0 0,0 0 0,0 0 0,0 0 0,0 1 0,-1-1 0,1 0 0,-1 0 0,1 1 0,-1-1 0,0 0 0,0 0 0,0 1 0,0-1 0,0 0 0,-1 1 0,0 2 0,0 1 0,-1 0 0,1 0 0,-1 0 0,-1 0 0,1-1 0,-1 1 0,0-1 0,0 1 0,-1-1 0,0 0 0,0 0 0,0-1 0,0 1 0,-1-1 0,1 0 0,-11 7 0,-9 5 0,0-1 0,-36 16 0,42-22 0,-26 8 0,37-15 0,0 0 0,0 0 0,0 0 0,1 1 0,-1 0 0,0 1 0,1-1 0,0 1 0,0 1 0,0-1 0,1 1 0,-1 0 0,-5 7 0,11-12 0,-1 1 0,1-1 0,0 1 0,0-1 0,-1 1 0,1-1 0,0 1 0,0 0 0,-1-1 0,1 1 0,0-1 0,0 1 0,0 0 0,0-1 0,0 1 0,0 0 0,0-1 0,0 1 0,0-1 0,0 1 0,0 0 0,1-1 0,-1 1 0,0-1 0,0 1 0,1 0 0,-1-1 0,0 1 0,1 0 0,19 8 0,31-6 0,-47-3 0,66 1 0,75-4 0,-88-6 56,26 0-1477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3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1 24575,'6'0'0,"0"1"0,0 0 0,0 0 0,-1 0 0,1 1 0,0 0 0,-1 0 0,1 0 0,-1 1 0,0 0 0,0 0 0,0 0 0,7 7 0,5 5 0,-1 1 0,18 21 0,-25-26 0,9 10 0,-2 1 0,0 0 0,-1 1 0,-1 1 0,-1 0 0,12 34 0,-18-34 0,-1 0 0,-2 1 0,0-1 0,-2 1 0,0 0 0,-3 33 0,-2-45 0,0 0 0,0-1 0,-1 1 0,-1 0 0,0-1 0,-1 0 0,0 0 0,-1-1 0,0 1 0,-1-2 0,0 1 0,-17 17 0,-14 9 0,-75 59 0,106-90 0,-58 41 0,-105 56 0,144-92-1365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4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57 24575,'21'-2'0,"0"0"0,0-1 0,-1-1 0,1-1 0,23-9 0,-41 13 0,10-4 0,0 0 0,0 1 0,1 0 0,27-3 0,-39 7 0,0 0 0,0 0 0,0 0 0,1 0 0,-1 0 0,0 0 0,0 1 0,0-1 0,0 1 0,1-1 0,-1 1 0,0 0 0,0 0 0,0 0 0,0 0 0,-1 0 0,1 0 0,0 0 0,0 1 0,-1-1 0,1 1 0,-1-1 0,1 1 0,-1 0 0,1 0 0,-1-1 0,0 1 0,0 0 0,0 0 0,0 0 0,0 0 0,-1 0 0,1 1 0,-1-1 0,1 0 0,-1 0 0,0 0 0,0 1 0,0 2 0,0 11 0,-2 0 0,0 1 0,-1-1 0,-1 0 0,0 0 0,-1 0 0,-1-1 0,0 0 0,-1 0 0,-13 21 0,17-31 0,-47 65 0,34-41 0,-2-1 0,0-1 0,-2-1 0,-42 43 0,40-55 0,19-12 0,-1 0 0,1 0 0,0 0 0,0 0 0,0 0 0,0 1 0,0-1 0,0 1 0,1 0 0,-1 0 0,1 0 0,-4 6 0,6-8 0,0-1 0,1 1 0,-1 0 0,0-1 0,0 1 0,1 0 0,-1-1 0,1 1 0,-1 0 0,0-1 0,1 1 0,-1-1 0,1 1 0,0-1 0,-1 1 0,1-1 0,-1 1 0,1-1 0,0 0 0,-1 1 0,1-1 0,0 0 0,-1 0 0,1 1 0,0-1 0,-1 0 0,1 0 0,0 0 0,0 0 0,-1 0 0,1 0 0,0 0 0,0 0 0,32 2 0,-30-2 0,67 0 0,150-3 0,-160-5 0,19-1 0,11-1 0,-39 2 0,-22 5 0,164-11 0,-133 14-1365,-44 0-5461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6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 24575,'52'16'0,"35"-10"0,106-7 0,-62-2 0,-92 2 0,-1-1 0,45-9 0,0 5 0,-64 6 0,0-1 0,38-6 0,-30 2 0,0 2 0,0 1 0,44 2 0,-42 1 0,0-2 0,54-7 0,-65 5-1365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7.0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 24575,'5'4'0,"0"0"0,0 0 0,0 0 0,1-1 0,0 0 0,-1 0 0,1 0 0,0-1 0,0 0 0,1 0 0,-1-1 0,0 1 0,1-1 0,6 0 0,16 0 0,55-3 0,-30-1 0,85-7 0,-60 2 0,-57 5 0,0-1 0,25-8 0,36-5 0,-29 10 0,-24 2 0,45 0 0,101-13-1365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57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2737 24575,'7'1'0,"1"1"0,-1-1 0,0 1 0,0 1 0,0-1 0,0 1 0,0 0 0,0 1 0,-1 0 0,0 0 0,0 0 0,0 1 0,0-1 0,-1 2 0,1-1 0,3 6 0,34 27 0,10 2 0,-26-18 0,60 37 0,-50-33 0,-31-21 0,1 0 0,0 0 0,0 0 0,14 6 0,-3-3 0,-1 1 0,27 20 0,-4-3 0,1-5 0,1-1 0,49 16 0,1 1 0,-70-27 0,-14-6 0,0 0 0,1 0 0,0 0 0,-1-1 0,16 3 0,-22-6 0,-1 0 0,0 0 0,1 0 0,-1 0 0,1 0 0,-1 0 0,1-1 0,-1 1 0,1 0 0,-1-1 0,0 1 0,1-1 0,-1 1 0,0-1 0,1 0 0,-1 0 0,0 0 0,0 1 0,0-1 0,0 0 0,0 0 0,0 0 0,0-1 0,0 1 0,0 0 0,0 0 0,-1 0 0,1-1 0,0 1 0,-1 0 0,1-1 0,-1 1 0,1-1 0,-1 1 0,0 0 0,0-1 0,1 1 0,-1-1 0,0 1 0,0-1 0,-1-2 0,3-47 0,-2 28 0,1 0 0,4-25 0,2-5 0,-3 1 0,-2-2 0,-5-52 0,0 1 0,-8-37 0,3 72 0,-8-44 0,8 67 0,-2-71 0,9 54 0,3-206 0,4 229 0,2 0 0,1 1 0,3 0 0,1 0 0,21-41 0,-17 39 0,6-17 0,34-92 0,-19 47 0,-22 64 0,13-47 0,12-37 0,12-45 0,43-70 0,-69 186 0,-14 31 0,-2 0 0,13-36 0,-23 56 0,0-1 0,0 1 0,1 0 0,-1 0 0,1 0 0,0-1 0,-1 2 0,1-1 0,0 0 0,0 0 0,0 0 0,1 1 0,-1 0 0,0-1 0,1 1 0,-1 0 0,1 0 0,-1 0 0,1 0 0,-1 0 0,1 1 0,-1-1 0,1 1 0,0 0 0,2 0 0,14-1 0,0 0 0,31 5 0,-16-2 0,106-20 0,99 5 0,-154 6 0,137 7 0,-89 3 0,1899-3-643,-1827-10 643,-74 1 0,96-7 0,100-3 0,-135 21-262,245-3-647,-284-8 909,76-1 0,191-7 0,2840 18-614,-2960-20 614,1040 20 2428,-1276-4-2428,67-12 0,-69 7 0,76-1 0,-100 7 0,0-2 0,41-8 0,-41 5 0,-1 2 0,44-1 0,-57 5 0,0-2 0,-1 0 0,31-9 0,31-5 0,-27 0 0,-49 14 0,0-1 0,0 2 0,0-1 0,0 1 0,12-1 0,58-6 0,-44 4 0,45 1 0,97-14 0,758 19 0,-759-20 0,-144 19 0,72 1 0,112-15 0,-39-3 0,-111 11 0,127 6 0,-81 2 0,-67 5-1365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9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393 1153 24575,'-1'4'0,"-1"-1"0,0 1 0,1-1 0,-1 1 0,-1-1 0,1 0 0,0 0 0,-1 0 0,1 0 0,-1 0 0,0-1 0,0 1 0,-4 2 0,-14 15 0,-46 67 0,46-64 0,2 1 0,0 0 0,2 2 0,1 0 0,1 1 0,1 1 0,-14 39 0,-27 118 0,43-122 0,10-47 0,0 0 0,-2 0 0,-5 16 0,3-12 0,1 1 0,1 0 0,1 0 0,-1 26 0,-2 15 0,2-21 0,1 0 0,2 0 0,6 47 0,-4-81 0,1 0 0,1-1 0,-1 1 0,1-1 0,1 1 0,-1-1 0,1 0 0,0 0 0,0-1 0,0 1 0,1-1 0,0 0 0,0 0 0,0-1 0,1 1 0,0-1 0,0 0 0,0-1 0,0 1 0,0-1 0,1 0 0,-1-1 0,1 0 0,0 0 0,0 0 0,10 1 0,-11-3 0,0 1 0,0-1 0,0 0 0,0-1 0,0 1 0,0-1 0,0 0 0,0-1 0,0 1 0,0-1 0,0 0 0,-1-1 0,1 1 0,-1-1 0,0 0 0,0-1 0,0 1 0,0-1 0,0 0 0,-1 0 0,0-1 0,0 1 0,0-1 0,0 0 0,-1 0 0,0 0 0,0 0 0,5-12 0,1-2 0,14-27 0,-3-1 0,26-88 0,-21 36 0,22-99 0,-28 103 0,-5-1 0,4-148 0,-1-92-645,-15 151 645,-5-195 0,-3 317 323,-27-114-1,29 161-322,0 2 0,-1-1 0,0 1 0,-1-1 0,-1 2 0,-1-1 0,0 1 0,-16-22 0,21 31 0,-1 0 0,1 0 0,-1 1 0,0-1 0,0 1 0,0 0 0,0 0 0,0 0 0,-1 1 0,1-1 0,-1 1 0,0 0 0,0 0 0,1 1 0,-1 0 0,0-1 0,0 2 0,-1-1 0,1 0 0,0 1 0,0 0 0,0 0 0,0 1 0,0 0 0,0 0 0,0 0 0,0 0 0,0 1 0,-9 3 0,10-2 0,-1 0 0,1 0 0,0 1 0,0-1 0,1 1 0,-1 0 0,1 0 0,0 0 0,0 0 0,0 1 0,0-1 0,1 1 0,0 0 0,0-1 0,0 1 0,-2 9 0,-2 11 0,-7 50 0,13-71 0,-6 74 0,6 127 0,3-78 0,-3 706 0,18-597 0,-17-217 0,1 0 0,1 0 0,0-1 0,7 21 0,6 32 0,-14-61 0,0 0 0,1 0 0,0-1 0,1 1 0,0-1 0,0 1 0,1-1 0,0-1 0,1 1 0,0-1 0,0 0 0,0 0 0,1-1 0,11 10 0,-7-8 0,1-1 0,0 0 0,0 0 0,0-1 0,1-1 0,0 0 0,1-1 0,-1-1 0,23 6 0,22 4 0,-40-8 0,1-2 0,-1 0 0,1-1 0,26 1 0,99-2 0,173-6 0,-188-14 0,-28 2 0,35-11 0,-81 15 0,178-48 0,-229 59-37,10-2-111,0-1 1,0 0-1,-1-1 1,1 0-1,-1-1 1,0 0-1,-1-1 0,14-10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14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0 24575,'1'1'0,"0"-1"0,0 1 0,0-1 0,0 1 0,-1-1 0,1 1 0,0 0 0,0 0 0,0-1 0,-1 1 0,1 0 0,0 0 0,-1 0 0,1 0 0,-1 0 0,1 0 0,-1 0 0,1 0 0,-1 0 0,0 0 0,1 0 0,-1 0 0,0 0 0,0 0 0,0 0 0,0 0 0,0 1 0,3 37 0,-3-35 0,-1 18 0,0 0 0,-2 0 0,0-1 0,-1 1 0,-13 38 0,17-60 0,-4 14 0,2 0 0,0 0 0,1 0 0,0 0 0,1 1 0,1-1 0,0 0 0,1 0 0,0 0 0,1 0 0,1 0 0,6 15 0,-8-22 0,1-1 0,1 1 0,-1-1 0,1 0 0,0 0 0,0 0 0,1 0 0,0-1 0,0 1 0,0-1 0,8 5 0,-9-7 0,1-1 0,0 1 0,-1-1 0,1 0 0,0 0 0,0-1 0,0 1 0,1-1 0,-1 0 0,0-1 0,0 1 0,1-1 0,-1 0 0,0 0 0,0-1 0,1 1 0,4-3 0,-6 3 0,-1-1 0,0-1 0,1 1 0,-1 0 0,0-1 0,0 0 0,0 1 0,0-1 0,0 0 0,-1-1 0,1 1 0,0 0 0,-1-1 0,0 0 0,3-3 0,0-1 0,-1 0 0,0 0 0,-1-1 0,1 0 0,-1 1 0,2-11 0,0-5 0,-1 1 0,-1-1 0,0-41 0,-1 27 0,-1 26 0,0-1 0,-1 0 0,0 0 0,-1 0 0,0 1 0,-5-21 0,5 30 0,0 0 0,-1-1 0,1 1 0,-1 0 0,1 0 0,-1 0 0,0 0 0,0 0 0,0 0 0,0 1 0,0-1 0,0 1 0,0-1 0,0 1 0,-1 0 0,1 0 0,-1 0 0,1 0 0,-1 0 0,1 0 0,-5 0 0,-7-1 0,0 1 0,0 0 0,-15 1 0,-22-2 0,23-5-1365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4:38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24575,'-1'88'0,"0"12"0,14 116 0,11 153 0,-22-331 0,33 290-1001,0-17 148,15 140-263,-10-127 440,20 135-1476,-16-151 524,48 336 1299,-53-339 342,43 529-1860,-34-177 1847,-7-180 0,56 917-1011,-60-524 1666,-31-111 1989,-8-423-1877,17 31 2771,-12-266-955,-4-64-2445,3 1 0,7 47-1,-1 3-1502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4:39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 24575,'11'-1'0,"-1"-1"0,1 0 0,-1 0 0,0-1 0,13-5 0,-11 4 0,1 0 0,-1 1 0,17-3 0,59 2 0,112 8 0,-136 3 0,-1 3 0,103 31 0,-63-15 0,802 173-3227,-655-146 2641,207 36-859,354 26-407,-446-81 65,-68-9 353,998 115-1354,117-28 898,-1009-86 1678,837 33 212,-672-37 0,1268 25-402,795-47 4054,-1979-35-2379,-428 17 298,-140 10-302,-47 4-1602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25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1 24575,'0'5'0,"-1"0"0,1 0 0,-1 0 0,-1-1 0,1 1 0,-1 0 0,0-1 0,0 1 0,0-1 0,0 1 0,-1-1 0,-4 5 0,-43 47 0,37-43 0,-18 13 0,25-22 0,0 1 0,0-1 0,1 1 0,0 0 0,0 0 0,0 0 0,0 1 0,1 0 0,-7 11 0,11-16 0,1 0 0,-1 0 0,0-1 0,0 1 0,1 0 0,-1 0 0,1 0 0,-1-1 0,1 1 0,-1 0 0,1-1 0,-1 1 0,1 0 0,-1-1 0,1 1 0,0-1 0,-1 1 0,1-1 0,0 1 0,-1-1 0,1 0 0,0 1 0,0-1 0,0 0 0,-1 1 0,1-1 0,0 0 0,0 0 0,0 0 0,1 0 0,28 6 0,33-1 22,108-5 0,-65-2-1431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11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24575,'2'6'0,"0"0"0,-1 0 0,2 0 0,-1 0 0,1 0 0,0 0 0,0-1 0,5 7 0,4 9 0,16 53 0,-24-59 0,0-1 0,2 1 0,0-1 0,13 22 0,-8-16 0,2-1 0,0-1 0,1 0 0,1-1 0,0-1 0,2 0 0,0-1 0,0-1 0,34 21 0,18 8 0,-51-31 0,0 0 0,34 15 0,225 88 0,53 5 0,-235-88 0,-66-25 0,-1 2 0,46 22 0,56 29 0,-106-48 0,1 0 0,27 8 0,9 4 0,111 33 0,-123-43 0,-41-12 0,1 0 0,-1 0 0,0 1 0,0 0 0,9 4 0,-4-1 0,0-1 0,1 0 0,0-1 0,-1-1 0,22 3 0,-17-3 0,1 1 0,26 9 0,-17-4 0,0-2 0,0-2 0,0 0 0,38 0 0,-36-2 0,19 2 0,202 10 0,1160-15 0,-1235-19 0,-115 18 0,90-11 0,-89 3 0,176-22 0,-223 28 0,0 0 0,28-9 0,-31 8 0,1 0 0,0 1 0,0 0 0,21-1 0,-12 2 0,0 0 0,41-12 0,24-3 0,-28 8 0,93-26 0,25-5 0,105-17 0,-262 53 0,1 0 0,-1-2 0,-1 0 0,35-16 0,13-14 0,116-84 0,-113 75 0,16-12 0,-78 51 0,-1 0 0,0-1 0,0 0 0,0 0 0,-1 0 0,0-1 0,0 0 0,4-9 0,9-25 0,-14 29 0,0 1 0,1 0 0,1 0 0,0 1 0,0-1 0,16-17 0,-19 25 3,-2 0 0,1 0 0,0-1-1,-1 1 1,1-1 0,-1 1 0,-1-1-1,1 0 1,-1 0 0,0 0 0,0 0-1,0 0 1,0-8 0,-3-76-193,-1 44-1024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25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 24575,'1'41'0,"0"-14"0,-1 0 0,-2 0 0,-9 53 0,8-63-341,1 0 0,0 1-1,1 27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26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355 1 24575,'-12'0'0,"1"1"0,-1 0 0,1 1 0,0 0 0,0 1 0,0 0 0,0 1 0,-13 6 0,23-9 0,-120 55 0,112-53 0,0 1 0,1 1 0,0-1 0,-1 1 0,1 0 0,1 1 0,-1 0 0,1 0 0,0 1 0,-11 14 0,15-16 0,0-1 0,1 1 0,0-1 0,0 1 0,0 0 0,1 0 0,-1-1 0,1 1 0,0 0 0,0 1 0,1-1 0,0 0 0,0 0 0,0 0 0,0 0 0,1 0 0,0 0 0,0 0 0,0 0 0,1 0 0,3 8 0,-2-8 0,0 0 0,0-1 0,1 1 0,0-1 0,0 0 0,0 0 0,0 0 0,1-1 0,-1 1 0,1-1 0,0 0 0,0 0 0,0-1 0,10 4 0,-3-1 0,0-1 0,1 0 0,-1-1 0,1 0 0,19 1 0,-29-4 0,0 0 0,0 0 0,0 0 0,0-1 0,0 1 0,0-1 0,0 0 0,0 0 0,0 0 0,0 0 0,0-1 0,-1 1 0,1-1 0,0 0 0,-1 1 0,1-1 0,-1 0 0,0-1 0,0 1 0,0 0 0,0-1 0,0 1 0,0-1 0,0 1 0,-1-1 0,0 0 0,1 0 0,-1 0 0,0 0 0,1-4 0,2-11 0,0 0 0,-1 0 0,-1 0 0,0-21 0,-1 13 0,7-34 69,1-21-1503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27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24575,'0'3'0,"0"3"0,0 5 0,0 3 0,0 2 0,3-1 0,1-1 0,0 0 0,-1 2 0,-1 0 0,-1 1 0,3-3 0,0-1 0,0 1 0,-1 1 0,-1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29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8334 0 24575,'-3'9'0,"1"0"0,-1-1 0,0 1 0,-1-1 0,-6 11 0,1-5 0,-1 0 0,-1-1 0,-22 22 0,14-14 0,-111 106 0,83-83 0,3-7 0,-1-2 0,-63 38 0,-9 6 0,95-65 0,-1-1 0,0 0 0,-31 10 0,-37 20 0,12-3 0,-2-4 0,-1-4 0,-93 25 0,47-17 0,-58 6 0,135-35 0,-228 44 0,47-23 0,65-11 0,103-14-198,-99-1-1,-29 2-110,-210 18 309,145-9 706,-12-3-706,-123-8 0,223-8 0,-998 2 0,943-19 0,192 17 0,0-1 0,-40-10 0,40 7 0,0 1 0,-34-1 0,38 3 0,0 0 0,-1-2 0,-35-11 0,-20-4 0,-145-33 0,91 19 0,-95-16 0,21 1 0,161 35 0,-24-4 0,37 12 0,-47-15 0,-18-4 0,49 12 0,0-2 0,2-2 0,-70-33 0,55 19 0,-98-59 0,-107-69 0,131 99 0,80 37 0,33 11-80,10 6-241,1-1 0,0-1-1,-16-10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30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414 1 24575,'-5'2'0,"0"0"0,0 1 0,0 0 0,0 0 0,1 0 0,-1 1 0,1-1 0,0 1 0,0 0 0,-6 9 0,3-5 0,-22 18 0,-1 0 0,-37 24 0,-37 31 0,92-71 0,0 0 0,1 1 0,1 0 0,-1 1 0,2 0 0,0 1 0,0 0 0,1 1 0,-9 20 0,15-29 0,0 0 0,0 0 0,1 0 0,-1 0 0,1 0 0,0 0 0,0 0 0,0 10 0,2-14 0,-1 1 0,1-1 0,0 1 0,-1 0 0,1-1 0,0 0 0,0 1 0,0-1 0,0 1 0,0-1 0,0 0 0,0 0 0,0 0 0,1 1 0,-1-1 0,0 0 0,1-1 0,-1 1 0,1 0 0,-1 0 0,1-1 0,-1 1 0,1 0 0,0-1 0,-1 0 0,1 1 0,0-1 0,-1 0 0,1 0 0,0 0 0,1 0 0,40 3 0,67-5 0,-31 0 0,-68 1 0,-1 0 0,1-1 0,-1 0 0,0-1 0,20-7 0,28-7 0,-50 15-151,-1 0-1,0 0 0,0-1 0,0 0 1,0 0-1,0-1 0,-1 0 1,10-7-1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30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24575,'0'529'-1365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30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424 18 24575,'0'-1'0,"-1"0"0,1 0 0,-1 0 0,1 0 0,-1 1 0,0-1 0,1 0 0,-1 0 0,0 0 0,0 1 0,0-1 0,0 0 0,1 1 0,-1-1 0,0 1 0,0-1 0,0 1 0,0-1 0,0 1 0,0 0 0,0 0 0,0-1 0,-1 1 0,1 0 0,0 0 0,0 0 0,-1 0 0,-37-2 0,35 1 0,-10 2 0,1 0 0,-1 1 0,0 0 0,1 1 0,0 0 0,0 1 0,-21 9 0,10-2 0,1 1 0,0 1 0,-23 18 0,31-20 0,1 0 0,0 1 0,1 1 0,-15 17 0,25-27 0,1 0 0,-1 1 0,0-1 0,1 1 0,0 0 0,0 0 0,0 0 0,0 0 0,1 0 0,-1 0 0,1 0 0,0 0 0,1 0 0,-1 1 0,1-1 0,-1 0 0,1 1 0,1-1 0,-1 0 0,1 1 0,-1-1 0,1 0 0,2 6 0,-1-7 0,0 0 0,-1 0 0,1-1 0,1 1 0,-1-1 0,0 1 0,0-1 0,1 0 0,0 0 0,-1 0 0,1 0 0,0 0 0,5 2 0,49 16 0,-21-8 0,60 18 0,-63-21 0,-16-6-222,1 0 0,-1-1 0,1-1-1,24-1 1,-38 0-32,19 0-6572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32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 24575,'18'104'0,"-17"-76"0,0 7 0,-1 0 0,-5 38 0,4-63 0,-1 1 0,0-1 0,-1 0 0,0-1 0,0 1 0,-1-1 0,-1 1 0,1-1 0,-1 0 0,-1-1 0,-11 15 0,15-21-105,0 0 0,0-1 0,0 1 0,0 0 0,-1-1 0,1 1 0,-1-1 0,1 0 0,-1 0 0,1 0 0,-1 0 0,-3 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39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1 24575,'-5'0'0,"0"0"0,0 0 0,0 1 0,0-1 0,0 1 0,0 0 0,0 1 0,1-1 0,-1 1 0,0 0 0,1 0 0,-1 0 0,1 1 0,-8 6 0,9-6 0,0 0 0,1 0 0,-1 0 0,1 1 0,0-1 0,0 1 0,0-1 0,0 1 0,1 0 0,-1 0 0,1 0 0,0 0 0,1 0 0,-1 0 0,0 0 0,1 0 0,0 0 0,0 0 0,1 5 0,0-5 0,0 1 0,0-1 0,0 1 0,1-1 0,0 0 0,-1 1 0,2-1 0,-1 0 0,0 0 0,1-1 0,0 1 0,5 5 0,-7-7 0,1 0 0,0 0 0,0 0 0,0 0 0,0 0 0,1-1 0,-1 1 0,0-1 0,1 1 0,-1-1 0,1 0 0,0 0 0,-1 0 0,1 0 0,0-1 0,-1 1 0,1-1 0,0 1 0,0-1 0,-1 0 0,6-1 0,-7 1-57,0-1 0,1 0 1,-1 1-1,0-1 0,0 0 0,0 0 0,0 0 0,0 0 0,0 0 0,0 0 1,-1 0-1,1 0 0,0 0 0,0 0 0,-1-1 0,1 1 0,-1 0 0,1 0 0,-1-1 1,0 1-1,1 0 0,-1-1 0,0-1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40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 24575,'0'424'0,"-18"-319"-1365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17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317 435 24575,'-9'1'0,"0"0"0,0 1 0,0 0 0,0 1 0,0-1 0,1 2 0,-1-1 0,-10 7 0,-62 40 0,71-41 0,1 0 0,0 1 0,1 0 0,0 0 0,-8 15 0,4-8 0,1 1 0,0 1 0,2 1 0,0 0 0,1 0 0,1 1 0,1 0 0,-5 30 0,10-49 0,1 0 0,0 0 0,0 0 0,-1 1 0,1-1 0,1 0 0,-1 0 0,0 0 0,0 0 0,1 0 0,-1 0 0,1 0 0,0 0 0,-1 0 0,1 0 0,0 0 0,0 0 0,1 0 0,-1 0 0,0-1 0,0 1 0,3 1 0,-1 0 0,0-1 0,1 0 0,-1 1 0,1-2 0,0 1 0,-1 0 0,1-1 0,0 0 0,0 0 0,8 1 0,7 0 0,0-1 0,0-1 0,36-4 0,-51 3 0,0 0 0,0-1 0,0 1 0,0-1 0,0 0 0,0 0 0,-1 0 0,1 0 0,-1-1 0,0 1 0,1-1 0,-1 0 0,0 0 0,-1 0 0,1 0 0,0-1 0,-1 1 0,0-1 0,0 0 0,0 1 0,0-1 0,-1 0 0,1 0 0,-1 0 0,0 0 0,1-8 0,2-12 0,0 0 0,-1 0 0,-2-31 0,-1 54 0,0-387 0,-1 375 0,-1 0 0,0 0 0,0 0 0,-9-24 0,6 24 0,2 0 0,-1 0 0,2 0 0,-2-21 0,-3-16 0,7 49 0,0-1 0,0 1 0,0-1 0,-1 1 0,1 0 0,0-1 0,-1 1 0,0-1 0,1 1 0,-1 0 0,0-1 0,1 1 0,-1 0 0,0 0 0,0 0 0,0-1 0,0 1 0,0 0 0,0 0 0,-1 1 0,1-1 0,0 0 0,0 0 0,-1 0 0,1 1 0,0-1 0,-1 1 0,1-1 0,-2 0 0,1 2 0,1-1 0,0 1 0,0 0 0,0-1 0,0 1 0,0 0 0,0 0 0,0-1 0,0 1 0,1 0 0,-1 0 0,0 0 0,0 0 0,1 0 0,-1 0 0,0 0 0,1 0 0,-1 1 0,1-1 0,0 0 0,-1 0 0,1 0 0,0 1 0,0-1 0,0 0 0,0 0 0,0 2 0,-2 41 0,2-38 0,-17 193 0,17-182 0,-1 5 0,2-1 0,0 1 0,1 0 0,1 0 0,1-1 0,11 37 0,9 19 0,-20-59 0,2 1 0,0-1 0,1 0 0,17 32 0,-5-17 0,-9-16 0,0-1 0,0 0 0,2-1 0,15 17 0,-19-23 0,1 0 0,0-1 0,1-1 0,0 1 0,19 10 0,-24-16 0,-1 0 0,1 0 0,0-1 0,0 0 0,1 1 0,-1-2 0,0 1 0,0-1 0,0 1 0,1-2 0,-1 1 0,0 0 0,0-1 0,0 0 0,0 0 0,9-4 0,-7 2 0,0 0 0,-1-1 0,1 0 0,-1 0 0,0-1 0,11-9 0,-10 8 0,0 0 0,0 1 0,0-1 0,13-5 0,-17 9 0,8-4 0,1 1 0,-1 1 0,1-1 0,0 2 0,0 0 0,22-3 0,-19 4 0,204-12 0,-156 14-1365,-46 0-5461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41.1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24575,'16'1'0,"-1"0"0,0 2 0,0-1 0,0 2 0,0 0 0,-1 1 0,0 0 0,0 1 0,0 1 0,0 0 0,-1 1 0,0 1 0,-1 0 0,15 13 0,-20-15 0,-1 0 0,0 0 0,0 1 0,-1 0 0,0 0 0,-1 0 0,7 14 0,19 66 0,-25-72 0,-1 7 0,0 0 0,-2 0 0,-1 0 0,0 0 0,-2 1 0,-4 24 0,-2-6 0,-2 0 0,-2 0 0,-2-1 0,-29 63 0,7-16-1365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42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779 1 24575,'-5'0'0,"1"0"0,-1 1 0,1 0 0,-1 0 0,1 0 0,0 0 0,-1 1 0,1 0 0,0-1 0,0 2 0,0-1 0,-6 5 0,-40 40 0,15-12 0,-1-2 0,-41 52 0,18-20 0,17-14 0,2 2 0,2 2 0,-52 100 0,59-92 0,-36 110 0,44-108 0,4-12 0,2 0 0,-17 93 0,11-9 0,-9 89 0,28 203 0,7-222 0,-1-184 0,1 1 0,0-1 0,2 0 0,1-1 0,15 38 0,7 29 0,-17-54 0,2-1 0,2 0 0,30 52 0,-16-31 0,65 97 0,-74-123 0,42 50 0,-12-18 0,58 58 0,-79-90 0,-3-5-193,1-2-1,1-1 1,1-1 0,1-1-1,52 24 1,-76-40-12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42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0 24575,'-1'1'0,"0"-1"0,0 1 0,0-1 0,0 1 0,0-1 0,0 1 0,1 0 0,-1 0 0,0-1 0,0 1 0,1 0 0,-1 0 0,1 0 0,-1 0 0,0 0 0,1 0 0,0 0 0,-1 0 0,1 0 0,-1 0 0,1 0 0,0 0 0,0 0 0,0 0 0,0 0 0,0 0 0,0 1 0,-3 37 0,3-35 0,-1 500 0,3-246 0,-2-252-136,-1-1-1,1 1 1,-1-1-1,0 0 1,0 1-1,-1-1 1,1 0-1,-1 0 0,-3 7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43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76 24575,'0'-2'0,"1"0"0,-1 1 0,0-1 0,1 1 0,0-1 0,-1 1 0,1-1 0,0 1 0,0 0 0,0-1 0,0 1 0,0 0 0,0-1 0,0 1 0,0 0 0,1 0 0,-1 0 0,0 0 0,1 0 0,-1 1 0,3-2 0,39-16 0,-26 11 0,-9 4 0,0-1 0,0 1 0,0 1 0,0-1 0,1 1 0,0 1 0,-1-1 0,1 1 0,-1 1 0,1 0 0,0 0 0,0 1 0,-1 0 0,1 0 0,-1 1 0,1 0 0,-1 1 0,0 0 0,0 0 0,0 0 0,0 1 0,0 1 0,-1-1 0,0 1 0,12 10 0,-11-7 0,0-1 0,-1 1 0,0 0 0,-1 0 0,1 1 0,-2 0 0,1 0 0,-1 1 0,-1-1 0,0 1 0,0 0 0,-1 0 0,4 21 0,10 31 0,-13-52 0,0 1 0,-1 0 0,-1 0 0,0 0 0,1 15 0,-2-2 0,-3 201 0,-2-194 0,-1 1 0,-1-1 0,-2 0 0,-12 30 0,-55 115 0,72-169 0,-19 42 0,-61 120 0,61-132 0,2 1 0,2 0 0,-26 78 0,27 0 0,17-111-170,-1 0-1,1 0 0,-1-1 1,1 1-1,1 0 0,-1-1 1,2 9-1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16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333 6 24575,'-66'-2'0,"41"0"0,0 1 0,0 1 0,0 1 0,-33 6 0,53-5 0,0-1 0,0 1 0,1 0 0,-1 0 0,0 1 0,1-1 0,-1 1 0,1 0 0,0 0 0,0 1 0,0-1 0,0 1 0,1 0 0,-5 6 0,3-2 0,0 0 0,1 0 0,0 0 0,0 0 0,1 1 0,0 0 0,-3 17 0,4-12 0,0 1 0,1-1 0,0 1 0,2 0 0,0-1 0,0 1 0,1-1 0,1 0 0,0 1 0,8 18 0,96 215 0,-96-218 0,-1 1 0,-2 0 0,-1 1 0,-2 0 0,2 35 0,-7 19-1365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16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24575,'20'0'0,"-1"0"0,0 1 0,0 1 0,0 1 0,0 1 0,26 9 0,-11-3 0,60 9 0,-32-7 0,66 8 0,213 1 0,-237-21-1365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16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24575,'0'3'0,"0"4"0,-3 1 0,-1 1 0,0 3 0,1 2 0,1 2 0,0 1 0,5-3 0,0 0 0,4-2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17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24575,'0'3'0,"0"4"0,0 4 0,0 3 0,0 1 0,0 3 0,0 0 0,0 0 0,-3-3 0,-1-1 0,0 0 0,1 1 0,1 0 0,1 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18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24575,'0'854'0,"0"-852"0,0 1 0,0-1 0,0 1 0,0-1 0,1 1 0,-1-1 0,1 1 0,0-1 0,-1 1 0,1-1 0,0 0 0,2 4 0,8-5 0,4-16 0,7-20 0,2 1 0,1 1 0,1 1 0,50-45 0,-55 57 0,-16 14 0,1 0 0,0 0 0,0 0 0,1 1 0,0 0 0,0 0 0,0 1 0,0-1 0,0 2 0,12-5 0,-18 8 0,0 0 0,0 1 0,0-1 0,0 0 0,0 1 0,0-1 0,0 1 0,0 0 0,0-1 0,0 1 0,0 0 0,0-1 0,0 1 0,0 0 0,-1 0 0,1 0 0,0 0 0,-1 0 0,1 0 0,0 0 0,-1 0 0,1 0 0,-1 0 0,0 0 0,1 0 0,-1 0 0,0 0 0,0 1 0,1-1 0,-1 0 0,0 0 0,0 0 0,-1 3 0,1 48 0,0-44 0,0-2 0,-1-1 0,0 0 0,0 0 0,0 0 0,0 0 0,-1 0 0,0 0 0,0-1 0,0 1 0,0 0 0,-1-1 0,0 0 0,0 1 0,0-1 0,-4 4 0,-6 3 0,1 0 0,-2 0 0,-18 11 0,16-11 0,8-8-19,0 0-1,0 0 1,0-1 0,0 0-1,0 0 1,-1-1-1,1 0 1,-1 0 0,1-1-1,0 0 1,-17-3-1,-2 2-1112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18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346 1 24575,'-5'1'0,"0"0"0,-1 1 0,1-1 0,0 1 0,1 0 0,-7 4 0,-9 3 0,4-2 0,0 1 0,1 1 0,0 0 0,-20 17 0,-34 20 0,59-41 0,0 2 0,0-1 0,0 1 0,1 1 0,0 0 0,-12 13 0,17-16 0,-1 0 0,1 1 0,1 0 0,-1-1 0,1 1 0,0 0 0,0 0 0,1 1 0,0-1 0,0 1 0,1-1 0,-2 14 0,3-19 0,0 1 0,0-1 0,1 1 0,-1 0 0,1-1 0,-1 1 0,1-1 0,0 1 0,-1-1 0,1 1 0,0-1 0,0 0 0,0 1 0,0-1 0,0 0 0,0 0 0,1 0 0,-1 1 0,0-1 0,0-1 0,1 1 0,-1 0 0,1 0 0,-1 0 0,1-1 0,-1 1 0,1-1 0,0 1 0,-1-1 0,1 0 0,-1 0 0,1 1 0,0-1 0,2-1 0,12 3 0,0-2 0,28-2 0,-24 0 0,1 2 0,-10 0 0,0 0 0,0 0 0,19-5 0,-26 4 0,-1 0 0,0 0 0,0 0 0,0 0 0,0-1 0,0 0 0,0 1 0,0-1 0,0 0 0,-1 0 0,1-1 0,-1 1 0,0-1 0,1 1 0,-1-1 0,3-4 0,-1 0 0,3-5 0,0 0 0,-1-1 0,9-23 0,-14 33 0,0 0 0,0 0 0,0 0 0,-1 0 0,1-1 0,-1 1 0,0 0 0,0 0 0,0 0 0,0-1 0,-1 1 0,1 0 0,-1 0 0,0 0 0,0 0 0,0 0 0,0 0 0,0 0 0,-1 0 0,0 0 0,1 0 0,-5-4 0,4 5-85,-1 0 0,0 0-1,0 1 1,0-1 0,0 1-1,0 0 1,0-1 0,0 1-1,0 1 1,-1-1 0,1 0-1,0 1 1,-1 0 0,1-1-1,-5 2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1BDE8-BB6F-F6FC-0E94-C763C2E60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AE5638-65A8-A9A7-736E-CAB7E0228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FCB69-B959-3C0E-FF5D-1B9A6284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A10CF-14B2-BAF3-94F0-D4311512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D6D3F0-524C-3C4E-E039-CF5F61EA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72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C0D97-9FB4-9C6B-36E1-28F20996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05A746-DA8F-1111-12DA-9820ADDF5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D60BD-7990-3068-80F5-E243C155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8BFF4F-DAF9-81E3-5F51-A4F8056B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09EE4-9D3C-A43E-CB41-12FDC58C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2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F7287F-8CFB-8354-8B15-A68BFEBE3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7B55BE-2889-E1A6-306B-06A0F4B17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AF2CD-75EC-0E9C-3A92-8F57F11B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D2FCA-2D8D-7FBD-127A-3D367A5C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9C33BD-969A-253E-CA84-BB2EEF49E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2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2664E-B219-130E-C8DE-2F0C2A18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F8A3F-71C1-4B64-D13F-53833545A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9108B-15DC-BCFA-D734-541BA8BC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E0D2E-C9E9-96EA-184D-79B8AF73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23B95-25F6-5238-8FF6-A9D59FB8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9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4924E-26C9-1313-9EF2-CCF49EA5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9F9D4-3EE8-4CD3-2B37-A7B11F3A4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FDB57-19B4-4CB0-9B46-6A4CC6B0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0EE2E-DCBC-10CD-F3D8-696BFCF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A1873F-E610-FAC9-FD28-7F342E81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81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836B1-78BF-E7DF-2EEA-59FA690F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AA881-CA1D-8453-57B5-CF34B91FC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94B677-CC81-F199-4105-3D3594124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56C7CA-CCDD-9672-0D54-6FE549A2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C6A1CC-AF17-A302-3DCD-A02BDE04D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50F162-5A50-A208-5D76-10A7A8FF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44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28FF2-B549-1C9D-3C6A-F0326393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1EA0F7-AF90-91D5-C088-590971EAE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CC458C-26F5-1D3E-3EB9-250812C30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E64551-7167-A219-453A-1E8DABD1D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3E20D8-E2A8-94CB-56CC-216239C4E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909256-A77F-270B-39E1-F5F8A5309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80C85E-C3CE-9C63-13E4-558497D5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440CBC-93D1-07B8-82E7-60FAC720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26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2ECA6-E3D2-E6A1-8B75-E5FE10D9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CEBD4A-6DCF-9884-2B73-E8A3E3FB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2D6DBC-F934-2538-EC56-0D6BA3F7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18DF4F-87F4-30FA-F3EC-75FC5C02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19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3DA7CE-2429-AADF-E686-8942E17B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2BC230-F7E1-E60F-A0DF-95FE2D73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1EE29D-7690-961E-049D-4C7C6F03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26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2B60F-94D8-FBB5-7FD1-32E1D211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F55F5-A201-CE5F-A075-34A1505A8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D0B43F-3861-E1AA-A958-112E3D81A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6B2EB8-B728-92F5-90A1-56E80B5F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EB9AA7-D248-FA1E-41DE-EF2A29A3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B08CE9-F936-9FAF-B16C-22780C59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44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D6E09-C178-AB78-1914-21EF3126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D3E108-9E44-70AC-E928-E91A840BC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85ACB-B468-FCF3-079D-D1C79E603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F82910-A80A-AE72-C57A-7D1ED2F2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CF5FA3-3FB4-7BA2-DB55-D1E21E3A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256F9-229D-B7FA-F68D-6670BE94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20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486604-1C2E-4A5E-F51C-C64B5A33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73D03-2627-35B3-99D9-A2578B206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C5A5C9-AD65-AAAE-01E3-19F052437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7B59B-B48D-4B3E-A9F7-88A133EF708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822EA-DE41-0B87-124C-6E6CA55AB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5727C-7681-6861-02E7-586CD2BC6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37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2.png"/><Relationship Id="rId18" Type="http://schemas.openxmlformats.org/officeDocument/2006/relationships/customXml" Target="../ink/ink336.xml"/><Relationship Id="rId26" Type="http://schemas.openxmlformats.org/officeDocument/2006/relationships/customXml" Target="../ink/ink340.xml"/><Relationship Id="rId39" Type="http://schemas.openxmlformats.org/officeDocument/2006/relationships/image" Target="../media/image344.png"/><Relationship Id="rId21" Type="http://schemas.openxmlformats.org/officeDocument/2006/relationships/image" Target="../media/image336.png"/><Relationship Id="rId34" Type="http://schemas.openxmlformats.org/officeDocument/2006/relationships/customXml" Target="../ink/ink344.xml"/><Relationship Id="rId42" Type="http://schemas.openxmlformats.org/officeDocument/2006/relationships/customXml" Target="../ink/ink348.xml"/><Relationship Id="rId47" Type="http://schemas.openxmlformats.org/officeDocument/2006/relationships/image" Target="../media/image348.png"/><Relationship Id="rId50" Type="http://schemas.openxmlformats.org/officeDocument/2006/relationships/customXml" Target="../ink/ink352.xml"/><Relationship Id="rId55" Type="http://schemas.openxmlformats.org/officeDocument/2006/relationships/image" Target="../media/image352.png"/><Relationship Id="rId7" Type="http://schemas.openxmlformats.org/officeDocument/2006/relationships/image" Target="../media/image329.png"/><Relationship Id="rId2" Type="http://schemas.openxmlformats.org/officeDocument/2006/relationships/customXml" Target="../ink/ink328.xml"/><Relationship Id="rId16" Type="http://schemas.openxmlformats.org/officeDocument/2006/relationships/customXml" Target="../ink/ink335.xml"/><Relationship Id="rId29" Type="http://schemas.openxmlformats.org/officeDocument/2006/relationships/image" Target="../media/image339.png"/><Relationship Id="rId11" Type="http://schemas.openxmlformats.org/officeDocument/2006/relationships/image" Target="../media/image331.png"/><Relationship Id="rId24" Type="http://schemas.openxmlformats.org/officeDocument/2006/relationships/customXml" Target="../ink/ink339.xml"/><Relationship Id="rId32" Type="http://schemas.openxmlformats.org/officeDocument/2006/relationships/customXml" Target="../ink/ink343.xml"/><Relationship Id="rId37" Type="http://schemas.openxmlformats.org/officeDocument/2006/relationships/image" Target="../media/image343.png"/><Relationship Id="rId40" Type="http://schemas.openxmlformats.org/officeDocument/2006/relationships/customXml" Target="../ink/ink347.xml"/><Relationship Id="rId45" Type="http://schemas.openxmlformats.org/officeDocument/2006/relationships/image" Target="../media/image347.png"/><Relationship Id="rId53" Type="http://schemas.openxmlformats.org/officeDocument/2006/relationships/image" Target="../media/image351.png"/><Relationship Id="rId58" Type="http://schemas.openxmlformats.org/officeDocument/2006/relationships/customXml" Target="../ink/ink356.xml"/><Relationship Id="rId5" Type="http://schemas.openxmlformats.org/officeDocument/2006/relationships/image" Target="../media/image328.png"/><Relationship Id="rId61" Type="http://schemas.openxmlformats.org/officeDocument/2006/relationships/image" Target="../media/image355.png"/><Relationship Id="rId19" Type="http://schemas.openxmlformats.org/officeDocument/2006/relationships/image" Target="../media/image335.png"/><Relationship Id="rId14" Type="http://schemas.openxmlformats.org/officeDocument/2006/relationships/customXml" Target="../ink/ink334.xml"/><Relationship Id="rId22" Type="http://schemas.openxmlformats.org/officeDocument/2006/relationships/customXml" Target="../ink/ink338.xml"/><Relationship Id="rId27" Type="http://schemas.openxmlformats.org/officeDocument/2006/relationships/image" Target="../media/image229.png"/><Relationship Id="rId30" Type="http://schemas.openxmlformats.org/officeDocument/2006/relationships/customXml" Target="../ink/ink342.xml"/><Relationship Id="rId35" Type="http://schemas.openxmlformats.org/officeDocument/2006/relationships/image" Target="../media/image342.png"/><Relationship Id="rId43" Type="http://schemas.openxmlformats.org/officeDocument/2006/relationships/image" Target="../media/image346.png"/><Relationship Id="rId48" Type="http://schemas.openxmlformats.org/officeDocument/2006/relationships/customXml" Target="../ink/ink351.xml"/><Relationship Id="rId56" Type="http://schemas.openxmlformats.org/officeDocument/2006/relationships/customXml" Target="../ink/ink355.xml"/><Relationship Id="rId8" Type="http://schemas.openxmlformats.org/officeDocument/2006/relationships/customXml" Target="../ink/ink331.xml"/><Relationship Id="rId51" Type="http://schemas.openxmlformats.org/officeDocument/2006/relationships/image" Target="../media/image350.png"/><Relationship Id="rId3" Type="http://schemas.openxmlformats.org/officeDocument/2006/relationships/image" Target="../media/image327.png"/><Relationship Id="rId12" Type="http://schemas.openxmlformats.org/officeDocument/2006/relationships/customXml" Target="../ink/ink333.xml"/><Relationship Id="rId17" Type="http://schemas.openxmlformats.org/officeDocument/2006/relationships/image" Target="../media/image334.png"/><Relationship Id="rId25" Type="http://schemas.openxmlformats.org/officeDocument/2006/relationships/image" Target="../media/image338.png"/><Relationship Id="rId33" Type="http://schemas.openxmlformats.org/officeDocument/2006/relationships/image" Target="../media/image341.png"/><Relationship Id="rId38" Type="http://schemas.openxmlformats.org/officeDocument/2006/relationships/customXml" Target="../ink/ink346.xml"/><Relationship Id="rId46" Type="http://schemas.openxmlformats.org/officeDocument/2006/relationships/customXml" Target="../ink/ink350.xml"/><Relationship Id="rId59" Type="http://schemas.openxmlformats.org/officeDocument/2006/relationships/image" Target="../media/image354.png"/><Relationship Id="rId20" Type="http://schemas.openxmlformats.org/officeDocument/2006/relationships/customXml" Target="../ink/ink337.xml"/><Relationship Id="rId41" Type="http://schemas.openxmlformats.org/officeDocument/2006/relationships/image" Target="../media/image345.png"/><Relationship Id="rId54" Type="http://schemas.openxmlformats.org/officeDocument/2006/relationships/customXml" Target="../ink/ink35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30.xml"/><Relationship Id="rId15" Type="http://schemas.openxmlformats.org/officeDocument/2006/relationships/image" Target="../media/image333.png"/><Relationship Id="rId23" Type="http://schemas.openxmlformats.org/officeDocument/2006/relationships/image" Target="../media/image337.png"/><Relationship Id="rId28" Type="http://schemas.openxmlformats.org/officeDocument/2006/relationships/customXml" Target="../ink/ink341.xml"/><Relationship Id="rId36" Type="http://schemas.openxmlformats.org/officeDocument/2006/relationships/customXml" Target="../ink/ink345.xml"/><Relationship Id="rId49" Type="http://schemas.openxmlformats.org/officeDocument/2006/relationships/image" Target="../media/image349.png"/><Relationship Id="rId57" Type="http://schemas.openxmlformats.org/officeDocument/2006/relationships/image" Target="../media/image353.png"/><Relationship Id="rId10" Type="http://schemas.openxmlformats.org/officeDocument/2006/relationships/customXml" Target="../ink/ink332.xml"/><Relationship Id="rId31" Type="http://schemas.openxmlformats.org/officeDocument/2006/relationships/image" Target="../media/image340.png"/><Relationship Id="rId44" Type="http://schemas.openxmlformats.org/officeDocument/2006/relationships/customXml" Target="../ink/ink349.xml"/><Relationship Id="rId52" Type="http://schemas.openxmlformats.org/officeDocument/2006/relationships/customXml" Target="../ink/ink353.xml"/><Relationship Id="rId60" Type="http://schemas.openxmlformats.org/officeDocument/2006/relationships/customXml" Target="../ink/ink357.xml"/><Relationship Id="rId4" Type="http://schemas.openxmlformats.org/officeDocument/2006/relationships/customXml" Target="../ink/ink329.xml"/><Relationship Id="rId9" Type="http://schemas.openxmlformats.org/officeDocument/2006/relationships/image" Target="../media/image3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thbang.net/101#gsc.tab=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customXml" Target="../ink/ink24.xml"/><Relationship Id="rId50" Type="http://schemas.openxmlformats.org/officeDocument/2006/relationships/image" Target="../media/image24.png"/><Relationship Id="rId55" Type="http://schemas.openxmlformats.org/officeDocument/2006/relationships/customXml" Target="../ink/ink28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customXml" Target="../ink/ink27.xml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image" Target="../media/image2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image" Target="../media/image23.png"/><Relationship Id="rId56" Type="http://schemas.openxmlformats.org/officeDocument/2006/relationships/image" Target="../media/image27.png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customXml" Target="../ink/ink25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customXml" Target="../ink/ink37.xml"/><Relationship Id="rId26" Type="http://schemas.openxmlformats.org/officeDocument/2006/relationships/customXml" Target="../ink/ink41.xm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customXml" Target="../ink/ink34.xm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33" Type="http://schemas.openxmlformats.org/officeDocument/2006/relationships/image" Target="../media/image43.png"/><Relationship Id="rId2" Type="http://schemas.openxmlformats.org/officeDocument/2006/relationships/customXml" Target="../ink/ink29.xml"/><Relationship Id="rId16" Type="http://schemas.openxmlformats.org/officeDocument/2006/relationships/customXml" Target="../ink/ink36.xml"/><Relationship Id="rId20" Type="http://schemas.openxmlformats.org/officeDocument/2006/relationships/customXml" Target="../ink/ink38.xml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1.xml"/><Relationship Id="rId11" Type="http://schemas.openxmlformats.org/officeDocument/2006/relationships/image" Target="../media/image32.png"/><Relationship Id="rId24" Type="http://schemas.openxmlformats.org/officeDocument/2006/relationships/customXml" Target="../ink/ink40.xml"/><Relationship Id="rId32" Type="http://schemas.openxmlformats.org/officeDocument/2006/relationships/customXml" Target="../ink/ink44.xml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28" Type="http://schemas.openxmlformats.org/officeDocument/2006/relationships/customXml" Target="../ink/ink42.xml"/><Relationship Id="rId10" Type="http://schemas.openxmlformats.org/officeDocument/2006/relationships/customXml" Target="../ink/ink33.xml"/><Relationship Id="rId19" Type="http://schemas.openxmlformats.org/officeDocument/2006/relationships/image" Target="../media/image36.png"/><Relationship Id="rId31" Type="http://schemas.openxmlformats.org/officeDocument/2006/relationships/image" Target="../media/image42.png"/><Relationship Id="rId4" Type="http://schemas.openxmlformats.org/officeDocument/2006/relationships/customXml" Target="../ink/ink30.xml"/><Relationship Id="rId9" Type="http://schemas.openxmlformats.org/officeDocument/2006/relationships/image" Target="../media/image31.png"/><Relationship Id="rId14" Type="http://schemas.openxmlformats.org/officeDocument/2006/relationships/customXml" Target="../ink/ink35.xml"/><Relationship Id="rId22" Type="http://schemas.openxmlformats.org/officeDocument/2006/relationships/customXml" Target="../ink/ink39.xml"/><Relationship Id="rId27" Type="http://schemas.openxmlformats.org/officeDocument/2006/relationships/image" Target="../media/image40.png"/><Relationship Id="rId30" Type="http://schemas.openxmlformats.org/officeDocument/2006/relationships/customXml" Target="../ink/ink43.xml"/><Relationship Id="rId8" Type="http://schemas.openxmlformats.org/officeDocument/2006/relationships/customXml" Target="../ink/ink3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7.xml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0" Type="http://schemas.openxmlformats.org/officeDocument/2006/relationships/customXml" Target="../ink/ink49.xml"/><Relationship Id="rId4" Type="http://schemas.openxmlformats.org/officeDocument/2006/relationships/customXml" Target="../ink/ink46.xml"/><Relationship Id="rId9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2.xml"/><Relationship Id="rId21" Type="http://schemas.openxmlformats.org/officeDocument/2006/relationships/image" Target="../media/image58.png"/><Relationship Id="rId42" Type="http://schemas.openxmlformats.org/officeDocument/2006/relationships/customXml" Target="../ink/ink70.xml"/><Relationship Id="rId47" Type="http://schemas.openxmlformats.org/officeDocument/2006/relationships/image" Target="../media/image71.png"/><Relationship Id="rId63" Type="http://schemas.openxmlformats.org/officeDocument/2006/relationships/image" Target="../media/image79.png"/><Relationship Id="rId68" Type="http://schemas.openxmlformats.org/officeDocument/2006/relationships/customXml" Target="../ink/ink83.xml"/><Relationship Id="rId84" Type="http://schemas.openxmlformats.org/officeDocument/2006/relationships/customXml" Target="../ink/ink91.xml"/><Relationship Id="rId89" Type="http://schemas.openxmlformats.org/officeDocument/2006/relationships/image" Target="../media/image92.png"/><Relationship Id="rId16" Type="http://schemas.openxmlformats.org/officeDocument/2006/relationships/customXml" Target="../ink/ink57.xml"/><Relationship Id="rId11" Type="http://schemas.openxmlformats.org/officeDocument/2006/relationships/image" Target="../media/image53.png"/><Relationship Id="rId32" Type="http://schemas.openxmlformats.org/officeDocument/2006/relationships/customXml" Target="../ink/ink65.xml"/><Relationship Id="rId37" Type="http://schemas.openxmlformats.org/officeDocument/2006/relationships/image" Target="../media/image66.png"/><Relationship Id="rId53" Type="http://schemas.openxmlformats.org/officeDocument/2006/relationships/image" Target="../media/image74.png"/><Relationship Id="rId58" Type="http://schemas.openxmlformats.org/officeDocument/2006/relationships/customXml" Target="../ink/ink78.xml"/><Relationship Id="rId74" Type="http://schemas.openxmlformats.org/officeDocument/2006/relationships/customXml" Target="../ink/ink86.xml"/><Relationship Id="rId79" Type="http://schemas.openxmlformats.org/officeDocument/2006/relationships/image" Target="../media/image87.png"/><Relationship Id="rId5" Type="http://schemas.openxmlformats.org/officeDocument/2006/relationships/image" Target="../media/image50.png"/><Relationship Id="rId14" Type="http://schemas.openxmlformats.org/officeDocument/2006/relationships/customXml" Target="../ink/ink56.xml"/><Relationship Id="rId22" Type="http://schemas.openxmlformats.org/officeDocument/2006/relationships/customXml" Target="../ink/ink60.xml"/><Relationship Id="rId27" Type="http://schemas.openxmlformats.org/officeDocument/2006/relationships/image" Target="../media/image61.png"/><Relationship Id="rId30" Type="http://schemas.openxmlformats.org/officeDocument/2006/relationships/customXml" Target="../ink/ink64.xml"/><Relationship Id="rId35" Type="http://schemas.openxmlformats.org/officeDocument/2006/relationships/image" Target="../media/image65.png"/><Relationship Id="rId43" Type="http://schemas.openxmlformats.org/officeDocument/2006/relationships/image" Target="../media/image69.png"/><Relationship Id="rId48" Type="http://schemas.openxmlformats.org/officeDocument/2006/relationships/customXml" Target="../ink/ink73.xml"/><Relationship Id="rId56" Type="http://schemas.openxmlformats.org/officeDocument/2006/relationships/customXml" Target="../ink/ink77.xml"/><Relationship Id="rId64" Type="http://schemas.openxmlformats.org/officeDocument/2006/relationships/customXml" Target="../ink/ink81.xml"/><Relationship Id="rId69" Type="http://schemas.openxmlformats.org/officeDocument/2006/relationships/image" Target="../media/image82.png"/><Relationship Id="rId77" Type="http://schemas.openxmlformats.org/officeDocument/2006/relationships/image" Target="../media/image86.png"/><Relationship Id="rId8" Type="http://schemas.openxmlformats.org/officeDocument/2006/relationships/customXml" Target="../ink/ink53.xml"/><Relationship Id="rId51" Type="http://schemas.openxmlformats.org/officeDocument/2006/relationships/image" Target="../media/image73.png"/><Relationship Id="rId72" Type="http://schemas.openxmlformats.org/officeDocument/2006/relationships/customXml" Target="../ink/ink85.xml"/><Relationship Id="rId80" Type="http://schemas.openxmlformats.org/officeDocument/2006/relationships/customXml" Target="../ink/ink89.xml"/><Relationship Id="rId85" Type="http://schemas.openxmlformats.org/officeDocument/2006/relationships/image" Target="../media/image90.png"/><Relationship Id="rId3" Type="http://schemas.openxmlformats.org/officeDocument/2006/relationships/image" Target="../media/image49.png"/><Relationship Id="rId12" Type="http://schemas.openxmlformats.org/officeDocument/2006/relationships/customXml" Target="../ink/ink55.xml"/><Relationship Id="rId17" Type="http://schemas.openxmlformats.org/officeDocument/2006/relationships/image" Target="../media/image56.png"/><Relationship Id="rId25" Type="http://schemas.openxmlformats.org/officeDocument/2006/relationships/image" Target="../media/image60.png"/><Relationship Id="rId33" Type="http://schemas.openxmlformats.org/officeDocument/2006/relationships/image" Target="../media/image64.png"/><Relationship Id="rId38" Type="http://schemas.openxmlformats.org/officeDocument/2006/relationships/customXml" Target="../ink/ink68.xml"/><Relationship Id="rId46" Type="http://schemas.openxmlformats.org/officeDocument/2006/relationships/customXml" Target="../ink/ink72.xml"/><Relationship Id="rId59" Type="http://schemas.openxmlformats.org/officeDocument/2006/relationships/image" Target="../media/image77.png"/><Relationship Id="rId67" Type="http://schemas.openxmlformats.org/officeDocument/2006/relationships/image" Target="../media/image81.png"/><Relationship Id="rId20" Type="http://schemas.openxmlformats.org/officeDocument/2006/relationships/customXml" Target="../ink/ink59.xml"/><Relationship Id="rId41" Type="http://schemas.openxmlformats.org/officeDocument/2006/relationships/image" Target="../media/image68.png"/><Relationship Id="rId54" Type="http://schemas.openxmlformats.org/officeDocument/2006/relationships/customXml" Target="../ink/ink76.xml"/><Relationship Id="rId62" Type="http://schemas.openxmlformats.org/officeDocument/2006/relationships/customXml" Target="../ink/ink80.xml"/><Relationship Id="rId70" Type="http://schemas.openxmlformats.org/officeDocument/2006/relationships/customXml" Target="../ink/ink84.xml"/><Relationship Id="rId75" Type="http://schemas.openxmlformats.org/officeDocument/2006/relationships/image" Target="../media/image85.png"/><Relationship Id="rId83" Type="http://schemas.openxmlformats.org/officeDocument/2006/relationships/image" Target="../media/image89.png"/><Relationship Id="rId88" Type="http://schemas.openxmlformats.org/officeDocument/2006/relationships/customXml" Target="../ink/ink9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2.xml"/><Relationship Id="rId15" Type="http://schemas.openxmlformats.org/officeDocument/2006/relationships/image" Target="../media/image55.png"/><Relationship Id="rId23" Type="http://schemas.openxmlformats.org/officeDocument/2006/relationships/image" Target="../media/image59.png"/><Relationship Id="rId28" Type="http://schemas.openxmlformats.org/officeDocument/2006/relationships/customXml" Target="../ink/ink63.xml"/><Relationship Id="rId36" Type="http://schemas.openxmlformats.org/officeDocument/2006/relationships/customXml" Target="../ink/ink67.xml"/><Relationship Id="rId49" Type="http://schemas.openxmlformats.org/officeDocument/2006/relationships/image" Target="../media/image72.png"/><Relationship Id="rId57" Type="http://schemas.openxmlformats.org/officeDocument/2006/relationships/image" Target="../media/image76.png"/><Relationship Id="rId10" Type="http://schemas.openxmlformats.org/officeDocument/2006/relationships/customXml" Target="../ink/ink54.xml"/><Relationship Id="rId31" Type="http://schemas.openxmlformats.org/officeDocument/2006/relationships/image" Target="../media/image63.png"/><Relationship Id="rId44" Type="http://schemas.openxmlformats.org/officeDocument/2006/relationships/customXml" Target="../ink/ink71.xml"/><Relationship Id="rId52" Type="http://schemas.openxmlformats.org/officeDocument/2006/relationships/customXml" Target="../ink/ink75.xml"/><Relationship Id="rId60" Type="http://schemas.openxmlformats.org/officeDocument/2006/relationships/customXml" Target="../ink/ink79.xml"/><Relationship Id="rId65" Type="http://schemas.openxmlformats.org/officeDocument/2006/relationships/image" Target="../media/image80.png"/><Relationship Id="rId73" Type="http://schemas.openxmlformats.org/officeDocument/2006/relationships/image" Target="../media/image84.png"/><Relationship Id="rId78" Type="http://schemas.openxmlformats.org/officeDocument/2006/relationships/customXml" Target="../ink/ink88.xml"/><Relationship Id="rId81" Type="http://schemas.openxmlformats.org/officeDocument/2006/relationships/image" Target="../media/image88.png"/><Relationship Id="rId86" Type="http://schemas.openxmlformats.org/officeDocument/2006/relationships/customXml" Target="../ink/ink92.xml"/><Relationship Id="rId4" Type="http://schemas.openxmlformats.org/officeDocument/2006/relationships/customXml" Target="../ink/ink51.xml"/><Relationship Id="rId9" Type="http://schemas.openxmlformats.org/officeDocument/2006/relationships/image" Target="../media/image52.png"/><Relationship Id="rId13" Type="http://schemas.openxmlformats.org/officeDocument/2006/relationships/image" Target="../media/image54.png"/><Relationship Id="rId18" Type="http://schemas.openxmlformats.org/officeDocument/2006/relationships/customXml" Target="../ink/ink58.xml"/><Relationship Id="rId39" Type="http://schemas.openxmlformats.org/officeDocument/2006/relationships/image" Target="../media/image67.png"/><Relationship Id="rId34" Type="http://schemas.openxmlformats.org/officeDocument/2006/relationships/customXml" Target="../ink/ink66.xml"/><Relationship Id="rId50" Type="http://schemas.openxmlformats.org/officeDocument/2006/relationships/customXml" Target="../ink/ink74.xml"/><Relationship Id="rId55" Type="http://schemas.openxmlformats.org/officeDocument/2006/relationships/image" Target="../media/image75.png"/><Relationship Id="rId76" Type="http://schemas.openxmlformats.org/officeDocument/2006/relationships/customXml" Target="../ink/ink87.xml"/><Relationship Id="rId7" Type="http://schemas.openxmlformats.org/officeDocument/2006/relationships/image" Target="../media/image51.png"/><Relationship Id="rId71" Type="http://schemas.openxmlformats.org/officeDocument/2006/relationships/image" Target="../media/image83.png"/><Relationship Id="rId2" Type="http://schemas.openxmlformats.org/officeDocument/2006/relationships/customXml" Target="../ink/ink50.xml"/><Relationship Id="rId29" Type="http://schemas.openxmlformats.org/officeDocument/2006/relationships/image" Target="../media/image62.png"/><Relationship Id="rId24" Type="http://schemas.openxmlformats.org/officeDocument/2006/relationships/customXml" Target="../ink/ink61.xml"/><Relationship Id="rId40" Type="http://schemas.openxmlformats.org/officeDocument/2006/relationships/customXml" Target="../ink/ink69.xml"/><Relationship Id="rId45" Type="http://schemas.openxmlformats.org/officeDocument/2006/relationships/image" Target="../media/image70.png"/><Relationship Id="rId66" Type="http://schemas.openxmlformats.org/officeDocument/2006/relationships/customXml" Target="../ink/ink82.xml"/><Relationship Id="rId87" Type="http://schemas.openxmlformats.org/officeDocument/2006/relationships/image" Target="../media/image91.png"/><Relationship Id="rId61" Type="http://schemas.openxmlformats.org/officeDocument/2006/relationships/image" Target="../media/image78.png"/><Relationship Id="rId82" Type="http://schemas.openxmlformats.org/officeDocument/2006/relationships/customXml" Target="../ink/ink90.xml"/><Relationship Id="rId19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0.png"/><Relationship Id="rId21" Type="http://schemas.openxmlformats.org/officeDocument/2006/relationships/image" Target="../media/image102.png"/><Relationship Id="rId63" Type="http://schemas.openxmlformats.org/officeDocument/2006/relationships/image" Target="../media/image123.png"/><Relationship Id="rId159" Type="http://schemas.openxmlformats.org/officeDocument/2006/relationships/image" Target="../media/image171.png"/><Relationship Id="rId170" Type="http://schemas.openxmlformats.org/officeDocument/2006/relationships/customXml" Target="../ink/ink178.xml"/><Relationship Id="rId226" Type="http://schemas.openxmlformats.org/officeDocument/2006/relationships/customXml" Target="../ink/ink206.xml"/><Relationship Id="rId268" Type="http://schemas.openxmlformats.org/officeDocument/2006/relationships/customXml" Target="../ink/ink227.xml"/><Relationship Id="rId32" Type="http://schemas.openxmlformats.org/officeDocument/2006/relationships/customXml" Target="../ink/ink109.xml"/><Relationship Id="rId74" Type="http://schemas.openxmlformats.org/officeDocument/2006/relationships/customXml" Target="../ink/ink130.xml"/><Relationship Id="rId128" Type="http://schemas.openxmlformats.org/officeDocument/2006/relationships/customXml" Target="../ink/ink157.xml"/><Relationship Id="rId5" Type="http://schemas.openxmlformats.org/officeDocument/2006/relationships/image" Target="../media/image94.png"/><Relationship Id="rId181" Type="http://schemas.openxmlformats.org/officeDocument/2006/relationships/image" Target="../media/image182.png"/><Relationship Id="rId237" Type="http://schemas.openxmlformats.org/officeDocument/2006/relationships/image" Target="../media/image210.png"/><Relationship Id="rId258" Type="http://schemas.openxmlformats.org/officeDocument/2006/relationships/customXml" Target="../ink/ink222.xml"/><Relationship Id="rId279" Type="http://schemas.openxmlformats.org/officeDocument/2006/relationships/image" Target="../media/image231.png"/><Relationship Id="rId22" Type="http://schemas.openxmlformats.org/officeDocument/2006/relationships/customXml" Target="../ink/ink104.xml"/><Relationship Id="rId43" Type="http://schemas.openxmlformats.org/officeDocument/2006/relationships/image" Target="../media/image113.png"/><Relationship Id="rId64" Type="http://schemas.openxmlformats.org/officeDocument/2006/relationships/customXml" Target="../ink/ink125.xml"/><Relationship Id="rId118" Type="http://schemas.openxmlformats.org/officeDocument/2006/relationships/customXml" Target="../ink/ink152.xml"/><Relationship Id="rId139" Type="http://schemas.openxmlformats.org/officeDocument/2006/relationships/image" Target="../media/image161.png"/><Relationship Id="rId85" Type="http://schemas.openxmlformats.org/officeDocument/2006/relationships/image" Target="../media/image134.png"/><Relationship Id="rId150" Type="http://schemas.openxmlformats.org/officeDocument/2006/relationships/customXml" Target="../ink/ink168.xml"/><Relationship Id="rId171" Type="http://schemas.openxmlformats.org/officeDocument/2006/relationships/image" Target="../media/image177.png"/><Relationship Id="rId192" Type="http://schemas.openxmlformats.org/officeDocument/2006/relationships/customXml" Target="../ink/ink189.xml"/><Relationship Id="rId206" Type="http://schemas.openxmlformats.org/officeDocument/2006/relationships/customXml" Target="../ink/ink196.xml"/><Relationship Id="rId227" Type="http://schemas.openxmlformats.org/officeDocument/2006/relationships/image" Target="../media/image205.png"/><Relationship Id="rId248" Type="http://schemas.openxmlformats.org/officeDocument/2006/relationships/customXml" Target="../ink/ink217.xml"/><Relationship Id="rId269" Type="http://schemas.openxmlformats.org/officeDocument/2006/relationships/image" Target="../media/image226.png"/><Relationship Id="rId12" Type="http://schemas.openxmlformats.org/officeDocument/2006/relationships/customXml" Target="../ink/ink99.xml"/><Relationship Id="rId33" Type="http://schemas.openxmlformats.org/officeDocument/2006/relationships/image" Target="../media/image108.png"/><Relationship Id="rId108" Type="http://schemas.openxmlformats.org/officeDocument/2006/relationships/customXml" Target="../ink/ink147.xml"/><Relationship Id="rId129" Type="http://schemas.openxmlformats.org/officeDocument/2006/relationships/image" Target="../media/image156.png"/><Relationship Id="rId54" Type="http://schemas.openxmlformats.org/officeDocument/2006/relationships/customXml" Target="../ink/ink120.xml"/><Relationship Id="rId75" Type="http://schemas.openxmlformats.org/officeDocument/2006/relationships/image" Target="../media/image129.png"/><Relationship Id="rId96" Type="http://schemas.openxmlformats.org/officeDocument/2006/relationships/customXml" Target="../ink/ink141.xml"/><Relationship Id="rId140" Type="http://schemas.openxmlformats.org/officeDocument/2006/relationships/customXml" Target="../ink/ink163.xml"/><Relationship Id="rId161" Type="http://schemas.openxmlformats.org/officeDocument/2006/relationships/image" Target="../media/image172.png"/><Relationship Id="rId182" Type="http://schemas.openxmlformats.org/officeDocument/2006/relationships/customXml" Target="../ink/ink184.xml"/><Relationship Id="rId217" Type="http://schemas.openxmlformats.org/officeDocument/2006/relationships/image" Target="../media/image200.png"/><Relationship Id="rId6" Type="http://schemas.openxmlformats.org/officeDocument/2006/relationships/customXml" Target="../ink/ink96.xml"/><Relationship Id="rId238" Type="http://schemas.openxmlformats.org/officeDocument/2006/relationships/customXml" Target="../ink/ink212.xml"/><Relationship Id="rId259" Type="http://schemas.openxmlformats.org/officeDocument/2006/relationships/image" Target="../media/image221.png"/><Relationship Id="rId23" Type="http://schemas.openxmlformats.org/officeDocument/2006/relationships/image" Target="../media/image103.png"/><Relationship Id="rId119" Type="http://schemas.openxmlformats.org/officeDocument/2006/relationships/image" Target="../media/image151.png"/><Relationship Id="rId270" Type="http://schemas.openxmlformats.org/officeDocument/2006/relationships/customXml" Target="../ink/ink228.xml"/><Relationship Id="rId44" Type="http://schemas.openxmlformats.org/officeDocument/2006/relationships/customXml" Target="../ink/ink115.xml"/><Relationship Id="rId65" Type="http://schemas.openxmlformats.org/officeDocument/2006/relationships/image" Target="../media/image124.png"/><Relationship Id="rId86" Type="http://schemas.openxmlformats.org/officeDocument/2006/relationships/customXml" Target="../ink/ink136.xml"/><Relationship Id="rId130" Type="http://schemas.openxmlformats.org/officeDocument/2006/relationships/customXml" Target="../ink/ink158.xml"/><Relationship Id="rId151" Type="http://schemas.openxmlformats.org/officeDocument/2006/relationships/image" Target="../media/image167.png"/><Relationship Id="rId172" Type="http://schemas.openxmlformats.org/officeDocument/2006/relationships/customXml" Target="../ink/ink179.xml"/><Relationship Id="rId193" Type="http://schemas.openxmlformats.org/officeDocument/2006/relationships/image" Target="../media/image188.png"/><Relationship Id="rId207" Type="http://schemas.openxmlformats.org/officeDocument/2006/relationships/image" Target="../media/image195.png"/><Relationship Id="rId228" Type="http://schemas.openxmlformats.org/officeDocument/2006/relationships/customXml" Target="../ink/ink207.xml"/><Relationship Id="rId249" Type="http://schemas.openxmlformats.org/officeDocument/2006/relationships/image" Target="../media/image216.png"/><Relationship Id="rId13" Type="http://schemas.openxmlformats.org/officeDocument/2006/relationships/image" Target="../media/image98.png"/><Relationship Id="rId109" Type="http://schemas.openxmlformats.org/officeDocument/2006/relationships/image" Target="../media/image146.png"/><Relationship Id="rId260" Type="http://schemas.openxmlformats.org/officeDocument/2006/relationships/customXml" Target="../ink/ink223.xml"/><Relationship Id="rId34" Type="http://schemas.openxmlformats.org/officeDocument/2006/relationships/customXml" Target="../ink/ink110.xml"/><Relationship Id="rId55" Type="http://schemas.openxmlformats.org/officeDocument/2006/relationships/image" Target="../media/image119.png"/><Relationship Id="rId76" Type="http://schemas.openxmlformats.org/officeDocument/2006/relationships/customXml" Target="../ink/ink131.xml"/><Relationship Id="rId97" Type="http://schemas.openxmlformats.org/officeDocument/2006/relationships/image" Target="../media/image140.png"/><Relationship Id="rId120" Type="http://schemas.openxmlformats.org/officeDocument/2006/relationships/customXml" Target="../ink/ink153.xml"/><Relationship Id="rId141" Type="http://schemas.openxmlformats.org/officeDocument/2006/relationships/image" Target="../media/image162.png"/><Relationship Id="rId7" Type="http://schemas.openxmlformats.org/officeDocument/2006/relationships/image" Target="../media/image95.png"/><Relationship Id="rId162" Type="http://schemas.openxmlformats.org/officeDocument/2006/relationships/customXml" Target="../ink/ink174.xml"/><Relationship Id="rId183" Type="http://schemas.openxmlformats.org/officeDocument/2006/relationships/image" Target="../media/image183.png"/><Relationship Id="rId218" Type="http://schemas.openxmlformats.org/officeDocument/2006/relationships/customXml" Target="../ink/ink202.xml"/><Relationship Id="rId239" Type="http://schemas.openxmlformats.org/officeDocument/2006/relationships/image" Target="../media/image211.png"/><Relationship Id="rId250" Type="http://schemas.openxmlformats.org/officeDocument/2006/relationships/customXml" Target="../ink/ink218.xml"/><Relationship Id="rId271" Type="http://schemas.openxmlformats.org/officeDocument/2006/relationships/image" Target="../media/image227.png"/><Relationship Id="rId24" Type="http://schemas.openxmlformats.org/officeDocument/2006/relationships/customXml" Target="../ink/ink105.xml"/><Relationship Id="rId45" Type="http://schemas.openxmlformats.org/officeDocument/2006/relationships/image" Target="../media/image114.png"/><Relationship Id="rId66" Type="http://schemas.openxmlformats.org/officeDocument/2006/relationships/customXml" Target="../ink/ink126.xml"/><Relationship Id="rId87" Type="http://schemas.openxmlformats.org/officeDocument/2006/relationships/image" Target="../media/image135.png"/><Relationship Id="rId110" Type="http://schemas.openxmlformats.org/officeDocument/2006/relationships/customXml" Target="../ink/ink148.xml"/><Relationship Id="rId131" Type="http://schemas.openxmlformats.org/officeDocument/2006/relationships/image" Target="../media/image157.png"/><Relationship Id="rId152" Type="http://schemas.openxmlformats.org/officeDocument/2006/relationships/customXml" Target="../ink/ink169.xml"/><Relationship Id="rId173" Type="http://schemas.openxmlformats.org/officeDocument/2006/relationships/image" Target="../media/image178.png"/><Relationship Id="rId194" Type="http://schemas.openxmlformats.org/officeDocument/2006/relationships/customXml" Target="../ink/ink190.xml"/><Relationship Id="rId208" Type="http://schemas.openxmlformats.org/officeDocument/2006/relationships/customXml" Target="../ink/ink197.xml"/><Relationship Id="rId229" Type="http://schemas.openxmlformats.org/officeDocument/2006/relationships/image" Target="../media/image206.png"/><Relationship Id="rId240" Type="http://schemas.openxmlformats.org/officeDocument/2006/relationships/customXml" Target="../ink/ink213.xml"/><Relationship Id="rId261" Type="http://schemas.openxmlformats.org/officeDocument/2006/relationships/image" Target="../media/image222.png"/><Relationship Id="rId14" Type="http://schemas.openxmlformats.org/officeDocument/2006/relationships/customXml" Target="../ink/ink100.xml"/><Relationship Id="rId35" Type="http://schemas.openxmlformats.org/officeDocument/2006/relationships/image" Target="../media/image109.png"/><Relationship Id="rId56" Type="http://schemas.openxmlformats.org/officeDocument/2006/relationships/customXml" Target="../ink/ink121.xml"/><Relationship Id="rId77" Type="http://schemas.openxmlformats.org/officeDocument/2006/relationships/image" Target="../media/image130.png"/><Relationship Id="rId100" Type="http://schemas.openxmlformats.org/officeDocument/2006/relationships/customXml" Target="../ink/ink143.xml"/><Relationship Id="rId8" Type="http://schemas.openxmlformats.org/officeDocument/2006/relationships/customXml" Target="../ink/ink97.xml"/><Relationship Id="rId98" Type="http://schemas.openxmlformats.org/officeDocument/2006/relationships/customXml" Target="../ink/ink142.xml"/><Relationship Id="rId121" Type="http://schemas.openxmlformats.org/officeDocument/2006/relationships/image" Target="../media/image152.png"/><Relationship Id="rId142" Type="http://schemas.openxmlformats.org/officeDocument/2006/relationships/customXml" Target="../ink/ink164.xml"/><Relationship Id="rId163" Type="http://schemas.openxmlformats.org/officeDocument/2006/relationships/image" Target="../media/image173.png"/><Relationship Id="rId184" Type="http://schemas.openxmlformats.org/officeDocument/2006/relationships/customXml" Target="../ink/ink185.xml"/><Relationship Id="rId219" Type="http://schemas.openxmlformats.org/officeDocument/2006/relationships/image" Target="../media/image201.png"/><Relationship Id="rId230" Type="http://schemas.openxmlformats.org/officeDocument/2006/relationships/customXml" Target="../ink/ink208.xml"/><Relationship Id="rId251" Type="http://schemas.openxmlformats.org/officeDocument/2006/relationships/image" Target="../media/image217.png"/><Relationship Id="rId25" Type="http://schemas.openxmlformats.org/officeDocument/2006/relationships/image" Target="../media/image104.png"/><Relationship Id="rId46" Type="http://schemas.openxmlformats.org/officeDocument/2006/relationships/customXml" Target="../ink/ink116.xml"/><Relationship Id="rId67" Type="http://schemas.openxmlformats.org/officeDocument/2006/relationships/image" Target="../media/image125.png"/><Relationship Id="rId272" Type="http://schemas.openxmlformats.org/officeDocument/2006/relationships/customXml" Target="../ink/ink229.xml"/><Relationship Id="rId88" Type="http://schemas.openxmlformats.org/officeDocument/2006/relationships/customXml" Target="../ink/ink137.xml"/><Relationship Id="rId111" Type="http://schemas.openxmlformats.org/officeDocument/2006/relationships/image" Target="../media/image147.png"/><Relationship Id="rId132" Type="http://schemas.openxmlformats.org/officeDocument/2006/relationships/customXml" Target="../ink/ink159.xml"/><Relationship Id="rId153" Type="http://schemas.openxmlformats.org/officeDocument/2006/relationships/image" Target="../media/image168.png"/><Relationship Id="rId174" Type="http://schemas.openxmlformats.org/officeDocument/2006/relationships/customXml" Target="../ink/ink180.xml"/><Relationship Id="rId195" Type="http://schemas.openxmlformats.org/officeDocument/2006/relationships/image" Target="../media/image189.png"/><Relationship Id="rId209" Type="http://schemas.openxmlformats.org/officeDocument/2006/relationships/image" Target="../media/image196.png"/><Relationship Id="rId220" Type="http://schemas.openxmlformats.org/officeDocument/2006/relationships/customXml" Target="../ink/ink203.xml"/><Relationship Id="rId241" Type="http://schemas.openxmlformats.org/officeDocument/2006/relationships/image" Target="../media/image212.png"/><Relationship Id="rId15" Type="http://schemas.openxmlformats.org/officeDocument/2006/relationships/image" Target="../media/image99.png"/><Relationship Id="rId36" Type="http://schemas.openxmlformats.org/officeDocument/2006/relationships/customXml" Target="../ink/ink111.xml"/><Relationship Id="rId57" Type="http://schemas.openxmlformats.org/officeDocument/2006/relationships/image" Target="../media/image120.png"/><Relationship Id="rId262" Type="http://schemas.openxmlformats.org/officeDocument/2006/relationships/customXml" Target="../ink/ink224.xml"/><Relationship Id="rId78" Type="http://schemas.openxmlformats.org/officeDocument/2006/relationships/customXml" Target="../ink/ink132.xml"/><Relationship Id="rId99" Type="http://schemas.openxmlformats.org/officeDocument/2006/relationships/image" Target="../media/image141.png"/><Relationship Id="rId101" Type="http://schemas.openxmlformats.org/officeDocument/2006/relationships/image" Target="../media/image142.png"/><Relationship Id="rId122" Type="http://schemas.openxmlformats.org/officeDocument/2006/relationships/customXml" Target="../ink/ink154.xml"/><Relationship Id="rId143" Type="http://schemas.openxmlformats.org/officeDocument/2006/relationships/image" Target="../media/image163.png"/><Relationship Id="rId164" Type="http://schemas.openxmlformats.org/officeDocument/2006/relationships/customXml" Target="../ink/ink175.xml"/><Relationship Id="rId185" Type="http://schemas.openxmlformats.org/officeDocument/2006/relationships/image" Target="../media/image184.png"/><Relationship Id="rId9" Type="http://schemas.openxmlformats.org/officeDocument/2006/relationships/image" Target="../media/image96.png"/><Relationship Id="rId210" Type="http://schemas.openxmlformats.org/officeDocument/2006/relationships/customXml" Target="../ink/ink198.xml"/><Relationship Id="rId26" Type="http://schemas.openxmlformats.org/officeDocument/2006/relationships/customXml" Target="../ink/ink106.xml"/><Relationship Id="rId231" Type="http://schemas.openxmlformats.org/officeDocument/2006/relationships/image" Target="../media/image207.png"/><Relationship Id="rId252" Type="http://schemas.openxmlformats.org/officeDocument/2006/relationships/customXml" Target="../ink/ink219.xml"/><Relationship Id="rId273" Type="http://schemas.openxmlformats.org/officeDocument/2006/relationships/image" Target="../media/image228.png"/><Relationship Id="rId47" Type="http://schemas.openxmlformats.org/officeDocument/2006/relationships/image" Target="../media/image115.png"/><Relationship Id="rId68" Type="http://schemas.openxmlformats.org/officeDocument/2006/relationships/customXml" Target="../ink/ink127.xml"/><Relationship Id="rId89" Type="http://schemas.openxmlformats.org/officeDocument/2006/relationships/image" Target="../media/image136.png"/><Relationship Id="rId112" Type="http://schemas.openxmlformats.org/officeDocument/2006/relationships/customXml" Target="../ink/ink149.xml"/><Relationship Id="rId133" Type="http://schemas.openxmlformats.org/officeDocument/2006/relationships/image" Target="../media/image158.png"/><Relationship Id="rId154" Type="http://schemas.openxmlformats.org/officeDocument/2006/relationships/customXml" Target="../ink/ink170.xml"/><Relationship Id="rId175" Type="http://schemas.openxmlformats.org/officeDocument/2006/relationships/image" Target="../media/image179.png"/><Relationship Id="rId196" Type="http://schemas.openxmlformats.org/officeDocument/2006/relationships/customXml" Target="../ink/ink191.xml"/><Relationship Id="rId200" Type="http://schemas.openxmlformats.org/officeDocument/2006/relationships/customXml" Target="../ink/ink193.xml"/><Relationship Id="rId16" Type="http://schemas.openxmlformats.org/officeDocument/2006/relationships/customXml" Target="../ink/ink101.xml"/><Relationship Id="rId221" Type="http://schemas.openxmlformats.org/officeDocument/2006/relationships/image" Target="../media/image202.png"/><Relationship Id="rId242" Type="http://schemas.openxmlformats.org/officeDocument/2006/relationships/customXml" Target="../ink/ink214.xml"/><Relationship Id="rId263" Type="http://schemas.openxmlformats.org/officeDocument/2006/relationships/image" Target="../media/image223.png"/><Relationship Id="rId37" Type="http://schemas.openxmlformats.org/officeDocument/2006/relationships/image" Target="../media/image110.png"/><Relationship Id="rId58" Type="http://schemas.openxmlformats.org/officeDocument/2006/relationships/customXml" Target="../ink/ink122.xml"/><Relationship Id="rId79" Type="http://schemas.openxmlformats.org/officeDocument/2006/relationships/image" Target="../media/image131.png"/><Relationship Id="rId102" Type="http://schemas.openxmlformats.org/officeDocument/2006/relationships/customXml" Target="../ink/ink144.xml"/><Relationship Id="rId123" Type="http://schemas.openxmlformats.org/officeDocument/2006/relationships/image" Target="../media/image153.png"/><Relationship Id="rId144" Type="http://schemas.openxmlformats.org/officeDocument/2006/relationships/customXml" Target="../ink/ink165.xml"/><Relationship Id="rId90" Type="http://schemas.openxmlformats.org/officeDocument/2006/relationships/customXml" Target="../ink/ink138.xml"/><Relationship Id="rId165" Type="http://schemas.openxmlformats.org/officeDocument/2006/relationships/image" Target="../media/image174.png"/><Relationship Id="rId186" Type="http://schemas.openxmlformats.org/officeDocument/2006/relationships/customXml" Target="../ink/ink186.xml"/><Relationship Id="rId211" Type="http://schemas.openxmlformats.org/officeDocument/2006/relationships/image" Target="../media/image197.png"/><Relationship Id="rId232" Type="http://schemas.openxmlformats.org/officeDocument/2006/relationships/customXml" Target="../ink/ink209.xml"/><Relationship Id="rId253" Type="http://schemas.openxmlformats.org/officeDocument/2006/relationships/image" Target="../media/image218.png"/><Relationship Id="rId274" Type="http://schemas.openxmlformats.org/officeDocument/2006/relationships/customXml" Target="../ink/ink230.xml"/><Relationship Id="rId27" Type="http://schemas.openxmlformats.org/officeDocument/2006/relationships/image" Target="../media/image105.png"/><Relationship Id="rId48" Type="http://schemas.openxmlformats.org/officeDocument/2006/relationships/customXml" Target="../ink/ink117.xml"/><Relationship Id="rId69" Type="http://schemas.openxmlformats.org/officeDocument/2006/relationships/image" Target="../media/image126.png"/><Relationship Id="rId113" Type="http://schemas.openxmlformats.org/officeDocument/2006/relationships/image" Target="../media/image148.png"/><Relationship Id="rId134" Type="http://schemas.openxmlformats.org/officeDocument/2006/relationships/customXml" Target="../ink/ink160.xml"/><Relationship Id="rId80" Type="http://schemas.openxmlformats.org/officeDocument/2006/relationships/customXml" Target="../ink/ink133.xml"/><Relationship Id="rId155" Type="http://schemas.openxmlformats.org/officeDocument/2006/relationships/image" Target="../media/image169.png"/><Relationship Id="rId176" Type="http://schemas.openxmlformats.org/officeDocument/2006/relationships/customXml" Target="../ink/ink181.xml"/><Relationship Id="rId197" Type="http://schemas.openxmlformats.org/officeDocument/2006/relationships/image" Target="../media/image190.png"/><Relationship Id="rId201" Type="http://schemas.openxmlformats.org/officeDocument/2006/relationships/image" Target="../media/image192.png"/><Relationship Id="rId222" Type="http://schemas.openxmlformats.org/officeDocument/2006/relationships/customXml" Target="../ink/ink204.xml"/><Relationship Id="rId243" Type="http://schemas.openxmlformats.org/officeDocument/2006/relationships/image" Target="../media/image213.png"/><Relationship Id="rId264" Type="http://schemas.openxmlformats.org/officeDocument/2006/relationships/customXml" Target="../ink/ink225.xml"/><Relationship Id="rId17" Type="http://schemas.openxmlformats.org/officeDocument/2006/relationships/image" Target="../media/image100.png"/><Relationship Id="rId38" Type="http://schemas.openxmlformats.org/officeDocument/2006/relationships/customXml" Target="../ink/ink112.xml"/><Relationship Id="rId59" Type="http://schemas.openxmlformats.org/officeDocument/2006/relationships/image" Target="../media/image121.png"/><Relationship Id="rId103" Type="http://schemas.openxmlformats.org/officeDocument/2006/relationships/image" Target="../media/image143.png"/><Relationship Id="rId124" Type="http://schemas.openxmlformats.org/officeDocument/2006/relationships/customXml" Target="../ink/ink155.xml"/><Relationship Id="rId70" Type="http://schemas.openxmlformats.org/officeDocument/2006/relationships/customXml" Target="../ink/ink128.xml"/><Relationship Id="rId91" Type="http://schemas.openxmlformats.org/officeDocument/2006/relationships/image" Target="../media/image137.png"/><Relationship Id="rId145" Type="http://schemas.openxmlformats.org/officeDocument/2006/relationships/image" Target="../media/image164.png"/><Relationship Id="rId166" Type="http://schemas.openxmlformats.org/officeDocument/2006/relationships/customXml" Target="../ink/ink176.xml"/><Relationship Id="rId187" Type="http://schemas.openxmlformats.org/officeDocument/2006/relationships/image" Target="../media/image185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99.xml"/><Relationship Id="rId233" Type="http://schemas.openxmlformats.org/officeDocument/2006/relationships/image" Target="../media/image208.png"/><Relationship Id="rId254" Type="http://schemas.openxmlformats.org/officeDocument/2006/relationships/customXml" Target="../ink/ink220.xml"/><Relationship Id="rId28" Type="http://schemas.openxmlformats.org/officeDocument/2006/relationships/customXml" Target="../ink/ink107.xml"/><Relationship Id="rId49" Type="http://schemas.openxmlformats.org/officeDocument/2006/relationships/image" Target="../media/image116.png"/><Relationship Id="rId114" Type="http://schemas.openxmlformats.org/officeDocument/2006/relationships/customXml" Target="../ink/ink150.xml"/><Relationship Id="rId275" Type="http://schemas.openxmlformats.org/officeDocument/2006/relationships/image" Target="../media/image229.png"/><Relationship Id="rId60" Type="http://schemas.openxmlformats.org/officeDocument/2006/relationships/customXml" Target="../ink/ink123.xml"/><Relationship Id="rId81" Type="http://schemas.openxmlformats.org/officeDocument/2006/relationships/image" Target="../media/image132.png"/><Relationship Id="rId135" Type="http://schemas.openxmlformats.org/officeDocument/2006/relationships/image" Target="../media/image159.png"/><Relationship Id="rId156" Type="http://schemas.openxmlformats.org/officeDocument/2006/relationships/customXml" Target="../ink/ink171.xml"/><Relationship Id="rId177" Type="http://schemas.openxmlformats.org/officeDocument/2006/relationships/image" Target="../media/image180.png"/><Relationship Id="rId198" Type="http://schemas.openxmlformats.org/officeDocument/2006/relationships/customXml" Target="../ink/ink192.xml"/><Relationship Id="rId202" Type="http://schemas.openxmlformats.org/officeDocument/2006/relationships/customXml" Target="../ink/ink194.xml"/><Relationship Id="rId223" Type="http://schemas.openxmlformats.org/officeDocument/2006/relationships/image" Target="../media/image203.png"/><Relationship Id="rId244" Type="http://schemas.openxmlformats.org/officeDocument/2006/relationships/customXml" Target="../ink/ink215.xml"/><Relationship Id="rId18" Type="http://schemas.openxmlformats.org/officeDocument/2006/relationships/customXml" Target="../ink/ink102.xml"/><Relationship Id="rId39" Type="http://schemas.openxmlformats.org/officeDocument/2006/relationships/image" Target="../media/image111.png"/><Relationship Id="rId265" Type="http://schemas.openxmlformats.org/officeDocument/2006/relationships/image" Target="../media/image224.png"/><Relationship Id="rId50" Type="http://schemas.openxmlformats.org/officeDocument/2006/relationships/customXml" Target="../ink/ink118.xml"/><Relationship Id="rId104" Type="http://schemas.openxmlformats.org/officeDocument/2006/relationships/customXml" Target="../ink/ink145.xml"/><Relationship Id="rId125" Type="http://schemas.openxmlformats.org/officeDocument/2006/relationships/image" Target="../media/image154.png"/><Relationship Id="rId146" Type="http://schemas.openxmlformats.org/officeDocument/2006/relationships/customXml" Target="../ink/ink166.xml"/><Relationship Id="rId167" Type="http://schemas.openxmlformats.org/officeDocument/2006/relationships/image" Target="../media/image175.png"/><Relationship Id="rId188" Type="http://schemas.openxmlformats.org/officeDocument/2006/relationships/customXml" Target="../ink/ink187.xml"/><Relationship Id="rId71" Type="http://schemas.openxmlformats.org/officeDocument/2006/relationships/image" Target="../media/image127.png"/><Relationship Id="rId92" Type="http://schemas.openxmlformats.org/officeDocument/2006/relationships/customXml" Target="../ink/ink139.xml"/><Relationship Id="rId213" Type="http://schemas.openxmlformats.org/officeDocument/2006/relationships/image" Target="../media/image198.png"/><Relationship Id="rId234" Type="http://schemas.openxmlformats.org/officeDocument/2006/relationships/customXml" Target="../ink/ink210.xml"/><Relationship Id="rId2" Type="http://schemas.openxmlformats.org/officeDocument/2006/relationships/customXml" Target="../ink/ink94.xml"/><Relationship Id="rId29" Type="http://schemas.openxmlformats.org/officeDocument/2006/relationships/image" Target="../media/image106.png"/><Relationship Id="rId255" Type="http://schemas.openxmlformats.org/officeDocument/2006/relationships/image" Target="../media/image219.png"/><Relationship Id="rId276" Type="http://schemas.openxmlformats.org/officeDocument/2006/relationships/customXml" Target="../ink/ink231.xml"/><Relationship Id="rId40" Type="http://schemas.openxmlformats.org/officeDocument/2006/relationships/customXml" Target="../ink/ink113.xml"/><Relationship Id="rId115" Type="http://schemas.openxmlformats.org/officeDocument/2006/relationships/image" Target="../media/image149.png"/><Relationship Id="rId136" Type="http://schemas.openxmlformats.org/officeDocument/2006/relationships/customXml" Target="../ink/ink161.xml"/><Relationship Id="rId157" Type="http://schemas.openxmlformats.org/officeDocument/2006/relationships/image" Target="../media/image170.png"/><Relationship Id="rId178" Type="http://schemas.openxmlformats.org/officeDocument/2006/relationships/customXml" Target="../ink/ink182.xml"/><Relationship Id="rId61" Type="http://schemas.openxmlformats.org/officeDocument/2006/relationships/image" Target="../media/image122.png"/><Relationship Id="rId82" Type="http://schemas.openxmlformats.org/officeDocument/2006/relationships/customXml" Target="../ink/ink134.xml"/><Relationship Id="rId199" Type="http://schemas.openxmlformats.org/officeDocument/2006/relationships/image" Target="../media/image191.png"/><Relationship Id="rId203" Type="http://schemas.openxmlformats.org/officeDocument/2006/relationships/image" Target="../media/image193.png"/><Relationship Id="rId19" Type="http://schemas.openxmlformats.org/officeDocument/2006/relationships/image" Target="../media/image101.png"/><Relationship Id="rId224" Type="http://schemas.openxmlformats.org/officeDocument/2006/relationships/customXml" Target="../ink/ink205.xml"/><Relationship Id="rId245" Type="http://schemas.openxmlformats.org/officeDocument/2006/relationships/image" Target="../media/image214.png"/><Relationship Id="rId266" Type="http://schemas.openxmlformats.org/officeDocument/2006/relationships/customXml" Target="../ink/ink226.xml"/><Relationship Id="rId30" Type="http://schemas.openxmlformats.org/officeDocument/2006/relationships/customXml" Target="../ink/ink108.xml"/><Relationship Id="rId105" Type="http://schemas.openxmlformats.org/officeDocument/2006/relationships/image" Target="../media/image144.png"/><Relationship Id="rId126" Type="http://schemas.openxmlformats.org/officeDocument/2006/relationships/customXml" Target="../ink/ink156.xml"/><Relationship Id="rId147" Type="http://schemas.openxmlformats.org/officeDocument/2006/relationships/image" Target="../media/image165.png"/><Relationship Id="rId168" Type="http://schemas.openxmlformats.org/officeDocument/2006/relationships/customXml" Target="../ink/ink177.xml"/><Relationship Id="rId51" Type="http://schemas.openxmlformats.org/officeDocument/2006/relationships/image" Target="../media/image117.png"/><Relationship Id="rId72" Type="http://schemas.openxmlformats.org/officeDocument/2006/relationships/customXml" Target="../ink/ink129.xml"/><Relationship Id="rId93" Type="http://schemas.openxmlformats.org/officeDocument/2006/relationships/image" Target="../media/image138.png"/><Relationship Id="rId189" Type="http://schemas.openxmlformats.org/officeDocument/2006/relationships/image" Target="../media/image186.png"/><Relationship Id="rId3" Type="http://schemas.openxmlformats.org/officeDocument/2006/relationships/image" Target="../media/image93.png"/><Relationship Id="rId214" Type="http://schemas.openxmlformats.org/officeDocument/2006/relationships/customXml" Target="../ink/ink200.xml"/><Relationship Id="rId235" Type="http://schemas.openxmlformats.org/officeDocument/2006/relationships/image" Target="../media/image209.png"/><Relationship Id="rId256" Type="http://schemas.openxmlformats.org/officeDocument/2006/relationships/customXml" Target="../ink/ink221.xml"/><Relationship Id="rId277" Type="http://schemas.openxmlformats.org/officeDocument/2006/relationships/image" Target="../media/image230.png"/><Relationship Id="rId116" Type="http://schemas.openxmlformats.org/officeDocument/2006/relationships/customXml" Target="../ink/ink151.xml"/><Relationship Id="rId137" Type="http://schemas.openxmlformats.org/officeDocument/2006/relationships/image" Target="../media/image160.png"/><Relationship Id="rId158" Type="http://schemas.openxmlformats.org/officeDocument/2006/relationships/customXml" Target="../ink/ink172.xml"/><Relationship Id="rId20" Type="http://schemas.openxmlformats.org/officeDocument/2006/relationships/customXml" Target="../ink/ink103.xml"/><Relationship Id="rId41" Type="http://schemas.openxmlformats.org/officeDocument/2006/relationships/image" Target="../media/image112.png"/><Relationship Id="rId62" Type="http://schemas.openxmlformats.org/officeDocument/2006/relationships/customXml" Target="../ink/ink124.xml"/><Relationship Id="rId83" Type="http://schemas.openxmlformats.org/officeDocument/2006/relationships/image" Target="../media/image133.png"/><Relationship Id="rId179" Type="http://schemas.openxmlformats.org/officeDocument/2006/relationships/image" Target="../media/image181.png"/><Relationship Id="rId190" Type="http://schemas.openxmlformats.org/officeDocument/2006/relationships/customXml" Target="../ink/ink188.xml"/><Relationship Id="rId204" Type="http://schemas.openxmlformats.org/officeDocument/2006/relationships/customXml" Target="../ink/ink195.xml"/><Relationship Id="rId225" Type="http://schemas.openxmlformats.org/officeDocument/2006/relationships/image" Target="../media/image204.png"/><Relationship Id="rId246" Type="http://schemas.openxmlformats.org/officeDocument/2006/relationships/customXml" Target="../ink/ink216.xml"/><Relationship Id="rId267" Type="http://schemas.openxmlformats.org/officeDocument/2006/relationships/image" Target="../media/image225.png"/><Relationship Id="rId106" Type="http://schemas.openxmlformats.org/officeDocument/2006/relationships/customXml" Target="../ink/ink146.xml"/><Relationship Id="rId127" Type="http://schemas.openxmlformats.org/officeDocument/2006/relationships/image" Target="../media/image155.png"/><Relationship Id="rId10" Type="http://schemas.openxmlformats.org/officeDocument/2006/relationships/customXml" Target="../ink/ink98.xml"/><Relationship Id="rId31" Type="http://schemas.openxmlformats.org/officeDocument/2006/relationships/image" Target="../media/image107.png"/><Relationship Id="rId52" Type="http://schemas.openxmlformats.org/officeDocument/2006/relationships/customXml" Target="../ink/ink119.xml"/><Relationship Id="rId73" Type="http://schemas.openxmlformats.org/officeDocument/2006/relationships/image" Target="../media/image128.png"/><Relationship Id="rId94" Type="http://schemas.openxmlformats.org/officeDocument/2006/relationships/customXml" Target="../ink/ink140.xml"/><Relationship Id="rId148" Type="http://schemas.openxmlformats.org/officeDocument/2006/relationships/customXml" Target="../ink/ink167.xml"/><Relationship Id="rId169" Type="http://schemas.openxmlformats.org/officeDocument/2006/relationships/image" Target="../media/image176.png"/><Relationship Id="rId4" Type="http://schemas.openxmlformats.org/officeDocument/2006/relationships/customXml" Target="../ink/ink95.xml"/><Relationship Id="rId180" Type="http://schemas.openxmlformats.org/officeDocument/2006/relationships/customXml" Target="../ink/ink183.xml"/><Relationship Id="rId215" Type="http://schemas.openxmlformats.org/officeDocument/2006/relationships/image" Target="../media/image199.png"/><Relationship Id="rId236" Type="http://schemas.openxmlformats.org/officeDocument/2006/relationships/customXml" Target="../ink/ink211.xml"/><Relationship Id="rId257" Type="http://schemas.openxmlformats.org/officeDocument/2006/relationships/image" Target="../media/image220.png"/><Relationship Id="rId278" Type="http://schemas.openxmlformats.org/officeDocument/2006/relationships/customXml" Target="../ink/ink232.xml"/><Relationship Id="rId42" Type="http://schemas.openxmlformats.org/officeDocument/2006/relationships/customXml" Target="../ink/ink114.xml"/><Relationship Id="rId84" Type="http://schemas.openxmlformats.org/officeDocument/2006/relationships/customXml" Target="../ink/ink135.xml"/><Relationship Id="rId138" Type="http://schemas.openxmlformats.org/officeDocument/2006/relationships/customXml" Target="../ink/ink162.xml"/><Relationship Id="rId191" Type="http://schemas.openxmlformats.org/officeDocument/2006/relationships/image" Target="../media/image187.png"/><Relationship Id="rId205" Type="http://schemas.openxmlformats.org/officeDocument/2006/relationships/image" Target="../media/image194.png"/><Relationship Id="rId247" Type="http://schemas.openxmlformats.org/officeDocument/2006/relationships/image" Target="../media/image215.png"/><Relationship Id="rId107" Type="http://schemas.openxmlformats.org/officeDocument/2006/relationships/image" Target="../media/image145.png"/><Relationship Id="rId11" Type="http://schemas.openxmlformats.org/officeDocument/2006/relationships/image" Target="../media/image97.png"/><Relationship Id="rId53" Type="http://schemas.openxmlformats.org/officeDocument/2006/relationships/image" Target="../media/image118.png"/><Relationship Id="rId149" Type="http://schemas.openxmlformats.org/officeDocument/2006/relationships/image" Target="../media/image166.png"/><Relationship Id="rId95" Type="http://schemas.openxmlformats.org/officeDocument/2006/relationships/image" Target="../media/image139.png"/><Relationship Id="rId160" Type="http://schemas.openxmlformats.org/officeDocument/2006/relationships/customXml" Target="../ink/ink173.xml"/><Relationship Id="rId216" Type="http://schemas.openxmlformats.org/officeDocument/2006/relationships/customXml" Target="../ink/ink201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9.png"/><Relationship Id="rId21" Type="http://schemas.openxmlformats.org/officeDocument/2006/relationships/image" Target="../media/image241.png"/><Relationship Id="rId42" Type="http://schemas.openxmlformats.org/officeDocument/2006/relationships/customXml" Target="../ink/ink253.xml"/><Relationship Id="rId63" Type="http://schemas.openxmlformats.org/officeDocument/2006/relationships/image" Target="../media/image262.png"/><Relationship Id="rId84" Type="http://schemas.openxmlformats.org/officeDocument/2006/relationships/customXml" Target="../ink/ink274.xml"/><Relationship Id="rId138" Type="http://schemas.openxmlformats.org/officeDocument/2006/relationships/customXml" Target="../ink/ink301.xml"/><Relationship Id="rId159" Type="http://schemas.openxmlformats.org/officeDocument/2006/relationships/image" Target="../media/image310.png"/><Relationship Id="rId170" Type="http://schemas.openxmlformats.org/officeDocument/2006/relationships/customXml" Target="../ink/ink317.xml"/><Relationship Id="rId191" Type="http://schemas.openxmlformats.org/officeDocument/2006/relationships/image" Target="../media/image326.png"/><Relationship Id="rId107" Type="http://schemas.openxmlformats.org/officeDocument/2006/relationships/image" Target="../media/image284.png"/><Relationship Id="rId11" Type="http://schemas.openxmlformats.org/officeDocument/2006/relationships/image" Target="../media/image236.png"/><Relationship Id="rId32" Type="http://schemas.openxmlformats.org/officeDocument/2006/relationships/customXml" Target="../ink/ink248.xml"/><Relationship Id="rId53" Type="http://schemas.openxmlformats.org/officeDocument/2006/relationships/image" Target="../media/image257.png"/><Relationship Id="rId74" Type="http://schemas.openxmlformats.org/officeDocument/2006/relationships/customXml" Target="../ink/ink269.xml"/><Relationship Id="rId128" Type="http://schemas.openxmlformats.org/officeDocument/2006/relationships/customXml" Target="../ink/ink296.xml"/><Relationship Id="rId149" Type="http://schemas.openxmlformats.org/officeDocument/2006/relationships/image" Target="../media/image305.png"/><Relationship Id="rId5" Type="http://schemas.openxmlformats.org/officeDocument/2006/relationships/image" Target="../media/image233.png"/><Relationship Id="rId95" Type="http://schemas.openxmlformats.org/officeDocument/2006/relationships/image" Target="../media/image278.png"/><Relationship Id="rId160" Type="http://schemas.openxmlformats.org/officeDocument/2006/relationships/customXml" Target="../ink/ink312.xml"/><Relationship Id="rId181" Type="http://schemas.openxmlformats.org/officeDocument/2006/relationships/image" Target="../media/image321.png"/><Relationship Id="rId22" Type="http://schemas.openxmlformats.org/officeDocument/2006/relationships/customXml" Target="../ink/ink243.xml"/><Relationship Id="rId43" Type="http://schemas.openxmlformats.org/officeDocument/2006/relationships/image" Target="../media/image252.png"/><Relationship Id="rId64" Type="http://schemas.openxmlformats.org/officeDocument/2006/relationships/customXml" Target="../ink/ink264.xml"/><Relationship Id="rId118" Type="http://schemas.openxmlformats.org/officeDocument/2006/relationships/customXml" Target="../ink/ink291.xml"/><Relationship Id="rId139" Type="http://schemas.openxmlformats.org/officeDocument/2006/relationships/image" Target="../media/image300.png"/><Relationship Id="rId85" Type="http://schemas.openxmlformats.org/officeDocument/2006/relationships/image" Target="../media/image273.png"/><Relationship Id="rId150" Type="http://schemas.openxmlformats.org/officeDocument/2006/relationships/customXml" Target="../ink/ink307.xml"/><Relationship Id="rId171" Type="http://schemas.openxmlformats.org/officeDocument/2006/relationships/image" Target="../media/image316.png"/><Relationship Id="rId12" Type="http://schemas.openxmlformats.org/officeDocument/2006/relationships/customXml" Target="../ink/ink238.xml"/><Relationship Id="rId33" Type="http://schemas.openxmlformats.org/officeDocument/2006/relationships/image" Target="../media/image247.png"/><Relationship Id="rId108" Type="http://schemas.openxmlformats.org/officeDocument/2006/relationships/customXml" Target="../ink/ink286.xml"/><Relationship Id="rId129" Type="http://schemas.openxmlformats.org/officeDocument/2006/relationships/image" Target="../media/image295.png"/><Relationship Id="rId54" Type="http://schemas.openxmlformats.org/officeDocument/2006/relationships/customXml" Target="../ink/ink259.xml"/><Relationship Id="rId75" Type="http://schemas.openxmlformats.org/officeDocument/2006/relationships/image" Target="../media/image268.png"/><Relationship Id="rId96" Type="http://schemas.openxmlformats.org/officeDocument/2006/relationships/customXml" Target="../ink/ink280.xml"/><Relationship Id="rId140" Type="http://schemas.openxmlformats.org/officeDocument/2006/relationships/customXml" Target="../ink/ink302.xml"/><Relationship Id="rId161" Type="http://schemas.openxmlformats.org/officeDocument/2006/relationships/image" Target="../media/image311.png"/><Relationship Id="rId182" Type="http://schemas.openxmlformats.org/officeDocument/2006/relationships/customXml" Target="../ink/ink323.xml"/><Relationship Id="rId6" Type="http://schemas.openxmlformats.org/officeDocument/2006/relationships/customXml" Target="../ink/ink235.xml"/><Relationship Id="rId23" Type="http://schemas.openxmlformats.org/officeDocument/2006/relationships/image" Target="../media/image242.png"/><Relationship Id="rId119" Type="http://schemas.openxmlformats.org/officeDocument/2006/relationships/image" Target="../media/image290.png"/><Relationship Id="rId44" Type="http://schemas.openxmlformats.org/officeDocument/2006/relationships/customXml" Target="../ink/ink254.xml"/><Relationship Id="rId65" Type="http://schemas.openxmlformats.org/officeDocument/2006/relationships/image" Target="../media/image263.png"/><Relationship Id="rId86" Type="http://schemas.openxmlformats.org/officeDocument/2006/relationships/customXml" Target="../ink/ink275.xml"/><Relationship Id="rId130" Type="http://schemas.openxmlformats.org/officeDocument/2006/relationships/customXml" Target="../ink/ink297.xml"/><Relationship Id="rId151" Type="http://schemas.openxmlformats.org/officeDocument/2006/relationships/image" Target="../media/image306.png"/><Relationship Id="rId172" Type="http://schemas.openxmlformats.org/officeDocument/2006/relationships/customXml" Target="../ink/ink318.xml"/><Relationship Id="rId13" Type="http://schemas.openxmlformats.org/officeDocument/2006/relationships/image" Target="../media/image237.png"/><Relationship Id="rId18" Type="http://schemas.openxmlformats.org/officeDocument/2006/relationships/customXml" Target="../ink/ink241.xml"/><Relationship Id="rId39" Type="http://schemas.openxmlformats.org/officeDocument/2006/relationships/image" Target="../media/image250.png"/><Relationship Id="rId109" Type="http://schemas.openxmlformats.org/officeDocument/2006/relationships/image" Target="../media/image285.png"/><Relationship Id="rId34" Type="http://schemas.openxmlformats.org/officeDocument/2006/relationships/customXml" Target="../ink/ink249.xml"/><Relationship Id="rId50" Type="http://schemas.openxmlformats.org/officeDocument/2006/relationships/customXml" Target="../ink/ink257.xml"/><Relationship Id="rId55" Type="http://schemas.openxmlformats.org/officeDocument/2006/relationships/image" Target="../media/image258.png"/><Relationship Id="rId76" Type="http://schemas.openxmlformats.org/officeDocument/2006/relationships/customXml" Target="../ink/ink270.xml"/><Relationship Id="rId97" Type="http://schemas.openxmlformats.org/officeDocument/2006/relationships/image" Target="../media/image279.png"/><Relationship Id="rId104" Type="http://schemas.openxmlformats.org/officeDocument/2006/relationships/customXml" Target="../ink/ink284.xml"/><Relationship Id="rId120" Type="http://schemas.openxmlformats.org/officeDocument/2006/relationships/customXml" Target="../ink/ink292.xml"/><Relationship Id="rId125" Type="http://schemas.openxmlformats.org/officeDocument/2006/relationships/image" Target="../media/image293.png"/><Relationship Id="rId141" Type="http://schemas.openxmlformats.org/officeDocument/2006/relationships/image" Target="../media/image301.png"/><Relationship Id="rId146" Type="http://schemas.openxmlformats.org/officeDocument/2006/relationships/customXml" Target="../ink/ink305.xml"/><Relationship Id="rId167" Type="http://schemas.openxmlformats.org/officeDocument/2006/relationships/image" Target="../media/image314.png"/><Relationship Id="rId188" Type="http://schemas.openxmlformats.org/officeDocument/2006/relationships/customXml" Target="../ink/ink326.xml"/><Relationship Id="rId7" Type="http://schemas.openxmlformats.org/officeDocument/2006/relationships/image" Target="../media/image234.png"/><Relationship Id="rId71" Type="http://schemas.openxmlformats.org/officeDocument/2006/relationships/image" Target="../media/image266.png"/><Relationship Id="rId92" Type="http://schemas.openxmlformats.org/officeDocument/2006/relationships/customXml" Target="../ink/ink278.xml"/><Relationship Id="rId162" Type="http://schemas.openxmlformats.org/officeDocument/2006/relationships/customXml" Target="../ink/ink313.xml"/><Relationship Id="rId183" Type="http://schemas.openxmlformats.org/officeDocument/2006/relationships/image" Target="../media/image322.png"/><Relationship Id="rId2" Type="http://schemas.openxmlformats.org/officeDocument/2006/relationships/customXml" Target="../ink/ink233.xml"/><Relationship Id="rId29" Type="http://schemas.openxmlformats.org/officeDocument/2006/relationships/image" Target="../media/image245.png"/><Relationship Id="rId24" Type="http://schemas.openxmlformats.org/officeDocument/2006/relationships/customXml" Target="../ink/ink244.xml"/><Relationship Id="rId40" Type="http://schemas.openxmlformats.org/officeDocument/2006/relationships/customXml" Target="../ink/ink252.xml"/><Relationship Id="rId45" Type="http://schemas.openxmlformats.org/officeDocument/2006/relationships/image" Target="../media/image253.png"/><Relationship Id="rId66" Type="http://schemas.openxmlformats.org/officeDocument/2006/relationships/customXml" Target="../ink/ink265.xml"/><Relationship Id="rId87" Type="http://schemas.openxmlformats.org/officeDocument/2006/relationships/image" Target="../media/image274.png"/><Relationship Id="rId110" Type="http://schemas.openxmlformats.org/officeDocument/2006/relationships/customXml" Target="../ink/ink287.xml"/><Relationship Id="rId115" Type="http://schemas.openxmlformats.org/officeDocument/2006/relationships/image" Target="../media/image288.png"/><Relationship Id="rId131" Type="http://schemas.openxmlformats.org/officeDocument/2006/relationships/image" Target="../media/image296.png"/><Relationship Id="rId136" Type="http://schemas.openxmlformats.org/officeDocument/2006/relationships/customXml" Target="../ink/ink300.xml"/><Relationship Id="rId157" Type="http://schemas.openxmlformats.org/officeDocument/2006/relationships/image" Target="../media/image309.png"/><Relationship Id="rId178" Type="http://schemas.openxmlformats.org/officeDocument/2006/relationships/customXml" Target="../ink/ink321.xml"/><Relationship Id="rId61" Type="http://schemas.openxmlformats.org/officeDocument/2006/relationships/image" Target="../media/image261.png"/><Relationship Id="rId82" Type="http://schemas.openxmlformats.org/officeDocument/2006/relationships/customXml" Target="../ink/ink273.xml"/><Relationship Id="rId152" Type="http://schemas.openxmlformats.org/officeDocument/2006/relationships/customXml" Target="../ink/ink308.xml"/><Relationship Id="rId173" Type="http://schemas.openxmlformats.org/officeDocument/2006/relationships/image" Target="../media/image317.png"/><Relationship Id="rId19" Type="http://schemas.openxmlformats.org/officeDocument/2006/relationships/image" Target="../media/image240.png"/><Relationship Id="rId14" Type="http://schemas.openxmlformats.org/officeDocument/2006/relationships/customXml" Target="../ink/ink239.xml"/><Relationship Id="rId30" Type="http://schemas.openxmlformats.org/officeDocument/2006/relationships/customXml" Target="../ink/ink247.xml"/><Relationship Id="rId35" Type="http://schemas.openxmlformats.org/officeDocument/2006/relationships/image" Target="../media/image248.png"/><Relationship Id="rId56" Type="http://schemas.openxmlformats.org/officeDocument/2006/relationships/customXml" Target="../ink/ink260.xml"/><Relationship Id="rId77" Type="http://schemas.openxmlformats.org/officeDocument/2006/relationships/image" Target="../media/image269.png"/><Relationship Id="rId100" Type="http://schemas.openxmlformats.org/officeDocument/2006/relationships/customXml" Target="../ink/ink282.xml"/><Relationship Id="rId105" Type="http://schemas.openxmlformats.org/officeDocument/2006/relationships/image" Target="../media/image283.png"/><Relationship Id="rId126" Type="http://schemas.openxmlformats.org/officeDocument/2006/relationships/customXml" Target="../ink/ink295.xml"/><Relationship Id="rId147" Type="http://schemas.openxmlformats.org/officeDocument/2006/relationships/image" Target="../media/image304.png"/><Relationship Id="rId168" Type="http://schemas.openxmlformats.org/officeDocument/2006/relationships/customXml" Target="../ink/ink316.xml"/><Relationship Id="rId8" Type="http://schemas.openxmlformats.org/officeDocument/2006/relationships/customXml" Target="../ink/ink236.xml"/><Relationship Id="rId51" Type="http://schemas.openxmlformats.org/officeDocument/2006/relationships/image" Target="../media/image256.png"/><Relationship Id="rId72" Type="http://schemas.openxmlformats.org/officeDocument/2006/relationships/customXml" Target="../ink/ink268.xml"/><Relationship Id="rId93" Type="http://schemas.openxmlformats.org/officeDocument/2006/relationships/image" Target="../media/image277.png"/><Relationship Id="rId98" Type="http://schemas.openxmlformats.org/officeDocument/2006/relationships/customXml" Target="../ink/ink281.xml"/><Relationship Id="rId121" Type="http://schemas.openxmlformats.org/officeDocument/2006/relationships/image" Target="../media/image291.png"/><Relationship Id="rId142" Type="http://schemas.openxmlformats.org/officeDocument/2006/relationships/customXml" Target="../ink/ink303.xml"/><Relationship Id="rId163" Type="http://schemas.openxmlformats.org/officeDocument/2006/relationships/image" Target="../media/image312.png"/><Relationship Id="rId184" Type="http://schemas.openxmlformats.org/officeDocument/2006/relationships/customXml" Target="../ink/ink324.xml"/><Relationship Id="rId189" Type="http://schemas.openxmlformats.org/officeDocument/2006/relationships/image" Target="../media/image325.png"/><Relationship Id="rId3" Type="http://schemas.openxmlformats.org/officeDocument/2006/relationships/image" Target="../media/image232.png"/><Relationship Id="rId25" Type="http://schemas.openxmlformats.org/officeDocument/2006/relationships/image" Target="../media/image243.png"/><Relationship Id="rId46" Type="http://schemas.openxmlformats.org/officeDocument/2006/relationships/customXml" Target="../ink/ink255.xml"/><Relationship Id="rId67" Type="http://schemas.openxmlformats.org/officeDocument/2006/relationships/image" Target="../media/image264.png"/><Relationship Id="rId116" Type="http://schemas.openxmlformats.org/officeDocument/2006/relationships/customXml" Target="../ink/ink290.xml"/><Relationship Id="rId137" Type="http://schemas.openxmlformats.org/officeDocument/2006/relationships/image" Target="../media/image299.png"/><Relationship Id="rId158" Type="http://schemas.openxmlformats.org/officeDocument/2006/relationships/customXml" Target="../ink/ink311.xml"/><Relationship Id="rId20" Type="http://schemas.openxmlformats.org/officeDocument/2006/relationships/customXml" Target="../ink/ink242.xml"/><Relationship Id="rId41" Type="http://schemas.openxmlformats.org/officeDocument/2006/relationships/image" Target="../media/image251.png"/><Relationship Id="rId62" Type="http://schemas.openxmlformats.org/officeDocument/2006/relationships/customXml" Target="../ink/ink263.xml"/><Relationship Id="rId83" Type="http://schemas.openxmlformats.org/officeDocument/2006/relationships/image" Target="../media/image272.png"/><Relationship Id="rId88" Type="http://schemas.openxmlformats.org/officeDocument/2006/relationships/customXml" Target="../ink/ink276.xml"/><Relationship Id="rId111" Type="http://schemas.openxmlformats.org/officeDocument/2006/relationships/image" Target="../media/image286.png"/><Relationship Id="rId132" Type="http://schemas.openxmlformats.org/officeDocument/2006/relationships/customXml" Target="../ink/ink298.xml"/><Relationship Id="rId153" Type="http://schemas.openxmlformats.org/officeDocument/2006/relationships/image" Target="../media/image307.png"/><Relationship Id="rId174" Type="http://schemas.openxmlformats.org/officeDocument/2006/relationships/customXml" Target="../ink/ink319.xml"/><Relationship Id="rId179" Type="http://schemas.openxmlformats.org/officeDocument/2006/relationships/image" Target="../media/image320.png"/><Relationship Id="rId190" Type="http://schemas.openxmlformats.org/officeDocument/2006/relationships/customXml" Target="../ink/ink327.xml"/><Relationship Id="rId15" Type="http://schemas.openxmlformats.org/officeDocument/2006/relationships/image" Target="../media/image238.png"/><Relationship Id="rId36" Type="http://schemas.openxmlformats.org/officeDocument/2006/relationships/customXml" Target="../ink/ink250.xml"/><Relationship Id="rId57" Type="http://schemas.openxmlformats.org/officeDocument/2006/relationships/image" Target="../media/image259.png"/><Relationship Id="rId106" Type="http://schemas.openxmlformats.org/officeDocument/2006/relationships/customXml" Target="../ink/ink285.xml"/><Relationship Id="rId127" Type="http://schemas.openxmlformats.org/officeDocument/2006/relationships/image" Target="../media/image294.png"/><Relationship Id="rId10" Type="http://schemas.openxmlformats.org/officeDocument/2006/relationships/customXml" Target="../ink/ink237.xml"/><Relationship Id="rId31" Type="http://schemas.openxmlformats.org/officeDocument/2006/relationships/image" Target="../media/image246.png"/><Relationship Id="rId52" Type="http://schemas.openxmlformats.org/officeDocument/2006/relationships/customXml" Target="../ink/ink258.xml"/><Relationship Id="rId73" Type="http://schemas.openxmlformats.org/officeDocument/2006/relationships/image" Target="../media/image267.png"/><Relationship Id="rId78" Type="http://schemas.openxmlformats.org/officeDocument/2006/relationships/customXml" Target="../ink/ink271.xml"/><Relationship Id="rId94" Type="http://schemas.openxmlformats.org/officeDocument/2006/relationships/customXml" Target="../ink/ink279.xml"/><Relationship Id="rId99" Type="http://schemas.openxmlformats.org/officeDocument/2006/relationships/image" Target="../media/image280.png"/><Relationship Id="rId101" Type="http://schemas.openxmlformats.org/officeDocument/2006/relationships/image" Target="../media/image281.png"/><Relationship Id="rId122" Type="http://schemas.openxmlformats.org/officeDocument/2006/relationships/customXml" Target="../ink/ink293.xml"/><Relationship Id="rId143" Type="http://schemas.openxmlformats.org/officeDocument/2006/relationships/image" Target="../media/image302.png"/><Relationship Id="rId148" Type="http://schemas.openxmlformats.org/officeDocument/2006/relationships/customXml" Target="../ink/ink306.xml"/><Relationship Id="rId164" Type="http://schemas.openxmlformats.org/officeDocument/2006/relationships/customXml" Target="../ink/ink314.xml"/><Relationship Id="rId169" Type="http://schemas.openxmlformats.org/officeDocument/2006/relationships/image" Target="../media/image315.png"/><Relationship Id="rId185" Type="http://schemas.openxmlformats.org/officeDocument/2006/relationships/image" Target="../media/image323.png"/><Relationship Id="rId4" Type="http://schemas.openxmlformats.org/officeDocument/2006/relationships/customXml" Target="../ink/ink234.xml"/><Relationship Id="rId9" Type="http://schemas.openxmlformats.org/officeDocument/2006/relationships/image" Target="../media/image235.png"/><Relationship Id="rId180" Type="http://schemas.openxmlformats.org/officeDocument/2006/relationships/customXml" Target="../ink/ink322.xml"/><Relationship Id="rId26" Type="http://schemas.openxmlformats.org/officeDocument/2006/relationships/customXml" Target="../ink/ink245.xml"/><Relationship Id="rId47" Type="http://schemas.openxmlformats.org/officeDocument/2006/relationships/image" Target="../media/image254.png"/><Relationship Id="rId68" Type="http://schemas.openxmlformats.org/officeDocument/2006/relationships/customXml" Target="../ink/ink266.xml"/><Relationship Id="rId89" Type="http://schemas.openxmlformats.org/officeDocument/2006/relationships/image" Target="../media/image275.png"/><Relationship Id="rId112" Type="http://schemas.openxmlformats.org/officeDocument/2006/relationships/customXml" Target="../ink/ink288.xml"/><Relationship Id="rId133" Type="http://schemas.openxmlformats.org/officeDocument/2006/relationships/image" Target="../media/image297.png"/><Relationship Id="rId154" Type="http://schemas.openxmlformats.org/officeDocument/2006/relationships/customXml" Target="../ink/ink309.xml"/><Relationship Id="rId175" Type="http://schemas.openxmlformats.org/officeDocument/2006/relationships/image" Target="../media/image318.png"/><Relationship Id="rId16" Type="http://schemas.openxmlformats.org/officeDocument/2006/relationships/customXml" Target="../ink/ink240.xml"/><Relationship Id="rId37" Type="http://schemas.openxmlformats.org/officeDocument/2006/relationships/image" Target="../media/image249.png"/><Relationship Id="rId58" Type="http://schemas.openxmlformats.org/officeDocument/2006/relationships/customXml" Target="../ink/ink261.xml"/><Relationship Id="rId79" Type="http://schemas.openxmlformats.org/officeDocument/2006/relationships/image" Target="../media/image270.png"/><Relationship Id="rId102" Type="http://schemas.openxmlformats.org/officeDocument/2006/relationships/customXml" Target="../ink/ink283.xml"/><Relationship Id="rId123" Type="http://schemas.openxmlformats.org/officeDocument/2006/relationships/image" Target="../media/image292.png"/><Relationship Id="rId144" Type="http://schemas.openxmlformats.org/officeDocument/2006/relationships/customXml" Target="../ink/ink304.xml"/><Relationship Id="rId90" Type="http://schemas.openxmlformats.org/officeDocument/2006/relationships/customXml" Target="../ink/ink277.xml"/><Relationship Id="rId165" Type="http://schemas.openxmlformats.org/officeDocument/2006/relationships/image" Target="../media/image313.png"/><Relationship Id="rId186" Type="http://schemas.openxmlformats.org/officeDocument/2006/relationships/customXml" Target="../ink/ink325.xml"/><Relationship Id="rId27" Type="http://schemas.openxmlformats.org/officeDocument/2006/relationships/image" Target="../media/image244.png"/><Relationship Id="rId48" Type="http://schemas.openxmlformats.org/officeDocument/2006/relationships/customXml" Target="../ink/ink256.xml"/><Relationship Id="rId69" Type="http://schemas.openxmlformats.org/officeDocument/2006/relationships/image" Target="../media/image265.png"/><Relationship Id="rId113" Type="http://schemas.openxmlformats.org/officeDocument/2006/relationships/image" Target="../media/image287.png"/><Relationship Id="rId134" Type="http://schemas.openxmlformats.org/officeDocument/2006/relationships/customXml" Target="../ink/ink299.xml"/><Relationship Id="rId80" Type="http://schemas.openxmlformats.org/officeDocument/2006/relationships/customXml" Target="../ink/ink272.xml"/><Relationship Id="rId155" Type="http://schemas.openxmlformats.org/officeDocument/2006/relationships/image" Target="../media/image308.png"/><Relationship Id="rId176" Type="http://schemas.openxmlformats.org/officeDocument/2006/relationships/customXml" Target="../ink/ink320.xml"/><Relationship Id="rId17" Type="http://schemas.openxmlformats.org/officeDocument/2006/relationships/image" Target="../media/image239.png"/><Relationship Id="rId38" Type="http://schemas.openxmlformats.org/officeDocument/2006/relationships/customXml" Target="../ink/ink251.xml"/><Relationship Id="rId59" Type="http://schemas.openxmlformats.org/officeDocument/2006/relationships/image" Target="../media/image260.png"/><Relationship Id="rId103" Type="http://schemas.openxmlformats.org/officeDocument/2006/relationships/image" Target="../media/image282.png"/><Relationship Id="rId124" Type="http://schemas.openxmlformats.org/officeDocument/2006/relationships/customXml" Target="../ink/ink294.xml"/><Relationship Id="rId70" Type="http://schemas.openxmlformats.org/officeDocument/2006/relationships/customXml" Target="../ink/ink267.xml"/><Relationship Id="rId91" Type="http://schemas.openxmlformats.org/officeDocument/2006/relationships/image" Target="../media/image276.png"/><Relationship Id="rId145" Type="http://schemas.openxmlformats.org/officeDocument/2006/relationships/image" Target="../media/image303.png"/><Relationship Id="rId166" Type="http://schemas.openxmlformats.org/officeDocument/2006/relationships/customXml" Target="../ink/ink315.xml"/><Relationship Id="rId187" Type="http://schemas.openxmlformats.org/officeDocument/2006/relationships/image" Target="../media/image324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246.xml"/><Relationship Id="rId49" Type="http://schemas.openxmlformats.org/officeDocument/2006/relationships/image" Target="../media/image255.png"/><Relationship Id="rId114" Type="http://schemas.openxmlformats.org/officeDocument/2006/relationships/customXml" Target="../ink/ink289.xml"/><Relationship Id="rId60" Type="http://schemas.openxmlformats.org/officeDocument/2006/relationships/customXml" Target="../ink/ink262.xml"/><Relationship Id="rId81" Type="http://schemas.openxmlformats.org/officeDocument/2006/relationships/image" Target="../media/image271.png"/><Relationship Id="rId135" Type="http://schemas.openxmlformats.org/officeDocument/2006/relationships/image" Target="../media/image298.png"/><Relationship Id="rId156" Type="http://schemas.openxmlformats.org/officeDocument/2006/relationships/customXml" Target="../ink/ink310.xml"/><Relationship Id="rId177" Type="http://schemas.openxmlformats.org/officeDocument/2006/relationships/image" Target="../media/image3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069BBE-73AA-C85E-1BAF-E5C9A8B968AF}"/>
              </a:ext>
            </a:extLst>
          </p:cNvPr>
          <p:cNvSpPr txBox="1"/>
          <p:nvPr/>
        </p:nvSpPr>
        <p:spPr>
          <a:xfrm>
            <a:off x="3592750" y="2828835"/>
            <a:ext cx="5006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/>
              <a:t>2023-08-01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5061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- 1003</a:t>
            </a:r>
            <a:endParaRPr lang="ko-KR" alt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09C9A57-4A58-63E4-0982-AFDCCA50ABAF}"/>
                  </a:ext>
                </a:extLst>
              </p14:cNvPr>
              <p14:cNvContentPartPr/>
              <p14:nvPr/>
            </p14:nvContentPartPr>
            <p14:xfrm>
              <a:off x="631391" y="813985"/>
              <a:ext cx="271080" cy="45288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09C9A57-4A58-63E4-0982-AFDCCA50AB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3391" y="795985"/>
                <a:ext cx="30672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26DE251A-70DF-D254-17D7-8FA0D441B919}"/>
                  </a:ext>
                </a:extLst>
              </p14:cNvPr>
              <p14:cNvContentPartPr/>
              <p14:nvPr/>
            </p14:nvContentPartPr>
            <p14:xfrm>
              <a:off x="1063031" y="914065"/>
              <a:ext cx="83160" cy="20304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26DE251A-70DF-D254-17D7-8FA0D441B9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5391" y="896425"/>
                <a:ext cx="11880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6F482BF-6017-D1CB-47FC-01EC17FB934A}"/>
                  </a:ext>
                </a:extLst>
              </p14:cNvPr>
              <p14:cNvContentPartPr/>
              <p14:nvPr/>
            </p14:nvContentPartPr>
            <p14:xfrm>
              <a:off x="1204511" y="1089385"/>
              <a:ext cx="142200" cy="1281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6F482BF-6017-D1CB-47FC-01EC17FB93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86871" y="1071745"/>
                <a:ext cx="1778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6C9DDE1D-B5CD-BC50-75F2-7078F865F483}"/>
                  </a:ext>
                </a:extLst>
              </p14:cNvPr>
              <p14:cNvContentPartPr/>
              <p14:nvPr/>
            </p14:nvContentPartPr>
            <p14:xfrm>
              <a:off x="1759631" y="888865"/>
              <a:ext cx="360" cy="1947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6C9DDE1D-B5CD-BC50-75F2-7078F865F48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41991" y="871225"/>
                <a:ext cx="3600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EDF24DC1-EB88-60AB-B3F8-1C15D8E8F4D3}"/>
                  </a:ext>
                </a:extLst>
              </p14:cNvPr>
              <p14:cNvContentPartPr/>
              <p14:nvPr/>
            </p14:nvContentPartPr>
            <p14:xfrm>
              <a:off x="1853231" y="769345"/>
              <a:ext cx="171720" cy="46224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EDF24DC1-EB88-60AB-B3F8-1C15D8E8F4D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35591" y="751705"/>
                <a:ext cx="20736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836EC0CC-29D5-A86C-C3D2-C5B6B805786A}"/>
                  </a:ext>
                </a:extLst>
              </p14:cNvPr>
              <p14:cNvContentPartPr/>
              <p14:nvPr/>
            </p14:nvContentPartPr>
            <p14:xfrm>
              <a:off x="2266871" y="1051945"/>
              <a:ext cx="63360" cy="36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836EC0CC-29D5-A86C-C3D2-C5B6B80578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49231" y="1033945"/>
                <a:ext cx="99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91B320D6-1CCB-0A51-5BA5-494724EFD75E}"/>
                  </a:ext>
                </a:extLst>
              </p14:cNvPr>
              <p14:cNvContentPartPr/>
              <p14:nvPr/>
            </p14:nvContentPartPr>
            <p14:xfrm>
              <a:off x="2498711" y="1039345"/>
              <a:ext cx="7560" cy="36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91B320D6-1CCB-0A51-5BA5-494724EFD75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80711" y="1021345"/>
                <a:ext cx="43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AC48DCEE-44AE-7178-8A4A-A2D005214A20}"/>
                  </a:ext>
                </a:extLst>
              </p14:cNvPr>
              <p14:cNvContentPartPr/>
              <p14:nvPr/>
            </p14:nvContentPartPr>
            <p14:xfrm>
              <a:off x="2730551" y="1026745"/>
              <a:ext cx="1440" cy="36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AC48DCEE-44AE-7178-8A4A-A2D005214A2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12551" y="1009105"/>
                <a:ext cx="3708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435E06FB-0399-925C-CB97-C8B977306CEA}"/>
              </a:ext>
            </a:extLst>
          </p:cNvPr>
          <p:cNvGrpSpPr/>
          <p:nvPr/>
        </p:nvGrpSpPr>
        <p:grpSpPr>
          <a:xfrm>
            <a:off x="2939351" y="851425"/>
            <a:ext cx="1138320" cy="357840"/>
            <a:chOff x="2939351" y="851425"/>
            <a:chExt cx="1138320" cy="35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FF98E69B-4248-37EE-14FB-201049842803}"/>
                    </a:ext>
                  </a:extLst>
                </p14:cNvPr>
                <p14:cNvContentPartPr/>
                <p14:nvPr/>
              </p14:nvContentPartPr>
              <p14:xfrm>
                <a:off x="2939351" y="851425"/>
                <a:ext cx="286200" cy="22716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FF98E69B-4248-37EE-14FB-20104984280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21711" y="833785"/>
                  <a:ext cx="3218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D730D380-282E-8AB4-417D-E8AF12ADDDF5}"/>
                    </a:ext>
                  </a:extLst>
                </p14:cNvPr>
                <p14:cNvContentPartPr/>
                <p14:nvPr/>
              </p14:nvContentPartPr>
              <p14:xfrm>
                <a:off x="3100271" y="901465"/>
                <a:ext cx="56520" cy="3078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D730D380-282E-8AB4-417D-E8AF12ADDD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82631" y="883825"/>
                  <a:ext cx="921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8F0EF6E2-1EBE-1D03-3E7F-267F74044050}"/>
                    </a:ext>
                  </a:extLst>
                </p14:cNvPr>
                <p14:cNvContentPartPr/>
                <p14:nvPr/>
              </p14:nvContentPartPr>
              <p14:xfrm>
                <a:off x="3344351" y="881305"/>
                <a:ext cx="232560" cy="27180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8F0EF6E2-1EBE-1D03-3E7F-267F7404405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26351" y="863665"/>
                  <a:ext cx="2682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08CF8059-779E-6CAB-23F7-3E91C5400846}"/>
                    </a:ext>
                  </a:extLst>
                </p14:cNvPr>
                <p14:cNvContentPartPr/>
                <p14:nvPr/>
              </p14:nvContentPartPr>
              <p14:xfrm>
                <a:off x="3745031" y="1008025"/>
                <a:ext cx="119520" cy="648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08CF8059-779E-6CAB-23F7-3E91C540084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27031" y="990385"/>
                  <a:ext cx="1551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75128A94-8A1C-C4C5-49D7-AB1157D306D9}"/>
                    </a:ext>
                  </a:extLst>
                </p14:cNvPr>
                <p14:cNvContentPartPr/>
                <p14:nvPr/>
              </p14:nvContentPartPr>
              <p14:xfrm>
                <a:off x="4020431" y="1014145"/>
                <a:ext cx="57240" cy="36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75128A94-8A1C-C4C5-49D7-AB1157D306D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02791" y="996505"/>
                  <a:ext cx="9288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5E284270-5F32-C0F9-4F72-ECC820F00042}"/>
                  </a:ext>
                </a:extLst>
              </p14:cNvPr>
              <p14:cNvContentPartPr/>
              <p14:nvPr/>
            </p14:nvContentPartPr>
            <p14:xfrm>
              <a:off x="4365311" y="1008025"/>
              <a:ext cx="43920" cy="360"/>
            </p14:xfrm>
          </p:contentPart>
        </mc:Choice>
        <mc:Fallback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5E284270-5F32-C0F9-4F72-ECC820F0004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47311" y="990385"/>
                <a:ext cx="7956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그룹 40">
            <a:extLst>
              <a:ext uri="{FF2B5EF4-FFF2-40B4-BE49-F238E27FC236}">
                <a16:creationId xmlns:a16="http://schemas.microsoft.com/office/drawing/2014/main" id="{24EA9DA9-6775-55B2-CC0D-21FE6248511C}"/>
              </a:ext>
            </a:extLst>
          </p:cNvPr>
          <p:cNvGrpSpPr/>
          <p:nvPr/>
        </p:nvGrpSpPr>
        <p:grpSpPr>
          <a:xfrm>
            <a:off x="4615511" y="726145"/>
            <a:ext cx="795960" cy="518040"/>
            <a:chOff x="4615511" y="726145"/>
            <a:chExt cx="795960" cy="51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4BAD6D9C-2262-3B15-F514-C93F848046EB}"/>
                    </a:ext>
                  </a:extLst>
                </p14:cNvPr>
                <p14:cNvContentPartPr/>
                <p14:nvPr/>
              </p14:nvContentPartPr>
              <p14:xfrm>
                <a:off x="4615511" y="726145"/>
                <a:ext cx="259920" cy="49104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4BAD6D9C-2262-3B15-F514-C93F848046E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97511" y="708145"/>
                  <a:ext cx="2955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10321354-3FEB-BED9-D32E-C713DFEB0B54}"/>
                    </a:ext>
                  </a:extLst>
                </p14:cNvPr>
                <p14:cNvContentPartPr/>
                <p14:nvPr/>
              </p14:nvContentPartPr>
              <p14:xfrm>
                <a:off x="4997471" y="869065"/>
                <a:ext cx="132120" cy="30888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10321354-3FEB-BED9-D32E-C713DFEB0B5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79831" y="851425"/>
                  <a:ext cx="1677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C6B35044-149C-0888-9513-B23F13A27037}"/>
                    </a:ext>
                  </a:extLst>
                </p14:cNvPr>
                <p14:cNvContentPartPr/>
                <p14:nvPr/>
              </p14:nvContentPartPr>
              <p14:xfrm>
                <a:off x="5251991" y="1170745"/>
                <a:ext cx="159480" cy="7344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C6B35044-149C-0888-9513-B23F13A270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33991" y="1153105"/>
                  <a:ext cx="19512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4F17EAE-9535-8F00-3C3F-AA0385EF08E1}"/>
              </a:ext>
            </a:extLst>
          </p:cNvPr>
          <p:cNvGrpSpPr/>
          <p:nvPr/>
        </p:nvGrpSpPr>
        <p:grpSpPr>
          <a:xfrm>
            <a:off x="5874431" y="625705"/>
            <a:ext cx="376200" cy="545760"/>
            <a:chOff x="5874431" y="625705"/>
            <a:chExt cx="376200" cy="54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AC02B2C3-B352-347A-9F20-5A3AF13571DD}"/>
                    </a:ext>
                  </a:extLst>
                </p14:cNvPr>
                <p14:cNvContentPartPr/>
                <p14:nvPr/>
              </p14:nvContentPartPr>
              <p14:xfrm>
                <a:off x="5874431" y="801385"/>
                <a:ext cx="8280" cy="25740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AC02B2C3-B352-347A-9F20-5A3AF13571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56791" y="783745"/>
                  <a:ext cx="439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F72C3746-9B1E-7C16-3CCE-3088D9AFD25B}"/>
                    </a:ext>
                  </a:extLst>
                </p14:cNvPr>
                <p14:cNvContentPartPr/>
                <p14:nvPr/>
              </p14:nvContentPartPr>
              <p14:xfrm>
                <a:off x="6062351" y="625705"/>
                <a:ext cx="188280" cy="54576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F72C3746-9B1E-7C16-3CCE-3088D9AFD25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44351" y="607705"/>
                  <a:ext cx="223920" cy="58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4EB91C47-3DB5-4C0F-39E8-B5D993B84D95}"/>
                  </a:ext>
                </a:extLst>
              </p14:cNvPr>
              <p14:cNvContentPartPr/>
              <p14:nvPr/>
            </p14:nvContentPartPr>
            <p14:xfrm>
              <a:off x="807431" y="2805505"/>
              <a:ext cx="268920" cy="559800"/>
            </p14:xfrm>
          </p:contentPart>
        </mc:Choice>
        <mc:Fallback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4EB91C47-3DB5-4C0F-39E8-B5D993B84D9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9791" y="2787865"/>
                <a:ext cx="304560" cy="59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그룹 53">
            <a:extLst>
              <a:ext uri="{FF2B5EF4-FFF2-40B4-BE49-F238E27FC236}">
                <a16:creationId xmlns:a16="http://schemas.microsoft.com/office/drawing/2014/main" id="{D1C3FC44-BED2-DD37-7C3C-05E36A6EA319}"/>
              </a:ext>
            </a:extLst>
          </p:cNvPr>
          <p:cNvGrpSpPr/>
          <p:nvPr/>
        </p:nvGrpSpPr>
        <p:grpSpPr>
          <a:xfrm>
            <a:off x="1327271" y="2710825"/>
            <a:ext cx="948240" cy="546840"/>
            <a:chOff x="1327271" y="2710825"/>
            <a:chExt cx="948240" cy="54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BB262B9F-A5E9-C05C-6752-4743705E4C8D}"/>
                    </a:ext>
                  </a:extLst>
                </p14:cNvPr>
                <p14:cNvContentPartPr/>
                <p14:nvPr/>
              </p14:nvContentPartPr>
              <p14:xfrm>
                <a:off x="1327271" y="2855545"/>
                <a:ext cx="44640" cy="30708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BB262B9F-A5E9-C05C-6752-4743705E4C8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09631" y="2837905"/>
                  <a:ext cx="802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D3F30109-9464-EB5F-CFEF-E279A443A7BD}"/>
                    </a:ext>
                  </a:extLst>
                </p14:cNvPr>
                <p14:cNvContentPartPr/>
                <p14:nvPr/>
              </p14:nvContentPartPr>
              <p14:xfrm>
                <a:off x="1556591" y="3124825"/>
                <a:ext cx="84240" cy="7956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D3F30109-9464-EB5F-CFEF-E279A443A7B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38951" y="3107185"/>
                  <a:ext cx="1198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E332A146-B8BC-2E87-EFE0-D5F00D944C01}"/>
                    </a:ext>
                  </a:extLst>
                </p14:cNvPr>
                <p14:cNvContentPartPr/>
                <p14:nvPr/>
              </p14:nvContentPartPr>
              <p14:xfrm>
                <a:off x="1808951" y="2826385"/>
                <a:ext cx="165240" cy="30492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E332A146-B8BC-2E87-EFE0-D5F00D944C0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90951" y="2808745"/>
                  <a:ext cx="2008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B763B764-F429-9EA9-7585-082599A4003B}"/>
                    </a:ext>
                  </a:extLst>
                </p14:cNvPr>
                <p14:cNvContentPartPr/>
                <p14:nvPr/>
              </p14:nvContentPartPr>
              <p14:xfrm>
                <a:off x="2016311" y="2710825"/>
                <a:ext cx="259200" cy="54684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B763B764-F429-9EA9-7585-082599A4003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98671" y="2692825"/>
                  <a:ext cx="294840" cy="58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CC9F6A78-F9C0-68B6-E8A6-25D653ECD0B2}"/>
                  </a:ext>
                </a:extLst>
              </p14:cNvPr>
              <p14:cNvContentPartPr/>
              <p14:nvPr/>
            </p14:nvContentPartPr>
            <p14:xfrm>
              <a:off x="2492591" y="3193945"/>
              <a:ext cx="113040" cy="81720"/>
            </p14:xfrm>
          </p:contentPart>
        </mc:Choice>
        <mc:Fallback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CC9F6A78-F9C0-68B6-E8A6-25D653ECD0B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74591" y="3175945"/>
                <a:ext cx="148680" cy="11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그룹 52">
            <a:extLst>
              <a:ext uri="{FF2B5EF4-FFF2-40B4-BE49-F238E27FC236}">
                <a16:creationId xmlns:a16="http://schemas.microsoft.com/office/drawing/2014/main" id="{736851EF-37F8-5B80-C758-6666D788722D}"/>
              </a:ext>
            </a:extLst>
          </p:cNvPr>
          <p:cNvGrpSpPr/>
          <p:nvPr/>
        </p:nvGrpSpPr>
        <p:grpSpPr>
          <a:xfrm>
            <a:off x="2978951" y="2497345"/>
            <a:ext cx="1044000" cy="711000"/>
            <a:chOff x="2978951" y="2497345"/>
            <a:chExt cx="1044000" cy="71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9B2699C7-F644-A3C6-18E3-FCC00AE6C94B}"/>
                    </a:ext>
                  </a:extLst>
                </p14:cNvPr>
                <p14:cNvContentPartPr/>
                <p14:nvPr/>
              </p14:nvContentPartPr>
              <p14:xfrm>
                <a:off x="2978951" y="2559625"/>
                <a:ext cx="247320" cy="64872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9B2699C7-F644-A3C6-18E3-FCC00AE6C94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61311" y="2541985"/>
                  <a:ext cx="28296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55FC7C95-AA17-233C-9B68-6FE2E6CAF31A}"/>
                    </a:ext>
                  </a:extLst>
                </p14:cNvPr>
                <p14:cNvContentPartPr/>
                <p14:nvPr/>
              </p14:nvContentPartPr>
              <p14:xfrm>
                <a:off x="3237071" y="2691025"/>
                <a:ext cx="177480" cy="31536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55FC7C95-AA17-233C-9B68-6FE2E6CAF31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19071" y="2673385"/>
                  <a:ext cx="21312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A8084427-B9BC-6A5C-7325-142C37DEA710}"/>
                    </a:ext>
                  </a:extLst>
                </p14:cNvPr>
                <p14:cNvContentPartPr/>
                <p14:nvPr/>
              </p14:nvContentPartPr>
              <p14:xfrm>
                <a:off x="3439391" y="2905945"/>
                <a:ext cx="162000" cy="10836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A8084427-B9BC-6A5C-7325-142C37DEA71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21391" y="2887945"/>
                  <a:ext cx="1976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AA9AE2CF-B076-4F58-E3C6-9A61E7E619F9}"/>
                    </a:ext>
                  </a:extLst>
                </p14:cNvPr>
                <p14:cNvContentPartPr/>
                <p14:nvPr/>
              </p14:nvContentPartPr>
              <p14:xfrm>
                <a:off x="3719831" y="2780665"/>
                <a:ext cx="38160" cy="18828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AA9AE2CF-B076-4F58-E3C6-9A61E7E619F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02191" y="2762665"/>
                  <a:ext cx="738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E7F43655-DF91-A675-CD7C-1758A8DBAC24}"/>
                    </a:ext>
                  </a:extLst>
                </p14:cNvPr>
                <p14:cNvContentPartPr/>
                <p14:nvPr/>
              </p14:nvContentPartPr>
              <p14:xfrm>
                <a:off x="3857711" y="2497345"/>
                <a:ext cx="165240" cy="64620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E7F43655-DF91-A675-CD7C-1758A8DBAC2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39711" y="2479705"/>
                  <a:ext cx="200880" cy="68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838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A2CC01-6280-0AB7-25A2-08E0DBC012AA}"/>
              </a:ext>
            </a:extLst>
          </p:cNvPr>
          <p:cNvSpPr txBox="1"/>
          <p:nvPr/>
        </p:nvSpPr>
        <p:spPr>
          <a:xfrm>
            <a:off x="1873120" y="2062210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참고자료</a:t>
            </a:r>
            <a:br>
              <a:rPr lang="en-US" altLang="ko-KR" dirty="0">
                <a:hlinkClick r:id="rId2"/>
              </a:rPr>
            </a:br>
            <a:br>
              <a:rPr lang="en-US" altLang="ko-KR" dirty="0">
                <a:hlinkClick r:id="rId2"/>
              </a:rPr>
            </a:br>
            <a:r>
              <a:rPr lang="ko-KR" altLang="en-US" dirty="0">
                <a:hlinkClick r:id="rId2"/>
              </a:rPr>
              <a:t>https://mathbang.net/101#gsc.tab=0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C95FAD-8A4A-0752-1C0F-136B249C16DC}"/>
              </a:ext>
            </a:extLst>
          </p:cNvPr>
          <p:cNvSpPr txBox="1"/>
          <p:nvPr/>
        </p:nvSpPr>
        <p:spPr>
          <a:xfrm>
            <a:off x="82951" y="67528"/>
            <a:ext cx="2129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– 1002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598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29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– 1002</a:t>
            </a:r>
            <a:endParaRPr lang="ko-KR" altLang="en-US" sz="20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5E70FC8-DC78-CB58-DA7B-9AAA4030D437}"/>
              </a:ext>
            </a:extLst>
          </p:cNvPr>
          <p:cNvSpPr/>
          <p:nvPr/>
        </p:nvSpPr>
        <p:spPr>
          <a:xfrm>
            <a:off x="373461" y="763432"/>
            <a:ext cx="1932534" cy="19820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AEC4730-D794-9BA0-17D9-9F4BCF71F744}"/>
              </a:ext>
            </a:extLst>
          </p:cNvPr>
          <p:cNvSpPr/>
          <p:nvPr/>
        </p:nvSpPr>
        <p:spPr>
          <a:xfrm>
            <a:off x="2660056" y="763432"/>
            <a:ext cx="1932534" cy="198208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22379B-4CA9-CD69-134A-CABDF2F46F93}"/>
              </a:ext>
            </a:extLst>
          </p:cNvPr>
          <p:cNvSpPr/>
          <p:nvPr/>
        </p:nvSpPr>
        <p:spPr>
          <a:xfrm>
            <a:off x="6943370" y="1650152"/>
            <a:ext cx="2391129" cy="2452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5AD2D9E-5549-9EB1-89CA-8318C4232B37}"/>
              </a:ext>
            </a:extLst>
          </p:cNvPr>
          <p:cNvSpPr/>
          <p:nvPr/>
        </p:nvSpPr>
        <p:spPr>
          <a:xfrm>
            <a:off x="7686675" y="2112668"/>
            <a:ext cx="1444885" cy="148193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658DFE-486E-0AC2-F5C4-AF6EFFA34B69}"/>
              </a:ext>
            </a:extLst>
          </p:cNvPr>
          <p:cNvSpPr txBox="1"/>
          <p:nvPr/>
        </p:nvSpPr>
        <p:spPr>
          <a:xfrm>
            <a:off x="343605" y="2937217"/>
            <a:ext cx="438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점의 거리 </a:t>
            </a:r>
            <a:r>
              <a:rPr lang="en-US" altLang="ko-KR" dirty="0"/>
              <a:t>&gt; r1 + r2 </a:t>
            </a:r>
            <a:r>
              <a:rPr lang="ko-KR" altLang="en-US" dirty="0"/>
              <a:t>면 교점이 </a:t>
            </a:r>
            <a:r>
              <a:rPr lang="en-US" altLang="ko-KR" dirty="0"/>
              <a:t>0</a:t>
            </a:r>
            <a:r>
              <a:rPr lang="ko-KR" altLang="en-US" dirty="0"/>
              <a:t>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CA416F9-CDCE-057A-BCFE-A1ED78EB4803}"/>
              </a:ext>
            </a:extLst>
          </p:cNvPr>
          <p:cNvCxnSpPr>
            <a:cxnSpLocks/>
          </p:cNvCxnSpPr>
          <p:nvPr/>
        </p:nvCxnSpPr>
        <p:spPr>
          <a:xfrm flipH="1">
            <a:off x="8409117" y="2838302"/>
            <a:ext cx="722443" cy="559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3584104-BBC1-D59E-B027-852BBEB496B5}"/>
              </a:ext>
            </a:extLst>
          </p:cNvPr>
          <p:cNvCxnSpPr>
            <a:cxnSpLocks/>
          </p:cNvCxnSpPr>
          <p:nvPr/>
        </p:nvCxnSpPr>
        <p:spPr>
          <a:xfrm flipH="1">
            <a:off x="8033924" y="2876372"/>
            <a:ext cx="1300575" cy="486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3A2A9B3-15EE-B08C-DAA4-104670AEE090}"/>
              </a:ext>
            </a:extLst>
          </p:cNvPr>
          <p:cNvGrpSpPr/>
          <p:nvPr/>
        </p:nvGrpSpPr>
        <p:grpSpPr>
          <a:xfrm>
            <a:off x="1333220" y="1479480"/>
            <a:ext cx="2298960" cy="749520"/>
            <a:chOff x="1333220" y="1479480"/>
            <a:chExt cx="2298960" cy="74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DEA7F318-E177-45EF-16D8-E91DF3CC4415}"/>
                    </a:ext>
                  </a:extLst>
                </p14:cNvPr>
                <p14:cNvContentPartPr/>
                <p14:nvPr/>
              </p14:nvContentPartPr>
              <p14:xfrm>
                <a:off x="1352300" y="1822200"/>
                <a:ext cx="360" cy="3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DEA7F318-E177-45EF-16D8-E91DF3CC441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34660" y="18042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D4956214-387C-AB79-637F-0021D834E151}"/>
                    </a:ext>
                  </a:extLst>
                </p14:cNvPr>
                <p14:cNvContentPartPr/>
                <p14:nvPr/>
              </p14:nvContentPartPr>
              <p14:xfrm>
                <a:off x="1358780" y="1764240"/>
                <a:ext cx="927360" cy="518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D4956214-387C-AB79-637F-0021D834E1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40780" y="1746600"/>
                  <a:ext cx="9630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752686C4-FFDF-8830-74EF-2C8EB9C53866}"/>
                    </a:ext>
                  </a:extLst>
                </p14:cNvPr>
                <p14:cNvContentPartPr/>
                <p14:nvPr/>
              </p14:nvContentPartPr>
              <p14:xfrm>
                <a:off x="2709500" y="1779000"/>
                <a:ext cx="922680" cy="2448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752686C4-FFDF-8830-74EF-2C8EB9C5386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91860" y="1761360"/>
                  <a:ext cx="9583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78FF9288-B80E-6F5F-1B0F-5789DCCA2A76}"/>
                    </a:ext>
                  </a:extLst>
                </p14:cNvPr>
                <p14:cNvContentPartPr/>
                <p14:nvPr/>
              </p14:nvContentPartPr>
              <p14:xfrm>
                <a:off x="1644620" y="1587120"/>
                <a:ext cx="133200" cy="10584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78FF9288-B80E-6F5F-1B0F-5789DCCA2A7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26620" y="1569480"/>
                  <a:ext cx="1688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5195D5EC-6A2F-6519-CA80-8CA42BE189E7}"/>
                    </a:ext>
                  </a:extLst>
                </p14:cNvPr>
                <p14:cNvContentPartPr/>
                <p14:nvPr/>
              </p14:nvContentPartPr>
              <p14:xfrm>
                <a:off x="1879340" y="1479480"/>
                <a:ext cx="14400" cy="1008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5195D5EC-6A2F-6519-CA80-8CA42BE189E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61700" y="1461480"/>
                  <a:ext cx="500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417E730F-3962-45D7-0342-901CDFD25AF7}"/>
                    </a:ext>
                  </a:extLst>
                </p14:cNvPr>
                <p14:cNvContentPartPr/>
                <p14:nvPr/>
              </p14:nvContentPartPr>
              <p14:xfrm>
                <a:off x="3091460" y="1529880"/>
                <a:ext cx="93600" cy="6984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417E730F-3962-45D7-0342-901CDFD25AF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73460" y="1512240"/>
                  <a:ext cx="1292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246C79A4-6E9B-B839-7EE9-3EB74FDEE787}"/>
                    </a:ext>
                  </a:extLst>
                </p14:cNvPr>
                <p14:cNvContentPartPr/>
                <p14:nvPr/>
              </p14:nvContentPartPr>
              <p14:xfrm>
                <a:off x="3215300" y="1491360"/>
                <a:ext cx="156240" cy="1224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246C79A4-6E9B-B839-7EE9-3EB74FDEE78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97660" y="1473720"/>
                  <a:ext cx="1918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6BC4AFC8-9F21-FCE3-1876-298007C8FC07}"/>
                    </a:ext>
                  </a:extLst>
                </p14:cNvPr>
                <p14:cNvContentPartPr/>
                <p14:nvPr/>
              </p14:nvContentPartPr>
              <p14:xfrm>
                <a:off x="1333220" y="1809240"/>
                <a:ext cx="2294640" cy="41976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6BC4AFC8-9F21-FCE3-1876-298007C8FC0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15220" y="1791600"/>
                  <a:ext cx="2330280" cy="45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15C81936-294E-FBDE-EE6A-448E674A5AE5}"/>
                  </a:ext>
                </a:extLst>
              </p14:cNvPr>
              <p14:cNvContentPartPr/>
              <p14:nvPr/>
            </p14:nvContentPartPr>
            <p14:xfrm>
              <a:off x="2375060" y="2332320"/>
              <a:ext cx="373320" cy="31788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15C81936-294E-FBDE-EE6A-448E674A5AE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57060" y="2314320"/>
                <a:ext cx="408960" cy="35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그룹 76">
            <a:extLst>
              <a:ext uri="{FF2B5EF4-FFF2-40B4-BE49-F238E27FC236}">
                <a16:creationId xmlns:a16="http://schemas.microsoft.com/office/drawing/2014/main" id="{B8FB28CC-502B-2812-C842-50CC2FC62921}"/>
              </a:ext>
            </a:extLst>
          </p:cNvPr>
          <p:cNvGrpSpPr/>
          <p:nvPr/>
        </p:nvGrpSpPr>
        <p:grpSpPr>
          <a:xfrm>
            <a:off x="215780" y="729960"/>
            <a:ext cx="336960" cy="159480"/>
            <a:chOff x="215780" y="729960"/>
            <a:chExt cx="336960" cy="1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84DF588A-6D66-79DA-3AD7-BFA3EBC57EA3}"/>
                    </a:ext>
                  </a:extLst>
                </p14:cNvPr>
                <p14:cNvContentPartPr/>
                <p14:nvPr/>
              </p14:nvContentPartPr>
              <p14:xfrm>
                <a:off x="215780" y="746520"/>
                <a:ext cx="197280" cy="900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84DF588A-6D66-79DA-3AD7-BFA3EBC57EA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7780" y="728520"/>
                  <a:ext cx="2329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A62E685F-CAC9-54EB-251E-3F2BF1DA5542}"/>
                    </a:ext>
                  </a:extLst>
                </p14:cNvPr>
                <p14:cNvContentPartPr/>
                <p14:nvPr/>
              </p14:nvContentPartPr>
              <p14:xfrm>
                <a:off x="336380" y="736440"/>
                <a:ext cx="19800" cy="1530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A62E685F-CAC9-54EB-251E-3F2BF1DA554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8380" y="718440"/>
                  <a:ext cx="554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9A887567-45D4-9BA8-3CA1-69F76BB56B86}"/>
                    </a:ext>
                  </a:extLst>
                </p14:cNvPr>
                <p14:cNvContentPartPr/>
                <p14:nvPr/>
              </p14:nvContentPartPr>
              <p14:xfrm>
                <a:off x="552380" y="729960"/>
                <a:ext cx="360" cy="14040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9A887567-45D4-9BA8-3CA1-69F76BB56B8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4380" y="711960"/>
                  <a:ext cx="3600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9A8CB88B-2A75-4F8C-8363-EFFA79FABE39}"/>
              </a:ext>
            </a:extLst>
          </p:cNvPr>
          <p:cNvGrpSpPr/>
          <p:nvPr/>
        </p:nvGrpSpPr>
        <p:grpSpPr>
          <a:xfrm>
            <a:off x="2755580" y="596040"/>
            <a:ext cx="560880" cy="200160"/>
            <a:chOff x="2755580" y="596040"/>
            <a:chExt cx="56088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FDA81A6B-F70B-4F0B-7E78-E7658D0BB10D}"/>
                    </a:ext>
                  </a:extLst>
                </p14:cNvPr>
                <p14:cNvContentPartPr/>
                <p14:nvPr/>
              </p14:nvContentPartPr>
              <p14:xfrm>
                <a:off x="2755580" y="596040"/>
                <a:ext cx="222840" cy="756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FDA81A6B-F70B-4F0B-7E78-E7658D0BB10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37940" y="578040"/>
                  <a:ext cx="2584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864F3A89-79E7-D3A8-8908-09AF38A29A0D}"/>
                    </a:ext>
                  </a:extLst>
                </p14:cNvPr>
                <p14:cNvContentPartPr/>
                <p14:nvPr/>
              </p14:nvContentPartPr>
              <p14:xfrm>
                <a:off x="2888780" y="641040"/>
                <a:ext cx="25920" cy="14004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864F3A89-79E7-D3A8-8908-09AF38A29A0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70780" y="623040"/>
                  <a:ext cx="615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0CD88C67-5C6F-764A-AD3B-2BF70BA9B804}"/>
                    </a:ext>
                  </a:extLst>
                </p14:cNvPr>
                <p14:cNvContentPartPr/>
                <p14:nvPr/>
              </p14:nvContentPartPr>
              <p14:xfrm>
                <a:off x="3093260" y="640320"/>
                <a:ext cx="223200" cy="15588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0CD88C67-5C6F-764A-AD3B-2BF70BA9B80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75620" y="622320"/>
                  <a:ext cx="25884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7C4B9911-EC63-6593-0666-4BE5EB398CB1}"/>
              </a:ext>
            </a:extLst>
          </p:cNvPr>
          <p:cNvGrpSpPr/>
          <p:nvPr/>
        </p:nvGrpSpPr>
        <p:grpSpPr>
          <a:xfrm>
            <a:off x="7441340" y="4254360"/>
            <a:ext cx="183960" cy="244440"/>
            <a:chOff x="7441340" y="4254360"/>
            <a:chExt cx="183960" cy="24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C809A717-83AC-A994-41C5-C1B9C65E3353}"/>
                    </a:ext>
                  </a:extLst>
                </p14:cNvPr>
                <p14:cNvContentPartPr/>
                <p14:nvPr/>
              </p14:nvContentPartPr>
              <p14:xfrm>
                <a:off x="7441340" y="4298640"/>
                <a:ext cx="84600" cy="20016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C809A717-83AC-A994-41C5-C1B9C65E335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23340" y="4281000"/>
                  <a:ext cx="1202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3616444B-61A5-E267-71FB-13C3CD642CE8}"/>
                    </a:ext>
                  </a:extLst>
                </p14:cNvPr>
                <p14:cNvContentPartPr/>
                <p14:nvPr/>
              </p14:nvContentPartPr>
              <p14:xfrm>
                <a:off x="7613420" y="4254360"/>
                <a:ext cx="11880" cy="21132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3616444B-61A5-E267-71FB-13C3CD642CE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95420" y="4236360"/>
                  <a:ext cx="4752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BCBAEF8-6242-5CDB-8476-C9C531217966}"/>
              </a:ext>
            </a:extLst>
          </p:cNvPr>
          <p:cNvGrpSpPr/>
          <p:nvPr/>
        </p:nvGrpSpPr>
        <p:grpSpPr>
          <a:xfrm>
            <a:off x="7746620" y="4254360"/>
            <a:ext cx="509400" cy="186480"/>
            <a:chOff x="7746620" y="4254360"/>
            <a:chExt cx="50940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CC9AD236-AE5F-488E-8DD7-66F5F476CBBE}"/>
                    </a:ext>
                  </a:extLst>
                </p14:cNvPr>
                <p14:cNvContentPartPr/>
                <p14:nvPr/>
              </p14:nvContentPartPr>
              <p14:xfrm>
                <a:off x="7746620" y="4368480"/>
                <a:ext cx="146880" cy="1476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CC9AD236-AE5F-488E-8DD7-66F5F476CBB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28980" y="4350480"/>
                  <a:ext cx="1825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A2834646-4313-7C7A-EAC1-D02CCC9A493C}"/>
                    </a:ext>
                  </a:extLst>
                </p14:cNvPr>
                <p14:cNvContentPartPr/>
                <p14:nvPr/>
              </p14:nvContentPartPr>
              <p14:xfrm>
                <a:off x="7968380" y="4305120"/>
                <a:ext cx="108720" cy="13572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A2834646-4313-7C7A-EAC1-D02CCC9A493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50380" y="4287120"/>
                  <a:ext cx="144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F67E2D9D-6B5B-DC0C-6BBF-A44F7813C393}"/>
                    </a:ext>
                  </a:extLst>
                </p14:cNvPr>
                <p14:cNvContentPartPr/>
                <p14:nvPr/>
              </p14:nvContentPartPr>
              <p14:xfrm>
                <a:off x="8137220" y="4254360"/>
                <a:ext cx="118800" cy="18324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F67E2D9D-6B5B-DC0C-6BBF-A44F7813C39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19220" y="4236360"/>
                  <a:ext cx="15444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6" name="잉크 85">
                <a:extLst>
                  <a:ext uri="{FF2B5EF4-FFF2-40B4-BE49-F238E27FC236}">
                    <a16:creationId xmlns:a16="http://schemas.microsoft.com/office/drawing/2014/main" id="{79F0D7E8-6590-F94C-8369-4CD4A4C5F290}"/>
                  </a:ext>
                </a:extLst>
              </p14:cNvPr>
              <p14:cNvContentPartPr/>
              <p14:nvPr/>
            </p14:nvContentPartPr>
            <p14:xfrm>
              <a:off x="7039580" y="4197120"/>
              <a:ext cx="41040" cy="381600"/>
            </p14:xfrm>
          </p:contentPart>
        </mc:Choice>
        <mc:Fallback xmlns="">
          <p:pic>
            <p:nvPicPr>
              <p:cNvPr id="86" name="잉크 85">
                <a:extLst>
                  <a:ext uri="{FF2B5EF4-FFF2-40B4-BE49-F238E27FC236}">
                    <a16:creationId xmlns:a16="http://schemas.microsoft.com/office/drawing/2014/main" id="{79F0D7E8-6590-F94C-8369-4CD4A4C5F29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021940" y="4179120"/>
                <a:ext cx="7668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7" name="잉크 86">
                <a:extLst>
                  <a:ext uri="{FF2B5EF4-FFF2-40B4-BE49-F238E27FC236}">
                    <a16:creationId xmlns:a16="http://schemas.microsoft.com/office/drawing/2014/main" id="{BA35C566-D89E-D671-B51E-350A10FC1815}"/>
                  </a:ext>
                </a:extLst>
              </p14:cNvPr>
              <p14:cNvContentPartPr/>
              <p14:nvPr/>
            </p14:nvContentPartPr>
            <p14:xfrm>
              <a:off x="8534660" y="4146360"/>
              <a:ext cx="96120" cy="445320"/>
            </p14:xfrm>
          </p:contentPart>
        </mc:Choice>
        <mc:Fallback xmlns="">
          <p:pic>
            <p:nvPicPr>
              <p:cNvPr id="87" name="잉크 86">
                <a:extLst>
                  <a:ext uri="{FF2B5EF4-FFF2-40B4-BE49-F238E27FC236}">
                    <a16:creationId xmlns:a16="http://schemas.microsoft.com/office/drawing/2014/main" id="{BA35C566-D89E-D671-B51E-350A10FC181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516660" y="4128360"/>
                <a:ext cx="131760" cy="48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그룹 94">
            <a:extLst>
              <a:ext uri="{FF2B5EF4-FFF2-40B4-BE49-F238E27FC236}">
                <a16:creationId xmlns:a16="http://schemas.microsoft.com/office/drawing/2014/main" id="{8CB8B906-94C4-C1BF-2C79-8DDE50E19401}"/>
              </a:ext>
            </a:extLst>
          </p:cNvPr>
          <p:cNvGrpSpPr/>
          <p:nvPr/>
        </p:nvGrpSpPr>
        <p:grpSpPr>
          <a:xfrm>
            <a:off x="8051180" y="2760720"/>
            <a:ext cx="375480" cy="166680"/>
            <a:chOff x="8051180" y="2760720"/>
            <a:chExt cx="375480" cy="16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77CC4D47-C26A-6E2B-F503-93E93F700E5E}"/>
                    </a:ext>
                  </a:extLst>
                </p14:cNvPr>
                <p14:cNvContentPartPr/>
                <p14:nvPr/>
              </p14:nvContentPartPr>
              <p14:xfrm>
                <a:off x="8051540" y="2927040"/>
                <a:ext cx="360" cy="36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77CC4D47-C26A-6E2B-F503-93E93F700E5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33540" y="29094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0BEA87A6-FF7E-074E-AFF9-4015250F98CF}"/>
                    </a:ext>
                  </a:extLst>
                </p14:cNvPr>
                <p14:cNvContentPartPr/>
                <p14:nvPr/>
              </p14:nvContentPartPr>
              <p14:xfrm>
                <a:off x="8426300" y="2868720"/>
                <a:ext cx="360" cy="144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0BEA87A6-FF7E-074E-AFF9-4015250F98C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408300" y="2851080"/>
                  <a:ext cx="36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65225B1A-1309-0701-8291-DDE4F60070D2}"/>
                    </a:ext>
                  </a:extLst>
                </p14:cNvPr>
                <p14:cNvContentPartPr/>
                <p14:nvPr/>
              </p14:nvContentPartPr>
              <p14:xfrm>
                <a:off x="8051180" y="2760720"/>
                <a:ext cx="336240" cy="14760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65225B1A-1309-0701-8291-DDE4F60070D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033540" y="2743080"/>
                  <a:ext cx="371880" cy="18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94" name="잉크 93">
                <a:extLst>
                  <a:ext uri="{FF2B5EF4-FFF2-40B4-BE49-F238E27FC236}">
                    <a16:creationId xmlns:a16="http://schemas.microsoft.com/office/drawing/2014/main" id="{E8F2A160-D535-D1EB-0740-5C675FF1E7C1}"/>
                  </a:ext>
                </a:extLst>
              </p14:cNvPr>
              <p14:cNvContentPartPr/>
              <p14:nvPr/>
            </p14:nvContentPartPr>
            <p14:xfrm>
              <a:off x="8256020" y="2427720"/>
              <a:ext cx="109800" cy="178560"/>
            </p14:xfrm>
          </p:contentPart>
        </mc:Choice>
        <mc:Fallback xmlns="">
          <p:pic>
            <p:nvPicPr>
              <p:cNvPr id="94" name="잉크 93">
                <a:extLst>
                  <a:ext uri="{FF2B5EF4-FFF2-40B4-BE49-F238E27FC236}">
                    <a16:creationId xmlns:a16="http://schemas.microsoft.com/office/drawing/2014/main" id="{E8F2A160-D535-D1EB-0740-5C675FF1E7C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238020" y="2409720"/>
                <a:ext cx="1454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96" name="잉크 95">
                <a:extLst>
                  <a:ext uri="{FF2B5EF4-FFF2-40B4-BE49-F238E27FC236}">
                    <a16:creationId xmlns:a16="http://schemas.microsoft.com/office/drawing/2014/main" id="{6F0829AA-A7C1-CB87-F86A-3E3DDA5A122A}"/>
                  </a:ext>
                </a:extLst>
              </p14:cNvPr>
              <p14:cNvContentPartPr/>
              <p14:nvPr/>
            </p14:nvContentPartPr>
            <p14:xfrm>
              <a:off x="9035780" y="4203240"/>
              <a:ext cx="225360" cy="286560"/>
            </p14:xfrm>
          </p:contentPart>
        </mc:Choice>
        <mc:Fallback xmlns="">
          <p:pic>
            <p:nvPicPr>
              <p:cNvPr id="96" name="잉크 95">
                <a:extLst>
                  <a:ext uri="{FF2B5EF4-FFF2-40B4-BE49-F238E27FC236}">
                    <a16:creationId xmlns:a16="http://schemas.microsoft.com/office/drawing/2014/main" id="{6F0829AA-A7C1-CB87-F86A-3E3DDA5A122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017780" y="4185600"/>
                <a:ext cx="26100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97" name="잉크 96">
                <a:extLst>
                  <a:ext uri="{FF2B5EF4-FFF2-40B4-BE49-F238E27FC236}">
                    <a16:creationId xmlns:a16="http://schemas.microsoft.com/office/drawing/2014/main" id="{72065E65-36ED-CE98-B25C-881FA69956DB}"/>
                  </a:ext>
                </a:extLst>
              </p14:cNvPr>
              <p14:cNvContentPartPr/>
              <p14:nvPr/>
            </p14:nvContentPartPr>
            <p14:xfrm>
              <a:off x="9492620" y="3971040"/>
              <a:ext cx="292680" cy="434880"/>
            </p14:xfrm>
          </p:contentPart>
        </mc:Choice>
        <mc:Fallback xmlns="">
          <p:pic>
            <p:nvPicPr>
              <p:cNvPr id="97" name="잉크 96">
                <a:extLst>
                  <a:ext uri="{FF2B5EF4-FFF2-40B4-BE49-F238E27FC236}">
                    <a16:creationId xmlns:a16="http://schemas.microsoft.com/office/drawing/2014/main" id="{72065E65-36ED-CE98-B25C-881FA69956D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474980" y="3953040"/>
                <a:ext cx="328320" cy="4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896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- 1002</a:t>
            </a:r>
            <a:endParaRPr lang="ko-KR" altLang="en-US" sz="2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FF7807D-14BB-1D94-CBDD-1B9A4AFEFABF}"/>
              </a:ext>
            </a:extLst>
          </p:cNvPr>
          <p:cNvSpPr/>
          <p:nvPr/>
        </p:nvSpPr>
        <p:spPr>
          <a:xfrm>
            <a:off x="2340634" y="1836754"/>
            <a:ext cx="1860042" cy="19077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8D1DE67-CACE-EE47-7ABF-E8D7ACC15A1B}"/>
              </a:ext>
            </a:extLst>
          </p:cNvPr>
          <p:cNvSpPr/>
          <p:nvPr/>
        </p:nvSpPr>
        <p:spPr>
          <a:xfrm>
            <a:off x="4067112" y="1126285"/>
            <a:ext cx="1860042" cy="19077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F15AD5A-301B-D10F-8A9A-8A66A9E49125}"/>
              </a:ext>
            </a:extLst>
          </p:cNvPr>
          <p:cNvSpPr/>
          <p:nvPr/>
        </p:nvSpPr>
        <p:spPr>
          <a:xfrm>
            <a:off x="6805763" y="2013194"/>
            <a:ext cx="2462767" cy="2525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0AB6ACD-96C0-0C24-3394-BFBCF395F006}"/>
              </a:ext>
            </a:extLst>
          </p:cNvPr>
          <p:cNvSpPr/>
          <p:nvPr/>
        </p:nvSpPr>
        <p:spPr>
          <a:xfrm>
            <a:off x="7316989" y="2278807"/>
            <a:ext cx="1944822" cy="199468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2E840D-7445-EA8A-7B24-DF44CA71D9DB}"/>
              </a:ext>
            </a:extLst>
          </p:cNvPr>
          <p:cNvSpPr txBox="1"/>
          <p:nvPr/>
        </p:nvSpPr>
        <p:spPr>
          <a:xfrm>
            <a:off x="2067274" y="3986049"/>
            <a:ext cx="53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점의 거리 </a:t>
            </a:r>
            <a:r>
              <a:rPr lang="en-US" altLang="ko-KR" dirty="0"/>
              <a:t>= r1 + r2 </a:t>
            </a:r>
            <a:r>
              <a:rPr lang="ko-KR" altLang="en-US" dirty="0"/>
              <a:t>면 교점이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14293BF-ED5D-F914-3066-5DFB296619B3}"/>
              </a:ext>
            </a:extLst>
          </p:cNvPr>
          <p:cNvCxnSpPr>
            <a:cxnSpLocks/>
          </p:cNvCxnSpPr>
          <p:nvPr/>
        </p:nvCxnSpPr>
        <p:spPr>
          <a:xfrm flipH="1">
            <a:off x="4150981" y="2177456"/>
            <a:ext cx="878609" cy="322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47845DD-D521-EEB9-5EF8-95663002C985}"/>
              </a:ext>
            </a:extLst>
          </p:cNvPr>
          <p:cNvCxnSpPr>
            <a:cxnSpLocks/>
          </p:cNvCxnSpPr>
          <p:nvPr/>
        </p:nvCxnSpPr>
        <p:spPr>
          <a:xfrm flipH="1">
            <a:off x="3270655" y="2499799"/>
            <a:ext cx="880326" cy="290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1758A5D-24F0-F730-BF2F-A5424FF9FFCE}"/>
              </a:ext>
            </a:extLst>
          </p:cNvPr>
          <p:cNvCxnSpPr>
            <a:cxnSpLocks/>
          </p:cNvCxnSpPr>
          <p:nvPr/>
        </p:nvCxnSpPr>
        <p:spPr>
          <a:xfrm flipH="1">
            <a:off x="8334375" y="3271388"/>
            <a:ext cx="927436" cy="409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6E10CC6-DEC4-9978-B214-66E888651CEF}"/>
              </a:ext>
            </a:extLst>
          </p:cNvPr>
          <p:cNvCxnSpPr>
            <a:cxnSpLocks/>
          </p:cNvCxnSpPr>
          <p:nvPr/>
        </p:nvCxnSpPr>
        <p:spPr>
          <a:xfrm flipH="1">
            <a:off x="7961236" y="3297512"/>
            <a:ext cx="1300575" cy="486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306496E-B6D3-CA2A-4145-4E698CD6B6AD}"/>
              </a:ext>
            </a:extLst>
          </p:cNvPr>
          <p:cNvGrpSpPr/>
          <p:nvPr/>
        </p:nvGrpSpPr>
        <p:grpSpPr>
          <a:xfrm>
            <a:off x="8529555" y="3138210"/>
            <a:ext cx="233640" cy="105480"/>
            <a:chOff x="8529555" y="3138210"/>
            <a:chExt cx="233640" cy="10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C88BF1B9-9D21-BFA9-5F9F-BE2B852DF176}"/>
                    </a:ext>
                  </a:extLst>
                </p14:cNvPr>
                <p14:cNvContentPartPr/>
                <p14:nvPr/>
              </p14:nvContentPartPr>
              <p14:xfrm>
                <a:off x="8529555" y="3181050"/>
                <a:ext cx="156960" cy="6264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C88BF1B9-9D21-BFA9-5F9F-BE2B852DF17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20555" y="3172050"/>
                  <a:ext cx="1746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4073103D-FD60-D8D9-7084-F0FBBC09F5F3}"/>
                    </a:ext>
                  </a:extLst>
                </p14:cNvPr>
                <p14:cNvContentPartPr/>
                <p14:nvPr/>
              </p14:nvContentPartPr>
              <p14:xfrm>
                <a:off x="8748435" y="3138210"/>
                <a:ext cx="14760" cy="8064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4073103D-FD60-D8D9-7084-F0FBBC09F5F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39795" y="3129210"/>
                  <a:ext cx="3240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72E1D11-184A-EFA3-4928-9F715A8CC863}"/>
              </a:ext>
            </a:extLst>
          </p:cNvPr>
          <p:cNvGrpSpPr/>
          <p:nvPr/>
        </p:nvGrpSpPr>
        <p:grpSpPr>
          <a:xfrm>
            <a:off x="8167395" y="3395610"/>
            <a:ext cx="247680" cy="81720"/>
            <a:chOff x="8167395" y="3395610"/>
            <a:chExt cx="247680" cy="8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A29B2804-DC7C-602B-DC76-760752045D28}"/>
                    </a:ext>
                  </a:extLst>
                </p14:cNvPr>
                <p14:cNvContentPartPr/>
                <p14:nvPr/>
              </p14:nvContentPartPr>
              <p14:xfrm>
                <a:off x="8167395" y="3404610"/>
                <a:ext cx="75960" cy="6588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A29B2804-DC7C-602B-DC76-760752045D2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58395" y="3395610"/>
                  <a:ext cx="93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0EDE73D4-2F48-0E14-94C2-BAA04B560424}"/>
                    </a:ext>
                  </a:extLst>
                </p14:cNvPr>
                <p14:cNvContentPartPr/>
                <p14:nvPr/>
              </p14:nvContentPartPr>
              <p14:xfrm>
                <a:off x="8281875" y="3395610"/>
                <a:ext cx="133200" cy="817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0EDE73D4-2F48-0E14-94C2-BAA04B5604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72875" y="3386610"/>
                  <a:ext cx="150840" cy="9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463110A3-2A0E-01EE-1865-2A5D373BF86B}"/>
                  </a:ext>
                </a:extLst>
              </p14:cNvPr>
              <p14:cNvContentPartPr/>
              <p14:nvPr/>
            </p14:nvContentPartPr>
            <p14:xfrm>
              <a:off x="7981635" y="3217410"/>
              <a:ext cx="287280" cy="7740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463110A3-2A0E-01EE-1865-2A5D373BF86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72995" y="3208770"/>
                <a:ext cx="30492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916217E1-D173-279D-04C4-BA5D4D4C0E75}"/>
                  </a:ext>
                </a:extLst>
              </p14:cNvPr>
              <p14:cNvContentPartPr/>
              <p14:nvPr/>
            </p14:nvContentPartPr>
            <p14:xfrm>
              <a:off x="8123835" y="2995290"/>
              <a:ext cx="134640" cy="12960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916217E1-D173-279D-04C4-BA5D4D4C0E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14835" y="2986650"/>
                <a:ext cx="1522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0B6A6D8F-4726-E67C-DA87-58F4F86F4385}"/>
                  </a:ext>
                </a:extLst>
              </p14:cNvPr>
              <p14:cNvContentPartPr/>
              <p14:nvPr/>
            </p14:nvContentPartPr>
            <p14:xfrm>
              <a:off x="9477075" y="2556810"/>
              <a:ext cx="95760" cy="18612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0B6A6D8F-4726-E67C-DA87-58F4F86F438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68435" y="2547810"/>
                <a:ext cx="113400" cy="20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그룹 55">
            <a:extLst>
              <a:ext uri="{FF2B5EF4-FFF2-40B4-BE49-F238E27FC236}">
                <a16:creationId xmlns:a16="http://schemas.microsoft.com/office/drawing/2014/main" id="{455D878F-59C1-499D-9072-CC414EEA083A}"/>
              </a:ext>
            </a:extLst>
          </p:cNvPr>
          <p:cNvGrpSpPr/>
          <p:nvPr/>
        </p:nvGrpSpPr>
        <p:grpSpPr>
          <a:xfrm>
            <a:off x="9598035" y="2561130"/>
            <a:ext cx="240840" cy="228960"/>
            <a:chOff x="9598035" y="2561130"/>
            <a:chExt cx="240840" cy="2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FD6FAFD5-FC02-2188-9472-A231A84BB1FA}"/>
                    </a:ext>
                  </a:extLst>
                </p14:cNvPr>
                <p14:cNvContentPartPr/>
                <p14:nvPr/>
              </p14:nvContentPartPr>
              <p14:xfrm>
                <a:off x="9598035" y="2561130"/>
                <a:ext cx="85320" cy="22896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FD6FAFD5-FC02-2188-9472-A231A84BB1F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89035" y="2552130"/>
                  <a:ext cx="1029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2725A859-8891-15B5-FFE0-82C1E17317F5}"/>
                    </a:ext>
                  </a:extLst>
                </p14:cNvPr>
                <p14:cNvContentPartPr/>
                <p14:nvPr/>
              </p14:nvContentPartPr>
              <p14:xfrm>
                <a:off x="9734475" y="2695410"/>
                <a:ext cx="104400" cy="36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2725A859-8891-15B5-FFE0-82C1E17317F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25475" y="2686410"/>
                  <a:ext cx="1220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E746AD6-1F84-18A0-7DAC-6F31DDBDAA4A}"/>
              </a:ext>
            </a:extLst>
          </p:cNvPr>
          <p:cNvGrpSpPr/>
          <p:nvPr/>
        </p:nvGrpSpPr>
        <p:grpSpPr>
          <a:xfrm>
            <a:off x="10010595" y="2609370"/>
            <a:ext cx="219960" cy="200880"/>
            <a:chOff x="10010595" y="2609370"/>
            <a:chExt cx="219960" cy="2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89E8389D-12ED-8ADC-5620-DD4998E2736B}"/>
                    </a:ext>
                  </a:extLst>
                </p14:cNvPr>
                <p14:cNvContentPartPr/>
                <p14:nvPr/>
              </p14:nvContentPartPr>
              <p14:xfrm>
                <a:off x="10010595" y="2652570"/>
                <a:ext cx="120240" cy="14616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89E8389D-12ED-8ADC-5620-DD4998E2736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01955" y="2643570"/>
                  <a:ext cx="1378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650DD88B-A9A7-34BE-36A5-76D4FAECA99E}"/>
                    </a:ext>
                  </a:extLst>
                </p14:cNvPr>
                <p14:cNvContentPartPr/>
                <p14:nvPr/>
              </p14:nvContentPartPr>
              <p14:xfrm>
                <a:off x="10216155" y="2609370"/>
                <a:ext cx="14400" cy="20088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650DD88B-A9A7-34BE-36A5-76D4FAECA99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207515" y="2600730"/>
                  <a:ext cx="32040" cy="21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C1BEBC25-854E-BB4F-BE19-242797D5D9E4}"/>
                  </a:ext>
                </a:extLst>
              </p14:cNvPr>
              <p14:cNvContentPartPr/>
              <p14:nvPr/>
            </p14:nvContentPartPr>
            <p14:xfrm>
              <a:off x="9377355" y="2495250"/>
              <a:ext cx="14400" cy="253440"/>
            </p14:xfrm>
          </p:contentPart>
        </mc:Choice>
        <mc:Fallback xmlns=""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C1BEBC25-854E-BB4F-BE19-242797D5D9E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368355" y="2486250"/>
                <a:ext cx="320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9" name="잉크 68">
                <a:extLst>
                  <a:ext uri="{FF2B5EF4-FFF2-40B4-BE49-F238E27FC236}">
                    <a16:creationId xmlns:a16="http://schemas.microsoft.com/office/drawing/2014/main" id="{6BF60A36-D1C0-AD5F-696F-72D08BA8144C}"/>
                  </a:ext>
                </a:extLst>
              </p14:cNvPr>
              <p14:cNvContentPartPr/>
              <p14:nvPr/>
            </p14:nvContentPartPr>
            <p14:xfrm>
              <a:off x="10348635" y="2557170"/>
              <a:ext cx="29160" cy="252360"/>
            </p14:xfrm>
          </p:contentPart>
        </mc:Choice>
        <mc:Fallback xmlns="">
          <p:pic>
            <p:nvPicPr>
              <p:cNvPr id="69" name="잉크 68">
                <a:extLst>
                  <a:ext uri="{FF2B5EF4-FFF2-40B4-BE49-F238E27FC236}">
                    <a16:creationId xmlns:a16="http://schemas.microsoft.com/office/drawing/2014/main" id="{6BF60A36-D1C0-AD5F-696F-72D08BA8144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339995" y="2548170"/>
                <a:ext cx="468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A7E2B71B-928A-5DB0-E263-22EAAA4F765B}"/>
                  </a:ext>
                </a:extLst>
              </p14:cNvPr>
              <p14:cNvContentPartPr/>
              <p14:nvPr/>
            </p14:nvContentPartPr>
            <p14:xfrm>
              <a:off x="10839315" y="2638170"/>
              <a:ext cx="154080" cy="7920"/>
            </p14:xfrm>
          </p:contentPart>
        </mc:Choice>
        <mc:Fallback xmlns=""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A7E2B71B-928A-5DB0-E263-22EAAA4F765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830315" y="2629170"/>
                <a:ext cx="1717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1" name="잉크 70">
                <a:extLst>
                  <a:ext uri="{FF2B5EF4-FFF2-40B4-BE49-F238E27FC236}">
                    <a16:creationId xmlns:a16="http://schemas.microsoft.com/office/drawing/2014/main" id="{4981421B-9EBF-F11E-E33B-8F8AE83BBADD}"/>
                  </a:ext>
                </a:extLst>
              </p14:cNvPr>
              <p14:cNvContentPartPr/>
              <p14:nvPr/>
            </p14:nvContentPartPr>
            <p14:xfrm>
              <a:off x="10829595" y="2733210"/>
              <a:ext cx="180720" cy="10080"/>
            </p14:xfrm>
          </p:contentPart>
        </mc:Choice>
        <mc:Fallback xmlns="">
          <p:pic>
            <p:nvPicPr>
              <p:cNvPr id="71" name="잉크 70">
                <a:extLst>
                  <a:ext uri="{FF2B5EF4-FFF2-40B4-BE49-F238E27FC236}">
                    <a16:creationId xmlns:a16="http://schemas.microsoft.com/office/drawing/2014/main" id="{4981421B-9EBF-F11E-E33B-8F8AE83BBAD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820955" y="2724570"/>
                <a:ext cx="1983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8E48B6D8-A902-C35B-BEEA-2C9BDE111B99}"/>
                  </a:ext>
                </a:extLst>
              </p14:cNvPr>
              <p14:cNvContentPartPr/>
              <p14:nvPr/>
            </p14:nvContentPartPr>
            <p14:xfrm>
              <a:off x="11256915" y="2311290"/>
              <a:ext cx="345960" cy="429120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8E48B6D8-A902-C35B-BEEA-2C9BDE111B9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247915" y="2302290"/>
                <a:ext cx="363600" cy="4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574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- 1002</a:t>
            </a:r>
            <a:endParaRPr lang="ko-KR" altLang="en-US" sz="2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EE7D669-D898-BBBB-7E59-17110D22ABFC}"/>
              </a:ext>
            </a:extLst>
          </p:cNvPr>
          <p:cNvSpPr/>
          <p:nvPr/>
        </p:nvSpPr>
        <p:spPr>
          <a:xfrm>
            <a:off x="2627126" y="1618860"/>
            <a:ext cx="3146368" cy="3227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5D8DF73-0F48-9633-F25C-FF56BAF62352}"/>
              </a:ext>
            </a:extLst>
          </p:cNvPr>
          <p:cNvSpPr/>
          <p:nvPr/>
        </p:nvSpPr>
        <p:spPr>
          <a:xfrm>
            <a:off x="5266051" y="1198227"/>
            <a:ext cx="2003100" cy="205446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D80C69A-5408-56D2-30E6-059AE3116551}"/>
              </a:ext>
            </a:extLst>
          </p:cNvPr>
          <p:cNvCxnSpPr>
            <a:cxnSpLocks/>
          </p:cNvCxnSpPr>
          <p:nvPr/>
        </p:nvCxnSpPr>
        <p:spPr>
          <a:xfrm flipV="1">
            <a:off x="4211805" y="2091450"/>
            <a:ext cx="1054246" cy="11409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68A4BCF-6802-FBD3-E952-694D3EA5D86B}"/>
              </a:ext>
            </a:extLst>
          </p:cNvPr>
          <p:cNvCxnSpPr>
            <a:cxnSpLocks/>
          </p:cNvCxnSpPr>
          <p:nvPr/>
        </p:nvCxnSpPr>
        <p:spPr>
          <a:xfrm flipH="1" flipV="1">
            <a:off x="5266051" y="2091450"/>
            <a:ext cx="1001550" cy="1912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EB4A3C4-2B2E-2A99-E087-3A1C8FE67868}"/>
              </a:ext>
            </a:extLst>
          </p:cNvPr>
          <p:cNvCxnSpPr>
            <a:cxnSpLocks/>
          </p:cNvCxnSpPr>
          <p:nvPr/>
        </p:nvCxnSpPr>
        <p:spPr>
          <a:xfrm flipV="1">
            <a:off x="4200310" y="2282711"/>
            <a:ext cx="2067291" cy="9496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A1DA762-7980-FD0F-1BDF-0023F52C976C}"/>
              </a:ext>
            </a:extLst>
          </p:cNvPr>
          <p:cNvSpPr txBox="1"/>
          <p:nvPr/>
        </p:nvSpPr>
        <p:spPr>
          <a:xfrm>
            <a:off x="2762935" y="5554461"/>
            <a:ext cx="53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점의 거리 </a:t>
            </a:r>
            <a:r>
              <a:rPr lang="en-US" altLang="ko-KR" dirty="0"/>
              <a:t>&lt; r1 + r2 </a:t>
            </a:r>
            <a:r>
              <a:rPr lang="ko-KR" altLang="en-US" dirty="0"/>
              <a:t>면 교점이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5CE35F2-8991-3F20-4FBC-FC4E3151C79D}"/>
              </a:ext>
            </a:extLst>
          </p:cNvPr>
          <p:cNvGrpSpPr/>
          <p:nvPr/>
        </p:nvGrpSpPr>
        <p:grpSpPr>
          <a:xfrm>
            <a:off x="4324100" y="2444280"/>
            <a:ext cx="248400" cy="255960"/>
            <a:chOff x="4324100" y="2444280"/>
            <a:chExt cx="248400" cy="25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26872748-6EF8-6C7D-CF01-5CBC4C495FFF}"/>
                    </a:ext>
                  </a:extLst>
                </p14:cNvPr>
                <p14:cNvContentPartPr/>
                <p14:nvPr/>
              </p14:nvContentPartPr>
              <p14:xfrm>
                <a:off x="4324100" y="2552280"/>
                <a:ext cx="104400" cy="1479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26872748-6EF8-6C7D-CF01-5CBC4C495FF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06100" y="2534640"/>
                  <a:ext cx="1400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A41A2F41-7510-168E-1D6E-701C64FC95FC}"/>
                    </a:ext>
                  </a:extLst>
                </p14:cNvPr>
                <p14:cNvContentPartPr/>
                <p14:nvPr/>
              </p14:nvContentPartPr>
              <p14:xfrm>
                <a:off x="4533620" y="2444280"/>
                <a:ext cx="38880" cy="15912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A41A2F41-7510-168E-1D6E-701C64FC95F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15620" y="2426640"/>
                  <a:ext cx="7452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E6E0438-3D45-CC81-62AC-CD7DCE203CDC}"/>
              </a:ext>
            </a:extLst>
          </p:cNvPr>
          <p:cNvGrpSpPr/>
          <p:nvPr/>
        </p:nvGrpSpPr>
        <p:grpSpPr>
          <a:xfrm>
            <a:off x="5625860" y="1859640"/>
            <a:ext cx="267480" cy="206640"/>
            <a:chOff x="5625860" y="1859640"/>
            <a:chExt cx="267480" cy="20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A58F605A-A35E-1123-1B74-FBB43D86CCD4}"/>
                    </a:ext>
                  </a:extLst>
                </p14:cNvPr>
                <p14:cNvContentPartPr/>
                <p14:nvPr/>
              </p14:nvContentPartPr>
              <p14:xfrm>
                <a:off x="5625860" y="1955400"/>
                <a:ext cx="93960" cy="1108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A58F605A-A35E-1123-1B74-FBB43D86CCD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07860" y="1937760"/>
                  <a:ext cx="1296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2FACD63C-8505-20E7-BBB7-ED35EB2D2CAF}"/>
                    </a:ext>
                  </a:extLst>
                </p14:cNvPr>
                <p14:cNvContentPartPr/>
                <p14:nvPr/>
              </p14:nvContentPartPr>
              <p14:xfrm>
                <a:off x="5797220" y="1859640"/>
                <a:ext cx="96120" cy="17352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2FACD63C-8505-20E7-BBB7-ED35EB2D2CA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79220" y="1841640"/>
                  <a:ext cx="131760" cy="20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9A10A38D-D2A6-ECCB-B89B-0879661A7E49}"/>
                  </a:ext>
                </a:extLst>
              </p14:cNvPr>
              <p14:cNvContentPartPr/>
              <p14:nvPr/>
            </p14:nvContentPartPr>
            <p14:xfrm>
              <a:off x="5332460" y="2788800"/>
              <a:ext cx="307080" cy="37152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9A10A38D-D2A6-ECCB-B89B-0879661A7E4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14820" y="2771160"/>
                <a:ext cx="342720" cy="40716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FF4D21C8-E054-A3D3-4132-6FB1719DEC45}"/>
              </a:ext>
            </a:extLst>
          </p:cNvPr>
          <p:cNvSpPr txBox="1"/>
          <p:nvPr/>
        </p:nvSpPr>
        <p:spPr>
          <a:xfrm>
            <a:off x="7449235" y="4416109"/>
            <a:ext cx="535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내접 교점이 </a:t>
            </a:r>
            <a:r>
              <a:rPr lang="en-US" altLang="ko-KR" dirty="0"/>
              <a:t>0</a:t>
            </a:r>
            <a:r>
              <a:rPr lang="ko-KR" altLang="en-US" dirty="0"/>
              <a:t>인 경우 조건에 함께 걸리는데</a:t>
            </a:r>
            <a:r>
              <a:rPr lang="en-US" altLang="ko-KR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내외접</a:t>
            </a:r>
            <a:r>
              <a:rPr lang="ko-KR" altLang="en-US" dirty="0"/>
              <a:t> 여부를 알아야 하나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65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- 1002</a:t>
            </a:r>
            <a:endParaRPr lang="ko-KR" altLang="en-US" sz="20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702F75B-1463-5DF1-8E9E-3CC7EFD5D735}"/>
              </a:ext>
            </a:extLst>
          </p:cNvPr>
          <p:cNvSpPr/>
          <p:nvPr/>
        </p:nvSpPr>
        <p:spPr>
          <a:xfrm>
            <a:off x="5304885" y="2452383"/>
            <a:ext cx="1075215" cy="110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1637833-D61B-A9D1-9186-BA838033ED8A}"/>
              </a:ext>
            </a:extLst>
          </p:cNvPr>
          <p:cNvSpPr/>
          <p:nvPr/>
        </p:nvSpPr>
        <p:spPr>
          <a:xfrm>
            <a:off x="5304885" y="2452383"/>
            <a:ext cx="1075215" cy="110278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9D60EE-F101-BB88-315F-A7D922EF447F}"/>
              </a:ext>
            </a:extLst>
          </p:cNvPr>
          <p:cNvSpPr txBox="1"/>
          <p:nvPr/>
        </p:nvSpPr>
        <p:spPr>
          <a:xfrm>
            <a:off x="3683367" y="3784675"/>
            <a:ext cx="463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A,B</a:t>
            </a:r>
            <a:r>
              <a:rPr lang="ko-KR" altLang="en-US" dirty="0"/>
              <a:t>의 위치와 거리가 모두 같으면 무한대</a:t>
            </a:r>
          </a:p>
        </p:txBody>
      </p:sp>
    </p:spTree>
    <p:extLst>
      <p:ext uri="{BB962C8B-B14F-4D97-AF65-F5344CB8AC3E}">
        <p14:creationId xmlns:p14="http://schemas.microsoft.com/office/powerpoint/2010/main" val="165217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- 1002</a:t>
            </a:r>
            <a:endParaRPr lang="ko-KR" alt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D76E3F70-08DC-D1A2-EC87-91086CF3310A}"/>
                  </a:ext>
                </a:extLst>
              </p14:cNvPr>
              <p14:cNvContentPartPr/>
              <p14:nvPr/>
            </p14:nvContentPartPr>
            <p14:xfrm>
              <a:off x="5124420" y="5333640"/>
              <a:ext cx="173160" cy="9468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D76E3F70-08DC-D1A2-EC87-91086CF331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06420" y="5316000"/>
                <a:ext cx="20880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AEB6F24D-B3E9-CC1E-4AA8-4718B8E19770}"/>
                  </a:ext>
                </a:extLst>
              </p14:cNvPr>
              <p14:cNvContentPartPr/>
              <p14:nvPr/>
            </p14:nvContentPartPr>
            <p14:xfrm>
              <a:off x="5225580" y="5289360"/>
              <a:ext cx="172080" cy="30492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AEB6F24D-B3E9-CC1E-4AA8-4718B8E197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07580" y="5271360"/>
                <a:ext cx="20772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9396D111-D565-B067-05C3-D2550475544A}"/>
                  </a:ext>
                </a:extLst>
              </p14:cNvPr>
              <p14:cNvContentPartPr/>
              <p14:nvPr/>
            </p14:nvContentPartPr>
            <p14:xfrm>
              <a:off x="5517900" y="5257320"/>
              <a:ext cx="37080" cy="21168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9396D111-D565-B067-05C3-D255047554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99900" y="5239680"/>
                <a:ext cx="727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F6287A7D-0F85-CFDE-54BE-6AB01635F014}"/>
                  </a:ext>
                </a:extLst>
              </p14:cNvPr>
              <p14:cNvContentPartPr/>
              <p14:nvPr/>
            </p14:nvContentPartPr>
            <p14:xfrm>
              <a:off x="4888980" y="5213040"/>
              <a:ext cx="114840" cy="37944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F6287A7D-0F85-CFDE-54BE-6AB01635F01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70980" y="5195400"/>
                <a:ext cx="15048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658AFF81-1DC9-9CF9-7E42-0BDB7A399F7F}"/>
                  </a:ext>
                </a:extLst>
              </p14:cNvPr>
              <p14:cNvContentPartPr/>
              <p14:nvPr/>
            </p14:nvContentPartPr>
            <p14:xfrm>
              <a:off x="5841540" y="5361360"/>
              <a:ext cx="197280" cy="1728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658AFF81-1DC9-9CF9-7E42-0BDB7A399F7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23900" y="5343720"/>
                <a:ext cx="2329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D718402C-DADA-AA27-6CEC-FF1DD64F0669}"/>
                  </a:ext>
                </a:extLst>
              </p14:cNvPr>
              <p14:cNvContentPartPr/>
              <p14:nvPr/>
            </p14:nvContentPartPr>
            <p14:xfrm>
              <a:off x="6228900" y="5276760"/>
              <a:ext cx="114840" cy="5760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D718402C-DADA-AA27-6CEC-FF1DD64F06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11260" y="5258760"/>
                <a:ext cx="15048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11216FC6-22DF-DBD9-8829-050879D8CC3D}"/>
                  </a:ext>
                </a:extLst>
              </p14:cNvPr>
              <p14:cNvContentPartPr/>
              <p14:nvPr/>
            </p14:nvContentPartPr>
            <p14:xfrm>
              <a:off x="6326100" y="5251200"/>
              <a:ext cx="138240" cy="24984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11216FC6-22DF-DBD9-8829-050879D8CC3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08100" y="5233200"/>
                <a:ext cx="1738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7775F99A-8AC7-56A6-CEA2-9F3B35A425AD}"/>
                  </a:ext>
                </a:extLst>
              </p14:cNvPr>
              <p14:cNvContentPartPr/>
              <p14:nvPr/>
            </p14:nvContentPartPr>
            <p14:xfrm>
              <a:off x="6483060" y="5314560"/>
              <a:ext cx="254520" cy="18000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7775F99A-8AC7-56A6-CEA2-9F3B35A425A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65420" y="5296920"/>
                <a:ext cx="2901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4A40194F-1E67-7FA9-4E58-27DB369A5773}"/>
                  </a:ext>
                </a:extLst>
              </p14:cNvPr>
              <p14:cNvContentPartPr/>
              <p14:nvPr/>
            </p14:nvContentPartPr>
            <p14:xfrm>
              <a:off x="6641820" y="5130600"/>
              <a:ext cx="191520" cy="42660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4A40194F-1E67-7FA9-4E58-27DB369A577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24180" y="5112600"/>
                <a:ext cx="22716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257371F4-7C89-5F30-8C8C-28DF70855CA0}"/>
                  </a:ext>
                </a:extLst>
              </p14:cNvPr>
              <p14:cNvContentPartPr/>
              <p14:nvPr/>
            </p14:nvContentPartPr>
            <p14:xfrm>
              <a:off x="6851340" y="4939440"/>
              <a:ext cx="173520" cy="147600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257371F4-7C89-5F30-8C8C-28DF70855CA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33340" y="4921440"/>
                <a:ext cx="20916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67A371B7-9518-F93C-0C23-E473688C88A2}"/>
                  </a:ext>
                </a:extLst>
              </p14:cNvPr>
              <p14:cNvContentPartPr/>
              <p14:nvPr/>
            </p14:nvContentPartPr>
            <p14:xfrm>
              <a:off x="7282260" y="5238600"/>
              <a:ext cx="27000" cy="241560"/>
            </p14:xfrm>
          </p:contentPart>
        </mc:Choice>
        <mc:Fallback xmlns=""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67A371B7-9518-F93C-0C23-E473688C88A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64260" y="5220600"/>
                <a:ext cx="6264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40B4F6AD-ECB0-DCA8-3D4F-1CCC77C92952}"/>
                  </a:ext>
                </a:extLst>
              </p14:cNvPr>
              <p14:cNvContentPartPr/>
              <p14:nvPr/>
            </p14:nvContentPartPr>
            <p14:xfrm>
              <a:off x="7086420" y="5333640"/>
              <a:ext cx="337320" cy="3204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40B4F6AD-ECB0-DCA8-3D4F-1CCC77C9295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68420" y="5316000"/>
                <a:ext cx="37296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985044E6-0579-5BD8-1153-CFB4B673BBF1}"/>
                  </a:ext>
                </a:extLst>
              </p14:cNvPr>
              <p14:cNvContentPartPr/>
              <p14:nvPr/>
            </p14:nvContentPartPr>
            <p14:xfrm>
              <a:off x="7624980" y="5098920"/>
              <a:ext cx="275040" cy="407160"/>
            </p14:xfrm>
          </p:contentPart>
        </mc:Choice>
        <mc:Fallback xmlns=""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985044E6-0579-5BD8-1153-CFB4B673BBF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06980" y="5080920"/>
                <a:ext cx="31068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5" name="잉크 74">
                <a:extLst>
                  <a:ext uri="{FF2B5EF4-FFF2-40B4-BE49-F238E27FC236}">
                    <a16:creationId xmlns:a16="http://schemas.microsoft.com/office/drawing/2014/main" id="{3446A135-BF04-28DC-0C30-5F0167990016}"/>
                  </a:ext>
                </a:extLst>
              </p14:cNvPr>
              <p14:cNvContentPartPr/>
              <p14:nvPr/>
            </p14:nvContentPartPr>
            <p14:xfrm>
              <a:off x="7943580" y="5238600"/>
              <a:ext cx="161640" cy="118800"/>
            </p14:xfrm>
          </p:contentPart>
        </mc:Choice>
        <mc:Fallback xmlns="">
          <p:pic>
            <p:nvPicPr>
              <p:cNvPr id="75" name="잉크 74">
                <a:extLst>
                  <a:ext uri="{FF2B5EF4-FFF2-40B4-BE49-F238E27FC236}">
                    <a16:creationId xmlns:a16="http://schemas.microsoft.com/office/drawing/2014/main" id="{3446A135-BF04-28DC-0C30-5F016799001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25580" y="5220600"/>
                <a:ext cx="1972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1F9399E3-C32A-F408-F915-0960A8846074}"/>
                  </a:ext>
                </a:extLst>
              </p14:cNvPr>
              <p14:cNvContentPartPr/>
              <p14:nvPr/>
            </p14:nvContentPartPr>
            <p14:xfrm>
              <a:off x="7982100" y="5257320"/>
              <a:ext cx="146160" cy="147240"/>
            </p14:xfrm>
          </p:contentPart>
        </mc:Choice>
        <mc:Fallback xmlns=""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1F9399E3-C32A-F408-F915-0960A884607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64100" y="5239680"/>
                <a:ext cx="1818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7" name="잉크 76">
                <a:extLst>
                  <a:ext uri="{FF2B5EF4-FFF2-40B4-BE49-F238E27FC236}">
                    <a16:creationId xmlns:a16="http://schemas.microsoft.com/office/drawing/2014/main" id="{B6D45C43-7255-D53B-FF37-3B8EC332BA21}"/>
                  </a:ext>
                </a:extLst>
              </p14:cNvPr>
              <p14:cNvContentPartPr/>
              <p14:nvPr/>
            </p14:nvContentPartPr>
            <p14:xfrm>
              <a:off x="8254980" y="5168760"/>
              <a:ext cx="7920" cy="178200"/>
            </p14:xfrm>
          </p:contentPart>
        </mc:Choice>
        <mc:Fallback xmlns="">
          <p:pic>
            <p:nvPicPr>
              <p:cNvPr id="77" name="잉크 76">
                <a:extLst>
                  <a:ext uri="{FF2B5EF4-FFF2-40B4-BE49-F238E27FC236}">
                    <a16:creationId xmlns:a16="http://schemas.microsoft.com/office/drawing/2014/main" id="{B6D45C43-7255-D53B-FF37-3B8EC332BA2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36980" y="5150760"/>
                <a:ext cx="4356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9" name="잉크 78">
                <a:extLst>
                  <a:ext uri="{FF2B5EF4-FFF2-40B4-BE49-F238E27FC236}">
                    <a16:creationId xmlns:a16="http://schemas.microsoft.com/office/drawing/2014/main" id="{75AEEBBE-A14B-85AB-DAFE-FD04CFAF6531}"/>
                  </a:ext>
                </a:extLst>
              </p14:cNvPr>
              <p14:cNvContentPartPr/>
              <p14:nvPr/>
            </p14:nvContentPartPr>
            <p14:xfrm>
              <a:off x="8464500" y="5281800"/>
              <a:ext cx="75960" cy="1440"/>
            </p14:xfrm>
          </p:contentPart>
        </mc:Choice>
        <mc:Fallback xmlns="">
          <p:pic>
            <p:nvPicPr>
              <p:cNvPr id="79" name="잉크 78">
                <a:extLst>
                  <a:ext uri="{FF2B5EF4-FFF2-40B4-BE49-F238E27FC236}">
                    <a16:creationId xmlns:a16="http://schemas.microsoft.com/office/drawing/2014/main" id="{75AEEBBE-A14B-85AB-DAFE-FD04CFAF653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446500" y="5264160"/>
                <a:ext cx="1116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0" name="잉크 79">
                <a:extLst>
                  <a:ext uri="{FF2B5EF4-FFF2-40B4-BE49-F238E27FC236}">
                    <a16:creationId xmlns:a16="http://schemas.microsoft.com/office/drawing/2014/main" id="{70B076C7-5218-DD43-8EDB-D91605751804}"/>
                  </a:ext>
                </a:extLst>
              </p14:cNvPr>
              <p14:cNvContentPartPr/>
              <p14:nvPr/>
            </p14:nvContentPartPr>
            <p14:xfrm>
              <a:off x="8678700" y="5168760"/>
              <a:ext cx="198720" cy="170280"/>
            </p14:xfrm>
          </p:contentPart>
        </mc:Choice>
        <mc:Fallback xmlns="">
          <p:pic>
            <p:nvPicPr>
              <p:cNvPr id="80" name="잉크 79">
                <a:extLst>
                  <a:ext uri="{FF2B5EF4-FFF2-40B4-BE49-F238E27FC236}">
                    <a16:creationId xmlns:a16="http://schemas.microsoft.com/office/drawing/2014/main" id="{70B076C7-5218-DD43-8EDB-D9160575180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61060" y="5150760"/>
                <a:ext cx="23436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E3EC3751-EEFD-6B99-3F56-5DE38DD54C8F}"/>
                  </a:ext>
                </a:extLst>
              </p14:cNvPr>
              <p14:cNvContentPartPr/>
              <p14:nvPr/>
            </p14:nvContentPartPr>
            <p14:xfrm>
              <a:off x="8692740" y="5174880"/>
              <a:ext cx="131760" cy="1119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E3EC3751-EEFD-6B99-3F56-5DE38DD54C8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675100" y="5156880"/>
                <a:ext cx="1674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19935632-CC21-5C51-E517-E3BF22C7456A}"/>
                  </a:ext>
                </a:extLst>
              </p14:cNvPr>
              <p14:cNvContentPartPr/>
              <p14:nvPr/>
            </p14:nvContentPartPr>
            <p14:xfrm>
              <a:off x="8889660" y="5238240"/>
              <a:ext cx="210240" cy="154800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19935632-CC21-5C51-E517-E3BF22C7456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71660" y="5220600"/>
                <a:ext cx="2458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0D2C45ED-9F0C-5DAB-58AD-96E4E079178F}"/>
                  </a:ext>
                </a:extLst>
              </p14:cNvPr>
              <p14:cNvContentPartPr/>
              <p14:nvPr/>
            </p14:nvContentPartPr>
            <p14:xfrm>
              <a:off x="9269460" y="5124120"/>
              <a:ext cx="186120" cy="354600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0D2C45ED-9F0C-5DAB-58AD-96E4E079178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251820" y="5106480"/>
                <a:ext cx="22176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4" name="잉크 83">
                <a:extLst>
                  <a:ext uri="{FF2B5EF4-FFF2-40B4-BE49-F238E27FC236}">
                    <a16:creationId xmlns:a16="http://schemas.microsoft.com/office/drawing/2014/main" id="{42F7C332-9AB6-6CFB-F6C8-2A14A234EEEE}"/>
                  </a:ext>
                </a:extLst>
              </p14:cNvPr>
              <p14:cNvContentPartPr/>
              <p14:nvPr/>
            </p14:nvContentPartPr>
            <p14:xfrm>
              <a:off x="9490500" y="4875360"/>
              <a:ext cx="332640" cy="205560"/>
            </p14:xfrm>
          </p:contentPart>
        </mc:Choice>
        <mc:Fallback xmlns="">
          <p:pic>
            <p:nvPicPr>
              <p:cNvPr id="84" name="잉크 83">
                <a:extLst>
                  <a:ext uri="{FF2B5EF4-FFF2-40B4-BE49-F238E27FC236}">
                    <a16:creationId xmlns:a16="http://schemas.microsoft.com/office/drawing/2014/main" id="{42F7C332-9AB6-6CFB-F6C8-2A14A234EEE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72860" y="4857720"/>
                <a:ext cx="3682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6" name="잉크 85">
                <a:extLst>
                  <a:ext uri="{FF2B5EF4-FFF2-40B4-BE49-F238E27FC236}">
                    <a16:creationId xmlns:a16="http://schemas.microsoft.com/office/drawing/2014/main" id="{1508981F-0434-58DC-F864-D41FF24D79E9}"/>
                  </a:ext>
                </a:extLst>
              </p14:cNvPr>
              <p14:cNvContentPartPr/>
              <p14:nvPr/>
            </p14:nvContentPartPr>
            <p14:xfrm>
              <a:off x="9823140" y="5258760"/>
              <a:ext cx="400680" cy="19440"/>
            </p14:xfrm>
          </p:contentPart>
        </mc:Choice>
        <mc:Fallback xmlns="">
          <p:pic>
            <p:nvPicPr>
              <p:cNvPr id="86" name="잉크 85">
                <a:extLst>
                  <a:ext uri="{FF2B5EF4-FFF2-40B4-BE49-F238E27FC236}">
                    <a16:creationId xmlns:a16="http://schemas.microsoft.com/office/drawing/2014/main" id="{1508981F-0434-58DC-F864-D41FF24D79E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805500" y="5241120"/>
                <a:ext cx="4363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7" name="잉크 86">
                <a:extLst>
                  <a:ext uri="{FF2B5EF4-FFF2-40B4-BE49-F238E27FC236}">
                    <a16:creationId xmlns:a16="http://schemas.microsoft.com/office/drawing/2014/main" id="{0BFB1BDA-E141-2781-68F7-FFFC31BDB63A}"/>
                  </a:ext>
                </a:extLst>
              </p14:cNvPr>
              <p14:cNvContentPartPr/>
              <p14:nvPr/>
            </p14:nvContentPartPr>
            <p14:xfrm>
              <a:off x="9931140" y="5346240"/>
              <a:ext cx="356040" cy="34200"/>
            </p14:xfrm>
          </p:contentPart>
        </mc:Choice>
        <mc:Fallback xmlns="">
          <p:pic>
            <p:nvPicPr>
              <p:cNvPr id="87" name="잉크 86">
                <a:extLst>
                  <a:ext uri="{FF2B5EF4-FFF2-40B4-BE49-F238E27FC236}">
                    <a16:creationId xmlns:a16="http://schemas.microsoft.com/office/drawing/2014/main" id="{0BFB1BDA-E141-2781-68F7-FFFC31BDB63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913500" y="5328240"/>
                <a:ext cx="39168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5" name="잉크 94">
                <a:extLst>
                  <a:ext uri="{FF2B5EF4-FFF2-40B4-BE49-F238E27FC236}">
                    <a16:creationId xmlns:a16="http://schemas.microsoft.com/office/drawing/2014/main" id="{0567800B-A70E-DD95-2A6F-94E3AA7F70A0}"/>
                  </a:ext>
                </a:extLst>
              </p14:cNvPr>
              <p14:cNvContentPartPr/>
              <p14:nvPr/>
            </p14:nvContentPartPr>
            <p14:xfrm>
              <a:off x="4413060" y="4608960"/>
              <a:ext cx="5446440" cy="1165680"/>
            </p14:xfrm>
          </p:contentPart>
        </mc:Choice>
        <mc:Fallback xmlns="">
          <p:pic>
            <p:nvPicPr>
              <p:cNvPr id="95" name="잉크 94">
                <a:extLst>
                  <a:ext uri="{FF2B5EF4-FFF2-40B4-BE49-F238E27FC236}">
                    <a16:creationId xmlns:a16="http://schemas.microsoft.com/office/drawing/2014/main" id="{0567800B-A70E-DD95-2A6F-94E3AA7F70A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95060" y="4591320"/>
                <a:ext cx="5482080" cy="12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0" name="잉크 89">
                <a:extLst>
                  <a:ext uri="{FF2B5EF4-FFF2-40B4-BE49-F238E27FC236}">
                    <a16:creationId xmlns:a16="http://schemas.microsoft.com/office/drawing/2014/main" id="{F90F3587-91EB-2E25-3A34-70E80F7044FB}"/>
                  </a:ext>
                </a:extLst>
              </p14:cNvPr>
              <p14:cNvContentPartPr/>
              <p14:nvPr/>
            </p14:nvContentPartPr>
            <p14:xfrm>
              <a:off x="10634580" y="4779240"/>
              <a:ext cx="687960" cy="867240"/>
            </p14:xfrm>
          </p:contentPart>
        </mc:Choice>
        <mc:Fallback xmlns="">
          <p:pic>
            <p:nvPicPr>
              <p:cNvPr id="90" name="잉크 89">
                <a:extLst>
                  <a:ext uri="{FF2B5EF4-FFF2-40B4-BE49-F238E27FC236}">
                    <a16:creationId xmlns:a16="http://schemas.microsoft.com/office/drawing/2014/main" id="{F90F3587-91EB-2E25-3A34-70E80F7044F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616580" y="4761240"/>
                <a:ext cx="723600" cy="9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7" name="잉크 106">
                <a:extLst>
                  <a:ext uri="{FF2B5EF4-FFF2-40B4-BE49-F238E27FC236}">
                    <a16:creationId xmlns:a16="http://schemas.microsoft.com/office/drawing/2014/main" id="{50DF5F54-D818-187B-D96F-4EC5CA63D4C2}"/>
                  </a:ext>
                </a:extLst>
              </p14:cNvPr>
              <p14:cNvContentPartPr/>
              <p14:nvPr/>
            </p14:nvContentPartPr>
            <p14:xfrm>
              <a:off x="4259300" y="2920860"/>
              <a:ext cx="98280" cy="191520"/>
            </p14:xfrm>
          </p:contentPart>
        </mc:Choice>
        <mc:Fallback xmlns="">
          <p:pic>
            <p:nvPicPr>
              <p:cNvPr id="107" name="잉크 106">
                <a:extLst>
                  <a:ext uri="{FF2B5EF4-FFF2-40B4-BE49-F238E27FC236}">
                    <a16:creationId xmlns:a16="http://schemas.microsoft.com/office/drawing/2014/main" id="{50DF5F54-D818-187B-D96F-4EC5CA63D4C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41660" y="2902860"/>
                <a:ext cx="133920" cy="22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0570CED-3A6A-7579-3001-989305E459A4}"/>
              </a:ext>
            </a:extLst>
          </p:cNvPr>
          <p:cNvGrpSpPr/>
          <p:nvPr/>
        </p:nvGrpSpPr>
        <p:grpSpPr>
          <a:xfrm>
            <a:off x="1708020" y="1098240"/>
            <a:ext cx="5886680" cy="3594960"/>
            <a:chOff x="1708020" y="1098240"/>
            <a:chExt cx="5886680" cy="359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E4F61976-E420-7983-4D1D-03ABD158D178}"/>
                    </a:ext>
                  </a:extLst>
                </p14:cNvPr>
                <p14:cNvContentPartPr/>
                <p14:nvPr/>
              </p14:nvContentPartPr>
              <p14:xfrm>
                <a:off x="3961620" y="1098240"/>
                <a:ext cx="280800" cy="359496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E4F61976-E420-7983-4D1D-03ABD158D17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43620" y="1080600"/>
                  <a:ext cx="316440" cy="36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A49C3E17-0CC6-6428-D0E3-2673F8967642}"/>
                    </a:ext>
                  </a:extLst>
                </p14:cNvPr>
                <p14:cNvContentPartPr/>
                <p14:nvPr/>
              </p14:nvContentPartPr>
              <p14:xfrm>
                <a:off x="1708020" y="2811480"/>
                <a:ext cx="5145480" cy="36360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A49C3E17-0CC6-6428-D0E3-2673F896764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90020" y="2793840"/>
                  <a:ext cx="51811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C2703E0B-A101-1D0B-C0CE-152FB624082F}"/>
                    </a:ext>
                  </a:extLst>
                </p14:cNvPr>
                <p14:cNvContentPartPr/>
                <p14:nvPr/>
              </p14:nvContentPartPr>
              <p14:xfrm>
                <a:off x="7232180" y="2946060"/>
                <a:ext cx="140400" cy="9000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C2703E0B-A101-1D0B-C0CE-152FB62408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14180" y="2928420"/>
                  <a:ext cx="1760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A58A4262-FEF2-0801-E535-B86F7C3C1239}"/>
                    </a:ext>
                  </a:extLst>
                </p14:cNvPr>
                <p14:cNvContentPartPr/>
                <p14:nvPr/>
              </p14:nvContentPartPr>
              <p14:xfrm>
                <a:off x="7295540" y="2933460"/>
                <a:ext cx="7560" cy="10800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A58A4262-FEF2-0801-E535-B86F7C3C123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77540" y="2915820"/>
                  <a:ext cx="432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0EB0B8E3-895C-85F4-E51C-4E72685E37F2}"/>
                    </a:ext>
                  </a:extLst>
                </p14:cNvPr>
                <p14:cNvContentPartPr/>
                <p14:nvPr/>
              </p14:nvContentPartPr>
              <p14:xfrm>
                <a:off x="7466900" y="2939580"/>
                <a:ext cx="127800" cy="12744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0EB0B8E3-895C-85F4-E51C-4E72685E37F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49260" y="2921940"/>
                  <a:ext cx="1634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D8106C1B-0B61-12D0-AD0B-529F91476B39}"/>
                    </a:ext>
                  </a:extLst>
                </p14:cNvPr>
                <p14:cNvContentPartPr/>
                <p14:nvPr/>
              </p14:nvContentPartPr>
              <p14:xfrm>
                <a:off x="7340540" y="3034980"/>
                <a:ext cx="12600" cy="7740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D8106C1B-0B61-12D0-AD0B-529F91476B3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22540" y="3017340"/>
                  <a:ext cx="482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BC2692E1-B3F6-272E-2CC5-977A90D20621}"/>
                    </a:ext>
                  </a:extLst>
                </p14:cNvPr>
                <p14:cNvContentPartPr/>
                <p14:nvPr/>
              </p14:nvContentPartPr>
              <p14:xfrm>
                <a:off x="4448300" y="3130380"/>
                <a:ext cx="3000240" cy="40140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BC2692E1-B3F6-272E-2CC5-977A90D2062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30300" y="3112380"/>
                  <a:ext cx="303588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1947B4AF-CF20-18E0-D0FF-06A14BDF3B03}"/>
                    </a:ext>
                  </a:extLst>
                </p14:cNvPr>
                <p14:cNvContentPartPr/>
                <p14:nvPr/>
              </p14:nvContentPartPr>
              <p14:xfrm>
                <a:off x="5800820" y="3670020"/>
                <a:ext cx="175320" cy="16668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1947B4AF-CF20-18E0-D0FF-06A14BDF3B0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82820" y="3652380"/>
                  <a:ext cx="2109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E8928A59-3B01-8535-CB73-E8B030A602FC}"/>
                    </a:ext>
                  </a:extLst>
                </p14:cNvPr>
                <p14:cNvContentPartPr/>
                <p14:nvPr/>
              </p14:nvContentPartPr>
              <p14:xfrm>
                <a:off x="5981540" y="3708180"/>
                <a:ext cx="360" cy="19080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E8928A59-3B01-8535-CB73-E8B030A602F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63900" y="3690540"/>
                  <a:ext cx="360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F0FAD44F-37BD-60D3-6A80-C66D6F862CF9}"/>
                    </a:ext>
                  </a:extLst>
                </p14:cNvPr>
                <p14:cNvContentPartPr/>
                <p14:nvPr/>
              </p14:nvContentPartPr>
              <p14:xfrm>
                <a:off x="6095660" y="3752460"/>
                <a:ext cx="153000" cy="14076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F0FAD44F-37BD-60D3-6A80-C66D6F862CF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77660" y="3734460"/>
                  <a:ext cx="1886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66C5AAA2-9656-6D3B-DC4E-64B413910ED5}"/>
                    </a:ext>
                  </a:extLst>
                </p14:cNvPr>
                <p14:cNvContentPartPr/>
                <p14:nvPr/>
              </p14:nvContentPartPr>
              <p14:xfrm>
                <a:off x="6259820" y="3739860"/>
                <a:ext cx="34200" cy="15228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66C5AAA2-9656-6D3B-DC4E-64B413910ED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41820" y="3722220"/>
                  <a:ext cx="698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C98DB951-024E-6072-5034-C28D896A9884}"/>
                    </a:ext>
                  </a:extLst>
                </p14:cNvPr>
                <p14:cNvContentPartPr/>
                <p14:nvPr/>
              </p14:nvContentPartPr>
              <p14:xfrm>
                <a:off x="3987140" y="1396620"/>
                <a:ext cx="38880" cy="6840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C98DB951-024E-6072-5034-C28D896A988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69140" y="1378980"/>
                  <a:ext cx="745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0C97B4A3-FBA6-25C1-A8C9-EBB8AED87136}"/>
                    </a:ext>
                  </a:extLst>
                </p14:cNvPr>
                <p14:cNvContentPartPr/>
                <p14:nvPr/>
              </p14:nvContentPartPr>
              <p14:xfrm>
                <a:off x="4108100" y="1314180"/>
                <a:ext cx="6840" cy="19116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0C97B4A3-FBA6-25C1-A8C9-EBB8AED8713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090460" y="1296540"/>
                  <a:ext cx="424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F36D3DEF-423A-95A8-ADBE-E72742619F15}"/>
                    </a:ext>
                  </a:extLst>
                </p14:cNvPr>
                <p14:cNvContentPartPr/>
                <p14:nvPr/>
              </p14:nvContentPartPr>
              <p14:xfrm>
                <a:off x="4171820" y="1358460"/>
                <a:ext cx="116280" cy="29484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F36D3DEF-423A-95A8-ADBE-E72742619F1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53820" y="1340820"/>
                  <a:ext cx="1519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B6F62671-76A5-6C06-549C-80CC5C4A81F6}"/>
                    </a:ext>
                  </a:extLst>
                </p14:cNvPr>
                <p14:cNvContentPartPr/>
                <p14:nvPr/>
              </p14:nvContentPartPr>
              <p14:xfrm>
                <a:off x="3770780" y="1599660"/>
                <a:ext cx="280800" cy="118188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B6F62671-76A5-6C06-549C-80CC5C4A81F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52780" y="1582020"/>
                  <a:ext cx="316440" cy="12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5C2E19A1-EB76-A3E6-8376-316647641365}"/>
                    </a:ext>
                  </a:extLst>
                </p14:cNvPr>
                <p14:cNvContentPartPr/>
                <p14:nvPr/>
              </p14:nvContentPartPr>
              <p14:xfrm>
                <a:off x="3372980" y="2215980"/>
                <a:ext cx="11520" cy="32040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5C2E19A1-EB76-A3E6-8376-31664764136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55340" y="2197980"/>
                  <a:ext cx="471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22230C79-AF8F-15D6-78BC-520D3A0B2019}"/>
                    </a:ext>
                  </a:extLst>
                </p14:cNvPr>
                <p14:cNvContentPartPr/>
                <p14:nvPr/>
              </p14:nvContentPartPr>
              <p14:xfrm>
                <a:off x="3460460" y="2195100"/>
                <a:ext cx="153360" cy="56484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22230C79-AF8F-15D6-78BC-520D3A0B201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442820" y="2177460"/>
                  <a:ext cx="189000" cy="60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534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- 1003</a:t>
            </a:r>
            <a:endParaRPr lang="ko-KR" altLang="en-US" sz="20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BA57B38-3989-6250-5D3D-0498750B09BC}"/>
              </a:ext>
            </a:extLst>
          </p:cNvPr>
          <p:cNvGrpSpPr/>
          <p:nvPr/>
        </p:nvGrpSpPr>
        <p:grpSpPr>
          <a:xfrm>
            <a:off x="2298191" y="914065"/>
            <a:ext cx="1828080" cy="475200"/>
            <a:chOff x="2298191" y="914065"/>
            <a:chExt cx="1828080" cy="47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0A1724FC-70F6-2138-3ABA-105C1E8C1C65}"/>
                    </a:ext>
                  </a:extLst>
                </p14:cNvPr>
                <p14:cNvContentPartPr/>
                <p14:nvPr/>
              </p14:nvContentPartPr>
              <p14:xfrm>
                <a:off x="2378831" y="937105"/>
                <a:ext cx="120240" cy="3153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0A1724FC-70F6-2138-3ABA-105C1E8C1C6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60831" y="919465"/>
                  <a:ext cx="15588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152287A7-D5FF-7708-3204-02462A4A2771}"/>
                    </a:ext>
                  </a:extLst>
                </p14:cNvPr>
                <p14:cNvContentPartPr/>
                <p14:nvPr/>
              </p14:nvContentPartPr>
              <p14:xfrm>
                <a:off x="2298191" y="1064185"/>
                <a:ext cx="332640" cy="381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152287A7-D5FF-7708-3204-02462A4A277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80191" y="1046545"/>
                  <a:ext cx="3682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2A875825-92E8-DA0C-124B-7FFF2B5406C1}"/>
                    </a:ext>
                  </a:extLst>
                </p14:cNvPr>
                <p14:cNvContentPartPr/>
                <p14:nvPr/>
              </p14:nvContentPartPr>
              <p14:xfrm>
                <a:off x="2655311" y="951865"/>
                <a:ext cx="6840" cy="453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2A875825-92E8-DA0C-124B-7FFF2B5406C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37311" y="933865"/>
                  <a:ext cx="424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70C5030-556A-9DCA-B92E-7C97104CD07F}"/>
                    </a:ext>
                  </a:extLst>
                </p14:cNvPr>
                <p14:cNvContentPartPr/>
                <p14:nvPr/>
              </p14:nvContentPartPr>
              <p14:xfrm>
                <a:off x="2674031" y="1164625"/>
                <a:ext cx="6480" cy="6984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70C5030-556A-9DCA-B92E-7C97104CD07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56391" y="1146625"/>
                  <a:ext cx="421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B336F42-44A9-A6D2-2DA8-FD0BDDFB9511}"/>
                    </a:ext>
                  </a:extLst>
                </p14:cNvPr>
                <p14:cNvContentPartPr/>
                <p14:nvPr/>
              </p14:nvContentPartPr>
              <p14:xfrm>
                <a:off x="2824151" y="939265"/>
                <a:ext cx="120600" cy="32076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B336F42-44A9-A6D2-2DA8-FD0BDDFB951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06511" y="921265"/>
                  <a:ext cx="1562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BBC314F8-3AB6-3FA3-5263-1A63B22D2613}"/>
                    </a:ext>
                  </a:extLst>
                </p14:cNvPr>
                <p14:cNvContentPartPr/>
                <p14:nvPr/>
              </p14:nvContentPartPr>
              <p14:xfrm>
                <a:off x="3031871" y="1095505"/>
                <a:ext cx="124560" cy="11484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BBC314F8-3AB6-3FA3-5263-1A63B22D261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14231" y="1077865"/>
                  <a:ext cx="1602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93F4A8B2-EC16-8237-C138-16B3D81922A1}"/>
                    </a:ext>
                  </a:extLst>
                </p14:cNvPr>
                <p14:cNvContentPartPr/>
                <p14:nvPr/>
              </p14:nvContentPartPr>
              <p14:xfrm>
                <a:off x="3319151" y="1014145"/>
                <a:ext cx="119520" cy="30528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93F4A8B2-EC16-8237-C138-16B3D81922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01511" y="996505"/>
                  <a:ext cx="1551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05B56148-E17E-178D-2B44-A21C33001F48}"/>
                    </a:ext>
                  </a:extLst>
                </p14:cNvPr>
                <p14:cNvContentPartPr/>
                <p14:nvPr/>
              </p14:nvContentPartPr>
              <p14:xfrm>
                <a:off x="3547391" y="995425"/>
                <a:ext cx="361080" cy="16488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05B56148-E17E-178D-2B44-A21C33001F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29391" y="977785"/>
                  <a:ext cx="3967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F0B0C8F-030C-6E73-8EDA-D33CDA295291}"/>
                    </a:ext>
                  </a:extLst>
                </p14:cNvPr>
                <p14:cNvContentPartPr/>
                <p14:nvPr/>
              </p14:nvContentPartPr>
              <p14:xfrm>
                <a:off x="3787511" y="951865"/>
                <a:ext cx="26640" cy="25632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F0B0C8F-030C-6E73-8EDA-D33CDA29529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69871" y="933865"/>
                  <a:ext cx="622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5FD6F908-5D85-85A4-5D20-742A4A48E10B}"/>
                    </a:ext>
                  </a:extLst>
                </p14:cNvPr>
                <p14:cNvContentPartPr/>
                <p14:nvPr/>
              </p14:nvContentPartPr>
              <p14:xfrm>
                <a:off x="3881111" y="914065"/>
                <a:ext cx="245160" cy="47520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5FD6F908-5D85-85A4-5D20-742A4A48E1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63471" y="896425"/>
                  <a:ext cx="280800" cy="51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52902922-B59A-BA87-0CFD-B3FF2CE02593}"/>
                  </a:ext>
                </a:extLst>
              </p14:cNvPr>
              <p14:cNvContentPartPr/>
              <p14:nvPr/>
            </p14:nvContentPartPr>
            <p14:xfrm>
              <a:off x="2310431" y="1634425"/>
              <a:ext cx="282600" cy="40896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52902922-B59A-BA87-0CFD-B3FF2CE0259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92431" y="1616425"/>
                <a:ext cx="31824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0AD210A8-0B93-E220-8723-3D645C05D774}"/>
                  </a:ext>
                </a:extLst>
              </p14:cNvPr>
              <p14:cNvContentPartPr/>
              <p14:nvPr/>
            </p14:nvContentPartPr>
            <p14:xfrm>
              <a:off x="3726311" y="1696705"/>
              <a:ext cx="415440" cy="45648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0AD210A8-0B93-E220-8723-3D645C05D77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08311" y="1679065"/>
                <a:ext cx="451080" cy="49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98B1BED7-305E-027B-D826-4B9CB01EEFFB}"/>
              </a:ext>
            </a:extLst>
          </p:cNvPr>
          <p:cNvGrpSpPr/>
          <p:nvPr/>
        </p:nvGrpSpPr>
        <p:grpSpPr>
          <a:xfrm>
            <a:off x="1277591" y="2480065"/>
            <a:ext cx="232200" cy="348120"/>
            <a:chOff x="1277591" y="2480065"/>
            <a:chExt cx="232200" cy="34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FEF8A958-22A2-12BC-5EE5-96928EE7918C}"/>
                    </a:ext>
                  </a:extLst>
                </p14:cNvPr>
                <p14:cNvContentPartPr/>
                <p14:nvPr/>
              </p14:nvContentPartPr>
              <p14:xfrm>
                <a:off x="1401791" y="2480065"/>
                <a:ext cx="76320" cy="34812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FEF8A958-22A2-12BC-5EE5-96928EE791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84151" y="2462065"/>
                  <a:ext cx="11196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7A3D2E0C-5845-D010-EF07-05D3D614BC84}"/>
                    </a:ext>
                  </a:extLst>
                </p14:cNvPr>
                <p14:cNvContentPartPr/>
                <p14:nvPr/>
              </p14:nvContentPartPr>
              <p14:xfrm>
                <a:off x="1277591" y="2689945"/>
                <a:ext cx="232200" cy="3528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7A3D2E0C-5845-D010-EF07-05D3D614BC8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59591" y="2672305"/>
                  <a:ext cx="267840" cy="7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D6ABB372-3A6E-DF4A-BAC2-94091415439F}"/>
                  </a:ext>
                </a:extLst>
              </p14:cNvPr>
              <p14:cNvContentPartPr/>
              <p14:nvPr/>
            </p14:nvContentPartPr>
            <p14:xfrm>
              <a:off x="1652351" y="2504905"/>
              <a:ext cx="76680" cy="370080"/>
            </p14:xfrm>
          </p:contentPart>
        </mc:Choice>
        <mc:Fallback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D6ABB372-3A6E-DF4A-BAC2-94091415439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34351" y="2487265"/>
                <a:ext cx="112320" cy="40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그룹 36">
            <a:extLst>
              <a:ext uri="{FF2B5EF4-FFF2-40B4-BE49-F238E27FC236}">
                <a16:creationId xmlns:a16="http://schemas.microsoft.com/office/drawing/2014/main" id="{C4074882-110F-AF29-7A03-6D38D04148A3}"/>
              </a:ext>
            </a:extLst>
          </p:cNvPr>
          <p:cNvGrpSpPr/>
          <p:nvPr/>
        </p:nvGrpSpPr>
        <p:grpSpPr>
          <a:xfrm>
            <a:off x="1743071" y="2473585"/>
            <a:ext cx="300240" cy="366120"/>
            <a:chOff x="1743071" y="2473585"/>
            <a:chExt cx="300240" cy="36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D988E17B-3035-13AC-525E-2C5D67E5B10E}"/>
                    </a:ext>
                  </a:extLst>
                </p14:cNvPr>
                <p14:cNvContentPartPr/>
                <p14:nvPr/>
              </p14:nvContentPartPr>
              <p14:xfrm>
                <a:off x="1743071" y="2554585"/>
                <a:ext cx="155880" cy="28512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D988E17B-3035-13AC-525E-2C5D67E5B10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25071" y="2536585"/>
                  <a:ext cx="1915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D2EA3FE4-8E52-D8AA-1F10-1B7413266F43}"/>
                    </a:ext>
                  </a:extLst>
                </p14:cNvPr>
                <p14:cNvContentPartPr/>
                <p14:nvPr/>
              </p14:nvContentPartPr>
              <p14:xfrm>
                <a:off x="1987151" y="2473585"/>
                <a:ext cx="56160" cy="25308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D2EA3FE4-8E52-D8AA-1F10-1B7413266F4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69511" y="2455585"/>
                  <a:ext cx="91800" cy="28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11E662A-C0F2-CB52-AC92-F6D500F69036}"/>
              </a:ext>
            </a:extLst>
          </p:cNvPr>
          <p:cNvGrpSpPr/>
          <p:nvPr/>
        </p:nvGrpSpPr>
        <p:grpSpPr>
          <a:xfrm>
            <a:off x="3801191" y="2266945"/>
            <a:ext cx="804240" cy="391320"/>
            <a:chOff x="3801191" y="2266945"/>
            <a:chExt cx="804240" cy="39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353FE2CE-C6C4-FE19-16E6-9D9B4D2812F4}"/>
                    </a:ext>
                  </a:extLst>
                </p14:cNvPr>
                <p14:cNvContentPartPr/>
                <p14:nvPr/>
              </p14:nvContentPartPr>
              <p14:xfrm>
                <a:off x="3880751" y="2266945"/>
                <a:ext cx="234360" cy="36756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353FE2CE-C6C4-FE19-16E6-9D9B4D2812F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62751" y="2248945"/>
                  <a:ext cx="27000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AA2DA70F-9961-9397-43A2-CC04A76F19DE}"/>
                    </a:ext>
                  </a:extLst>
                </p14:cNvPr>
                <p14:cNvContentPartPr/>
                <p14:nvPr/>
              </p14:nvContentPartPr>
              <p14:xfrm>
                <a:off x="3801191" y="2463145"/>
                <a:ext cx="228240" cy="1800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AA2DA70F-9961-9397-43A2-CC04A76F19D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83551" y="2445505"/>
                  <a:ext cx="2638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9FA0B327-230B-37C8-9640-E530AC7C0868}"/>
                    </a:ext>
                  </a:extLst>
                </p14:cNvPr>
                <p14:cNvContentPartPr/>
                <p14:nvPr/>
              </p14:nvContentPartPr>
              <p14:xfrm>
                <a:off x="4049951" y="2410945"/>
                <a:ext cx="133920" cy="22572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9FA0B327-230B-37C8-9640-E530AC7C086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31951" y="2393305"/>
                  <a:ext cx="1695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D1128278-197B-2928-9C97-B27859A6B2DA}"/>
                    </a:ext>
                  </a:extLst>
                </p14:cNvPr>
                <p14:cNvContentPartPr/>
                <p14:nvPr/>
              </p14:nvContentPartPr>
              <p14:xfrm>
                <a:off x="4214831" y="2454865"/>
                <a:ext cx="157320" cy="15696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D1128278-197B-2928-9C97-B27859A6B2D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96831" y="2436865"/>
                  <a:ext cx="1929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E0080D25-48BA-7EF1-792F-87468C96F2AD}"/>
                    </a:ext>
                  </a:extLst>
                </p14:cNvPr>
                <p14:cNvContentPartPr/>
                <p14:nvPr/>
              </p14:nvContentPartPr>
              <p14:xfrm>
                <a:off x="4455311" y="2348305"/>
                <a:ext cx="150120" cy="30996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E0080D25-48BA-7EF1-792F-87468C96F2A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37311" y="2330665"/>
                  <a:ext cx="185760" cy="34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B6714528-A5DD-A414-6F65-83F648C909B1}"/>
                  </a:ext>
                </a:extLst>
              </p14:cNvPr>
              <p14:cNvContentPartPr/>
              <p14:nvPr/>
            </p14:nvContentPartPr>
            <p14:xfrm>
              <a:off x="1100831" y="3181345"/>
              <a:ext cx="195480" cy="525960"/>
            </p14:xfrm>
          </p:contentPart>
        </mc:Choice>
        <mc:Fallback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B6714528-A5DD-A414-6F65-83F648C909B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83191" y="3163345"/>
                <a:ext cx="23112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B9505A6E-7CFF-A152-1665-D3D0D6C1AB97}"/>
                  </a:ext>
                </a:extLst>
              </p14:cNvPr>
              <p14:cNvContentPartPr/>
              <p14:nvPr/>
            </p14:nvContentPartPr>
            <p14:xfrm>
              <a:off x="1878791" y="3294025"/>
              <a:ext cx="289800" cy="463320"/>
            </p14:xfrm>
          </p:contentPart>
        </mc:Choice>
        <mc:Fallback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B9505A6E-7CFF-A152-1665-D3D0D6C1AB9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860791" y="3276025"/>
                <a:ext cx="325440" cy="49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그룹 87">
            <a:extLst>
              <a:ext uri="{FF2B5EF4-FFF2-40B4-BE49-F238E27FC236}">
                <a16:creationId xmlns:a16="http://schemas.microsoft.com/office/drawing/2014/main" id="{A040AC74-3414-59B9-5A66-32F341EA39F3}"/>
              </a:ext>
            </a:extLst>
          </p:cNvPr>
          <p:cNvGrpSpPr/>
          <p:nvPr/>
        </p:nvGrpSpPr>
        <p:grpSpPr>
          <a:xfrm>
            <a:off x="356711" y="3901705"/>
            <a:ext cx="847080" cy="553320"/>
            <a:chOff x="356711" y="3901705"/>
            <a:chExt cx="847080" cy="55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730EF893-0BC9-6AC9-F7CE-6E7D3D097915}"/>
                    </a:ext>
                  </a:extLst>
                </p14:cNvPr>
                <p14:cNvContentPartPr/>
                <p14:nvPr/>
              </p14:nvContentPartPr>
              <p14:xfrm>
                <a:off x="462551" y="3901705"/>
                <a:ext cx="232920" cy="55332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730EF893-0BC9-6AC9-F7CE-6E7D3D09791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44551" y="3883705"/>
                  <a:ext cx="26856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A5BC5786-31ED-2ECB-859C-5AAD05B46AD5}"/>
                    </a:ext>
                  </a:extLst>
                </p14:cNvPr>
                <p14:cNvContentPartPr/>
                <p14:nvPr/>
              </p14:nvContentPartPr>
              <p14:xfrm>
                <a:off x="356711" y="4227865"/>
                <a:ext cx="257040" cy="2556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A5BC5786-31ED-2ECB-859C-5AAD05B46AD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8711" y="4209865"/>
                  <a:ext cx="2926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45520AB8-69E8-9FCE-40FC-3844F8AE5975}"/>
                    </a:ext>
                  </a:extLst>
                </p14:cNvPr>
                <p14:cNvContentPartPr/>
                <p14:nvPr/>
              </p14:nvContentPartPr>
              <p14:xfrm>
                <a:off x="649391" y="4158385"/>
                <a:ext cx="146160" cy="29484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45520AB8-69E8-9FCE-40FC-3844F8AE59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1391" y="4140745"/>
                  <a:ext cx="1818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36A1FD5F-14C9-0BC7-39ED-B32D9D363D2C}"/>
                    </a:ext>
                  </a:extLst>
                </p14:cNvPr>
                <p14:cNvContentPartPr/>
                <p14:nvPr/>
              </p14:nvContentPartPr>
              <p14:xfrm>
                <a:off x="868991" y="4219945"/>
                <a:ext cx="147960" cy="19584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36A1FD5F-14C9-0BC7-39ED-B32D9D363D2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1351" y="4202305"/>
                  <a:ext cx="1836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241F9320-1754-F55E-8EF8-A1F1FCD93C64}"/>
                    </a:ext>
                  </a:extLst>
                </p14:cNvPr>
                <p14:cNvContentPartPr/>
                <p14:nvPr/>
              </p14:nvContentPartPr>
              <p14:xfrm>
                <a:off x="1141151" y="4158385"/>
                <a:ext cx="62640" cy="29016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241F9320-1754-F55E-8EF8-A1F1FCD93C6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23151" y="4140745"/>
                  <a:ext cx="9828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A567315-DA3E-491D-173B-DB5A7A3443CE}"/>
              </a:ext>
            </a:extLst>
          </p:cNvPr>
          <p:cNvGrpSpPr/>
          <p:nvPr/>
        </p:nvGrpSpPr>
        <p:grpSpPr>
          <a:xfrm>
            <a:off x="1884911" y="3889105"/>
            <a:ext cx="734400" cy="500400"/>
            <a:chOff x="1884911" y="3889105"/>
            <a:chExt cx="734400" cy="50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D56F4978-19EE-DAC1-20A4-78E5E1A30F80}"/>
                    </a:ext>
                  </a:extLst>
                </p14:cNvPr>
                <p14:cNvContentPartPr/>
                <p14:nvPr/>
              </p14:nvContentPartPr>
              <p14:xfrm>
                <a:off x="1966271" y="3889105"/>
                <a:ext cx="207000" cy="50040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D56F4978-19EE-DAC1-20A4-78E5E1A30F8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948271" y="3871105"/>
                  <a:ext cx="24264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FC8B568B-9AA9-85EF-64C2-767E6C18FB25}"/>
                    </a:ext>
                  </a:extLst>
                </p14:cNvPr>
                <p14:cNvContentPartPr/>
                <p14:nvPr/>
              </p14:nvContentPartPr>
              <p14:xfrm>
                <a:off x="1884911" y="4159465"/>
                <a:ext cx="170640" cy="1872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FC8B568B-9AA9-85EF-64C2-767E6C18FB2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66911" y="4141825"/>
                  <a:ext cx="2062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AD63FC46-B1C5-62F1-2F32-CEA81FE335BE}"/>
                    </a:ext>
                  </a:extLst>
                </p14:cNvPr>
                <p14:cNvContentPartPr/>
                <p14:nvPr/>
              </p14:nvContentPartPr>
              <p14:xfrm>
                <a:off x="2126831" y="4114465"/>
                <a:ext cx="77400" cy="21240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AD63FC46-B1C5-62F1-2F32-CEA81FE335B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09191" y="4096465"/>
                  <a:ext cx="1130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43274A05-B140-494D-DA01-D4F52E328127}"/>
                    </a:ext>
                  </a:extLst>
                </p14:cNvPr>
                <p14:cNvContentPartPr/>
                <p14:nvPr/>
              </p14:nvContentPartPr>
              <p14:xfrm>
                <a:off x="2304671" y="4145785"/>
                <a:ext cx="6480" cy="10692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43274A05-B140-494D-DA01-D4F52E32812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86671" y="4128145"/>
                  <a:ext cx="421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8900DF55-E789-7E88-BD28-203ED56CCACC}"/>
                    </a:ext>
                  </a:extLst>
                </p14:cNvPr>
                <p14:cNvContentPartPr/>
                <p14:nvPr/>
              </p14:nvContentPartPr>
              <p14:xfrm>
                <a:off x="2511311" y="4039225"/>
                <a:ext cx="108000" cy="34164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8900DF55-E789-7E88-BD28-203ED56CCAC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93311" y="4021585"/>
                  <a:ext cx="143640" cy="37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97" name="잉크 96">
                <a:extLst>
                  <a:ext uri="{FF2B5EF4-FFF2-40B4-BE49-F238E27FC236}">
                    <a16:creationId xmlns:a16="http://schemas.microsoft.com/office/drawing/2014/main" id="{8DB34145-5DDE-47BA-B7A1-08A43FA2A6C9}"/>
                  </a:ext>
                </a:extLst>
              </p14:cNvPr>
              <p14:cNvContentPartPr/>
              <p14:nvPr/>
            </p14:nvContentPartPr>
            <p14:xfrm>
              <a:off x="400631" y="4784425"/>
              <a:ext cx="369720" cy="633600"/>
            </p14:xfrm>
          </p:contentPart>
        </mc:Choice>
        <mc:Fallback>
          <p:pic>
            <p:nvPicPr>
              <p:cNvPr id="97" name="잉크 96">
                <a:extLst>
                  <a:ext uri="{FF2B5EF4-FFF2-40B4-BE49-F238E27FC236}">
                    <a16:creationId xmlns:a16="http://schemas.microsoft.com/office/drawing/2014/main" id="{8DB34145-5DDE-47BA-B7A1-08A43FA2A6C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82991" y="4766785"/>
                <a:ext cx="405360" cy="6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98" name="잉크 97">
                <a:extLst>
                  <a:ext uri="{FF2B5EF4-FFF2-40B4-BE49-F238E27FC236}">
                    <a16:creationId xmlns:a16="http://schemas.microsoft.com/office/drawing/2014/main" id="{FF0F41E6-E48F-8B84-B0EE-A0FAB8C93045}"/>
                  </a:ext>
                </a:extLst>
              </p14:cNvPr>
              <p14:cNvContentPartPr/>
              <p14:nvPr/>
            </p14:nvContentPartPr>
            <p14:xfrm>
              <a:off x="1270391" y="4878385"/>
              <a:ext cx="350280" cy="601560"/>
            </p14:xfrm>
          </p:contentPart>
        </mc:Choice>
        <mc:Fallback>
          <p:pic>
            <p:nvPicPr>
              <p:cNvPr id="98" name="잉크 97">
                <a:extLst>
                  <a:ext uri="{FF2B5EF4-FFF2-40B4-BE49-F238E27FC236}">
                    <a16:creationId xmlns:a16="http://schemas.microsoft.com/office/drawing/2014/main" id="{FF0F41E6-E48F-8B84-B0EE-A0FAB8C9304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252751" y="4860745"/>
                <a:ext cx="385920" cy="63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D6477733-2108-B17F-6CEF-FDEABBC137E3}"/>
              </a:ext>
            </a:extLst>
          </p:cNvPr>
          <p:cNvGrpSpPr/>
          <p:nvPr/>
        </p:nvGrpSpPr>
        <p:grpSpPr>
          <a:xfrm>
            <a:off x="995711" y="5749225"/>
            <a:ext cx="646920" cy="350280"/>
            <a:chOff x="995711" y="5749225"/>
            <a:chExt cx="646920" cy="35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325EFDEE-26A6-D3C6-4688-8B59CA8F2422}"/>
                    </a:ext>
                  </a:extLst>
                </p14:cNvPr>
                <p14:cNvContentPartPr/>
                <p14:nvPr/>
              </p14:nvContentPartPr>
              <p14:xfrm>
                <a:off x="1162751" y="5749225"/>
                <a:ext cx="158760" cy="29592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325EFDEE-26A6-D3C6-4688-8B59CA8F242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45111" y="5731225"/>
                  <a:ext cx="1944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9509BA1F-69F1-05D3-5782-CF1DD9B90B79}"/>
                    </a:ext>
                  </a:extLst>
                </p14:cNvPr>
                <p14:cNvContentPartPr/>
                <p14:nvPr/>
              </p14:nvContentPartPr>
              <p14:xfrm>
                <a:off x="995711" y="5886745"/>
                <a:ext cx="226080" cy="1908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9509BA1F-69F1-05D3-5782-CF1DD9B90B7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77711" y="5869105"/>
                  <a:ext cx="2617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6C680FAF-E7F5-4C8D-286C-DBED3546F4D3}"/>
                    </a:ext>
                  </a:extLst>
                </p14:cNvPr>
                <p14:cNvContentPartPr/>
                <p14:nvPr/>
              </p14:nvContentPartPr>
              <p14:xfrm>
                <a:off x="1363271" y="5849305"/>
                <a:ext cx="127440" cy="25020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6C680FAF-E7F5-4C8D-286C-DBED3546F4D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345271" y="5831305"/>
                  <a:ext cx="1630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02A81564-F771-582A-BC4F-712CEE7ADEF1}"/>
                    </a:ext>
                  </a:extLst>
                </p14:cNvPr>
                <p14:cNvContentPartPr/>
                <p14:nvPr/>
              </p14:nvContentPartPr>
              <p14:xfrm>
                <a:off x="1590071" y="5896825"/>
                <a:ext cx="52560" cy="11952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02A81564-F771-582A-BC4F-712CEE7ADEF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572071" y="5878825"/>
                  <a:ext cx="88200" cy="15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06" name="잉크 105">
                <a:extLst>
                  <a:ext uri="{FF2B5EF4-FFF2-40B4-BE49-F238E27FC236}">
                    <a16:creationId xmlns:a16="http://schemas.microsoft.com/office/drawing/2014/main" id="{5196A42B-6E93-0D52-6BB8-6513CE9A60D7}"/>
                  </a:ext>
                </a:extLst>
              </p14:cNvPr>
              <p14:cNvContentPartPr/>
              <p14:nvPr/>
            </p14:nvContentPartPr>
            <p14:xfrm>
              <a:off x="1696991" y="5786665"/>
              <a:ext cx="121320" cy="294840"/>
            </p14:xfrm>
          </p:contentPart>
        </mc:Choice>
        <mc:Fallback>
          <p:pic>
            <p:nvPicPr>
              <p:cNvPr id="106" name="잉크 105">
                <a:extLst>
                  <a:ext uri="{FF2B5EF4-FFF2-40B4-BE49-F238E27FC236}">
                    <a16:creationId xmlns:a16="http://schemas.microsoft.com/office/drawing/2014/main" id="{5196A42B-6E93-0D52-6BB8-6513CE9A60D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678991" y="5769025"/>
                <a:ext cx="156960" cy="33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21516B12-6357-4021-F89A-E1289302C118}"/>
              </a:ext>
            </a:extLst>
          </p:cNvPr>
          <p:cNvGrpSpPr/>
          <p:nvPr/>
        </p:nvGrpSpPr>
        <p:grpSpPr>
          <a:xfrm>
            <a:off x="162671" y="5786665"/>
            <a:ext cx="478080" cy="318960"/>
            <a:chOff x="162671" y="5786665"/>
            <a:chExt cx="478080" cy="31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D4BA485D-D801-4E30-D530-23C23DDEC7D6}"/>
                    </a:ext>
                  </a:extLst>
                </p14:cNvPr>
                <p14:cNvContentPartPr/>
                <p14:nvPr/>
              </p14:nvContentPartPr>
              <p14:xfrm>
                <a:off x="218111" y="5786665"/>
                <a:ext cx="88920" cy="28044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D4BA485D-D801-4E30-D530-23C23DDEC7D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0111" y="5768665"/>
                  <a:ext cx="1245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35B9E391-D3EE-B3B6-0ABD-C0A3520D532E}"/>
                    </a:ext>
                  </a:extLst>
                </p14:cNvPr>
                <p14:cNvContentPartPr/>
                <p14:nvPr/>
              </p14:nvContentPartPr>
              <p14:xfrm>
                <a:off x="162671" y="6012025"/>
                <a:ext cx="150840" cy="756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35B9E391-D3EE-B3B6-0ABD-C0A3520D532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44671" y="5994385"/>
                  <a:ext cx="1864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A04BA0F2-1399-29AB-36DA-DED63AC99AF0}"/>
                    </a:ext>
                  </a:extLst>
                </p14:cNvPr>
                <p14:cNvContentPartPr/>
                <p14:nvPr/>
              </p14:nvContentPartPr>
              <p14:xfrm>
                <a:off x="330431" y="5911945"/>
                <a:ext cx="77040" cy="16920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A04BA0F2-1399-29AB-36DA-DED63AC99AF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2431" y="5894305"/>
                  <a:ext cx="1126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5E09B9CD-97F8-21D7-D4A9-DA5B9084895E}"/>
                    </a:ext>
                  </a:extLst>
                </p14:cNvPr>
                <p14:cNvContentPartPr/>
                <p14:nvPr/>
              </p14:nvContentPartPr>
              <p14:xfrm>
                <a:off x="457151" y="5930665"/>
                <a:ext cx="19440" cy="113400"/>
              </p14:xfrm>
            </p:contentPart>
          </mc:Choice>
          <mc:Fallback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5E09B9CD-97F8-21D7-D4A9-DA5B9084895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9151" y="5913025"/>
                  <a:ext cx="55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2659759E-0927-0785-E2F8-47E47660EB76}"/>
                    </a:ext>
                  </a:extLst>
                </p14:cNvPr>
                <p14:cNvContentPartPr/>
                <p14:nvPr/>
              </p14:nvContentPartPr>
              <p14:xfrm>
                <a:off x="570191" y="5849305"/>
                <a:ext cx="70560" cy="25632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2659759E-0927-0785-E2F8-47E47660EB7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52191" y="5831305"/>
                  <a:ext cx="106200" cy="29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30" name="잉크 129">
                <a:extLst>
                  <a:ext uri="{FF2B5EF4-FFF2-40B4-BE49-F238E27FC236}">
                    <a16:creationId xmlns:a16="http://schemas.microsoft.com/office/drawing/2014/main" id="{F6402678-A499-FD7E-451B-9F9AEC5B14AB}"/>
                  </a:ext>
                </a:extLst>
              </p14:cNvPr>
              <p14:cNvContentPartPr/>
              <p14:nvPr/>
            </p14:nvContentPartPr>
            <p14:xfrm>
              <a:off x="3980471" y="2974705"/>
              <a:ext cx="234720" cy="345960"/>
            </p14:xfrm>
          </p:contentPart>
        </mc:Choice>
        <mc:Fallback>
          <p:pic>
            <p:nvPicPr>
              <p:cNvPr id="130" name="잉크 129">
                <a:extLst>
                  <a:ext uri="{FF2B5EF4-FFF2-40B4-BE49-F238E27FC236}">
                    <a16:creationId xmlns:a16="http://schemas.microsoft.com/office/drawing/2014/main" id="{F6402678-A499-FD7E-451B-9F9AEC5B14A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962471" y="2956705"/>
                <a:ext cx="27036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31" name="잉크 130">
                <a:extLst>
                  <a:ext uri="{FF2B5EF4-FFF2-40B4-BE49-F238E27FC236}">
                    <a16:creationId xmlns:a16="http://schemas.microsoft.com/office/drawing/2014/main" id="{8334E2ED-4ED2-AF5A-31A9-3F5293278837}"/>
                  </a:ext>
                </a:extLst>
              </p14:cNvPr>
              <p14:cNvContentPartPr/>
              <p14:nvPr/>
            </p14:nvContentPartPr>
            <p14:xfrm>
              <a:off x="4502831" y="2955985"/>
              <a:ext cx="401760" cy="325080"/>
            </p14:xfrm>
          </p:contentPart>
        </mc:Choice>
        <mc:Fallback>
          <p:pic>
            <p:nvPicPr>
              <p:cNvPr id="131" name="잉크 130">
                <a:extLst>
                  <a:ext uri="{FF2B5EF4-FFF2-40B4-BE49-F238E27FC236}">
                    <a16:creationId xmlns:a16="http://schemas.microsoft.com/office/drawing/2014/main" id="{8334E2ED-4ED2-AF5A-31A9-3F529327883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485191" y="2937985"/>
                <a:ext cx="437400" cy="36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9C9245F4-BF34-3325-BD82-096953CE21B7}"/>
              </a:ext>
            </a:extLst>
          </p:cNvPr>
          <p:cNvGrpSpPr/>
          <p:nvPr/>
        </p:nvGrpSpPr>
        <p:grpSpPr>
          <a:xfrm>
            <a:off x="4578071" y="3431905"/>
            <a:ext cx="678600" cy="325800"/>
            <a:chOff x="4578071" y="3431905"/>
            <a:chExt cx="678600" cy="32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8E0A0622-67A0-F4F3-E6C7-80849D8BCB24}"/>
                    </a:ext>
                  </a:extLst>
                </p14:cNvPr>
                <p14:cNvContentPartPr/>
                <p14:nvPr/>
              </p14:nvContentPartPr>
              <p14:xfrm>
                <a:off x="4734311" y="3431905"/>
                <a:ext cx="75960" cy="299520"/>
              </p14:xfrm>
            </p:contentPart>
          </mc:Choice>
          <mc:Fallback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8E0A0622-67A0-F4F3-E6C7-80849D8BCB2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716311" y="3413905"/>
                  <a:ext cx="1116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B753D30F-E8BC-BEDA-A45E-18A0D050F595}"/>
                    </a:ext>
                  </a:extLst>
                </p14:cNvPr>
                <p14:cNvContentPartPr/>
                <p14:nvPr/>
              </p14:nvContentPartPr>
              <p14:xfrm>
                <a:off x="4578071" y="3671305"/>
                <a:ext cx="277560" cy="18360"/>
              </p14:xfrm>
            </p:contentPart>
          </mc:Choice>
          <mc:Fallback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B753D30F-E8BC-BEDA-A45E-18A0D050F59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60071" y="3653305"/>
                  <a:ext cx="3132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9B4EEEE1-2A9E-BB45-1D73-510B55A471E9}"/>
                    </a:ext>
                  </a:extLst>
                </p14:cNvPr>
                <p14:cNvContentPartPr/>
                <p14:nvPr/>
              </p14:nvContentPartPr>
              <p14:xfrm>
                <a:off x="4895591" y="3569425"/>
                <a:ext cx="77400" cy="188280"/>
              </p14:xfrm>
            </p:contentPart>
          </mc:Choice>
          <mc:Fallback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9B4EEEE1-2A9E-BB45-1D73-510B55A471E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77591" y="3551785"/>
                  <a:ext cx="1130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1565C886-CA08-60BB-F6CC-DB37E5C2583D}"/>
                    </a:ext>
                  </a:extLst>
                </p14:cNvPr>
                <p14:cNvContentPartPr/>
                <p14:nvPr/>
              </p14:nvContentPartPr>
              <p14:xfrm>
                <a:off x="5028431" y="3568705"/>
                <a:ext cx="88560" cy="146880"/>
              </p14:xfrm>
            </p:contentPart>
          </mc:Choice>
          <mc:Fallback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1565C886-CA08-60BB-F6CC-DB37E5C2583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010431" y="3551065"/>
                  <a:ext cx="1242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2505A33C-2052-4701-B1C4-A8FDE7C98415}"/>
                    </a:ext>
                  </a:extLst>
                </p14:cNvPr>
                <p14:cNvContentPartPr/>
                <p14:nvPr/>
              </p14:nvContentPartPr>
              <p14:xfrm>
                <a:off x="5204471" y="3513265"/>
                <a:ext cx="52200" cy="176400"/>
              </p14:xfrm>
            </p:contentPart>
          </mc:Choice>
          <mc:Fallback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2505A33C-2052-4701-B1C4-A8FDE7C9841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186471" y="3495265"/>
                  <a:ext cx="8784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E34BA0F9-B6B3-3CD7-76D8-0C68FC9CDF48}"/>
              </a:ext>
            </a:extLst>
          </p:cNvPr>
          <p:cNvGrpSpPr/>
          <p:nvPr/>
        </p:nvGrpSpPr>
        <p:grpSpPr>
          <a:xfrm>
            <a:off x="3500591" y="3513985"/>
            <a:ext cx="633960" cy="307080"/>
            <a:chOff x="3500591" y="3513985"/>
            <a:chExt cx="633960" cy="3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6392AEC5-50B4-4649-A75E-38C752E8EA3C}"/>
                    </a:ext>
                  </a:extLst>
                </p14:cNvPr>
                <p14:cNvContentPartPr/>
                <p14:nvPr/>
              </p14:nvContentPartPr>
              <p14:xfrm>
                <a:off x="3556391" y="3513985"/>
                <a:ext cx="163800" cy="239040"/>
              </p14:xfrm>
            </p:contentPart>
          </mc:Choice>
          <mc:Fallback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6392AEC5-50B4-4649-A75E-38C752E8EA3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38751" y="3496345"/>
                  <a:ext cx="1994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3C818570-E730-5590-C6BD-5BAA3EF9BB53}"/>
                    </a:ext>
                  </a:extLst>
                </p14:cNvPr>
                <p14:cNvContentPartPr/>
                <p14:nvPr/>
              </p14:nvContentPartPr>
              <p14:xfrm>
                <a:off x="3500591" y="3663385"/>
                <a:ext cx="251280" cy="12960"/>
              </p14:xfrm>
            </p:contentPart>
          </mc:Choice>
          <mc:Fallback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3C818570-E730-5590-C6BD-5BAA3EF9BB5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482951" y="3645745"/>
                  <a:ext cx="2869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7E83A939-EE88-078B-2933-0FA00A492CB6}"/>
                    </a:ext>
                  </a:extLst>
                </p14:cNvPr>
                <p14:cNvContentPartPr/>
                <p14:nvPr/>
              </p14:nvContentPartPr>
              <p14:xfrm>
                <a:off x="3725591" y="3632065"/>
                <a:ext cx="138960" cy="169200"/>
              </p14:xfrm>
            </p:contentPart>
          </mc:Choice>
          <mc:Fallback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7E83A939-EE88-078B-2933-0FA00A492CB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07951" y="3614425"/>
                  <a:ext cx="1746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94910594-E5CE-F627-6A0C-6AD29146038D}"/>
                    </a:ext>
                  </a:extLst>
                </p14:cNvPr>
                <p14:cNvContentPartPr/>
                <p14:nvPr/>
              </p14:nvContentPartPr>
              <p14:xfrm>
                <a:off x="3932951" y="3675985"/>
                <a:ext cx="6840" cy="63360"/>
              </p14:xfrm>
            </p:contentPart>
          </mc:Choice>
          <mc:Fallback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94910594-E5CE-F627-6A0C-6AD29146038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914951" y="3658345"/>
                  <a:ext cx="424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A3019244-0449-4C80-F37A-31CEE5DD51A5}"/>
                    </a:ext>
                  </a:extLst>
                </p14:cNvPr>
                <p14:cNvContentPartPr/>
                <p14:nvPr/>
              </p14:nvContentPartPr>
              <p14:xfrm>
                <a:off x="4070831" y="3613345"/>
                <a:ext cx="63720" cy="207720"/>
              </p14:xfrm>
            </p:contentPart>
          </mc:Choice>
          <mc:Fallback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A3019244-0449-4C80-F37A-31CEE5DD51A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053191" y="3595705"/>
                  <a:ext cx="9936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6F56ACDE-77FB-73B6-0348-001ACBF4074C}"/>
              </a:ext>
            </a:extLst>
          </p:cNvPr>
          <p:cNvGrpSpPr/>
          <p:nvPr/>
        </p:nvGrpSpPr>
        <p:grpSpPr>
          <a:xfrm>
            <a:off x="7440431" y="857545"/>
            <a:ext cx="2044080" cy="411840"/>
            <a:chOff x="7440431" y="857545"/>
            <a:chExt cx="2044080" cy="41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477482BF-1562-28F0-A343-A7C758A852D7}"/>
                    </a:ext>
                  </a:extLst>
                </p14:cNvPr>
                <p14:cNvContentPartPr/>
                <p14:nvPr/>
              </p14:nvContentPartPr>
              <p14:xfrm>
                <a:off x="7740671" y="857545"/>
                <a:ext cx="113040" cy="411480"/>
              </p14:xfrm>
            </p:contentPart>
          </mc:Choice>
          <mc:Fallback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477482BF-1562-28F0-A343-A7C758A852D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23031" y="839905"/>
                  <a:ext cx="14868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939530AA-E8CA-ADAA-D747-C1B5FD498FCD}"/>
                    </a:ext>
                  </a:extLst>
                </p14:cNvPr>
                <p14:cNvContentPartPr/>
                <p14:nvPr/>
              </p14:nvContentPartPr>
              <p14:xfrm>
                <a:off x="7440431" y="1068505"/>
                <a:ext cx="388800" cy="40320"/>
              </p14:xfrm>
            </p:contentPart>
          </mc:Choice>
          <mc:Fallback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939530AA-E8CA-ADAA-D747-C1B5FD498FC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422431" y="1050505"/>
                  <a:ext cx="4244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14DE97AD-369D-3E9E-9C51-1893C43811FB}"/>
                    </a:ext>
                  </a:extLst>
                </p14:cNvPr>
                <p14:cNvContentPartPr/>
                <p14:nvPr/>
              </p14:nvContentPartPr>
              <p14:xfrm>
                <a:off x="7991231" y="964105"/>
                <a:ext cx="360" cy="360"/>
              </p14:xfrm>
            </p:contentPart>
          </mc:Choice>
          <mc:Fallback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14DE97AD-369D-3E9E-9C51-1893C43811F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973591" y="9464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EF4D7587-E989-B96E-867F-2A2887926D7F}"/>
                    </a:ext>
                  </a:extLst>
                </p14:cNvPr>
                <p14:cNvContentPartPr/>
                <p14:nvPr/>
              </p14:nvContentPartPr>
              <p14:xfrm>
                <a:off x="8035151" y="1076785"/>
                <a:ext cx="360" cy="150840"/>
              </p14:xfrm>
            </p:contentPart>
          </mc:Choice>
          <mc:Fallback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EF4D7587-E989-B96E-867F-2A2887926D7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017511" y="1059145"/>
                  <a:ext cx="360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F4B75C9B-58EB-04AD-DED4-20465EA154F2}"/>
                    </a:ext>
                  </a:extLst>
                </p14:cNvPr>
                <p14:cNvContentPartPr/>
                <p14:nvPr/>
              </p14:nvContentPartPr>
              <p14:xfrm>
                <a:off x="8173031" y="864025"/>
                <a:ext cx="222120" cy="330120"/>
              </p14:xfrm>
            </p:contentPart>
          </mc:Choice>
          <mc:Fallback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F4B75C9B-58EB-04AD-DED4-20465EA154F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155031" y="846025"/>
                  <a:ext cx="2577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35249C13-5A4C-7BD3-BD7D-8BEF0F4F2BA6}"/>
                    </a:ext>
                  </a:extLst>
                </p14:cNvPr>
                <p14:cNvContentPartPr/>
                <p14:nvPr/>
              </p14:nvContentPartPr>
              <p14:xfrm>
                <a:off x="8479751" y="1051945"/>
                <a:ext cx="108000" cy="130320"/>
              </p14:xfrm>
            </p:contentPart>
          </mc:Choice>
          <mc:Fallback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35249C13-5A4C-7BD3-BD7D-8BEF0F4F2BA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62111" y="1033945"/>
                  <a:ext cx="143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180DB342-607C-8CA9-9CDF-1E5AB2D69818}"/>
                    </a:ext>
                  </a:extLst>
                </p14:cNvPr>
                <p14:cNvContentPartPr/>
                <p14:nvPr/>
              </p14:nvContentPartPr>
              <p14:xfrm>
                <a:off x="8742551" y="870145"/>
                <a:ext cx="245160" cy="345240"/>
              </p14:xfrm>
            </p:contentPart>
          </mc:Choice>
          <mc:Fallback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180DB342-607C-8CA9-9CDF-1E5AB2D6981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724551" y="852505"/>
                  <a:ext cx="2808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F5960C25-EA0F-B45D-5D1F-FAE5172F4E90}"/>
                    </a:ext>
                  </a:extLst>
                </p14:cNvPr>
                <p14:cNvContentPartPr/>
                <p14:nvPr/>
              </p14:nvContentPartPr>
              <p14:xfrm>
                <a:off x="8975471" y="957265"/>
                <a:ext cx="183600" cy="282960"/>
              </p14:xfrm>
            </p:contentPart>
          </mc:Choice>
          <mc:Fallback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F5960C25-EA0F-B45D-5D1F-FAE5172F4E9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957831" y="939625"/>
                  <a:ext cx="2192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312AAC8F-059A-8FF3-DB89-4B938DEC5828}"/>
                    </a:ext>
                  </a:extLst>
                </p14:cNvPr>
                <p14:cNvContentPartPr/>
                <p14:nvPr/>
              </p14:nvContentPartPr>
              <p14:xfrm>
                <a:off x="9278951" y="882745"/>
                <a:ext cx="205560" cy="386640"/>
              </p14:xfrm>
            </p:contentPart>
          </mc:Choice>
          <mc:Fallback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312AAC8F-059A-8FF3-DB89-4B938DEC582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260951" y="865105"/>
                  <a:ext cx="241200" cy="42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55" name="잉크 154">
                <a:extLst>
                  <a:ext uri="{FF2B5EF4-FFF2-40B4-BE49-F238E27FC236}">
                    <a16:creationId xmlns:a16="http://schemas.microsoft.com/office/drawing/2014/main" id="{17235D08-8C03-0440-A8D4-D04AE7E327E3}"/>
                  </a:ext>
                </a:extLst>
              </p14:cNvPr>
              <p14:cNvContentPartPr/>
              <p14:nvPr/>
            </p14:nvContentPartPr>
            <p14:xfrm>
              <a:off x="7633031" y="1477825"/>
              <a:ext cx="346320" cy="315360"/>
            </p14:xfrm>
          </p:contentPart>
        </mc:Choice>
        <mc:Fallback>
          <p:pic>
            <p:nvPicPr>
              <p:cNvPr id="155" name="잉크 154">
                <a:extLst>
                  <a:ext uri="{FF2B5EF4-FFF2-40B4-BE49-F238E27FC236}">
                    <a16:creationId xmlns:a16="http://schemas.microsoft.com/office/drawing/2014/main" id="{17235D08-8C03-0440-A8D4-D04AE7E327E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615031" y="1459825"/>
                <a:ext cx="38196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56" name="잉크 155">
                <a:extLst>
                  <a:ext uri="{FF2B5EF4-FFF2-40B4-BE49-F238E27FC236}">
                    <a16:creationId xmlns:a16="http://schemas.microsoft.com/office/drawing/2014/main" id="{E040ACC2-E8F9-DCDC-5E66-F38CD1190815}"/>
                  </a:ext>
                </a:extLst>
              </p14:cNvPr>
              <p14:cNvContentPartPr/>
              <p14:nvPr/>
            </p14:nvContentPartPr>
            <p14:xfrm>
              <a:off x="9331511" y="1465225"/>
              <a:ext cx="324360" cy="241200"/>
            </p14:xfrm>
          </p:contentPart>
        </mc:Choice>
        <mc:Fallback>
          <p:pic>
            <p:nvPicPr>
              <p:cNvPr id="156" name="잉크 155">
                <a:extLst>
                  <a:ext uri="{FF2B5EF4-FFF2-40B4-BE49-F238E27FC236}">
                    <a16:creationId xmlns:a16="http://schemas.microsoft.com/office/drawing/2014/main" id="{E040ACC2-E8F9-DCDC-5E66-F38CD119081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313871" y="1447225"/>
                <a:ext cx="36000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59" name="잉크 158">
                <a:extLst>
                  <a:ext uri="{FF2B5EF4-FFF2-40B4-BE49-F238E27FC236}">
                    <a16:creationId xmlns:a16="http://schemas.microsoft.com/office/drawing/2014/main" id="{3B050A4A-93F1-5E72-D7CB-16DF37B8E605}"/>
                  </a:ext>
                </a:extLst>
              </p14:cNvPr>
              <p14:cNvContentPartPr/>
              <p14:nvPr/>
            </p14:nvContentPartPr>
            <p14:xfrm>
              <a:off x="7308671" y="1980025"/>
              <a:ext cx="374040" cy="244080"/>
            </p14:xfrm>
          </p:contentPart>
        </mc:Choice>
        <mc:Fallback>
          <p:pic>
            <p:nvPicPr>
              <p:cNvPr id="159" name="잉크 158">
                <a:extLst>
                  <a:ext uri="{FF2B5EF4-FFF2-40B4-BE49-F238E27FC236}">
                    <a16:creationId xmlns:a16="http://schemas.microsoft.com/office/drawing/2014/main" id="{3B050A4A-93F1-5E72-D7CB-16DF37B8E60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291031" y="1962025"/>
                <a:ext cx="40968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60" name="잉크 159">
                <a:extLst>
                  <a:ext uri="{FF2B5EF4-FFF2-40B4-BE49-F238E27FC236}">
                    <a16:creationId xmlns:a16="http://schemas.microsoft.com/office/drawing/2014/main" id="{8E0B5995-3054-7478-1893-CC76C5C718F0}"/>
                  </a:ext>
                </a:extLst>
              </p14:cNvPr>
              <p14:cNvContentPartPr/>
              <p14:nvPr/>
            </p14:nvContentPartPr>
            <p14:xfrm>
              <a:off x="9644711" y="1815865"/>
              <a:ext cx="32760" cy="276120"/>
            </p14:xfrm>
          </p:contentPart>
        </mc:Choice>
        <mc:Fallback>
          <p:pic>
            <p:nvPicPr>
              <p:cNvPr id="160" name="잉크 159">
                <a:extLst>
                  <a:ext uri="{FF2B5EF4-FFF2-40B4-BE49-F238E27FC236}">
                    <a16:creationId xmlns:a16="http://schemas.microsoft.com/office/drawing/2014/main" id="{8E0B5995-3054-7478-1893-CC76C5C718F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626711" y="1798225"/>
                <a:ext cx="6840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61" name="잉크 160">
                <a:extLst>
                  <a:ext uri="{FF2B5EF4-FFF2-40B4-BE49-F238E27FC236}">
                    <a16:creationId xmlns:a16="http://schemas.microsoft.com/office/drawing/2014/main" id="{D9820773-09E9-E73D-0F3B-6DB875B561E0}"/>
                  </a:ext>
                </a:extLst>
              </p14:cNvPr>
              <p14:cNvContentPartPr/>
              <p14:nvPr/>
            </p14:nvContentPartPr>
            <p14:xfrm>
              <a:off x="6765071" y="2517505"/>
              <a:ext cx="293760" cy="252720"/>
            </p14:xfrm>
          </p:contentPart>
        </mc:Choice>
        <mc:Fallback>
          <p:pic>
            <p:nvPicPr>
              <p:cNvPr id="161" name="잉크 160">
                <a:extLst>
                  <a:ext uri="{FF2B5EF4-FFF2-40B4-BE49-F238E27FC236}">
                    <a16:creationId xmlns:a16="http://schemas.microsoft.com/office/drawing/2014/main" id="{D9820773-09E9-E73D-0F3B-6DB875B561E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747071" y="2499505"/>
                <a:ext cx="32940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62" name="잉크 161">
                <a:extLst>
                  <a:ext uri="{FF2B5EF4-FFF2-40B4-BE49-F238E27FC236}">
                    <a16:creationId xmlns:a16="http://schemas.microsoft.com/office/drawing/2014/main" id="{08090346-E205-334E-66E8-55CCA7BE311F}"/>
                  </a:ext>
                </a:extLst>
              </p14:cNvPr>
              <p14:cNvContentPartPr/>
              <p14:nvPr/>
            </p14:nvContentPartPr>
            <p14:xfrm>
              <a:off x="7784591" y="2473585"/>
              <a:ext cx="258840" cy="255960"/>
            </p14:xfrm>
          </p:contentPart>
        </mc:Choice>
        <mc:Fallback>
          <p:pic>
            <p:nvPicPr>
              <p:cNvPr id="162" name="잉크 161">
                <a:extLst>
                  <a:ext uri="{FF2B5EF4-FFF2-40B4-BE49-F238E27FC236}">
                    <a16:creationId xmlns:a16="http://schemas.microsoft.com/office/drawing/2014/main" id="{08090346-E205-334E-66E8-55CCA7BE311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766951" y="2455585"/>
                <a:ext cx="29448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64" name="잉크 163">
                <a:extLst>
                  <a:ext uri="{FF2B5EF4-FFF2-40B4-BE49-F238E27FC236}">
                    <a16:creationId xmlns:a16="http://schemas.microsoft.com/office/drawing/2014/main" id="{4A8D9F0E-84B5-DBF4-2935-915079612C02}"/>
                  </a:ext>
                </a:extLst>
              </p14:cNvPr>
              <p14:cNvContentPartPr/>
              <p14:nvPr/>
            </p14:nvContentPartPr>
            <p14:xfrm>
              <a:off x="6588311" y="3018625"/>
              <a:ext cx="50760" cy="244800"/>
            </p14:xfrm>
          </p:contentPart>
        </mc:Choice>
        <mc:Fallback>
          <p:pic>
            <p:nvPicPr>
              <p:cNvPr id="164" name="잉크 163">
                <a:extLst>
                  <a:ext uri="{FF2B5EF4-FFF2-40B4-BE49-F238E27FC236}">
                    <a16:creationId xmlns:a16="http://schemas.microsoft.com/office/drawing/2014/main" id="{4A8D9F0E-84B5-DBF4-2935-915079612C0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570671" y="3000625"/>
                <a:ext cx="8640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65" name="잉크 164">
                <a:extLst>
                  <a:ext uri="{FF2B5EF4-FFF2-40B4-BE49-F238E27FC236}">
                    <a16:creationId xmlns:a16="http://schemas.microsoft.com/office/drawing/2014/main" id="{B08BC336-65D8-FBD7-DDA9-45FDF6ACB5B1}"/>
                  </a:ext>
                </a:extLst>
              </p14:cNvPr>
              <p14:cNvContentPartPr/>
              <p14:nvPr/>
            </p14:nvContentPartPr>
            <p14:xfrm>
              <a:off x="7928591" y="2918185"/>
              <a:ext cx="126720" cy="177480"/>
            </p14:xfrm>
          </p:contentPart>
        </mc:Choice>
        <mc:Fallback>
          <p:pic>
            <p:nvPicPr>
              <p:cNvPr id="165" name="잉크 164">
                <a:extLst>
                  <a:ext uri="{FF2B5EF4-FFF2-40B4-BE49-F238E27FC236}">
                    <a16:creationId xmlns:a16="http://schemas.microsoft.com/office/drawing/2014/main" id="{B08BC336-65D8-FBD7-DDA9-45FDF6ACB5B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910951" y="2900545"/>
                <a:ext cx="162360" cy="21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07CEC43F-166B-02A8-5E29-73050ED06273}"/>
              </a:ext>
            </a:extLst>
          </p:cNvPr>
          <p:cNvGrpSpPr/>
          <p:nvPr/>
        </p:nvGrpSpPr>
        <p:grpSpPr>
          <a:xfrm>
            <a:off x="7524851" y="5166745"/>
            <a:ext cx="1121400" cy="527040"/>
            <a:chOff x="5285831" y="4790545"/>
            <a:chExt cx="1121400" cy="52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88E499CF-4BB6-C4D8-0B75-388F635B915A}"/>
                    </a:ext>
                  </a:extLst>
                </p14:cNvPr>
                <p14:cNvContentPartPr/>
                <p14:nvPr/>
              </p14:nvContentPartPr>
              <p14:xfrm>
                <a:off x="5466911" y="4790545"/>
                <a:ext cx="138240" cy="527040"/>
              </p14:xfrm>
            </p:contentPart>
          </mc:Choice>
          <mc:Fallback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88E499CF-4BB6-C4D8-0B75-388F635B915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48911" y="4772545"/>
                  <a:ext cx="17388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08FC16E6-C21E-EBAD-279C-4838AA3E696D}"/>
                    </a:ext>
                  </a:extLst>
                </p14:cNvPr>
                <p14:cNvContentPartPr/>
                <p14:nvPr/>
              </p14:nvContentPartPr>
              <p14:xfrm>
                <a:off x="5285831" y="5072785"/>
                <a:ext cx="338760" cy="360"/>
              </p14:xfrm>
            </p:contentPart>
          </mc:Choice>
          <mc:Fallback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08FC16E6-C21E-EBAD-279C-4838AA3E696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67831" y="5054785"/>
                  <a:ext cx="374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1BF58DBC-B873-3D03-7E61-80607FC847CC}"/>
                    </a:ext>
                  </a:extLst>
                </p14:cNvPr>
                <p14:cNvContentPartPr/>
                <p14:nvPr/>
              </p14:nvContentPartPr>
              <p14:xfrm>
                <a:off x="5617391" y="4991425"/>
                <a:ext cx="126000" cy="318960"/>
              </p14:xfrm>
            </p:contentPart>
          </mc:Choice>
          <mc:Fallback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1BF58DBC-B873-3D03-7E61-80607FC847C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599391" y="4973425"/>
                  <a:ext cx="1616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46E5F3B4-B928-E7C9-3821-A3AFEE3E6547}"/>
                    </a:ext>
                  </a:extLst>
                </p14:cNvPr>
                <p14:cNvContentPartPr/>
                <p14:nvPr/>
              </p14:nvContentPartPr>
              <p14:xfrm>
                <a:off x="5743031" y="5041465"/>
                <a:ext cx="142200" cy="266400"/>
              </p14:xfrm>
            </p:contentPart>
          </mc:Choice>
          <mc:Fallback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46E5F3B4-B928-E7C9-3821-A3AFEE3E654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725031" y="5023465"/>
                  <a:ext cx="1778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71DEFE86-E93A-399B-7146-F7C8C10DC347}"/>
                    </a:ext>
                  </a:extLst>
                </p14:cNvPr>
                <p14:cNvContentPartPr/>
                <p14:nvPr/>
              </p14:nvContentPartPr>
              <p14:xfrm>
                <a:off x="5910071" y="5035345"/>
                <a:ext cx="128160" cy="274680"/>
              </p14:xfrm>
            </p:contentPart>
          </mc:Choice>
          <mc:Fallback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71DEFE86-E93A-399B-7146-F7C8C10DC34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892071" y="5017345"/>
                  <a:ext cx="1638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700E0EF3-D4DD-E438-0DC2-355648AC4086}"/>
                    </a:ext>
                  </a:extLst>
                </p14:cNvPr>
                <p14:cNvContentPartPr/>
                <p14:nvPr/>
              </p14:nvContentPartPr>
              <p14:xfrm>
                <a:off x="6231551" y="5091505"/>
                <a:ext cx="144720" cy="6480"/>
              </p14:xfrm>
            </p:contentPart>
          </mc:Choice>
          <mc:Fallback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700E0EF3-D4DD-E438-0DC2-355648AC408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213551" y="5073505"/>
                  <a:ext cx="1803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0B8B9D9F-4DF8-A8D0-0617-2F0D3A6B759E}"/>
                    </a:ext>
                  </a:extLst>
                </p14:cNvPr>
                <p14:cNvContentPartPr/>
                <p14:nvPr/>
              </p14:nvContentPartPr>
              <p14:xfrm>
                <a:off x="6256391" y="5185465"/>
                <a:ext cx="150840" cy="12960"/>
              </p14:xfrm>
            </p:contentPart>
          </mc:Choice>
          <mc:Fallback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0B8B9D9F-4DF8-A8D0-0617-2F0D3A6B759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238391" y="5167465"/>
                  <a:ext cx="18648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9D6A89E-A72A-9DEB-34F4-AEB409C07267}"/>
              </a:ext>
            </a:extLst>
          </p:cNvPr>
          <p:cNvGrpSpPr/>
          <p:nvPr/>
        </p:nvGrpSpPr>
        <p:grpSpPr>
          <a:xfrm>
            <a:off x="8906531" y="5279785"/>
            <a:ext cx="567360" cy="389520"/>
            <a:chOff x="6667511" y="4903585"/>
            <a:chExt cx="567360" cy="38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C272B387-26D7-E881-025A-F4778067D008}"/>
                    </a:ext>
                  </a:extLst>
                </p14:cNvPr>
                <p14:cNvContentPartPr/>
                <p14:nvPr/>
              </p14:nvContentPartPr>
              <p14:xfrm>
                <a:off x="6667511" y="4903585"/>
                <a:ext cx="40320" cy="367920"/>
              </p14:xfrm>
            </p:contentPart>
          </mc:Choice>
          <mc:Fallback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C272B387-26D7-E881-025A-F4778067D00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649511" y="4885585"/>
                  <a:ext cx="759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215874B3-13E9-7330-1FF4-A28C307FF7F0}"/>
                    </a:ext>
                  </a:extLst>
                </p14:cNvPr>
                <p14:cNvContentPartPr/>
                <p14:nvPr/>
              </p14:nvContentPartPr>
              <p14:xfrm>
                <a:off x="6882431" y="5053705"/>
                <a:ext cx="154800" cy="207720"/>
              </p14:xfrm>
            </p:contentPart>
          </mc:Choice>
          <mc:Fallback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215874B3-13E9-7330-1FF4-A28C307FF7F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864431" y="5035705"/>
                  <a:ext cx="1904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5862CA16-77B2-A87C-4BE9-BE15A0FC13B5}"/>
                    </a:ext>
                  </a:extLst>
                </p14:cNvPr>
                <p14:cNvContentPartPr/>
                <p14:nvPr/>
              </p14:nvContentPartPr>
              <p14:xfrm>
                <a:off x="7208591" y="4916185"/>
                <a:ext cx="26280" cy="376920"/>
              </p14:xfrm>
            </p:contentPart>
          </mc:Choice>
          <mc:Fallback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5862CA16-77B2-A87C-4BE9-BE15A0FC13B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190591" y="4898185"/>
                  <a:ext cx="61920" cy="41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CBBED88C-E41A-BE16-56A2-6CF285FCD5A6}"/>
              </a:ext>
            </a:extLst>
          </p:cNvPr>
          <p:cNvGrpSpPr/>
          <p:nvPr/>
        </p:nvGrpSpPr>
        <p:grpSpPr>
          <a:xfrm>
            <a:off x="7255211" y="6175465"/>
            <a:ext cx="822240" cy="564480"/>
            <a:chOff x="5016191" y="5799265"/>
            <a:chExt cx="822240" cy="56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D9C04DC6-9A15-5C8E-2398-2C277BE7AB4C}"/>
                    </a:ext>
                  </a:extLst>
                </p14:cNvPr>
                <p14:cNvContentPartPr/>
                <p14:nvPr/>
              </p14:nvContentPartPr>
              <p14:xfrm>
                <a:off x="5127791" y="5799265"/>
                <a:ext cx="314640" cy="488520"/>
              </p14:xfrm>
            </p:contentPart>
          </mc:Choice>
          <mc:Fallback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D9C04DC6-9A15-5C8E-2398-2C277BE7AB4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109791" y="5781265"/>
                  <a:ext cx="35028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EDD34D72-5238-5ACC-F444-98E05E6BA44F}"/>
                    </a:ext>
                  </a:extLst>
                </p14:cNvPr>
                <p14:cNvContentPartPr/>
                <p14:nvPr/>
              </p14:nvContentPartPr>
              <p14:xfrm>
                <a:off x="5016191" y="6183745"/>
                <a:ext cx="156960" cy="11160"/>
              </p14:xfrm>
            </p:contentPart>
          </mc:Choice>
          <mc:Fallback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EDD34D72-5238-5ACC-F444-98E05E6BA44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998191" y="6165745"/>
                  <a:ext cx="1926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1E6BA539-FD0E-AA72-E5D1-423B6C72E1E3}"/>
                    </a:ext>
                  </a:extLst>
                </p14:cNvPr>
                <p14:cNvContentPartPr/>
                <p14:nvPr/>
              </p14:nvContentPartPr>
              <p14:xfrm>
                <a:off x="5261711" y="6049825"/>
                <a:ext cx="143280" cy="243000"/>
              </p14:xfrm>
            </p:contentPart>
          </mc:Choice>
          <mc:Fallback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1E6BA539-FD0E-AA72-E5D1-423B6C72E1E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243711" y="6031825"/>
                  <a:ext cx="178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7D4794A7-2AC8-F642-A2EC-7857C727D5E4}"/>
                    </a:ext>
                  </a:extLst>
                </p14:cNvPr>
                <p14:cNvContentPartPr/>
                <p14:nvPr/>
              </p14:nvContentPartPr>
              <p14:xfrm>
                <a:off x="5505071" y="6156385"/>
                <a:ext cx="137160" cy="150840"/>
              </p14:xfrm>
            </p:contentPart>
          </mc:Choice>
          <mc:Fallback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7D4794A7-2AC8-F642-A2EC-7857C727D5E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487071" y="6138385"/>
                  <a:ext cx="1728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BBADD28E-31D8-E01F-0923-5A0A7BB9AB88}"/>
                    </a:ext>
                  </a:extLst>
                </p14:cNvPr>
                <p14:cNvContentPartPr/>
                <p14:nvPr/>
              </p14:nvContentPartPr>
              <p14:xfrm>
                <a:off x="5761751" y="6093745"/>
                <a:ext cx="76680" cy="270000"/>
              </p14:xfrm>
            </p:contentPart>
          </mc:Choice>
          <mc:Fallback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BBADD28E-31D8-E01F-0923-5A0A7BB9AB8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43751" y="6075745"/>
                  <a:ext cx="112320" cy="30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DB4B06DC-4A76-B871-1E5C-540A1E87CE4E}"/>
              </a:ext>
            </a:extLst>
          </p:cNvPr>
          <p:cNvGrpSpPr/>
          <p:nvPr/>
        </p:nvGrpSpPr>
        <p:grpSpPr>
          <a:xfrm>
            <a:off x="8276171" y="6537625"/>
            <a:ext cx="167400" cy="158400"/>
            <a:chOff x="6037151" y="6161425"/>
            <a:chExt cx="167400" cy="15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9FE56D7A-2D95-2A5B-AA16-9947F0E7299D}"/>
                    </a:ext>
                  </a:extLst>
                </p14:cNvPr>
                <p14:cNvContentPartPr/>
                <p14:nvPr/>
              </p14:nvContentPartPr>
              <p14:xfrm>
                <a:off x="6037151" y="6161425"/>
                <a:ext cx="144360" cy="7920"/>
              </p14:xfrm>
            </p:contentPart>
          </mc:Choice>
          <mc:Fallback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9FE56D7A-2D95-2A5B-AA16-9947F0E7299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019151" y="6143425"/>
                  <a:ext cx="1800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BF3D48C7-8016-B573-B4C4-BE75F7A0FE5A}"/>
                    </a:ext>
                  </a:extLst>
                </p14:cNvPr>
                <p14:cNvContentPartPr/>
                <p14:nvPr/>
              </p14:nvContentPartPr>
              <p14:xfrm>
                <a:off x="6068471" y="6281665"/>
                <a:ext cx="136080" cy="38160"/>
              </p14:xfrm>
            </p:contentPart>
          </mc:Choice>
          <mc:Fallback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BF3D48C7-8016-B573-B4C4-BE75F7A0FE5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050471" y="6263665"/>
                  <a:ext cx="17172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6C761FD8-F790-38D7-68ED-CB7A0AF9D053}"/>
              </a:ext>
            </a:extLst>
          </p:cNvPr>
          <p:cNvGrpSpPr/>
          <p:nvPr/>
        </p:nvGrpSpPr>
        <p:grpSpPr>
          <a:xfrm>
            <a:off x="9049811" y="3607765"/>
            <a:ext cx="328680" cy="338760"/>
            <a:chOff x="6562751" y="6018505"/>
            <a:chExt cx="328680" cy="33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1EC0331D-DEF3-BC3B-0D7A-1D123096CF33}"/>
                    </a:ext>
                  </a:extLst>
                </p14:cNvPr>
                <p14:cNvContentPartPr/>
                <p14:nvPr/>
              </p14:nvContentPartPr>
              <p14:xfrm>
                <a:off x="6562751" y="6018505"/>
                <a:ext cx="25920" cy="338760"/>
              </p14:xfrm>
            </p:contentPart>
          </mc:Choice>
          <mc:Fallback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1EC0331D-DEF3-BC3B-0D7A-1D123096CF3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544751" y="6000505"/>
                  <a:ext cx="6156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4188ABB1-1366-A67F-F8C7-F26838D16AD1}"/>
                    </a:ext>
                  </a:extLst>
                </p14:cNvPr>
                <p14:cNvContentPartPr/>
                <p14:nvPr/>
              </p14:nvContentPartPr>
              <p14:xfrm>
                <a:off x="6757151" y="6087265"/>
                <a:ext cx="134280" cy="208440"/>
              </p14:xfrm>
            </p:contentPart>
          </mc:Choice>
          <mc:Fallback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4188ABB1-1366-A67F-F8C7-F26838D16AD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739151" y="6069265"/>
                  <a:ext cx="16992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853566F8-FD58-F87F-E59D-EF6081C02005}"/>
              </a:ext>
            </a:extLst>
          </p:cNvPr>
          <p:cNvGrpSpPr/>
          <p:nvPr/>
        </p:nvGrpSpPr>
        <p:grpSpPr>
          <a:xfrm>
            <a:off x="7468331" y="4326865"/>
            <a:ext cx="1022040" cy="397440"/>
            <a:chOff x="5229311" y="3950665"/>
            <a:chExt cx="1022040" cy="39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3E4D405E-A418-9D0E-3973-46586573900F}"/>
                    </a:ext>
                  </a:extLst>
                </p14:cNvPr>
                <p14:cNvContentPartPr/>
                <p14:nvPr/>
              </p14:nvContentPartPr>
              <p14:xfrm>
                <a:off x="5416871" y="3950665"/>
                <a:ext cx="157320" cy="345960"/>
              </p14:xfrm>
            </p:contentPart>
          </mc:Choice>
          <mc:Fallback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3E4D405E-A418-9D0E-3973-46586573900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398871" y="3932665"/>
                  <a:ext cx="19296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A7DEE4E5-67B1-2F67-5727-F2CA530E8CE4}"/>
                    </a:ext>
                  </a:extLst>
                </p14:cNvPr>
                <p14:cNvContentPartPr/>
                <p14:nvPr/>
              </p14:nvContentPartPr>
              <p14:xfrm>
                <a:off x="5229311" y="4132825"/>
                <a:ext cx="226080" cy="44640"/>
              </p14:xfrm>
            </p:contentPart>
          </mc:Choice>
          <mc:Fallback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A7DEE4E5-67B1-2F67-5727-F2CA530E8CE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211311" y="4114825"/>
                  <a:ext cx="261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23BD63BA-E257-949A-E64A-68FF35EAF88E}"/>
                    </a:ext>
                  </a:extLst>
                </p14:cNvPr>
                <p14:cNvContentPartPr/>
                <p14:nvPr/>
              </p14:nvContentPartPr>
              <p14:xfrm>
                <a:off x="5728271" y="4008265"/>
                <a:ext cx="102600" cy="265680"/>
              </p14:xfrm>
            </p:contentPart>
          </mc:Choice>
          <mc:Fallback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23BD63BA-E257-949A-E64A-68FF35EAF88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10271" y="3990265"/>
                  <a:ext cx="1382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8E92F70F-69DA-8CDB-C796-B7582EF2FAFD}"/>
                    </a:ext>
                  </a:extLst>
                </p14:cNvPr>
                <p14:cNvContentPartPr/>
                <p14:nvPr/>
              </p14:nvContentPartPr>
              <p14:xfrm>
                <a:off x="5931311" y="4057945"/>
                <a:ext cx="93600" cy="145080"/>
              </p14:xfrm>
            </p:contentPart>
          </mc:Choice>
          <mc:Fallback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8E92F70F-69DA-8CDB-C796-B7582EF2FAF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913311" y="4039945"/>
                  <a:ext cx="1292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4E471B2E-8510-97F5-B5D3-704E09A80249}"/>
                    </a:ext>
                  </a:extLst>
                </p14:cNvPr>
                <p14:cNvContentPartPr/>
                <p14:nvPr/>
              </p14:nvContentPartPr>
              <p14:xfrm>
                <a:off x="6030671" y="4095745"/>
                <a:ext cx="7200" cy="156960"/>
              </p14:xfrm>
            </p:contentPart>
          </mc:Choice>
          <mc:Fallback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4E471B2E-8510-97F5-B5D3-704E09A8024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012671" y="4077745"/>
                  <a:ext cx="428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14EB4981-FEFD-A588-89FB-CC0DE5AA2AAA}"/>
                    </a:ext>
                  </a:extLst>
                </p14:cNvPr>
                <p14:cNvContentPartPr/>
                <p14:nvPr/>
              </p14:nvContentPartPr>
              <p14:xfrm>
                <a:off x="6102671" y="4083145"/>
                <a:ext cx="148680" cy="264960"/>
              </p14:xfrm>
            </p:contentPart>
          </mc:Choice>
          <mc:Fallback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14EB4981-FEFD-A588-89FB-CC0DE5AA2AA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084671" y="4065145"/>
                  <a:ext cx="184320" cy="30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6CD1DE7A-B2E5-8709-8E05-894F825F20A0}"/>
              </a:ext>
            </a:extLst>
          </p:cNvPr>
          <p:cNvGrpSpPr/>
          <p:nvPr/>
        </p:nvGrpSpPr>
        <p:grpSpPr>
          <a:xfrm>
            <a:off x="8733371" y="4296625"/>
            <a:ext cx="1197360" cy="388800"/>
            <a:chOff x="6494351" y="3920425"/>
            <a:chExt cx="1197360" cy="38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55D202B9-1DE3-6FCC-43E7-99C837A2894D}"/>
                    </a:ext>
                  </a:extLst>
                </p14:cNvPr>
                <p14:cNvContentPartPr/>
                <p14:nvPr/>
              </p14:nvContentPartPr>
              <p14:xfrm>
                <a:off x="6569591" y="4170625"/>
                <a:ext cx="238680" cy="30960"/>
              </p14:xfrm>
            </p:contentPart>
          </mc:Choice>
          <mc:Fallback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55D202B9-1DE3-6FCC-43E7-99C837A2894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551591" y="4152625"/>
                  <a:ext cx="2743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7AC00814-ADEC-403E-12B0-733EBF2D115D}"/>
                    </a:ext>
                  </a:extLst>
                </p14:cNvPr>
                <p14:cNvContentPartPr/>
                <p14:nvPr/>
              </p14:nvContentPartPr>
              <p14:xfrm>
                <a:off x="6494351" y="4308865"/>
                <a:ext cx="201240" cy="360"/>
              </p14:xfrm>
            </p:contentPart>
          </mc:Choice>
          <mc:Fallback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7AC00814-ADEC-403E-12B0-733EBF2D115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476351" y="4290865"/>
                  <a:ext cx="236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4000002F-A38A-C1EF-56F4-A3FA1970A524}"/>
                    </a:ext>
                  </a:extLst>
                </p14:cNvPr>
                <p14:cNvContentPartPr/>
                <p14:nvPr/>
              </p14:nvContentPartPr>
              <p14:xfrm>
                <a:off x="6904031" y="3920425"/>
                <a:ext cx="85680" cy="340920"/>
              </p14:xfrm>
            </p:contentPart>
          </mc:Choice>
          <mc:Fallback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4000002F-A38A-C1EF-56F4-A3FA1970A52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886031" y="3902425"/>
                  <a:ext cx="1213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7961567F-36A2-015E-2635-4F0440CF0F0F}"/>
                    </a:ext>
                  </a:extLst>
                </p14:cNvPr>
                <p14:cNvContentPartPr/>
                <p14:nvPr/>
              </p14:nvContentPartPr>
              <p14:xfrm>
                <a:off x="7062071" y="4021585"/>
                <a:ext cx="117000" cy="184320"/>
              </p14:xfrm>
            </p:contentPart>
          </mc:Choice>
          <mc:Fallback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7961567F-36A2-015E-2635-4F0440CF0F0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044071" y="4003585"/>
                  <a:ext cx="1526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06" name="잉크 205">
                  <a:extLst>
                    <a:ext uri="{FF2B5EF4-FFF2-40B4-BE49-F238E27FC236}">
                      <a16:creationId xmlns:a16="http://schemas.microsoft.com/office/drawing/2014/main" id="{67D6E9A4-A6D9-1491-636B-000A39929872}"/>
                    </a:ext>
                  </a:extLst>
                </p14:cNvPr>
                <p14:cNvContentPartPr/>
                <p14:nvPr/>
              </p14:nvContentPartPr>
              <p14:xfrm>
                <a:off x="7258631" y="3939145"/>
                <a:ext cx="57600" cy="262440"/>
              </p14:xfrm>
            </p:contentPart>
          </mc:Choice>
          <mc:Fallback>
            <p:pic>
              <p:nvPicPr>
                <p:cNvPr id="206" name="잉크 205">
                  <a:extLst>
                    <a:ext uri="{FF2B5EF4-FFF2-40B4-BE49-F238E27FC236}">
                      <a16:creationId xmlns:a16="http://schemas.microsoft.com/office/drawing/2014/main" id="{67D6E9A4-A6D9-1491-636B-000A3992987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240631" y="3921145"/>
                  <a:ext cx="932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65750069-10E1-EBEE-3B46-3CD0C0742E07}"/>
                    </a:ext>
                  </a:extLst>
                </p14:cNvPr>
                <p14:cNvContentPartPr/>
                <p14:nvPr/>
              </p14:nvContentPartPr>
              <p14:xfrm>
                <a:off x="7446191" y="3933025"/>
                <a:ext cx="32760" cy="288360"/>
              </p14:xfrm>
            </p:contentPart>
          </mc:Choice>
          <mc:Fallback>
            <p:pic>
              <p:nvPicPr>
                <p:cNvPr id="207" name="잉크 206">
                  <a:extLst>
                    <a:ext uri="{FF2B5EF4-FFF2-40B4-BE49-F238E27FC236}">
                      <a16:creationId xmlns:a16="http://schemas.microsoft.com/office/drawing/2014/main" id="{65750069-10E1-EBEE-3B46-3CD0C0742E0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428191" y="3915025"/>
                  <a:ext cx="684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85FA7248-4A80-AFBF-ABF3-C05556CAA790}"/>
                    </a:ext>
                  </a:extLst>
                </p14:cNvPr>
                <p14:cNvContentPartPr/>
                <p14:nvPr/>
              </p14:nvContentPartPr>
              <p14:xfrm>
                <a:off x="7613951" y="3993145"/>
                <a:ext cx="77760" cy="184680"/>
              </p14:xfrm>
            </p:contentPart>
          </mc:Choice>
          <mc:Fallback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85FA7248-4A80-AFBF-ABF3-C05556CAA79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595951" y="3975145"/>
                  <a:ext cx="11340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6BF824C4-096B-C21C-CDC2-3FE9F89E63DE}"/>
              </a:ext>
            </a:extLst>
          </p:cNvPr>
          <p:cNvGrpSpPr/>
          <p:nvPr/>
        </p:nvGrpSpPr>
        <p:grpSpPr>
          <a:xfrm>
            <a:off x="7496591" y="3488065"/>
            <a:ext cx="1356840" cy="528480"/>
            <a:chOff x="7496591" y="3488065"/>
            <a:chExt cx="1356840" cy="52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12" name="잉크 211">
                  <a:extLst>
                    <a:ext uri="{FF2B5EF4-FFF2-40B4-BE49-F238E27FC236}">
                      <a16:creationId xmlns:a16="http://schemas.microsoft.com/office/drawing/2014/main" id="{F2B1F377-62D9-1B73-0A9E-C361E7D47C75}"/>
                    </a:ext>
                  </a:extLst>
                </p14:cNvPr>
                <p14:cNvContentPartPr/>
                <p14:nvPr/>
              </p14:nvContentPartPr>
              <p14:xfrm>
                <a:off x="7633751" y="3488065"/>
                <a:ext cx="126000" cy="462960"/>
              </p14:xfrm>
            </p:contentPart>
          </mc:Choice>
          <mc:Fallback>
            <p:pic>
              <p:nvPicPr>
                <p:cNvPr id="212" name="잉크 211">
                  <a:extLst>
                    <a:ext uri="{FF2B5EF4-FFF2-40B4-BE49-F238E27FC236}">
                      <a16:creationId xmlns:a16="http://schemas.microsoft.com/office/drawing/2014/main" id="{F2B1F377-62D9-1B73-0A9E-C361E7D47C7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616111" y="3470425"/>
                  <a:ext cx="16164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2F85B12E-A62B-8F16-66BB-2DE7EE86E555}"/>
                    </a:ext>
                  </a:extLst>
                </p14:cNvPr>
                <p14:cNvContentPartPr/>
                <p14:nvPr/>
              </p14:nvContentPartPr>
              <p14:xfrm>
                <a:off x="7496591" y="3812425"/>
                <a:ext cx="205920" cy="26640"/>
              </p14:xfrm>
            </p:contentPart>
          </mc:Choice>
          <mc:Fallback>
            <p:pic>
              <p:nvPicPr>
                <p:cNvPr id="213" name="잉크 212">
                  <a:extLst>
                    <a:ext uri="{FF2B5EF4-FFF2-40B4-BE49-F238E27FC236}">
                      <a16:creationId xmlns:a16="http://schemas.microsoft.com/office/drawing/2014/main" id="{2F85B12E-A62B-8F16-66BB-2DE7EE86E55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478951" y="3794785"/>
                  <a:ext cx="241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14" name="잉크 213">
                  <a:extLst>
                    <a:ext uri="{FF2B5EF4-FFF2-40B4-BE49-F238E27FC236}">
                      <a16:creationId xmlns:a16="http://schemas.microsoft.com/office/drawing/2014/main" id="{FCBFA322-B66D-23FC-A0F4-D5323761B29B}"/>
                    </a:ext>
                  </a:extLst>
                </p14:cNvPr>
                <p14:cNvContentPartPr/>
                <p14:nvPr/>
              </p14:nvContentPartPr>
              <p14:xfrm>
                <a:off x="7922111" y="3613705"/>
                <a:ext cx="69480" cy="292320"/>
              </p14:xfrm>
            </p:contentPart>
          </mc:Choice>
          <mc:Fallback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FCBFA322-B66D-23FC-A0F4-D5323761B29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904471" y="3595705"/>
                  <a:ext cx="1051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B28D269B-41EB-917E-7E49-6287D01C1E17}"/>
                    </a:ext>
                  </a:extLst>
                </p14:cNvPr>
                <p14:cNvContentPartPr/>
                <p14:nvPr/>
              </p14:nvContentPartPr>
              <p14:xfrm>
                <a:off x="8116511" y="3751225"/>
                <a:ext cx="138600" cy="201240"/>
              </p14:xfrm>
            </p:contentPart>
          </mc:Choice>
          <mc:Fallback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B28D269B-41EB-917E-7E49-6287D01C1E1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098871" y="3733585"/>
                  <a:ext cx="1742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16" name="잉크 215">
                  <a:extLst>
                    <a:ext uri="{FF2B5EF4-FFF2-40B4-BE49-F238E27FC236}">
                      <a16:creationId xmlns:a16="http://schemas.microsoft.com/office/drawing/2014/main" id="{47855E73-BF55-D8B5-4061-080E2799B7C1}"/>
                    </a:ext>
                  </a:extLst>
                </p14:cNvPr>
                <p14:cNvContentPartPr/>
                <p14:nvPr/>
              </p14:nvContentPartPr>
              <p14:xfrm>
                <a:off x="8210471" y="3713785"/>
                <a:ext cx="98280" cy="7200"/>
              </p14:xfrm>
            </p:contentPart>
          </mc:Choice>
          <mc:Fallback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47855E73-BF55-D8B5-4061-080E2799B7C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192831" y="3695785"/>
                  <a:ext cx="1339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3101BD88-DE23-DB7A-4217-03B9AC82B5D2}"/>
                    </a:ext>
                  </a:extLst>
                </p14:cNvPr>
                <p14:cNvContentPartPr/>
                <p14:nvPr/>
              </p14:nvContentPartPr>
              <p14:xfrm>
                <a:off x="8405231" y="3650785"/>
                <a:ext cx="94680" cy="301680"/>
              </p14:xfrm>
            </p:contentPart>
          </mc:Choice>
          <mc:Fallback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3101BD88-DE23-DB7A-4217-03B9AC82B5D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387591" y="3633145"/>
                  <a:ext cx="1303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557B82A5-27F1-B14E-D879-F9A8EA242D00}"/>
                    </a:ext>
                  </a:extLst>
                </p14:cNvPr>
                <p14:cNvContentPartPr/>
                <p14:nvPr/>
              </p14:nvContentPartPr>
              <p14:xfrm>
                <a:off x="8711591" y="3817465"/>
                <a:ext cx="141840" cy="34560"/>
              </p14:xfrm>
            </p:contentPart>
          </mc:Choice>
          <mc:Fallback>
            <p:pic>
              <p:nvPicPr>
                <p:cNvPr id="219" name="잉크 218">
                  <a:extLst>
                    <a:ext uri="{FF2B5EF4-FFF2-40B4-BE49-F238E27FC236}">
                      <a16:creationId xmlns:a16="http://schemas.microsoft.com/office/drawing/2014/main" id="{557B82A5-27F1-B14E-D879-F9A8EA242D0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693951" y="3799465"/>
                  <a:ext cx="1774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64D25830-59FD-7098-2897-AF17682E43E1}"/>
                    </a:ext>
                  </a:extLst>
                </p14:cNvPr>
                <p14:cNvContentPartPr/>
                <p14:nvPr/>
              </p14:nvContentPartPr>
              <p14:xfrm>
                <a:off x="8674151" y="4001785"/>
                <a:ext cx="110880" cy="14760"/>
              </p14:xfrm>
            </p:contentPart>
          </mc:Choice>
          <mc:Fallback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64D25830-59FD-7098-2897-AF17682E43E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656151" y="3983785"/>
                  <a:ext cx="14652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222" name="잉크 221">
                <a:extLst>
                  <a:ext uri="{FF2B5EF4-FFF2-40B4-BE49-F238E27FC236}">
                    <a16:creationId xmlns:a16="http://schemas.microsoft.com/office/drawing/2014/main" id="{32E8BED6-28CA-B88A-2AFD-AC1794CFAE08}"/>
                  </a:ext>
                </a:extLst>
              </p14:cNvPr>
              <p14:cNvContentPartPr/>
              <p14:nvPr/>
            </p14:nvContentPartPr>
            <p14:xfrm>
              <a:off x="9561191" y="3594805"/>
              <a:ext cx="38160" cy="276120"/>
            </p14:xfrm>
          </p:contentPart>
        </mc:Choice>
        <mc:Fallback>
          <p:pic>
            <p:nvPicPr>
              <p:cNvPr id="222" name="잉크 221">
                <a:extLst>
                  <a:ext uri="{FF2B5EF4-FFF2-40B4-BE49-F238E27FC236}">
                    <a16:creationId xmlns:a16="http://schemas.microsoft.com/office/drawing/2014/main" id="{32E8BED6-28CA-B88A-2AFD-AC1794CFAE08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9543191" y="3576805"/>
                <a:ext cx="7380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223" name="잉크 222">
                <a:extLst>
                  <a:ext uri="{FF2B5EF4-FFF2-40B4-BE49-F238E27FC236}">
                    <a16:creationId xmlns:a16="http://schemas.microsoft.com/office/drawing/2014/main" id="{9730CDD3-BA19-C914-A43C-04686376F5E1}"/>
                  </a:ext>
                </a:extLst>
              </p14:cNvPr>
              <p14:cNvContentPartPr/>
              <p14:nvPr/>
            </p14:nvContentPartPr>
            <p14:xfrm>
              <a:off x="9814991" y="3576085"/>
              <a:ext cx="53640" cy="292320"/>
            </p14:xfrm>
          </p:contentPart>
        </mc:Choice>
        <mc:Fallback>
          <p:pic>
            <p:nvPicPr>
              <p:cNvPr id="223" name="잉크 222">
                <a:extLst>
                  <a:ext uri="{FF2B5EF4-FFF2-40B4-BE49-F238E27FC236}">
                    <a16:creationId xmlns:a16="http://schemas.microsoft.com/office/drawing/2014/main" id="{9730CDD3-BA19-C914-A43C-04686376F5E1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797351" y="3558085"/>
                <a:ext cx="8928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224" name="잉크 223">
                <a:extLst>
                  <a:ext uri="{FF2B5EF4-FFF2-40B4-BE49-F238E27FC236}">
                    <a16:creationId xmlns:a16="http://schemas.microsoft.com/office/drawing/2014/main" id="{4475947B-D101-3C23-6C7C-02566A4615AF}"/>
                  </a:ext>
                </a:extLst>
              </p14:cNvPr>
              <p14:cNvContentPartPr/>
              <p14:nvPr/>
            </p14:nvContentPartPr>
            <p14:xfrm>
              <a:off x="10105511" y="3703525"/>
              <a:ext cx="165240" cy="180360"/>
            </p14:xfrm>
          </p:contentPart>
        </mc:Choice>
        <mc:Fallback>
          <p:pic>
            <p:nvPicPr>
              <p:cNvPr id="224" name="잉크 223">
                <a:extLst>
                  <a:ext uri="{FF2B5EF4-FFF2-40B4-BE49-F238E27FC236}">
                    <a16:creationId xmlns:a16="http://schemas.microsoft.com/office/drawing/2014/main" id="{4475947B-D101-3C23-6C7C-02566A4615AF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0087511" y="3685525"/>
                <a:ext cx="20088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8027DFF8-9F23-0FC8-EE5B-5A5C4967287F}"/>
              </a:ext>
            </a:extLst>
          </p:cNvPr>
          <p:cNvGrpSpPr/>
          <p:nvPr/>
        </p:nvGrpSpPr>
        <p:grpSpPr>
          <a:xfrm>
            <a:off x="10398551" y="3538285"/>
            <a:ext cx="373320" cy="293760"/>
            <a:chOff x="10150511" y="6325225"/>
            <a:chExt cx="373320" cy="29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99AF1D52-A370-D657-826B-707DB45CE4C8}"/>
                    </a:ext>
                  </a:extLst>
                </p14:cNvPr>
                <p14:cNvContentPartPr/>
                <p14:nvPr/>
              </p14:nvContentPartPr>
              <p14:xfrm>
                <a:off x="10150511" y="6325225"/>
                <a:ext cx="95760" cy="293760"/>
              </p14:xfrm>
            </p:contentPart>
          </mc:Choice>
          <mc:Fallback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99AF1D52-A370-D657-826B-707DB45CE4C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132871" y="6307585"/>
                  <a:ext cx="1314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F5CD685F-E0BD-8778-506E-CD8F0D4E2824}"/>
                    </a:ext>
                  </a:extLst>
                </p14:cNvPr>
                <p14:cNvContentPartPr/>
                <p14:nvPr/>
              </p14:nvContentPartPr>
              <p14:xfrm>
                <a:off x="10407191" y="6430345"/>
                <a:ext cx="116640" cy="153360"/>
              </p14:xfrm>
            </p:contentPart>
          </mc:Choice>
          <mc:Fallback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F5CD685F-E0BD-8778-506E-CD8F0D4E282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389191" y="6412345"/>
                  <a:ext cx="152280" cy="18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230" name="잉크 229">
                <a:extLst>
                  <a:ext uri="{FF2B5EF4-FFF2-40B4-BE49-F238E27FC236}">
                    <a16:creationId xmlns:a16="http://schemas.microsoft.com/office/drawing/2014/main" id="{D3B6B3F9-20F8-148D-2DBB-ACEA01398D57}"/>
                  </a:ext>
                </a:extLst>
              </p14:cNvPr>
              <p14:cNvContentPartPr/>
              <p14:nvPr/>
            </p14:nvContentPartPr>
            <p14:xfrm>
              <a:off x="11012711" y="3544765"/>
              <a:ext cx="20520" cy="306000"/>
            </p14:xfrm>
          </p:contentPart>
        </mc:Choice>
        <mc:Fallback>
          <p:pic>
            <p:nvPicPr>
              <p:cNvPr id="230" name="잉크 229">
                <a:extLst>
                  <a:ext uri="{FF2B5EF4-FFF2-40B4-BE49-F238E27FC236}">
                    <a16:creationId xmlns:a16="http://schemas.microsoft.com/office/drawing/2014/main" id="{D3B6B3F9-20F8-148D-2DBB-ACEA01398D57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0994711" y="3527125"/>
                <a:ext cx="56160" cy="34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736A9E2D-9E3E-D1A0-24D5-8E71F12EC896}"/>
              </a:ext>
            </a:extLst>
          </p:cNvPr>
          <p:cNvGrpSpPr/>
          <p:nvPr/>
        </p:nvGrpSpPr>
        <p:grpSpPr>
          <a:xfrm>
            <a:off x="8672711" y="6400465"/>
            <a:ext cx="265320" cy="357480"/>
            <a:chOff x="8672711" y="6400465"/>
            <a:chExt cx="265320" cy="35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331A2F9E-3DA1-4A2E-4E44-E53D7674C4A3}"/>
                    </a:ext>
                  </a:extLst>
                </p14:cNvPr>
                <p14:cNvContentPartPr/>
                <p14:nvPr/>
              </p14:nvContentPartPr>
              <p14:xfrm>
                <a:off x="8672711" y="6400465"/>
                <a:ext cx="21960" cy="357480"/>
              </p14:xfrm>
            </p:contentPart>
          </mc:Choice>
          <mc:Fallback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331A2F9E-3DA1-4A2E-4E44-E53D7674C4A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655071" y="6382825"/>
                  <a:ext cx="5760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33" name="잉크 232">
                  <a:extLst>
                    <a:ext uri="{FF2B5EF4-FFF2-40B4-BE49-F238E27FC236}">
                      <a16:creationId xmlns:a16="http://schemas.microsoft.com/office/drawing/2014/main" id="{7F2282A4-0330-EFAF-1756-5F8534580DE9}"/>
                    </a:ext>
                  </a:extLst>
                </p14:cNvPr>
                <p14:cNvContentPartPr/>
                <p14:nvPr/>
              </p14:nvContentPartPr>
              <p14:xfrm>
                <a:off x="8822471" y="6481825"/>
                <a:ext cx="115560" cy="189000"/>
              </p14:xfrm>
            </p:contentPart>
          </mc:Choice>
          <mc:Fallback>
            <p:pic>
              <p:nvPicPr>
                <p:cNvPr id="233" name="잉크 232">
                  <a:extLst>
                    <a:ext uri="{FF2B5EF4-FFF2-40B4-BE49-F238E27FC236}">
                      <a16:creationId xmlns:a16="http://schemas.microsoft.com/office/drawing/2014/main" id="{7F2282A4-0330-EFAF-1756-5F8534580DE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804831" y="6464185"/>
                  <a:ext cx="15120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432F6408-DCFC-EECD-1949-1D14919EE39C}"/>
              </a:ext>
            </a:extLst>
          </p:cNvPr>
          <p:cNvGrpSpPr/>
          <p:nvPr/>
        </p:nvGrpSpPr>
        <p:grpSpPr>
          <a:xfrm>
            <a:off x="9244211" y="6206425"/>
            <a:ext cx="1184040" cy="633960"/>
            <a:chOff x="9782591" y="6156025"/>
            <a:chExt cx="1184040" cy="63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35" name="잉크 234">
                  <a:extLst>
                    <a:ext uri="{FF2B5EF4-FFF2-40B4-BE49-F238E27FC236}">
                      <a16:creationId xmlns:a16="http://schemas.microsoft.com/office/drawing/2014/main" id="{C3C306F6-0824-3D0F-5F7B-8DB86558614A}"/>
                    </a:ext>
                  </a:extLst>
                </p14:cNvPr>
                <p14:cNvContentPartPr/>
                <p14:nvPr/>
              </p14:nvContentPartPr>
              <p14:xfrm>
                <a:off x="9938111" y="6156025"/>
                <a:ext cx="264600" cy="482760"/>
              </p14:xfrm>
            </p:contentPart>
          </mc:Choice>
          <mc:Fallback>
            <p:pic>
              <p:nvPicPr>
                <p:cNvPr id="235" name="잉크 234">
                  <a:extLst>
                    <a:ext uri="{FF2B5EF4-FFF2-40B4-BE49-F238E27FC236}">
                      <a16:creationId xmlns:a16="http://schemas.microsoft.com/office/drawing/2014/main" id="{C3C306F6-0824-3D0F-5F7B-8DB86558614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920471" y="6138385"/>
                  <a:ext cx="30024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36" name="잉크 235">
                  <a:extLst>
                    <a:ext uri="{FF2B5EF4-FFF2-40B4-BE49-F238E27FC236}">
                      <a16:creationId xmlns:a16="http://schemas.microsoft.com/office/drawing/2014/main" id="{8313943B-7DFD-0C8B-A995-E7E50EFD77BA}"/>
                    </a:ext>
                  </a:extLst>
                </p14:cNvPr>
                <p14:cNvContentPartPr/>
                <p14:nvPr/>
              </p14:nvContentPartPr>
              <p14:xfrm>
                <a:off x="9782591" y="6438985"/>
                <a:ext cx="485280" cy="51120"/>
              </p14:xfrm>
            </p:contentPart>
          </mc:Choice>
          <mc:Fallback>
            <p:pic>
              <p:nvPicPr>
                <p:cNvPr id="236" name="잉크 235">
                  <a:extLst>
                    <a:ext uri="{FF2B5EF4-FFF2-40B4-BE49-F238E27FC236}">
                      <a16:creationId xmlns:a16="http://schemas.microsoft.com/office/drawing/2014/main" id="{8313943B-7DFD-0C8B-A995-E7E50EFD77B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764591" y="6421345"/>
                  <a:ext cx="5209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FC411C20-2EF5-329E-D7ED-FF486CCBB11A}"/>
                    </a:ext>
                  </a:extLst>
                </p14:cNvPr>
                <p14:cNvContentPartPr/>
                <p14:nvPr/>
              </p14:nvContentPartPr>
              <p14:xfrm>
                <a:off x="10173551" y="6250345"/>
                <a:ext cx="273600" cy="333000"/>
              </p14:xfrm>
            </p:contentPart>
          </mc:Choice>
          <mc:Fallback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FC411C20-2EF5-329E-D7ED-FF486CCBB11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155551" y="6232345"/>
                  <a:ext cx="3092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AC26173B-C86C-00B1-36AE-C010E535901E}"/>
                    </a:ext>
                  </a:extLst>
                </p14:cNvPr>
                <p14:cNvContentPartPr/>
                <p14:nvPr/>
              </p14:nvContentPartPr>
              <p14:xfrm>
                <a:off x="10401071" y="6293905"/>
                <a:ext cx="89640" cy="349920"/>
              </p14:xfrm>
            </p:contentPart>
          </mc:Choice>
          <mc:Fallback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AC26173B-C86C-00B1-36AE-C010E535901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383431" y="6276265"/>
                  <a:ext cx="1252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A722BAFA-4E9F-FF58-3F6B-A02B4C127C14}"/>
                    </a:ext>
                  </a:extLst>
                </p14:cNvPr>
                <p14:cNvContentPartPr/>
                <p14:nvPr/>
              </p14:nvContentPartPr>
              <p14:xfrm>
                <a:off x="10409351" y="6306505"/>
                <a:ext cx="294480" cy="483480"/>
              </p14:xfrm>
            </p:contentPart>
          </mc:Choice>
          <mc:Fallback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A722BAFA-4E9F-FF58-3F6B-A02B4C127C1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391351" y="6288865"/>
                  <a:ext cx="33012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4B858C98-D634-957D-C1BB-C709A14141B6}"/>
                    </a:ext>
                  </a:extLst>
                </p14:cNvPr>
                <p14:cNvContentPartPr/>
                <p14:nvPr/>
              </p14:nvContentPartPr>
              <p14:xfrm>
                <a:off x="10859711" y="6325225"/>
                <a:ext cx="106920" cy="360"/>
              </p14:xfrm>
            </p:contentPart>
          </mc:Choice>
          <mc:Fallback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4B858C98-D634-957D-C1BB-C709A14141B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842071" y="6307585"/>
                  <a:ext cx="142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C9DFECC5-5045-74B5-4D69-636778FE2A19}"/>
                    </a:ext>
                  </a:extLst>
                </p14:cNvPr>
                <p14:cNvContentPartPr/>
                <p14:nvPr/>
              </p14:nvContentPartPr>
              <p14:xfrm>
                <a:off x="10828751" y="6479305"/>
                <a:ext cx="131760" cy="28440"/>
              </p14:xfrm>
            </p:contentPart>
          </mc:Choice>
          <mc:Fallback>
            <p:pic>
              <p:nvPicPr>
                <p:cNvPr id="243" name="잉크 242">
                  <a:extLst>
                    <a:ext uri="{FF2B5EF4-FFF2-40B4-BE49-F238E27FC236}">
                      <a16:creationId xmlns:a16="http://schemas.microsoft.com/office/drawing/2014/main" id="{C9DFECC5-5045-74B5-4D69-636778FE2A1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810751" y="6461665"/>
                  <a:ext cx="167400" cy="6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245" name="잉크 244">
                <a:extLst>
                  <a:ext uri="{FF2B5EF4-FFF2-40B4-BE49-F238E27FC236}">
                    <a16:creationId xmlns:a16="http://schemas.microsoft.com/office/drawing/2014/main" id="{234AF204-3E14-359B-B1A8-B428945C47A2}"/>
                  </a:ext>
                </a:extLst>
              </p14:cNvPr>
              <p14:cNvContentPartPr/>
              <p14:nvPr/>
            </p14:nvContentPartPr>
            <p14:xfrm>
              <a:off x="10603211" y="6313345"/>
              <a:ext cx="51120" cy="344520"/>
            </p14:xfrm>
          </p:contentPart>
        </mc:Choice>
        <mc:Fallback>
          <p:pic>
            <p:nvPicPr>
              <p:cNvPr id="245" name="잉크 244">
                <a:extLst>
                  <a:ext uri="{FF2B5EF4-FFF2-40B4-BE49-F238E27FC236}">
                    <a16:creationId xmlns:a16="http://schemas.microsoft.com/office/drawing/2014/main" id="{234AF204-3E14-359B-B1A8-B428945C47A2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0585211" y="6295345"/>
                <a:ext cx="86760" cy="38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AAF658C2-AB61-A433-68BC-C29BFB916B2A}"/>
              </a:ext>
            </a:extLst>
          </p:cNvPr>
          <p:cNvGrpSpPr/>
          <p:nvPr/>
        </p:nvGrpSpPr>
        <p:grpSpPr>
          <a:xfrm>
            <a:off x="10953851" y="6275545"/>
            <a:ext cx="877320" cy="464400"/>
            <a:chOff x="11492231" y="6225145"/>
            <a:chExt cx="877320" cy="46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46" name="잉크 245">
                  <a:extLst>
                    <a:ext uri="{FF2B5EF4-FFF2-40B4-BE49-F238E27FC236}">
                      <a16:creationId xmlns:a16="http://schemas.microsoft.com/office/drawing/2014/main" id="{CC05E9F8-23CE-5CD0-8C20-CA3F4AA22B31}"/>
                    </a:ext>
                  </a:extLst>
                </p14:cNvPr>
                <p14:cNvContentPartPr/>
                <p14:nvPr/>
              </p14:nvContentPartPr>
              <p14:xfrm>
                <a:off x="11584751" y="6225145"/>
                <a:ext cx="239760" cy="434160"/>
              </p14:xfrm>
            </p:contentPart>
          </mc:Choice>
          <mc:Fallback>
            <p:pic>
              <p:nvPicPr>
                <p:cNvPr id="246" name="잉크 245">
                  <a:extLst>
                    <a:ext uri="{FF2B5EF4-FFF2-40B4-BE49-F238E27FC236}">
                      <a16:creationId xmlns:a16="http://schemas.microsoft.com/office/drawing/2014/main" id="{CC05E9F8-23CE-5CD0-8C20-CA3F4AA22B3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567111" y="6207505"/>
                  <a:ext cx="27540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47" name="잉크 246">
                  <a:extLst>
                    <a:ext uri="{FF2B5EF4-FFF2-40B4-BE49-F238E27FC236}">
                      <a16:creationId xmlns:a16="http://schemas.microsoft.com/office/drawing/2014/main" id="{6CF2A29F-37C9-5065-0697-59B74C97D76D}"/>
                    </a:ext>
                  </a:extLst>
                </p14:cNvPr>
                <p14:cNvContentPartPr/>
                <p14:nvPr/>
              </p14:nvContentPartPr>
              <p14:xfrm>
                <a:off x="11492231" y="6478225"/>
                <a:ext cx="272520" cy="30240"/>
              </p14:xfrm>
            </p:contentPart>
          </mc:Choice>
          <mc:Fallback>
            <p:pic>
              <p:nvPicPr>
                <p:cNvPr id="247" name="잉크 246">
                  <a:extLst>
                    <a:ext uri="{FF2B5EF4-FFF2-40B4-BE49-F238E27FC236}">
                      <a16:creationId xmlns:a16="http://schemas.microsoft.com/office/drawing/2014/main" id="{6CF2A29F-37C9-5065-0697-59B74C97D76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474591" y="6460225"/>
                  <a:ext cx="3081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48" name="잉크 247">
                  <a:extLst>
                    <a:ext uri="{FF2B5EF4-FFF2-40B4-BE49-F238E27FC236}">
                      <a16:creationId xmlns:a16="http://schemas.microsoft.com/office/drawing/2014/main" id="{E75AF4C7-42D6-CF67-362C-60E0006EA516}"/>
                    </a:ext>
                  </a:extLst>
                </p14:cNvPr>
                <p14:cNvContentPartPr/>
                <p14:nvPr/>
              </p14:nvContentPartPr>
              <p14:xfrm>
                <a:off x="11748191" y="6406585"/>
                <a:ext cx="126720" cy="276480"/>
              </p14:xfrm>
            </p:contentPart>
          </mc:Choice>
          <mc:Fallback>
            <p:pic>
              <p:nvPicPr>
                <p:cNvPr id="248" name="잉크 247">
                  <a:extLst>
                    <a:ext uri="{FF2B5EF4-FFF2-40B4-BE49-F238E27FC236}">
                      <a16:creationId xmlns:a16="http://schemas.microsoft.com/office/drawing/2014/main" id="{E75AF4C7-42D6-CF67-362C-60E0006EA51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730551" y="6388945"/>
                  <a:ext cx="1623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49" name="잉크 248">
                  <a:extLst>
                    <a:ext uri="{FF2B5EF4-FFF2-40B4-BE49-F238E27FC236}">
                      <a16:creationId xmlns:a16="http://schemas.microsoft.com/office/drawing/2014/main" id="{F10F6198-4D7D-4124-C916-782C9757F99F}"/>
                    </a:ext>
                  </a:extLst>
                </p14:cNvPr>
                <p14:cNvContentPartPr/>
                <p14:nvPr/>
              </p14:nvContentPartPr>
              <p14:xfrm>
                <a:off x="11893271" y="6525385"/>
                <a:ext cx="81360" cy="98640"/>
              </p14:xfrm>
            </p:contentPart>
          </mc:Choice>
          <mc:Fallback>
            <p:pic>
              <p:nvPicPr>
                <p:cNvPr id="249" name="잉크 248">
                  <a:extLst>
                    <a:ext uri="{FF2B5EF4-FFF2-40B4-BE49-F238E27FC236}">
                      <a16:creationId xmlns:a16="http://schemas.microsoft.com/office/drawing/2014/main" id="{F10F6198-4D7D-4124-C916-782C9757F99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875631" y="6507745"/>
                  <a:ext cx="117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50" name="잉크 249">
                  <a:extLst>
                    <a:ext uri="{FF2B5EF4-FFF2-40B4-BE49-F238E27FC236}">
                      <a16:creationId xmlns:a16="http://schemas.microsoft.com/office/drawing/2014/main" id="{19E17458-D33C-115E-0BDF-8FCB843B2A14}"/>
                    </a:ext>
                  </a:extLst>
                </p14:cNvPr>
                <p14:cNvContentPartPr/>
                <p14:nvPr/>
              </p14:nvContentPartPr>
              <p14:xfrm>
                <a:off x="12003791" y="6419185"/>
                <a:ext cx="59040" cy="270360"/>
              </p14:xfrm>
            </p:contentPart>
          </mc:Choice>
          <mc:Fallback>
            <p:pic>
              <p:nvPicPr>
                <p:cNvPr id="250" name="잉크 249">
                  <a:extLst>
                    <a:ext uri="{FF2B5EF4-FFF2-40B4-BE49-F238E27FC236}">
                      <a16:creationId xmlns:a16="http://schemas.microsoft.com/office/drawing/2014/main" id="{19E17458-D33C-115E-0BDF-8FCB843B2A1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986151" y="6401545"/>
                  <a:ext cx="946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51" name="잉크 250">
                  <a:extLst>
                    <a:ext uri="{FF2B5EF4-FFF2-40B4-BE49-F238E27FC236}">
                      <a16:creationId xmlns:a16="http://schemas.microsoft.com/office/drawing/2014/main" id="{7DCA5A1F-E16D-1B44-8DCB-8A04EFADC38F}"/>
                    </a:ext>
                  </a:extLst>
                </p14:cNvPr>
                <p14:cNvContentPartPr/>
                <p14:nvPr/>
              </p14:nvContentPartPr>
              <p14:xfrm>
                <a:off x="12093791" y="6507025"/>
                <a:ext cx="56880" cy="360"/>
              </p14:xfrm>
            </p:contentPart>
          </mc:Choice>
          <mc:Fallback>
            <p:pic>
              <p:nvPicPr>
                <p:cNvPr id="251" name="잉크 250">
                  <a:extLst>
                    <a:ext uri="{FF2B5EF4-FFF2-40B4-BE49-F238E27FC236}">
                      <a16:creationId xmlns:a16="http://schemas.microsoft.com/office/drawing/2014/main" id="{7DCA5A1F-E16D-1B44-8DCB-8A04EFADC38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2075791" y="6489025"/>
                  <a:ext cx="925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52" name="잉크 251">
                  <a:extLst>
                    <a:ext uri="{FF2B5EF4-FFF2-40B4-BE49-F238E27FC236}">
                      <a16:creationId xmlns:a16="http://schemas.microsoft.com/office/drawing/2014/main" id="{F8ABB3CC-2E57-EE80-6B36-1603531BD74B}"/>
                    </a:ext>
                  </a:extLst>
                </p14:cNvPr>
                <p14:cNvContentPartPr/>
                <p14:nvPr/>
              </p14:nvContentPartPr>
              <p14:xfrm>
                <a:off x="12131231" y="6588385"/>
                <a:ext cx="94680" cy="27000"/>
              </p14:xfrm>
            </p:contentPart>
          </mc:Choice>
          <mc:Fallback>
            <p:pic>
              <p:nvPicPr>
                <p:cNvPr id="252" name="잉크 251">
                  <a:extLst>
                    <a:ext uri="{FF2B5EF4-FFF2-40B4-BE49-F238E27FC236}">
                      <a16:creationId xmlns:a16="http://schemas.microsoft.com/office/drawing/2014/main" id="{F8ABB3CC-2E57-EE80-6B36-1603531BD74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2113591" y="6570385"/>
                  <a:ext cx="1303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53" name="잉크 252">
                  <a:extLst>
                    <a:ext uri="{FF2B5EF4-FFF2-40B4-BE49-F238E27FC236}">
                      <a16:creationId xmlns:a16="http://schemas.microsoft.com/office/drawing/2014/main" id="{07459F15-6FE8-8D1E-F52D-40D9D17FC4F0}"/>
                    </a:ext>
                  </a:extLst>
                </p14:cNvPr>
                <p14:cNvContentPartPr/>
                <p14:nvPr/>
              </p14:nvContentPartPr>
              <p14:xfrm>
                <a:off x="12237071" y="6450505"/>
                <a:ext cx="132480" cy="228240"/>
              </p14:xfrm>
            </p:contentPart>
          </mc:Choice>
          <mc:Fallback>
            <p:pic>
              <p:nvPicPr>
                <p:cNvPr id="253" name="잉크 252">
                  <a:extLst>
                    <a:ext uri="{FF2B5EF4-FFF2-40B4-BE49-F238E27FC236}">
                      <a16:creationId xmlns:a16="http://schemas.microsoft.com/office/drawing/2014/main" id="{07459F15-6FE8-8D1E-F52D-40D9D17FC4F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2219071" y="6432865"/>
                  <a:ext cx="168120" cy="263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89894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- 1003</a:t>
            </a:r>
            <a:endParaRPr lang="ko-KR" altLang="en-US" sz="2000" dirty="0"/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E2619E05-0248-E463-3B2D-D0373D1F1DB6}"/>
              </a:ext>
            </a:extLst>
          </p:cNvPr>
          <p:cNvGrpSpPr/>
          <p:nvPr/>
        </p:nvGrpSpPr>
        <p:grpSpPr>
          <a:xfrm>
            <a:off x="4321031" y="406825"/>
            <a:ext cx="1516320" cy="357480"/>
            <a:chOff x="4321031" y="406825"/>
            <a:chExt cx="1516320" cy="35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3AAE8156-BF8D-0D15-3FA0-4BD09CDA4563}"/>
                    </a:ext>
                  </a:extLst>
                </p14:cNvPr>
                <p14:cNvContentPartPr/>
                <p14:nvPr/>
              </p14:nvContentPartPr>
              <p14:xfrm>
                <a:off x="4451711" y="425545"/>
                <a:ext cx="182880" cy="33876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3AAE8156-BF8D-0D15-3FA0-4BD09CDA456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34071" y="407545"/>
                  <a:ext cx="2185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BB8B1E50-B1A7-5A61-7C3C-9AD8CCD4CA4C}"/>
                    </a:ext>
                  </a:extLst>
                </p14:cNvPr>
                <p14:cNvContentPartPr/>
                <p14:nvPr/>
              </p14:nvContentPartPr>
              <p14:xfrm>
                <a:off x="4321031" y="631105"/>
                <a:ext cx="345240" cy="2628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BB8B1E50-B1A7-5A61-7C3C-9AD8CCD4CA4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03391" y="613465"/>
                  <a:ext cx="3808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288A7B8A-7668-13BB-FA71-A3D1DEB6E221}"/>
                    </a:ext>
                  </a:extLst>
                </p14:cNvPr>
                <p14:cNvContentPartPr/>
                <p14:nvPr/>
              </p14:nvContentPartPr>
              <p14:xfrm>
                <a:off x="4703351" y="506905"/>
                <a:ext cx="5400" cy="1368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288A7B8A-7668-13BB-FA71-A3D1DEB6E2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85351" y="489265"/>
                  <a:ext cx="410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374D8589-D832-AFA0-D794-F0A533B3BB73}"/>
                    </a:ext>
                  </a:extLst>
                </p14:cNvPr>
                <p14:cNvContentPartPr/>
                <p14:nvPr/>
              </p14:nvContentPartPr>
              <p14:xfrm>
                <a:off x="4722071" y="707425"/>
                <a:ext cx="2880" cy="504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374D8589-D832-AFA0-D794-F0A533B3BB7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04431" y="689425"/>
                  <a:ext cx="385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E899F6C5-61EF-C1F7-DA34-6820628F5F22}"/>
                    </a:ext>
                  </a:extLst>
                </p14:cNvPr>
                <p14:cNvContentPartPr/>
                <p14:nvPr/>
              </p14:nvContentPartPr>
              <p14:xfrm>
                <a:off x="4828631" y="494305"/>
                <a:ext cx="126000" cy="20736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E899F6C5-61EF-C1F7-DA34-6820628F5F2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10991" y="476665"/>
                  <a:ext cx="1616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A38DD992-E209-2E01-97CE-CECFB758C3E5}"/>
                    </a:ext>
                  </a:extLst>
                </p14:cNvPr>
                <p14:cNvContentPartPr/>
                <p14:nvPr/>
              </p14:nvContentPartPr>
              <p14:xfrm>
                <a:off x="5034191" y="563065"/>
                <a:ext cx="109080" cy="10584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A38DD992-E209-2E01-97CE-CECFB758C3E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16551" y="545425"/>
                  <a:ext cx="144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CE24E192-FA59-C641-79B4-62E55948E38D}"/>
                    </a:ext>
                  </a:extLst>
                </p14:cNvPr>
                <p14:cNvContentPartPr/>
                <p14:nvPr/>
              </p14:nvContentPartPr>
              <p14:xfrm>
                <a:off x="5285111" y="406825"/>
                <a:ext cx="113760" cy="30780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CE24E192-FA59-C641-79B4-62E55948E38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67111" y="388825"/>
                  <a:ext cx="1494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86B8CAC0-36C2-6D10-2522-94B95CF4486D}"/>
                    </a:ext>
                  </a:extLst>
                </p14:cNvPr>
                <p14:cNvContentPartPr/>
                <p14:nvPr/>
              </p14:nvContentPartPr>
              <p14:xfrm>
                <a:off x="5473391" y="525985"/>
                <a:ext cx="144720" cy="22212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86B8CAC0-36C2-6D10-2522-94B95CF44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55391" y="507985"/>
                  <a:ext cx="1803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30F98D9B-4E23-4A9A-B2B8-F7133479F143}"/>
                    </a:ext>
                  </a:extLst>
                </p14:cNvPr>
                <p14:cNvContentPartPr/>
                <p14:nvPr/>
              </p14:nvContentPartPr>
              <p14:xfrm>
                <a:off x="5517311" y="500785"/>
                <a:ext cx="138240" cy="36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30F98D9B-4E23-4A9A-B2B8-F7133479F14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99671" y="482785"/>
                  <a:ext cx="173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7BABF104-47CD-8AA7-4DDF-8AB57DC878F5}"/>
                    </a:ext>
                  </a:extLst>
                </p14:cNvPr>
                <p14:cNvContentPartPr/>
                <p14:nvPr/>
              </p14:nvContentPartPr>
              <p14:xfrm>
                <a:off x="5711711" y="450745"/>
                <a:ext cx="125640" cy="278280"/>
              </p14:xfrm>
            </p:contentPart>
          </mc:Choice>
          <mc:Fallback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7BABF104-47CD-8AA7-4DDF-8AB57DC878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93711" y="432745"/>
                  <a:ext cx="161280" cy="31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25304062-C55E-0512-FDF8-AB0D3A526849}"/>
              </a:ext>
            </a:extLst>
          </p:cNvPr>
          <p:cNvGrpSpPr/>
          <p:nvPr/>
        </p:nvGrpSpPr>
        <p:grpSpPr>
          <a:xfrm>
            <a:off x="1584311" y="3682465"/>
            <a:ext cx="884880" cy="482760"/>
            <a:chOff x="1584311" y="3682465"/>
            <a:chExt cx="884880" cy="48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1" name="잉크 220">
                  <a:extLst>
                    <a:ext uri="{FF2B5EF4-FFF2-40B4-BE49-F238E27FC236}">
                      <a16:creationId xmlns:a16="http://schemas.microsoft.com/office/drawing/2014/main" id="{A41E5045-8F1E-D82C-231E-426FF75D8908}"/>
                    </a:ext>
                  </a:extLst>
                </p14:cNvPr>
                <p14:cNvContentPartPr/>
                <p14:nvPr/>
              </p14:nvContentPartPr>
              <p14:xfrm>
                <a:off x="1671431" y="3682465"/>
                <a:ext cx="138960" cy="470520"/>
              </p14:xfrm>
            </p:contentPart>
          </mc:Choice>
          <mc:Fallback>
            <p:pic>
              <p:nvPicPr>
                <p:cNvPr id="221" name="잉크 220">
                  <a:extLst>
                    <a:ext uri="{FF2B5EF4-FFF2-40B4-BE49-F238E27FC236}">
                      <a16:creationId xmlns:a16="http://schemas.microsoft.com/office/drawing/2014/main" id="{A41E5045-8F1E-D82C-231E-426FF75D890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53431" y="3664465"/>
                  <a:ext cx="17460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9838BDE6-7DAD-288B-F610-CE19F9CEE960}"/>
                    </a:ext>
                  </a:extLst>
                </p14:cNvPr>
                <p14:cNvContentPartPr/>
                <p14:nvPr/>
              </p14:nvContentPartPr>
              <p14:xfrm>
                <a:off x="1584311" y="3920065"/>
                <a:ext cx="190800" cy="63360"/>
              </p14:xfrm>
            </p:contentPart>
          </mc:Choice>
          <mc:Fallback>
            <p:pic>
              <p:nvPicPr>
                <p:cNvPr id="222" name="잉크 221">
                  <a:extLst>
                    <a:ext uri="{FF2B5EF4-FFF2-40B4-BE49-F238E27FC236}">
                      <a16:creationId xmlns:a16="http://schemas.microsoft.com/office/drawing/2014/main" id="{9838BDE6-7DAD-288B-F610-CE19F9CEE96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66311" y="3902065"/>
                  <a:ext cx="2264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3F47C6EF-7BAC-03B3-2DAC-2CFC045478E0}"/>
                    </a:ext>
                  </a:extLst>
                </p14:cNvPr>
                <p14:cNvContentPartPr/>
                <p14:nvPr/>
              </p14:nvContentPartPr>
              <p14:xfrm>
                <a:off x="1839191" y="3882625"/>
                <a:ext cx="71280" cy="270360"/>
              </p14:xfrm>
            </p:contentPart>
          </mc:Choice>
          <mc:Fallback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3F47C6EF-7BAC-03B3-2DAC-2CFC045478E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21191" y="3864985"/>
                  <a:ext cx="1069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9043F9DE-3CEE-789D-C6F0-C3DC1A308309}"/>
                    </a:ext>
                  </a:extLst>
                </p14:cNvPr>
                <p14:cNvContentPartPr/>
                <p14:nvPr/>
              </p14:nvContentPartPr>
              <p14:xfrm>
                <a:off x="2028911" y="3877225"/>
                <a:ext cx="245160" cy="175680"/>
              </p14:xfrm>
            </p:contentPart>
          </mc:Choice>
          <mc:Fallback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9043F9DE-3CEE-789D-C6F0-C3DC1A30830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11271" y="3859225"/>
                  <a:ext cx="2808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81C08753-1446-2726-AABC-C500FF8D1611}"/>
                    </a:ext>
                  </a:extLst>
                </p14:cNvPr>
                <p14:cNvContentPartPr/>
                <p14:nvPr/>
              </p14:nvContentPartPr>
              <p14:xfrm>
                <a:off x="2292071" y="3807745"/>
                <a:ext cx="177120" cy="357480"/>
              </p14:xfrm>
            </p:contentPart>
          </mc:Choice>
          <mc:Fallback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81C08753-1446-2726-AABC-C500FF8D16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74071" y="3789745"/>
                  <a:ext cx="212760" cy="39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8872278A-853F-8303-48E4-C32D5C2A4669}"/>
              </a:ext>
            </a:extLst>
          </p:cNvPr>
          <p:cNvGrpSpPr/>
          <p:nvPr/>
        </p:nvGrpSpPr>
        <p:grpSpPr>
          <a:xfrm>
            <a:off x="2899391" y="3687145"/>
            <a:ext cx="871920" cy="443880"/>
            <a:chOff x="2899391" y="3687145"/>
            <a:chExt cx="871920" cy="44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CCEEAFEF-F832-DA34-52D7-EA4576210208}"/>
                    </a:ext>
                  </a:extLst>
                </p14:cNvPr>
                <p14:cNvContentPartPr/>
                <p14:nvPr/>
              </p14:nvContentPartPr>
              <p14:xfrm>
                <a:off x="3075431" y="3687145"/>
                <a:ext cx="131040" cy="305640"/>
              </p14:xfrm>
            </p:contentPart>
          </mc:Choice>
          <mc:Fallback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CCEEAFEF-F832-DA34-52D7-EA457621020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57791" y="3669145"/>
                  <a:ext cx="1666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57674B56-1B43-BDE6-A115-ACCA4E784702}"/>
                    </a:ext>
                  </a:extLst>
                </p14:cNvPr>
                <p14:cNvContentPartPr/>
                <p14:nvPr/>
              </p14:nvContentPartPr>
              <p14:xfrm>
                <a:off x="2899391" y="3870025"/>
                <a:ext cx="263520" cy="38160"/>
              </p14:xfrm>
            </p:contentPart>
          </mc:Choice>
          <mc:Fallback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57674B56-1B43-BDE6-A115-ACCA4E78470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81751" y="3852025"/>
                  <a:ext cx="2991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057FC930-07B9-FE0C-CFE8-041D51742E7C}"/>
                    </a:ext>
                  </a:extLst>
                </p14:cNvPr>
                <p14:cNvContentPartPr/>
                <p14:nvPr/>
              </p14:nvContentPartPr>
              <p14:xfrm>
                <a:off x="3261551" y="3801265"/>
                <a:ext cx="151920" cy="252000"/>
              </p14:xfrm>
            </p:contentPart>
          </mc:Choice>
          <mc:Fallback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057FC930-07B9-FE0C-CFE8-041D51742E7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43551" y="3783265"/>
                  <a:ext cx="1875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B89687FD-7750-D721-A56E-D498AB392CFE}"/>
                    </a:ext>
                  </a:extLst>
                </p14:cNvPr>
                <p14:cNvContentPartPr/>
                <p14:nvPr/>
              </p14:nvContentPartPr>
              <p14:xfrm>
                <a:off x="3465671" y="3863905"/>
                <a:ext cx="17280" cy="190800"/>
              </p14:xfrm>
            </p:contentPart>
          </mc:Choice>
          <mc:Fallback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B89687FD-7750-D721-A56E-D498AB392CF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48031" y="3846265"/>
                  <a:ext cx="529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0E23A95B-CA13-7B4F-BF28-F8E36B2FA950}"/>
                    </a:ext>
                  </a:extLst>
                </p14:cNvPr>
                <p14:cNvContentPartPr/>
                <p14:nvPr/>
              </p14:nvContentPartPr>
              <p14:xfrm>
                <a:off x="3611471" y="3832585"/>
                <a:ext cx="159840" cy="298440"/>
              </p14:xfrm>
            </p:contentPart>
          </mc:Choice>
          <mc:Fallback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0E23A95B-CA13-7B4F-BF28-F8E36B2FA95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93471" y="3814945"/>
                  <a:ext cx="195480" cy="33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36" name="잉크 235">
                <a:extLst>
                  <a:ext uri="{FF2B5EF4-FFF2-40B4-BE49-F238E27FC236}">
                    <a16:creationId xmlns:a16="http://schemas.microsoft.com/office/drawing/2014/main" id="{329F422B-F335-9C0C-62EB-14138DFD391E}"/>
                  </a:ext>
                </a:extLst>
              </p14:cNvPr>
              <p14:cNvContentPartPr/>
              <p14:nvPr/>
            </p14:nvContentPartPr>
            <p14:xfrm>
              <a:off x="1891391" y="4402465"/>
              <a:ext cx="217080" cy="310320"/>
            </p14:xfrm>
          </p:contentPart>
        </mc:Choice>
        <mc:Fallback>
          <p:pic>
            <p:nvPicPr>
              <p:cNvPr id="236" name="잉크 235">
                <a:extLst>
                  <a:ext uri="{FF2B5EF4-FFF2-40B4-BE49-F238E27FC236}">
                    <a16:creationId xmlns:a16="http://schemas.microsoft.com/office/drawing/2014/main" id="{329F422B-F335-9C0C-62EB-14138DFD391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73391" y="4384825"/>
                <a:ext cx="252720" cy="34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9B1FB414-A565-C960-2AA8-B0B2A35A84C3}"/>
              </a:ext>
            </a:extLst>
          </p:cNvPr>
          <p:cNvGrpSpPr/>
          <p:nvPr/>
        </p:nvGrpSpPr>
        <p:grpSpPr>
          <a:xfrm>
            <a:off x="613391" y="4302385"/>
            <a:ext cx="1033920" cy="960840"/>
            <a:chOff x="613391" y="4302385"/>
            <a:chExt cx="1033920" cy="96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5" name="잉크 234">
                  <a:extLst>
                    <a:ext uri="{FF2B5EF4-FFF2-40B4-BE49-F238E27FC236}">
                      <a16:creationId xmlns:a16="http://schemas.microsoft.com/office/drawing/2014/main" id="{52CC2705-6021-D681-B0F9-1466552D0A4C}"/>
                    </a:ext>
                  </a:extLst>
                </p14:cNvPr>
                <p14:cNvContentPartPr/>
                <p14:nvPr/>
              </p14:nvContentPartPr>
              <p14:xfrm>
                <a:off x="1063031" y="4302385"/>
                <a:ext cx="584280" cy="450360"/>
              </p14:xfrm>
            </p:contentPart>
          </mc:Choice>
          <mc:Fallback>
            <p:pic>
              <p:nvPicPr>
                <p:cNvPr id="235" name="잉크 234">
                  <a:extLst>
                    <a:ext uri="{FF2B5EF4-FFF2-40B4-BE49-F238E27FC236}">
                      <a16:creationId xmlns:a16="http://schemas.microsoft.com/office/drawing/2014/main" id="{52CC2705-6021-D681-B0F9-1466552D0A4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45391" y="4284385"/>
                  <a:ext cx="61992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EE373BCB-EEB5-8C5F-A9A0-B51A371745FB}"/>
                    </a:ext>
                  </a:extLst>
                </p14:cNvPr>
                <p14:cNvContentPartPr/>
                <p14:nvPr/>
              </p14:nvContentPartPr>
              <p14:xfrm>
                <a:off x="713111" y="4890985"/>
                <a:ext cx="163440" cy="372240"/>
              </p14:xfrm>
            </p:contentPart>
          </mc:Choice>
          <mc:Fallback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EE373BCB-EEB5-8C5F-A9A0-B51A371745F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5471" y="4873345"/>
                  <a:ext cx="1990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186CCBF5-7DC0-507C-2863-F064D5B42646}"/>
                    </a:ext>
                  </a:extLst>
                </p14:cNvPr>
                <p14:cNvContentPartPr/>
                <p14:nvPr/>
              </p14:nvContentPartPr>
              <p14:xfrm>
                <a:off x="613391" y="5060905"/>
                <a:ext cx="295560" cy="62280"/>
              </p14:xfrm>
            </p:contentPart>
          </mc:Choice>
          <mc:Fallback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186CCBF5-7DC0-507C-2863-F064D5B4264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5751" y="5042905"/>
                  <a:ext cx="3312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342C3466-A5DD-9D6D-B11C-77224381B141}"/>
                    </a:ext>
                  </a:extLst>
                </p14:cNvPr>
                <p14:cNvContentPartPr/>
                <p14:nvPr/>
              </p14:nvContentPartPr>
              <p14:xfrm>
                <a:off x="912551" y="4947505"/>
                <a:ext cx="171000" cy="288360"/>
              </p14:xfrm>
            </p:contentPart>
          </mc:Choice>
          <mc:Fallback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342C3466-A5DD-9D6D-B11C-77224381B14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4911" y="4929505"/>
                  <a:ext cx="2066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F78194CF-5DE4-E790-850F-39F156EE1B38}"/>
                    </a:ext>
                  </a:extLst>
                </p14:cNvPr>
                <p14:cNvContentPartPr/>
                <p14:nvPr/>
              </p14:nvContentPartPr>
              <p14:xfrm>
                <a:off x="1171031" y="4984945"/>
                <a:ext cx="21240" cy="199080"/>
              </p14:xfrm>
            </p:contentPart>
          </mc:Choice>
          <mc:Fallback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F78194CF-5DE4-E790-850F-39F156EE1B3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53031" y="4967305"/>
                  <a:ext cx="568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7B43D423-5D08-4E74-7A95-994955F5785F}"/>
                    </a:ext>
                  </a:extLst>
                </p14:cNvPr>
                <p14:cNvContentPartPr/>
                <p14:nvPr/>
              </p14:nvContentPartPr>
              <p14:xfrm>
                <a:off x="1356791" y="4910065"/>
                <a:ext cx="142560" cy="317520"/>
              </p14:xfrm>
            </p:contentPart>
          </mc:Choice>
          <mc:Fallback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7B43D423-5D08-4E74-7A95-994955F5785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38791" y="4892065"/>
                  <a:ext cx="178200" cy="35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D1E3C5BF-5412-D43D-6761-A383219890B8}"/>
              </a:ext>
            </a:extLst>
          </p:cNvPr>
          <p:cNvGrpSpPr/>
          <p:nvPr/>
        </p:nvGrpSpPr>
        <p:grpSpPr>
          <a:xfrm>
            <a:off x="1753151" y="4853545"/>
            <a:ext cx="747000" cy="393840"/>
            <a:chOff x="1753151" y="4853545"/>
            <a:chExt cx="747000" cy="39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44" name="잉크 243">
                  <a:extLst>
                    <a:ext uri="{FF2B5EF4-FFF2-40B4-BE49-F238E27FC236}">
                      <a16:creationId xmlns:a16="http://schemas.microsoft.com/office/drawing/2014/main" id="{F8F23466-A489-827E-284E-2494E45D571F}"/>
                    </a:ext>
                  </a:extLst>
                </p14:cNvPr>
                <p14:cNvContentPartPr/>
                <p14:nvPr/>
              </p14:nvContentPartPr>
              <p14:xfrm>
                <a:off x="1827311" y="4853545"/>
                <a:ext cx="164160" cy="393840"/>
              </p14:xfrm>
            </p:contentPart>
          </mc:Choice>
          <mc:Fallback>
            <p:pic>
              <p:nvPicPr>
                <p:cNvPr id="244" name="잉크 243">
                  <a:extLst>
                    <a:ext uri="{FF2B5EF4-FFF2-40B4-BE49-F238E27FC236}">
                      <a16:creationId xmlns:a16="http://schemas.microsoft.com/office/drawing/2014/main" id="{F8F23466-A489-827E-284E-2494E45D571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09671" y="4835545"/>
                  <a:ext cx="19980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45" name="잉크 244">
                  <a:extLst>
                    <a:ext uri="{FF2B5EF4-FFF2-40B4-BE49-F238E27FC236}">
                      <a16:creationId xmlns:a16="http://schemas.microsoft.com/office/drawing/2014/main" id="{AEB683C7-E915-F79E-3C58-1EAD1D547136}"/>
                    </a:ext>
                  </a:extLst>
                </p14:cNvPr>
                <p14:cNvContentPartPr/>
                <p14:nvPr/>
              </p14:nvContentPartPr>
              <p14:xfrm>
                <a:off x="1753151" y="5046865"/>
                <a:ext cx="218520" cy="33120"/>
              </p14:xfrm>
            </p:contentPart>
          </mc:Choice>
          <mc:Fallback>
            <p:pic>
              <p:nvPicPr>
                <p:cNvPr id="245" name="잉크 244">
                  <a:extLst>
                    <a:ext uri="{FF2B5EF4-FFF2-40B4-BE49-F238E27FC236}">
                      <a16:creationId xmlns:a16="http://schemas.microsoft.com/office/drawing/2014/main" id="{AEB683C7-E915-F79E-3C58-1EAD1D54713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35511" y="5029225"/>
                  <a:ext cx="2541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46" name="잉크 245">
                  <a:extLst>
                    <a:ext uri="{FF2B5EF4-FFF2-40B4-BE49-F238E27FC236}">
                      <a16:creationId xmlns:a16="http://schemas.microsoft.com/office/drawing/2014/main" id="{255CA0AE-CB43-3CBC-FB72-CEBA500B0F65}"/>
                    </a:ext>
                  </a:extLst>
                </p14:cNvPr>
                <p14:cNvContentPartPr/>
                <p14:nvPr/>
              </p14:nvContentPartPr>
              <p14:xfrm>
                <a:off x="2033231" y="4941385"/>
                <a:ext cx="159120" cy="280800"/>
              </p14:xfrm>
            </p:contentPart>
          </mc:Choice>
          <mc:Fallback>
            <p:pic>
              <p:nvPicPr>
                <p:cNvPr id="246" name="잉크 245">
                  <a:extLst>
                    <a:ext uri="{FF2B5EF4-FFF2-40B4-BE49-F238E27FC236}">
                      <a16:creationId xmlns:a16="http://schemas.microsoft.com/office/drawing/2014/main" id="{255CA0AE-CB43-3CBC-FB72-CEBA500B0F6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15231" y="4923385"/>
                  <a:ext cx="1947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47" name="잉크 246">
                  <a:extLst>
                    <a:ext uri="{FF2B5EF4-FFF2-40B4-BE49-F238E27FC236}">
                      <a16:creationId xmlns:a16="http://schemas.microsoft.com/office/drawing/2014/main" id="{70351167-3AE2-380F-90B7-766D850E1AC1}"/>
                    </a:ext>
                  </a:extLst>
                </p14:cNvPr>
                <p14:cNvContentPartPr/>
                <p14:nvPr/>
              </p14:nvContentPartPr>
              <p14:xfrm>
                <a:off x="2202431" y="5028865"/>
                <a:ext cx="121320" cy="143640"/>
              </p14:xfrm>
            </p:contentPart>
          </mc:Choice>
          <mc:Fallback>
            <p:pic>
              <p:nvPicPr>
                <p:cNvPr id="247" name="잉크 246">
                  <a:extLst>
                    <a:ext uri="{FF2B5EF4-FFF2-40B4-BE49-F238E27FC236}">
                      <a16:creationId xmlns:a16="http://schemas.microsoft.com/office/drawing/2014/main" id="{70351167-3AE2-380F-90B7-766D850E1AC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84431" y="5011225"/>
                  <a:ext cx="1569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48" name="잉크 247">
                  <a:extLst>
                    <a:ext uri="{FF2B5EF4-FFF2-40B4-BE49-F238E27FC236}">
                      <a16:creationId xmlns:a16="http://schemas.microsoft.com/office/drawing/2014/main" id="{D8F11704-B1AB-ACED-0295-86CD8C6F02FE}"/>
                    </a:ext>
                  </a:extLst>
                </p14:cNvPr>
                <p14:cNvContentPartPr/>
                <p14:nvPr/>
              </p14:nvContentPartPr>
              <p14:xfrm>
                <a:off x="2419511" y="4947505"/>
                <a:ext cx="80640" cy="284760"/>
              </p14:xfrm>
            </p:contentPart>
          </mc:Choice>
          <mc:Fallback>
            <p:pic>
              <p:nvPicPr>
                <p:cNvPr id="248" name="잉크 247">
                  <a:extLst>
                    <a:ext uri="{FF2B5EF4-FFF2-40B4-BE49-F238E27FC236}">
                      <a16:creationId xmlns:a16="http://schemas.microsoft.com/office/drawing/2014/main" id="{D8F11704-B1AB-ACED-0295-86CD8C6F02F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01511" y="4929505"/>
                  <a:ext cx="116280" cy="32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56" name="잉크 255">
                <a:extLst>
                  <a:ext uri="{FF2B5EF4-FFF2-40B4-BE49-F238E27FC236}">
                    <a16:creationId xmlns:a16="http://schemas.microsoft.com/office/drawing/2014/main" id="{60227E78-100E-1383-C130-4EEBD4F15472}"/>
                  </a:ext>
                </a:extLst>
              </p14:cNvPr>
              <p14:cNvContentPartPr/>
              <p14:nvPr/>
            </p14:nvContentPartPr>
            <p14:xfrm>
              <a:off x="3902351" y="2893345"/>
              <a:ext cx="425520" cy="438120"/>
            </p14:xfrm>
          </p:contentPart>
        </mc:Choice>
        <mc:Fallback>
          <p:pic>
            <p:nvPicPr>
              <p:cNvPr id="256" name="잉크 255">
                <a:extLst>
                  <a:ext uri="{FF2B5EF4-FFF2-40B4-BE49-F238E27FC236}">
                    <a16:creationId xmlns:a16="http://schemas.microsoft.com/office/drawing/2014/main" id="{60227E78-100E-1383-C130-4EEBD4F1547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84711" y="2875345"/>
                <a:ext cx="46116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46" name="잉크 145">
                <a:extLst>
                  <a:ext uri="{FF2B5EF4-FFF2-40B4-BE49-F238E27FC236}">
                    <a16:creationId xmlns:a16="http://schemas.microsoft.com/office/drawing/2014/main" id="{BB5A6964-984F-5FA5-765A-C04D2F24B0D4}"/>
                  </a:ext>
                </a:extLst>
              </p14:cNvPr>
              <p14:cNvContentPartPr/>
              <p14:nvPr/>
            </p14:nvContentPartPr>
            <p14:xfrm>
              <a:off x="4217351" y="982825"/>
              <a:ext cx="692640" cy="516240"/>
            </p14:xfrm>
          </p:contentPart>
        </mc:Choice>
        <mc:Fallback>
          <p:pic>
            <p:nvPicPr>
              <p:cNvPr id="146" name="잉크 145">
                <a:extLst>
                  <a:ext uri="{FF2B5EF4-FFF2-40B4-BE49-F238E27FC236}">
                    <a16:creationId xmlns:a16="http://schemas.microsoft.com/office/drawing/2014/main" id="{BB5A6964-984F-5FA5-765A-C04D2F24B0D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99711" y="965185"/>
                <a:ext cx="72828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57" name="잉크 156">
                <a:extLst>
                  <a:ext uri="{FF2B5EF4-FFF2-40B4-BE49-F238E27FC236}">
                    <a16:creationId xmlns:a16="http://schemas.microsoft.com/office/drawing/2014/main" id="{F0807390-7AED-B381-0380-076E584E750B}"/>
                  </a:ext>
                </a:extLst>
              </p14:cNvPr>
              <p14:cNvContentPartPr/>
              <p14:nvPr/>
            </p14:nvContentPartPr>
            <p14:xfrm>
              <a:off x="5079191" y="945385"/>
              <a:ext cx="484920" cy="514440"/>
            </p14:xfrm>
          </p:contentPart>
        </mc:Choice>
        <mc:Fallback>
          <p:pic>
            <p:nvPicPr>
              <p:cNvPr id="157" name="잉크 156">
                <a:extLst>
                  <a:ext uri="{FF2B5EF4-FFF2-40B4-BE49-F238E27FC236}">
                    <a16:creationId xmlns:a16="http://schemas.microsoft.com/office/drawing/2014/main" id="{F0807390-7AED-B381-0380-076E584E750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061191" y="927385"/>
                <a:ext cx="52056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63" name="잉크 162">
                <a:extLst>
                  <a:ext uri="{FF2B5EF4-FFF2-40B4-BE49-F238E27FC236}">
                    <a16:creationId xmlns:a16="http://schemas.microsoft.com/office/drawing/2014/main" id="{A838E1FC-8FDB-FD3C-3BC3-866A3B8BC2D2}"/>
                  </a:ext>
                </a:extLst>
              </p14:cNvPr>
              <p14:cNvContentPartPr/>
              <p14:nvPr/>
            </p14:nvContentPartPr>
            <p14:xfrm>
              <a:off x="3387911" y="1565305"/>
              <a:ext cx="169560" cy="304560"/>
            </p14:xfrm>
          </p:contentPart>
        </mc:Choice>
        <mc:Fallback>
          <p:pic>
            <p:nvPicPr>
              <p:cNvPr id="163" name="잉크 162">
                <a:extLst>
                  <a:ext uri="{FF2B5EF4-FFF2-40B4-BE49-F238E27FC236}">
                    <a16:creationId xmlns:a16="http://schemas.microsoft.com/office/drawing/2014/main" id="{A838E1FC-8FDB-FD3C-3BC3-866A3B8BC2D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369911" y="1547665"/>
                <a:ext cx="2052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66" name="잉크 165">
                <a:extLst>
                  <a:ext uri="{FF2B5EF4-FFF2-40B4-BE49-F238E27FC236}">
                    <a16:creationId xmlns:a16="http://schemas.microsoft.com/office/drawing/2014/main" id="{506C76AC-6CA0-CD9C-6D94-EDC1B6E985EF}"/>
                  </a:ext>
                </a:extLst>
              </p14:cNvPr>
              <p14:cNvContentPartPr/>
              <p14:nvPr/>
            </p14:nvContentPartPr>
            <p14:xfrm>
              <a:off x="3306551" y="1704625"/>
              <a:ext cx="214920" cy="17640"/>
            </p14:xfrm>
          </p:contentPart>
        </mc:Choice>
        <mc:Fallback>
          <p:pic>
            <p:nvPicPr>
              <p:cNvPr id="166" name="잉크 165">
                <a:extLst>
                  <a:ext uri="{FF2B5EF4-FFF2-40B4-BE49-F238E27FC236}">
                    <a16:creationId xmlns:a16="http://schemas.microsoft.com/office/drawing/2014/main" id="{506C76AC-6CA0-CD9C-6D94-EDC1B6E985E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88911" y="1686985"/>
                <a:ext cx="2505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68" name="잉크 167">
                <a:extLst>
                  <a:ext uri="{FF2B5EF4-FFF2-40B4-BE49-F238E27FC236}">
                    <a16:creationId xmlns:a16="http://schemas.microsoft.com/office/drawing/2014/main" id="{5C71334E-CF10-1239-A35A-264CD23466E8}"/>
                  </a:ext>
                </a:extLst>
              </p14:cNvPr>
              <p14:cNvContentPartPr/>
              <p14:nvPr/>
            </p14:nvContentPartPr>
            <p14:xfrm>
              <a:off x="3556031" y="1634425"/>
              <a:ext cx="70200" cy="194040"/>
            </p14:xfrm>
          </p:contentPart>
        </mc:Choice>
        <mc:Fallback>
          <p:pic>
            <p:nvPicPr>
              <p:cNvPr id="168" name="잉크 167">
                <a:extLst>
                  <a:ext uri="{FF2B5EF4-FFF2-40B4-BE49-F238E27FC236}">
                    <a16:creationId xmlns:a16="http://schemas.microsoft.com/office/drawing/2014/main" id="{5C71334E-CF10-1239-A35A-264CD23466E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538391" y="1616425"/>
                <a:ext cx="1058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73" name="잉크 172">
                <a:extLst>
                  <a:ext uri="{FF2B5EF4-FFF2-40B4-BE49-F238E27FC236}">
                    <a16:creationId xmlns:a16="http://schemas.microsoft.com/office/drawing/2014/main" id="{3C2F40C3-9B93-CC76-0C29-7A47B8E96EF7}"/>
                  </a:ext>
                </a:extLst>
              </p14:cNvPr>
              <p14:cNvContentPartPr/>
              <p14:nvPr/>
            </p14:nvContentPartPr>
            <p14:xfrm>
              <a:off x="3714791" y="1596625"/>
              <a:ext cx="129960" cy="163080"/>
            </p14:xfrm>
          </p:contentPart>
        </mc:Choice>
        <mc:Fallback>
          <p:pic>
            <p:nvPicPr>
              <p:cNvPr id="173" name="잉크 172">
                <a:extLst>
                  <a:ext uri="{FF2B5EF4-FFF2-40B4-BE49-F238E27FC236}">
                    <a16:creationId xmlns:a16="http://schemas.microsoft.com/office/drawing/2014/main" id="{3C2F40C3-9B93-CC76-0C29-7A47B8E96EF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696791" y="1578985"/>
                <a:ext cx="1656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74" name="잉크 173">
                <a:extLst>
                  <a:ext uri="{FF2B5EF4-FFF2-40B4-BE49-F238E27FC236}">
                    <a16:creationId xmlns:a16="http://schemas.microsoft.com/office/drawing/2014/main" id="{1C790127-76FD-F89F-5EE4-57D1DC337FEA}"/>
                  </a:ext>
                </a:extLst>
              </p14:cNvPr>
              <p14:cNvContentPartPr/>
              <p14:nvPr/>
            </p14:nvContentPartPr>
            <p14:xfrm>
              <a:off x="3801191" y="1621825"/>
              <a:ext cx="19800" cy="180360"/>
            </p14:xfrm>
          </p:contentPart>
        </mc:Choice>
        <mc:Fallback>
          <p:pic>
            <p:nvPicPr>
              <p:cNvPr id="174" name="잉크 173">
                <a:extLst>
                  <a:ext uri="{FF2B5EF4-FFF2-40B4-BE49-F238E27FC236}">
                    <a16:creationId xmlns:a16="http://schemas.microsoft.com/office/drawing/2014/main" id="{1C790127-76FD-F89F-5EE4-57D1DC337FE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783551" y="1604185"/>
                <a:ext cx="55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75" name="잉크 174">
                <a:extLst>
                  <a:ext uri="{FF2B5EF4-FFF2-40B4-BE49-F238E27FC236}">
                    <a16:creationId xmlns:a16="http://schemas.microsoft.com/office/drawing/2014/main" id="{5A306CD7-191E-8006-210A-31390AA17744}"/>
                  </a:ext>
                </a:extLst>
              </p14:cNvPr>
              <p14:cNvContentPartPr/>
              <p14:nvPr/>
            </p14:nvContentPartPr>
            <p14:xfrm>
              <a:off x="3949151" y="1559185"/>
              <a:ext cx="53640" cy="293040"/>
            </p14:xfrm>
          </p:contentPart>
        </mc:Choice>
        <mc:Fallback>
          <p:pic>
            <p:nvPicPr>
              <p:cNvPr id="175" name="잉크 174">
                <a:extLst>
                  <a:ext uri="{FF2B5EF4-FFF2-40B4-BE49-F238E27FC236}">
                    <a16:creationId xmlns:a16="http://schemas.microsoft.com/office/drawing/2014/main" id="{5A306CD7-191E-8006-210A-31390AA1774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931511" y="1541185"/>
                <a:ext cx="8928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79" name="잉크 178">
                <a:extLst>
                  <a:ext uri="{FF2B5EF4-FFF2-40B4-BE49-F238E27FC236}">
                    <a16:creationId xmlns:a16="http://schemas.microsoft.com/office/drawing/2014/main" id="{E3E72C62-7869-0844-AEAB-1ADDD61C6192}"/>
                  </a:ext>
                </a:extLst>
              </p14:cNvPr>
              <p14:cNvContentPartPr/>
              <p14:nvPr/>
            </p14:nvContentPartPr>
            <p14:xfrm>
              <a:off x="5598311" y="1459105"/>
              <a:ext cx="88560" cy="256320"/>
            </p14:xfrm>
          </p:contentPart>
        </mc:Choice>
        <mc:Fallback>
          <p:pic>
            <p:nvPicPr>
              <p:cNvPr id="179" name="잉크 178">
                <a:extLst>
                  <a:ext uri="{FF2B5EF4-FFF2-40B4-BE49-F238E27FC236}">
                    <a16:creationId xmlns:a16="http://schemas.microsoft.com/office/drawing/2014/main" id="{E3E72C62-7869-0844-AEAB-1ADDD61C619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580311" y="1441105"/>
                <a:ext cx="12420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80" name="잉크 179">
                <a:extLst>
                  <a:ext uri="{FF2B5EF4-FFF2-40B4-BE49-F238E27FC236}">
                    <a16:creationId xmlns:a16="http://schemas.microsoft.com/office/drawing/2014/main" id="{88D3EE2A-62D5-725B-FCB4-718A3BB57A48}"/>
                  </a:ext>
                </a:extLst>
              </p14:cNvPr>
              <p14:cNvContentPartPr/>
              <p14:nvPr/>
            </p14:nvContentPartPr>
            <p14:xfrm>
              <a:off x="5505071" y="1571065"/>
              <a:ext cx="323640" cy="38520"/>
            </p14:xfrm>
          </p:contentPart>
        </mc:Choice>
        <mc:Fallback>
          <p:pic>
            <p:nvPicPr>
              <p:cNvPr id="180" name="잉크 179">
                <a:extLst>
                  <a:ext uri="{FF2B5EF4-FFF2-40B4-BE49-F238E27FC236}">
                    <a16:creationId xmlns:a16="http://schemas.microsoft.com/office/drawing/2014/main" id="{88D3EE2A-62D5-725B-FCB4-718A3BB57A4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487071" y="1553065"/>
                <a:ext cx="35928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82" name="잉크 181">
                <a:extLst>
                  <a:ext uri="{FF2B5EF4-FFF2-40B4-BE49-F238E27FC236}">
                    <a16:creationId xmlns:a16="http://schemas.microsoft.com/office/drawing/2014/main" id="{20B7C19C-2C26-16A0-0913-43752A782692}"/>
                  </a:ext>
                </a:extLst>
              </p14:cNvPr>
              <p14:cNvContentPartPr/>
              <p14:nvPr/>
            </p14:nvContentPartPr>
            <p14:xfrm>
              <a:off x="5773991" y="1509145"/>
              <a:ext cx="88200" cy="207360"/>
            </p14:xfrm>
          </p:contentPart>
        </mc:Choice>
        <mc:Fallback>
          <p:pic>
            <p:nvPicPr>
              <p:cNvPr id="182" name="잉크 181">
                <a:extLst>
                  <a:ext uri="{FF2B5EF4-FFF2-40B4-BE49-F238E27FC236}">
                    <a16:creationId xmlns:a16="http://schemas.microsoft.com/office/drawing/2014/main" id="{20B7C19C-2C26-16A0-0913-43752A78269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756351" y="1491505"/>
                <a:ext cx="1238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83" name="잉크 182">
                <a:extLst>
                  <a:ext uri="{FF2B5EF4-FFF2-40B4-BE49-F238E27FC236}">
                    <a16:creationId xmlns:a16="http://schemas.microsoft.com/office/drawing/2014/main" id="{F71DA9A1-3C8F-992A-1245-727FDA78D220}"/>
                  </a:ext>
                </a:extLst>
              </p14:cNvPr>
              <p14:cNvContentPartPr/>
              <p14:nvPr/>
            </p14:nvContentPartPr>
            <p14:xfrm>
              <a:off x="5968391" y="1497625"/>
              <a:ext cx="142560" cy="182160"/>
            </p14:xfrm>
          </p:contentPart>
        </mc:Choice>
        <mc:Fallback>
          <p:pic>
            <p:nvPicPr>
              <p:cNvPr id="183" name="잉크 182">
                <a:extLst>
                  <a:ext uri="{FF2B5EF4-FFF2-40B4-BE49-F238E27FC236}">
                    <a16:creationId xmlns:a16="http://schemas.microsoft.com/office/drawing/2014/main" id="{F71DA9A1-3C8F-992A-1245-727FDA78D22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950751" y="1479985"/>
                <a:ext cx="1782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85" name="잉크 184">
                <a:extLst>
                  <a:ext uri="{FF2B5EF4-FFF2-40B4-BE49-F238E27FC236}">
                    <a16:creationId xmlns:a16="http://schemas.microsoft.com/office/drawing/2014/main" id="{F7A889C9-B497-043D-884C-D8CF13CA6AF5}"/>
                  </a:ext>
                </a:extLst>
              </p14:cNvPr>
              <p14:cNvContentPartPr/>
              <p14:nvPr/>
            </p14:nvContentPartPr>
            <p14:xfrm>
              <a:off x="6068831" y="1471705"/>
              <a:ext cx="258480" cy="261720"/>
            </p14:xfrm>
          </p:contentPart>
        </mc:Choice>
        <mc:Fallback>
          <p:pic>
            <p:nvPicPr>
              <p:cNvPr id="185" name="잉크 184">
                <a:extLst>
                  <a:ext uri="{FF2B5EF4-FFF2-40B4-BE49-F238E27FC236}">
                    <a16:creationId xmlns:a16="http://schemas.microsoft.com/office/drawing/2014/main" id="{F7A889C9-B497-043D-884C-D8CF13CA6AF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050831" y="1453705"/>
                <a:ext cx="2941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01" name="잉크 200">
                <a:extLst>
                  <a:ext uri="{FF2B5EF4-FFF2-40B4-BE49-F238E27FC236}">
                    <a16:creationId xmlns:a16="http://schemas.microsoft.com/office/drawing/2014/main" id="{22DDB5ED-A784-5C53-CB8F-D34D539302DF}"/>
                  </a:ext>
                </a:extLst>
              </p14:cNvPr>
              <p14:cNvContentPartPr/>
              <p14:nvPr/>
            </p14:nvContentPartPr>
            <p14:xfrm>
              <a:off x="5505071" y="1884625"/>
              <a:ext cx="272880" cy="370440"/>
            </p14:xfrm>
          </p:contentPart>
        </mc:Choice>
        <mc:Fallback>
          <p:pic>
            <p:nvPicPr>
              <p:cNvPr id="201" name="잉크 200">
                <a:extLst>
                  <a:ext uri="{FF2B5EF4-FFF2-40B4-BE49-F238E27FC236}">
                    <a16:creationId xmlns:a16="http://schemas.microsoft.com/office/drawing/2014/main" id="{22DDB5ED-A784-5C53-CB8F-D34D539302D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487071" y="1866985"/>
                <a:ext cx="30852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02" name="잉크 201">
                <a:extLst>
                  <a:ext uri="{FF2B5EF4-FFF2-40B4-BE49-F238E27FC236}">
                    <a16:creationId xmlns:a16="http://schemas.microsoft.com/office/drawing/2014/main" id="{BAA2B35B-317F-1AF1-EC1D-078197B16CF5}"/>
                  </a:ext>
                </a:extLst>
              </p14:cNvPr>
              <p14:cNvContentPartPr/>
              <p14:nvPr/>
            </p14:nvContentPartPr>
            <p14:xfrm>
              <a:off x="6181511" y="1884265"/>
              <a:ext cx="255600" cy="372600"/>
            </p14:xfrm>
          </p:contentPart>
        </mc:Choice>
        <mc:Fallback>
          <p:pic>
            <p:nvPicPr>
              <p:cNvPr id="202" name="잉크 201">
                <a:extLst>
                  <a:ext uri="{FF2B5EF4-FFF2-40B4-BE49-F238E27FC236}">
                    <a16:creationId xmlns:a16="http://schemas.microsoft.com/office/drawing/2014/main" id="{BAA2B35B-317F-1AF1-EC1D-078197B16CF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163511" y="1866625"/>
                <a:ext cx="29124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03" name="잉크 202">
                <a:extLst>
                  <a:ext uri="{FF2B5EF4-FFF2-40B4-BE49-F238E27FC236}">
                    <a16:creationId xmlns:a16="http://schemas.microsoft.com/office/drawing/2014/main" id="{4F430159-F1B7-3EC1-EAE1-8126F73BBE8F}"/>
                  </a:ext>
                </a:extLst>
              </p14:cNvPr>
              <p14:cNvContentPartPr/>
              <p14:nvPr/>
            </p14:nvContentPartPr>
            <p14:xfrm>
              <a:off x="5241551" y="2444785"/>
              <a:ext cx="200880" cy="248400"/>
            </p14:xfrm>
          </p:contentPart>
        </mc:Choice>
        <mc:Fallback>
          <p:pic>
            <p:nvPicPr>
              <p:cNvPr id="203" name="잉크 202">
                <a:extLst>
                  <a:ext uri="{FF2B5EF4-FFF2-40B4-BE49-F238E27FC236}">
                    <a16:creationId xmlns:a16="http://schemas.microsoft.com/office/drawing/2014/main" id="{4F430159-F1B7-3EC1-EAE1-8126F73BBE8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223911" y="2427145"/>
                <a:ext cx="23652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04" name="잉크 203">
                <a:extLst>
                  <a:ext uri="{FF2B5EF4-FFF2-40B4-BE49-F238E27FC236}">
                    <a16:creationId xmlns:a16="http://schemas.microsoft.com/office/drawing/2014/main" id="{D6D320F5-B2CD-1EE4-6A2B-4AAEFB6A40FF}"/>
                  </a:ext>
                </a:extLst>
              </p14:cNvPr>
              <p14:cNvContentPartPr/>
              <p14:nvPr/>
            </p14:nvContentPartPr>
            <p14:xfrm>
              <a:off x="5135351" y="2601025"/>
              <a:ext cx="253440" cy="29880"/>
            </p14:xfrm>
          </p:contentPart>
        </mc:Choice>
        <mc:Fallback>
          <p:pic>
            <p:nvPicPr>
              <p:cNvPr id="204" name="잉크 203">
                <a:extLst>
                  <a:ext uri="{FF2B5EF4-FFF2-40B4-BE49-F238E27FC236}">
                    <a16:creationId xmlns:a16="http://schemas.microsoft.com/office/drawing/2014/main" id="{D6D320F5-B2CD-1EE4-6A2B-4AAEFB6A40F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117711" y="2583385"/>
                <a:ext cx="28908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05" name="잉크 204">
                <a:extLst>
                  <a:ext uri="{FF2B5EF4-FFF2-40B4-BE49-F238E27FC236}">
                    <a16:creationId xmlns:a16="http://schemas.microsoft.com/office/drawing/2014/main" id="{1B4542A7-294A-A49F-D632-AA1117D35F91}"/>
                  </a:ext>
                </a:extLst>
              </p14:cNvPr>
              <p14:cNvContentPartPr/>
              <p14:nvPr/>
            </p14:nvContentPartPr>
            <p14:xfrm>
              <a:off x="5397791" y="2529745"/>
              <a:ext cx="151560" cy="186120"/>
            </p14:xfrm>
          </p:contentPart>
        </mc:Choice>
        <mc:Fallback>
          <p:pic>
            <p:nvPicPr>
              <p:cNvPr id="205" name="잉크 204">
                <a:extLst>
                  <a:ext uri="{FF2B5EF4-FFF2-40B4-BE49-F238E27FC236}">
                    <a16:creationId xmlns:a16="http://schemas.microsoft.com/office/drawing/2014/main" id="{1B4542A7-294A-A49F-D632-AA1117D35F9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379791" y="2512105"/>
                <a:ext cx="1872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07" name="잉크 206">
                <a:extLst>
                  <a:ext uri="{FF2B5EF4-FFF2-40B4-BE49-F238E27FC236}">
                    <a16:creationId xmlns:a16="http://schemas.microsoft.com/office/drawing/2014/main" id="{09948D2B-3B4A-3222-FF5E-6A3650E8261C}"/>
                  </a:ext>
                </a:extLst>
              </p14:cNvPr>
              <p14:cNvContentPartPr/>
              <p14:nvPr/>
            </p14:nvContentPartPr>
            <p14:xfrm>
              <a:off x="5605151" y="2556025"/>
              <a:ext cx="178560" cy="131400"/>
            </p14:xfrm>
          </p:contentPart>
        </mc:Choice>
        <mc:Fallback>
          <p:pic>
            <p:nvPicPr>
              <p:cNvPr id="207" name="잉크 206">
                <a:extLst>
                  <a:ext uri="{FF2B5EF4-FFF2-40B4-BE49-F238E27FC236}">
                    <a16:creationId xmlns:a16="http://schemas.microsoft.com/office/drawing/2014/main" id="{09948D2B-3B4A-3222-FF5E-6A3650E8261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587151" y="2538385"/>
                <a:ext cx="2142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08" name="잉크 207">
                <a:extLst>
                  <a:ext uri="{FF2B5EF4-FFF2-40B4-BE49-F238E27FC236}">
                    <a16:creationId xmlns:a16="http://schemas.microsoft.com/office/drawing/2014/main" id="{1D09947D-56A5-73FC-31C4-D862B819FF81}"/>
                  </a:ext>
                </a:extLst>
              </p14:cNvPr>
              <p14:cNvContentPartPr/>
              <p14:nvPr/>
            </p14:nvContentPartPr>
            <p14:xfrm>
              <a:off x="5885591" y="2504905"/>
              <a:ext cx="133920" cy="263520"/>
            </p14:xfrm>
          </p:contentPart>
        </mc:Choice>
        <mc:Fallback>
          <p:pic>
            <p:nvPicPr>
              <p:cNvPr id="208" name="잉크 207">
                <a:extLst>
                  <a:ext uri="{FF2B5EF4-FFF2-40B4-BE49-F238E27FC236}">
                    <a16:creationId xmlns:a16="http://schemas.microsoft.com/office/drawing/2014/main" id="{1D09947D-56A5-73FC-31C4-D862B819FF8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867591" y="2487265"/>
                <a:ext cx="16956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12" name="잉크 211">
                <a:extLst>
                  <a:ext uri="{FF2B5EF4-FFF2-40B4-BE49-F238E27FC236}">
                    <a16:creationId xmlns:a16="http://schemas.microsoft.com/office/drawing/2014/main" id="{AF7878FD-BAE8-13AA-DBC7-A1569A4FBC6A}"/>
                  </a:ext>
                </a:extLst>
              </p14:cNvPr>
              <p14:cNvContentPartPr/>
              <p14:nvPr/>
            </p14:nvContentPartPr>
            <p14:xfrm>
              <a:off x="6334151" y="2467465"/>
              <a:ext cx="179640" cy="278640"/>
            </p14:xfrm>
          </p:contentPart>
        </mc:Choice>
        <mc:Fallback>
          <p:pic>
            <p:nvPicPr>
              <p:cNvPr id="212" name="잉크 211">
                <a:extLst>
                  <a:ext uri="{FF2B5EF4-FFF2-40B4-BE49-F238E27FC236}">
                    <a16:creationId xmlns:a16="http://schemas.microsoft.com/office/drawing/2014/main" id="{AF7878FD-BAE8-13AA-DBC7-A1569A4FBC6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316151" y="2449465"/>
                <a:ext cx="2152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13" name="잉크 212">
                <a:extLst>
                  <a:ext uri="{FF2B5EF4-FFF2-40B4-BE49-F238E27FC236}">
                    <a16:creationId xmlns:a16="http://schemas.microsoft.com/office/drawing/2014/main" id="{683D58D2-529C-868D-2A7D-301882F04349}"/>
                  </a:ext>
                </a:extLst>
              </p14:cNvPr>
              <p14:cNvContentPartPr/>
              <p14:nvPr/>
            </p14:nvContentPartPr>
            <p14:xfrm>
              <a:off x="6218951" y="2598505"/>
              <a:ext cx="376200" cy="19800"/>
            </p14:xfrm>
          </p:contentPart>
        </mc:Choice>
        <mc:Fallback>
          <p:pic>
            <p:nvPicPr>
              <p:cNvPr id="213" name="잉크 212">
                <a:extLst>
                  <a:ext uri="{FF2B5EF4-FFF2-40B4-BE49-F238E27FC236}">
                    <a16:creationId xmlns:a16="http://schemas.microsoft.com/office/drawing/2014/main" id="{683D58D2-529C-868D-2A7D-301882F0434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200951" y="2580505"/>
                <a:ext cx="41184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14" name="잉크 213">
                <a:extLst>
                  <a:ext uri="{FF2B5EF4-FFF2-40B4-BE49-F238E27FC236}">
                    <a16:creationId xmlns:a16="http://schemas.microsoft.com/office/drawing/2014/main" id="{A2F7A36A-EEFA-08B6-9F8C-70DF3D0AB717}"/>
                  </a:ext>
                </a:extLst>
              </p14:cNvPr>
              <p14:cNvContentPartPr/>
              <p14:nvPr/>
            </p14:nvContentPartPr>
            <p14:xfrm>
              <a:off x="6599111" y="2548825"/>
              <a:ext cx="227520" cy="194400"/>
            </p14:xfrm>
          </p:contentPart>
        </mc:Choice>
        <mc:Fallback>
          <p:pic>
            <p:nvPicPr>
              <p:cNvPr id="214" name="잉크 213">
                <a:extLst>
                  <a:ext uri="{FF2B5EF4-FFF2-40B4-BE49-F238E27FC236}">
                    <a16:creationId xmlns:a16="http://schemas.microsoft.com/office/drawing/2014/main" id="{A2F7A36A-EEFA-08B6-9F8C-70DF3D0AB71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581471" y="2530825"/>
                <a:ext cx="2631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15" name="잉크 214">
                <a:extLst>
                  <a:ext uri="{FF2B5EF4-FFF2-40B4-BE49-F238E27FC236}">
                    <a16:creationId xmlns:a16="http://schemas.microsoft.com/office/drawing/2014/main" id="{82550A02-E036-A21C-87B3-937D8CD5D133}"/>
                  </a:ext>
                </a:extLst>
              </p14:cNvPr>
              <p14:cNvContentPartPr/>
              <p14:nvPr/>
            </p14:nvContentPartPr>
            <p14:xfrm>
              <a:off x="6951551" y="2561425"/>
              <a:ext cx="6840" cy="119520"/>
            </p14:xfrm>
          </p:contentPart>
        </mc:Choice>
        <mc:Fallback>
          <p:pic>
            <p:nvPicPr>
              <p:cNvPr id="215" name="잉크 214">
                <a:extLst>
                  <a:ext uri="{FF2B5EF4-FFF2-40B4-BE49-F238E27FC236}">
                    <a16:creationId xmlns:a16="http://schemas.microsoft.com/office/drawing/2014/main" id="{82550A02-E036-A21C-87B3-937D8CD5D13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933551" y="2543425"/>
                <a:ext cx="424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16" name="잉크 215">
                <a:extLst>
                  <a:ext uri="{FF2B5EF4-FFF2-40B4-BE49-F238E27FC236}">
                    <a16:creationId xmlns:a16="http://schemas.microsoft.com/office/drawing/2014/main" id="{5B8FE001-029C-B02A-4342-B8493E7FFB47}"/>
                  </a:ext>
                </a:extLst>
              </p14:cNvPr>
              <p14:cNvContentPartPr/>
              <p14:nvPr/>
            </p14:nvContentPartPr>
            <p14:xfrm>
              <a:off x="7054151" y="2523625"/>
              <a:ext cx="194040" cy="282600"/>
            </p14:xfrm>
          </p:contentPart>
        </mc:Choice>
        <mc:Fallback>
          <p:pic>
            <p:nvPicPr>
              <p:cNvPr id="216" name="잉크 215">
                <a:extLst>
                  <a:ext uri="{FF2B5EF4-FFF2-40B4-BE49-F238E27FC236}">
                    <a16:creationId xmlns:a16="http://schemas.microsoft.com/office/drawing/2014/main" id="{5B8FE001-029C-B02A-4342-B8493E7FFB4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036511" y="2505985"/>
                <a:ext cx="22968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87" name="잉크 186">
                <a:extLst>
                  <a:ext uri="{FF2B5EF4-FFF2-40B4-BE49-F238E27FC236}">
                    <a16:creationId xmlns:a16="http://schemas.microsoft.com/office/drawing/2014/main" id="{4B4EA7CF-5C24-21D0-7E69-1830ADEB6561}"/>
                  </a:ext>
                </a:extLst>
              </p14:cNvPr>
              <p14:cNvContentPartPr/>
              <p14:nvPr/>
            </p14:nvContentPartPr>
            <p14:xfrm>
              <a:off x="3097391" y="2009905"/>
              <a:ext cx="347400" cy="405360"/>
            </p14:xfrm>
          </p:contentPart>
        </mc:Choice>
        <mc:Fallback>
          <p:pic>
            <p:nvPicPr>
              <p:cNvPr id="187" name="잉크 186">
                <a:extLst>
                  <a:ext uri="{FF2B5EF4-FFF2-40B4-BE49-F238E27FC236}">
                    <a16:creationId xmlns:a16="http://schemas.microsoft.com/office/drawing/2014/main" id="{4B4EA7CF-5C24-21D0-7E69-1830ADEB656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079391" y="1992265"/>
                <a:ext cx="38304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88" name="잉크 187">
                <a:extLst>
                  <a:ext uri="{FF2B5EF4-FFF2-40B4-BE49-F238E27FC236}">
                    <a16:creationId xmlns:a16="http://schemas.microsoft.com/office/drawing/2014/main" id="{D196E9F2-43F2-B06A-9025-400B8F6A4F21}"/>
                  </a:ext>
                </a:extLst>
              </p14:cNvPr>
              <p14:cNvContentPartPr/>
              <p14:nvPr/>
            </p14:nvContentPartPr>
            <p14:xfrm>
              <a:off x="3813791" y="2022505"/>
              <a:ext cx="227160" cy="350280"/>
            </p14:xfrm>
          </p:contentPart>
        </mc:Choice>
        <mc:Fallback>
          <p:pic>
            <p:nvPicPr>
              <p:cNvPr id="188" name="잉크 187">
                <a:extLst>
                  <a:ext uri="{FF2B5EF4-FFF2-40B4-BE49-F238E27FC236}">
                    <a16:creationId xmlns:a16="http://schemas.microsoft.com/office/drawing/2014/main" id="{D196E9F2-43F2-B06A-9025-400B8F6A4F2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796151" y="2004865"/>
                <a:ext cx="26280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89" name="잉크 188">
                <a:extLst>
                  <a:ext uri="{FF2B5EF4-FFF2-40B4-BE49-F238E27FC236}">
                    <a16:creationId xmlns:a16="http://schemas.microsoft.com/office/drawing/2014/main" id="{02543244-1785-5C3E-40F7-58231B9B872E}"/>
                  </a:ext>
                </a:extLst>
              </p14:cNvPr>
              <p14:cNvContentPartPr/>
              <p14:nvPr/>
            </p14:nvContentPartPr>
            <p14:xfrm>
              <a:off x="2572871" y="2517145"/>
              <a:ext cx="138960" cy="330840"/>
            </p14:xfrm>
          </p:contentPart>
        </mc:Choice>
        <mc:Fallback>
          <p:pic>
            <p:nvPicPr>
              <p:cNvPr id="189" name="잉크 188">
                <a:extLst>
                  <a:ext uri="{FF2B5EF4-FFF2-40B4-BE49-F238E27FC236}">
                    <a16:creationId xmlns:a16="http://schemas.microsoft.com/office/drawing/2014/main" id="{02543244-1785-5C3E-40F7-58231B9B872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555231" y="2499505"/>
                <a:ext cx="17460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90" name="잉크 189">
                <a:extLst>
                  <a:ext uri="{FF2B5EF4-FFF2-40B4-BE49-F238E27FC236}">
                    <a16:creationId xmlns:a16="http://schemas.microsoft.com/office/drawing/2014/main" id="{E36685B2-6780-0375-0C89-3B581CCFF173}"/>
                  </a:ext>
                </a:extLst>
              </p14:cNvPr>
              <p14:cNvContentPartPr/>
              <p14:nvPr/>
            </p14:nvContentPartPr>
            <p14:xfrm>
              <a:off x="2411231" y="2692465"/>
              <a:ext cx="237960" cy="56880"/>
            </p14:xfrm>
          </p:contentPart>
        </mc:Choice>
        <mc:Fallback>
          <p:pic>
            <p:nvPicPr>
              <p:cNvPr id="190" name="잉크 189">
                <a:extLst>
                  <a:ext uri="{FF2B5EF4-FFF2-40B4-BE49-F238E27FC236}">
                    <a16:creationId xmlns:a16="http://schemas.microsoft.com/office/drawing/2014/main" id="{E36685B2-6780-0375-0C89-3B581CCFF17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393231" y="2674465"/>
                <a:ext cx="27360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91" name="잉크 190">
                <a:extLst>
                  <a:ext uri="{FF2B5EF4-FFF2-40B4-BE49-F238E27FC236}">
                    <a16:creationId xmlns:a16="http://schemas.microsoft.com/office/drawing/2014/main" id="{D6DD9973-FB88-706B-C147-9FAC6CA97AB7}"/>
                  </a:ext>
                </a:extLst>
              </p14:cNvPr>
              <p14:cNvContentPartPr/>
              <p14:nvPr/>
            </p14:nvContentPartPr>
            <p14:xfrm>
              <a:off x="2747831" y="2604985"/>
              <a:ext cx="101880" cy="219600"/>
            </p14:xfrm>
          </p:contentPart>
        </mc:Choice>
        <mc:Fallback>
          <p:pic>
            <p:nvPicPr>
              <p:cNvPr id="191" name="잉크 190">
                <a:extLst>
                  <a:ext uri="{FF2B5EF4-FFF2-40B4-BE49-F238E27FC236}">
                    <a16:creationId xmlns:a16="http://schemas.microsoft.com/office/drawing/2014/main" id="{D6DD9973-FB88-706B-C147-9FAC6CA97AB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730191" y="2587345"/>
                <a:ext cx="1375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92" name="잉크 191">
                <a:extLst>
                  <a:ext uri="{FF2B5EF4-FFF2-40B4-BE49-F238E27FC236}">
                    <a16:creationId xmlns:a16="http://schemas.microsoft.com/office/drawing/2014/main" id="{3E1D974D-7EE9-E716-C521-9F4D257F8219}"/>
                  </a:ext>
                </a:extLst>
              </p14:cNvPr>
              <p14:cNvContentPartPr/>
              <p14:nvPr/>
            </p14:nvContentPartPr>
            <p14:xfrm>
              <a:off x="2937191" y="2611105"/>
              <a:ext cx="114840" cy="195120"/>
            </p14:xfrm>
          </p:contentPart>
        </mc:Choice>
        <mc:Fallback>
          <p:pic>
            <p:nvPicPr>
              <p:cNvPr id="192" name="잉크 191">
                <a:extLst>
                  <a:ext uri="{FF2B5EF4-FFF2-40B4-BE49-F238E27FC236}">
                    <a16:creationId xmlns:a16="http://schemas.microsoft.com/office/drawing/2014/main" id="{3E1D974D-7EE9-E716-C521-9F4D257F821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919191" y="2593465"/>
                <a:ext cx="1504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93" name="잉크 192">
                <a:extLst>
                  <a:ext uri="{FF2B5EF4-FFF2-40B4-BE49-F238E27FC236}">
                    <a16:creationId xmlns:a16="http://schemas.microsoft.com/office/drawing/2014/main" id="{048F87B9-7089-B1D1-FE09-4B51593C3758}"/>
                  </a:ext>
                </a:extLst>
              </p14:cNvPr>
              <p14:cNvContentPartPr/>
              <p14:nvPr/>
            </p14:nvContentPartPr>
            <p14:xfrm>
              <a:off x="3093791" y="2580145"/>
              <a:ext cx="145080" cy="219960"/>
            </p14:xfrm>
          </p:contentPart>
        </mc:Choice>
        <mc:Fallback>
          <p:pic>
            <p:nvPicPr>
              <p:cNvPr id="193" name="잉크 192">
                <a:extLst>
                  <a:ext uri="{FF2B5EF4-FFF2-40B4-BE49-F238E27FC236}">
                    <a16:creationId xmlns:a16="http://schemas.microsoft.com/office/drawing/2014/main" id="{048F87B9-7089-B1D1-FE09-4B51593C375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075791" y="2562145"/>
                <a:ext cx="1807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94" name="잉크 193">
                <a:extLst>
                  <a:ext uri="{FF2B5EF4-FFF2-40B4-BE49-F238E27FC236}">
                    <a16:creationId xmlns:a16="http://schemas.microsoft.com/office/drawing/2014/main" id="{36C5B44F-204B-7F8A-7969-0EA4F1120EC6}"/>
                  </a:ext>
                </a:extLst>
              </p14:cNvPr>
              <p14:cNvContentPartPr/>
              <p14:nvPr/>
            </p14:nvContentPartPr>
            <p14:xfrm>
              <a:off x="4019711" y="2480065"/>
              <a:ext cx="114120" cy="268920"/>
            </p14:xfrm>
          </p:contentPart>
        </mc:Choice>
        <mc:Fallback>
          <p:pic>
            <p:nvPicPr>
              <p:cNvPr id="194" name="잉크 193">
                <a:extLst>
                  <a:ext uri="{FF2B5EF4-FFF2-40B4-BE49-F238E27FC236}">
                    <a16:creationId xmlns:a16="http://schemas.microsoft.com/office/drawing/2014/main" id="{36C5B44F-204B-7F8A-7969-0EA4F1120EC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001711" y="2462065"/>
                <a:ext cx="14976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95" name="잉크 194">
                <a:extLst>
                  <a:ext uri="{FF2B5EF4-FFF2-40B4-BE49-F238E27FC236}">
                    <a16:creationId xmlns:a16="http://schemas.microsoft.com/office/drawing/2014/main" id="{984845B2-0733-B3BC-45FE-81D3387097C3}"/>
                  </a:ext>
                </a:extLst>
              </p14:cNvPr>
              <p14:cNvContentPartPr/>
              <p14:nvPr/>
            </p14:nvContentPartPr>
            <p14:xfrm>
              <a:off x="3914231" y="2623705"/>
              <a:ext cx="200880" cy="19440"/>
            </p14:xfrm>
          </p:contentPart>
        </mc:Choice>
        <mc:Fallback>
          <p:pic>
            <p:nvPicPr>
              <p:cNvPr id="195" name="잉크 194">
                <a:extLst>
                  <a:ext uri="{FF2B5EF4-FFF2-40B4-BE49-F238E27FC236}">
                    <a16:creationId xmlns:a16="http://schemas.microsoft.com/office/drawing/2014/main" id="{984845B2-0733-B3BC-45FE-81D3387097C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896231" y="2605705"/>
                <a:ext cx="2365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96" name="잉크 195">
                <a:extLst>
                  <a:ext uri="{FF2B5EF4-FFF2-40B4-BE49-F238E27FC236}">
                    <a16:creationId xmlns:a16="http://schemas.microsoft.com/office/drawing/2014/main" id="{B1DE8E87-ECCC-060F-8510-72DCA7F8113B}"/>
                  </a:ext>
                </a:extLst>
              </p14:cNvPr>
              <p14:cNvContentPartPr/>
              <p14:nvPr/>
            </p14:nvContentPartPr>
            <p14:xfrm>
              <a:off x="4229231" y="2548825"/>
              <a:ext cx="155520" cy="151920"/>
            </p14:xfrm>
          </p:contentPart>
        </mc:Choice>
        <mc:Fallback>
          <p:pic>
            <p:nvPicPr>
              <p:cNvPr id="196" name="잉크 195">
                <a:extLst>
                  <a:ext uri="{FF2B5EF4-FFF2-40B4-BE49-F238E27FC236}">
                    <a16:creationId xmlns:a16="http://schemas.microsoft.com/office/drawing/2014/main" id="{B1DE8E87-ECCC-060F-8510-72DCA7F8113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211231" y="2530825"/>
                <a:ext cx="1911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97" name="잉크 196">
                <a:extLst>
                  <a:ext uri="{FF2B5EF4-FFF2-40B4-BE49-F238E27FC236}">
                    <a16:creationId xmlns:a16="http://schemas.microsoft.com/office/drawing/2014/main" id="{4E1D7638-F135-B69E-F08E-A5B4578A93BE}"/>
                  </a:ext>
                </a:extLst>
              </p14:cNvPr>
              <p14:cNvContentPartPr/>
              <p14:nvPr/>
            </p14:nvContentPartPr>
            <p14:xfrm>
              <a:off x="4427591" y="2523265"/>
              <a:ext cx="176040" cy="171000"/>
            </p14:xfrm>
          </p:contentPart>
        </mc:Choice>
        <mc:Fallback>
          <p:pic>
            <p:nvPicPr>
              <p:cNvPr id="197" name="잉크 196">
                <a:extLst>
                  <a:ext uri="{FF2B5EF4-FFF2-40B4-BE49-F238E27FC236}">
                    <a16:creationId xmlns:a16="http://schemas.microsoft.com/office/drawing/2014/main" id="{4E1D7638-F135-B69E-F08E-A5B4578A93B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409951" y="2505265"/>
                <a:ext cx="21168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98" name="잉크 197">
                <a:extLst>
                  <a:ext uri="{FF2B5EF4-FFF2-40B4-BE49-F238E27FC236}">
                    <a16:creationId xmlns:a16="http://schemas.microsoft.com/office/drawing/2014/main" id="{E5B9FB91-C311-8019-A1FD-F9D7864F5F22}"/>
                  </a:ext>
                </a:extLst>
              </p14:cNvPr>
              <p14:cNvContentPartPr/>
              <p14:nvPr/>
            </p14:nvContentPartPr>
            <p14:xfrm>
              <a:off x="4661951" y="2486185"/>
              <a:ext cx="148680" cy="253080"/>
            </p14:xfrm>
          </p:contentPart>
        </mc:Choice>
        <mc:Fallback>
          <p:pic>
            <p:nvPicPr>
              <p:cNvPr id="198" name="잉크 197">
                <a:extLst>
                  <a:ext uri="{FF2B5EF4-FFF2-40B4-BE49-F238E27FC236}">
                    <a16:creationId xmlns:a16="http://schemas.microsoft.com/office/drawing/2014/main" id="{E5B9FB91-C311-8019-A1FD-F9D7864F5F2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644311" y="2468185"/>
                <a:ext cx="18432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19" name="잉크 218">
                <a:extLst>
                  <a:ext uri="{FF2B5EF4-FFF2-40B4-BE49-F238E27FC236}">
                    <a16:creationId xmlns:a16="http://schemas.microsoft.com/office/drawing/2014/main" id="{7B9AE71C-E9C1-64E8-69BB-9EBA2845B223}"/>
                  </a:ext>
                </a:extLst>
              </p14:cNvPr>
              <p14:cNvContentPartPr/>
              <p14:nvPr/>
            </p14:nvContentPartPr>
            <p14:xfrm>
              <a:off x="2103791" y="2980825"/>
              <a:ext cx="570600" cy="476640"/>
            </p14:xfrm>
          </p:contentPart>
        </mc:Choice>
        <mc:Fallback>
          <p:pic>
            <p:nvPicPr>
              <p:cNvPr id="219" name="잉크 218">
                <a:extLst>
                  <a:ext uri="{FF2B5EF4-FFF2-40B4-BE49-F238E27FC236}">
                    <a16:creationId xmlns:a16="http://schemas.microsoft.com/office/drawing/2014/main" id="{7B9AE71C-E9C1-64E8-69BB-9EBA2845B22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085791" y="2962825"/>
                <a:ext cx="60624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20" name="잉크 219">
                <a:extLst>
                  <a:ext uri="{FF2B5EF4-FFF2-40B4-BE49-F238E27FC236}">
                    <a16:creationId xmlns:a16="http://schemas.microsoft.com/office/drawing/2014/main" id="{339AA8F8-1064-23A8-48D7-A89959B9678C}"/>
                  </a:ext>
                </a:extLst>
              </p14:cNvPr>
              <p14:cNvContentPartPr/>
              <p14:nvPr/>
            </p14:nvContentPartPr>
            <p14:xfrm>
              <a:off x="2937191" y="3006025"/>
              <a:ext cx="179640" cy="460440"/>
            </p14:xfrm>
          </p:contentPart>
        </mc:Choice>
        <mc:Fallback>
          <p:pic>
            <p:nvPicPr>
              <p:cNvPr id="220" name="잉크 219">
                <a:extLst>
                  <a:ext uri="{FF2B5EF4-FFF2-40B4-BE49-F238E27FC236}">
                    <a16:creationId xmlns:a16="http://schemas.microsoft.com/office/drawing/2014/main" id="{339AA8F8-1064-23A8-48D7-A89959B9678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919191" y="2988025"/>
                <a:ext cx="21528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59" name="잉크 258">
                <a:extLst>
                  <a:ext uri="{FF2B5EF4-FFF2-40B4-BE49-F238E27FC236}">
                    <a16:creationId xmlns:a16="http://schemas.microsoft.com/office/drawing/2014/main" id="{B64D1A8B-1713-1AA7-28DE-4CFC489DF4CD}"/>
                  </a:ext>
                </a:extLst>
              </p14:cNvPr>
              <p14:cNvContentPartPr/>
              <p14:nvPr/>
            </p14:nvContentPartPr>
            <p14:xfrm>
              <a:off x="4321031" y="2868145"/>
              <a:ext cx="263880" cy="372600"/>
            </p14:xfrm>
          </p:contentPart>
        </mc:Choice>
        <mc:Fallback>
          <p:pic>
            <p:nvPicPr>
              <p:cNvPr id="259" name="잉크 258">
                <a:extLst>
                  <a:ext uri="{FF2B5EF4-FFF2-40B4-BE49-F238E27FC236}">
                    <a16:creationId xmlns:a16="http://schemas.microsoft.com/office/drawing/2014/main" id="{B64D1A8B-1713-1AA7-28DE-4CFC489DF4C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303391" y="2850145"/>
                <a:ext cx="29952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60" name="잉크 259">
                <a:extLst>
                  <a:ext uri="{FF2B5EF4-FFF2-40B4-BE49-F238E27FC236}">
                    <a16:creationId xmlns:a16="http://schemas.microsoft.com/office/drawing/2014/main" id="{92082AF9-B609-578C-E1B2-0579E40CA66A}"/>
                  </a:ext>
                </a:extLst>
              </p14:cNvPr>
              <p14:cNvContentPartPr/>
              <p14:nvPr/>
            </p14:nvContentPartPr>
            <p14:xfrm>
              <a:off x="3719471" y="3256585"/>
              <a:ext cx="82080" cy="226080"/>
            </p14:xfrm>
          </p:contentPart>
        </mc:Choice>
        <mc:Fallback>
          <p:pic>
            <p:nvPicPr>
              <p:cNvPr id="260" name="잉크 259">
                <a:extLst>
                  <a:ext uri="{FF2B5EF4-FFF2-40B4-BE49-F238E27FC236}">
                    <a16:creationId xmlns:a16="http://schemas.microsoft.com/office/drawing/2014/main" id="{92082AF9-B609-578C-E1B2-0579E40CA66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701831" y="3238585"/>
                <a:ext cx="1177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61" name="잉크 260">
                <a:extLst>
                  <a:ext uri="{FF2B5EF4-FFF2-40B4-BE49-F238E27FC236}">
                    <a16:creationId xmlns:a16="http://schemas.microsoft.com/office/drawing/2014/main" id="{78AB2683-0219-28E1-ED5E-D8D139DB889D}"/>
                  </a:ext>
                </a:extLst>
              </p14:cNvPr>
              <p14:cNvContentPartPr/>
              <p14:nvPr/>
            </p14:nvContentPartPr>
            <p14:xfrm>
              <a:off x="3644951" y="3369265"/>
              <a:ext cx="119520" cy="360"/>
            </p14:xfrm>
          </p:contentPart>
        </mc:Choice>
        <mc:Fallback>
          <p:pic>
            <p:nvPicPr>
              <p:cNvPr id="261" name="잉크 260">
                <a:extLst>
                  <a:ext uri="{FF2B5EF4-FFF2-40B4-BE49-F238E27FC236}">
                    <a16:creationId xmlns:a16="http://schemas.microsoft.com/office/drawing/2014/main" id="{78AB2683-0219-28E1-ED5E-D8D139DB889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626951" y="3351265"/>
                <a:ext cx="155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62" name="잉크 261">
                <a:extLst>
                  <a:ext uri="{FF2B5EF4-FFF2-40B4-BE49-F238E27FC236}">
                    <a16:creationId xmlns:a16="http://schemas.microsoft.com/office/drawing/2014/main" id="{39310D6D-899C-E651-7A50-B1D465B9DBDC}"/>
                  </a:ext>
                </a:extLst>
              </p14:cNvPr>
              <p14:cNvContentPartPr/>
              <p14:nvPr/>
            </p14:nvContentPartPr>
            <p14:xfrm>
              <a:off x="3838271" y="3275305"/>
              <a:ext cx="107280" cy="219960"/>
            </p14:xfrm>
          </p:contentPart>
        </mc:Choice>
        <mc:Fallback>
          <p:pic>
            <p:nvPicPr>
              <p:cNvPr id="262" name="잉크 261">
                <a:extLst>
                  <a:ext uri="{FF2B5EF4-FFF2-40B4-BE49-F238E27FC236}">
                    <a16:creationId xmlns:a16="http://schemas.microsoft.com/office/drawing/2014/main" id="{39310D6D-899C-E651-7A50-B1D465B9DBD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820631" y="3257305"/>
                <a:ext cx="1429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65" name="잉크 264">
                <a:extLst>
                  <a:ext uri="{FF2B5EF4-FFF2-40B4-BE49-F238E27FC236}">
                    <a16:creationId xmlns:a16="http://schemas.microsoft.com/office/drawing/2014/main" id="{B36A5405-69F5-2857-2219-657BAC2446EE}"/>
                  </a:ext>
                </a:extLst>
              </p14:cNvPr>
              <p14:cNvContentPartPr/>
              <p14:nvPr/>
            </p14:nvContentPartPr>
            <p14:xfrm>
              <a:off x="4028351" y="3287905"/>
              <a:ext cx="11520" cy="145800"/>
            </p14:xfrm>
          </p:contentPart>
        </mc:Choice>
        <mc:Fallback>
          <p:pic>
            <p:nvPicPr>
              <p:cNvPr id="265" name="잉크 264">
                <a:extLst>
                  <a:ext uri="{FF2B5EF4-FFF2-40B4-BE49-F238E27FC236}">
                    <a16:creationId xmlns:a16="http://schemas.microsoft.com/office/drawing/2014/main" id="{B36A5405-69F5-2857-2219-657BAC2446E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010351" y="3269905"/>
                <a:ext cx="471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66" name="잉크 265">
                <a:extLst>
                  <a:ext uri="{FF2B5EF4-FFF2-40B4-BE49-F238E27FC236}">
                    <a16:creationId xmlns:a16="http://schemas.microsoft.com/office/drawing/2014/main" id="{404CFA01-5BCD-AF61-7034-C766E341231D}"/>
                  </a:ext>
                </a:extLst>
              </p14:cNvPr>
              <p14:cNvContentPartPr/>
              <p14:nvPr/>
            </p14:nvContentPartPr>
            <p14:xfrm>
              <a:off x="4110791" y="3268825"/>
              <a:ext cx="60840" cy="228960"/>
            </p14:xfrm>
          </p:contentPart>
        </mc:Choice>
        <mc:Fallback>
          <p:pic>
            <p:nvPicPr>
              <p:cNvPr id="266" name="잉크 265">
                <a:extLst>
                  <a:ext uri="{FF2B5EF4-FFF2-40B4-BE49-F238E27FC236}">
                    <a16:creationId xmlns:a16="http://schemas.microsoft.com/office/drawing/2014/main" id="{404CFA01-5BCD-AF61-7034-C766E341231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093151" y="3251185"/>
                <a:ext cx="96480" cy="26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8" name="그룹 287">
            <a:extLst>
              <a:ext uri="{FF2B5EF4-FFF2-40B4-BE49-F238E27FC236}">
                <a16:creationId xmlns:a16="http://schemas.microsoft.com/office/drawing/2014/main" id="{4F15CB85-9497-2441-0651-C2C88D70F6CD}"/>
              </a:ext>
            </a:extLst>
          </p:cNvPr>
          <p:cNvGrpSpPr/>
          <p:nvPr/>
        </p:nvGrpSpPr>
        <p:grpSpPr>
          <a:xfrm>
            <a:off x="4471511" y="2930785"/>
            <a:ext cx="2137680" cy="1657440"/>
            <a:chOff x="4471511" y="2930785"/>
            <a:chExt cx="2137680" cy="165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67" name="잉크 266">
                  <a:extLst>
                    <a:ext uri="{FF2B5EF4-FFF2-40B4-BE49-F238E27FC236}">
                      <a16:creationId xmlns:a16="http://schemas.microsoft.com/office/drawing/2014/main" id="{072C020C-472F-89B0-07F0-022818D43622}"/>
                    </a:ext>
                  </a:extLst>
                </p14:cNvPr>
                <p14:cNvContentPartPr/>
                <p14:nvPr/>
              </p14:nvContentPartPr>
              <p14:xfrm>
                <a:off x="4601831" y="3237505"/>
                <a:ext cx="101880" cy="300960"/>
              </p14:xfrm>
            </p:contentPart>
          </mc:Choice>
          <mc:Fallback>
            <p:pic>
              <p:nvPicPr>
                <p:cNvPr id="267" name="잉크 266">
                  <a:extLst>
                    <a:ext uri="{FF2B5EF4-FFF2-40B4-BE49-F238E27FC236}">
                      <a16:creationId xmlns:a16="http://schemas.microsoft.com/office/drawing/2014/main" id="{072C020C-472F-89B0-07F0-022818D4362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583831" y="3219865"/>
                  <a:ext cx="1375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68" name="잉크 267">
                  <a:extLst>
                    <a:ext uri="{FF2B5EF4-FFF2-40B4-BE49-F238E27FC236}">
                      <a16:creationId xmlns:a16="http://schemas.microsoft.com/office/drawing/2014/main" id="{53EBE7A4-6BC0-88E9-1AF9-84928CA460C8}"/>
                    </a:ext>
                  </a:extLst>
                </p14:cNvPr>
                <p14:cNvContentPartPr/>
                <p14:nvPr/>
              </p14:nvContentPartPr>
              <p14:xfrm>
                <a:off x="4471511" y="3409225"/>
                <a:ext cx="165960" cy="23040"/>
              </p14:xfrm>
            </p:contentPart>
          </mc:Choice>
          <mc:Fallback>
            <p:pic>
              <p:nvPicPr>
                <p:cNvPr id="268" name="잉크 267">
                  <a:extLst>
                    <a:ext uri="{FF2B5EF4-FFF2-40B4-BE49-F238E27FC236}">
                      <a16:creationId xmlns:a16="http://schemas.microsoft.com/office/drawing/2014/main" id="{53EBE7A4-6BC0-88E9-1AF9-84928CA460C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453511" y="3391585"/>
                  <a:ext cx="2016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69" name="잉크 268">
                  <a:extLst>
                    <a:ext uri="{FF2B5EF4-FFF2-40B4-BE49-F238E27FC236}">
                      <a16:creationId xmlns:a16="http://schemas.microsoft.com/office/drawing/2014/main" id="{7588FA07-892F-9469-97E9-D1D6685BE89D}"/>
                    </a:ext>
                  </a:extLst>
                </p14:cNvPr>
                <p14:cNvContentPartPr/>
                <p14:nvPr/>
              </p14:nvContentPartPr>
              <p14:xfrm>
                <a:off x="4745471" y="3350185"/>
                <a:ext cx="114840" cy="178560"/>
              </p14:xfrm>
            </p:contentPart>
          </mc:Choice>
          <mc:Fallback>
            <p:pic>
              <p:nvPicPr>
                <p:cNvPr id="269" name="잉크 268">
                  <a:extLst>
                    <a:ext uri="{FF2B5EF4-FFF2-40B4-BE49-F238E27FC236}">
                      <a16:creationId xmlns:a16="http://schemas.microsoft.com/office/drawing/2014/main" id="{7588FA07-892F-9469-97E9-D1D6685BE89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727471" y="3332545"/>
                  <a:ext cx="1504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70" name="잉크 269">
                  <a:extLst>
                    <a:ext uri="{FF2B5EF4-FFF2-40B4-BE49-F238E27FC236}">
                      <a16:creationId xmlns:a16="http://schemas.microsoft.com/office/drawing/2014/main" id="{CD13240E-B7AB-CDA8-19CA-25B283CCA275}"/>
                    </a:ext>
                  </a:extLst>
                </p14:cNvPr>
                <p14:cNvContentPartPr/>
                <p14:nvPr/>
              </p14:nvContentPartPr>
              <p14:xfrm>
                <a:off x="4926911" y="3370345"/>
                <a:ext cx="96120" cy="148680"/>
              </p14:xfrm>
            </p:contentPart>
          </mc:Choice>
          <mc:Fallback>
            <p:pic>
              <p:nvPicPr>
                <p:cNvPr id="270" name="잉크 269">
                  <a:extLst>
                    <a:ext uri="{FF2B5EF4-FFF2-40B4-BE49-F238E27FC236}">
                      <a16:creationId xmlns:a16="http://schemas.microsoft.com/office/drawing/2014/main" id="{CD13240E-B7AB-CDA8-19CA-25B283CCA27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909271" y="3352345"/>
                  <a:ext cx="131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71" name="잉크 270">
                  <a:extLst>
                    <a:ext uri="{FF2B5EF4-FFF2-40B4-BE49-F238E27FC236}">
                      <a16:creationId xmlns:a16="http://schemas.microsoft.com/office/drawing/2014/main" id="{36BB9BFE-83B2-AF13-ECF0-EFD50422BEFE}"/>
                    </a:ext>
                  </a:extLst>
                </p14:cNvPr>
                <p14:cNvContentPartPr/>
                <p14:nvPr/>
              </p14:nvContentPartPr>
              <p14:xfrm>
                <a:off x="5014031" y="3237505"/>
                <a:ext cx="153360" cy="323640"/>
              </p14:xfrm>
            </p:contentPart>
          </mc:Choice>
          <mc:Fallback>
            <p:pic>
              <p:nvPicPr>
                <p:cNvPr id="271" name="잉크 270">
                  <a:extLst>
                    <a:ext uri="{FF2B5EF4-FFF2-40B4-BE49-F238E27FC236}">
                      <a16:creationId xmlns:a16="http://schemas.microsoft.com/office/drawing/2014/main" id="{36BB9BFE-83B2-AF13-ECF0-EFD50422BEF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996391" y="3219865"/>
                  <a:ext cx="18900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74" name="잉크 273">
                  <a:extLst>
                    <a:ext uri="{FF2B5EF4-FFF2-40B4-BE49-F238E27FC236}">
                      <a16:creationId xmlns:a16="http://schemas.microsoft.com/office/drawing/2014/main" id="{AD81A5B4-A5A5-6DF6-819E-287313C7363C}"/>
                    </a:ext>
                  </a:extLst>
                </p14:cNvPr>
                <p14:cNvContentPartPr/>
                <p14:nvPr/>
              </p14:nvContentPartPr>
              <p14:xfrm>
                <a:off x="5037791" y="2930785"/>
                <a:ext cx="574200" cy="1171800"/>
              </p14:xfrm>
            </p:contentPart>
          </mc:Choice>
          <mc:Fallback>
            <p:pic>
              <p:nvPicPr>
                <p:cNvPr id="274" name="잉크 273">
                  <a:extLst>
                    <a:ext uri="{FF2B5EF4-FFF2-40B4-BE49-F238E27FC236}">
                      <a16:creationId xmlns:a16="http://schemas.microsoft.com/office/drawing/2014/main" id="{AD81A5B4-A5A5-6DF6-819E-287313C7363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019791" y="2913145"/>
                  <a:ext cx="609840" cy="12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75" name="잉크 274">
                  <a:extLst>
                    <a:ext uri="{FF2B5EF4-FFF2-40B4-BE49-F238E27FC236}">
                      <a16:creationId xmlns:a16="http://schemas.microsoft.com/office/drawing/2014/main" id="{9716A554-1EF4-AA61-7741-A3F611794331}"/>
                    </a:ext>
                  </a:extLst>
                </p14:cNvPr>
                <p14:cNvContentPartPr/>
                <p14:nvPr/>
              </p14:nvContentPartPr>
              <p14:xfrm>
                <a:off x="5611631" y="2949505"/>
                <a:ext cx="364680" cy="1024200"/>
              </p14:xfrm>
            </p:contentPart>
          </mc:Choice>
          <mc:Fallback>
            <p:pic>
              <p:nvPicPr>
                <p:cNvPr id="275" name="잉크 274">
                  <a:extLst>
                    <a:ext uri="{FF2B5EF4-FFF2-40B4-BE49-F238E27FC236}">
                      <a16:creationId xmlns:a16="http://schemas.microsoft.com/office/drawing/2014/main" id="{9716A554-1EF4-AA61-7741-A3F61179433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593631" y="2931865"/>
                  <a:ext cx="400320" cy="10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77" name="잉크 276">
                  <a:extLst>
                    <a:ext uri="{FF2B5EF4-FFF2-40B4-BE49-F238E27FC236}">
                      <a16:creationId xmlns:a16="http://schemas.microsoft.com/office/drawing/2014/main" id="{18373956-B44C-5607-4769-85295F849640}"/>
                    </a:ext>
                  </a:extLst>
                </p14:cNvPr>
                <p14:cNvContentPartPr/>
                <p14:nvPr/>
              </p14:nvContentPartPr>
              <p14:xfrm>
                <a:off x="4659791" y="4214905"/>
                <a:ext cx="106560" cy="343440"/>
              </p14:xfrm>
            </p:contentPart>
          </mc:Choice>
          <mc:Fallback>
            <p:pic>
              <p:nvPicPr>
                <p:cNvPr id="277" name="잉크 276">
                  <a:extLst>
                    <a:ext uri="{FF2B5EF4-FFF2-40B4-BE49-F238E27FC236}">
                      <a16:creationId xmlns:a16="http://schemas.microsoft.com/office/drawing/2014/main" id="{18373956-B44C-5607-4769-85295F84964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641791" y="4196905"/>
                  <a:ext cx="1422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78" name="잉크 277">
                  <a:extLst>
                    <a:ext uri="{FF2B5EF4-FFF2-40B4-BE49-F238E27FC236}">
                      <a16:creationId xmlns:a16="http://schemas.microsoft.com/office/drawing/2014/main" id="{C19B9E0F-B2B5-34B2-048B-13C6C31BD8B5}"/>
                    </a:ext>
                  </a:extLst>
                </p14:cNvPr>
                <p14:cNvContentPartPr/>
                <p14:nvPr/>
              </p14:nvContentPartPr>
              <p14:xfrm>
                <a:off x="4565471" y="4352425"/>
                <a:ext cx="182160" cy="19440"/>
              </p14:xfrm>
            </p:contentPart>
          </mc:Choice>
          <mc:Fallback>
            <p:pic>
              <p:nvPicPr>
                <p:cNvPr id="278" name="잉크 277">
                  <a:extLst>
                    <a:ext uri="{FF2B5EF4-FFF2-40B4-BE49-F238E27FC236}">
                      <a16:creationId xmlns:a16="http://schemas.microsoft.com/office/drawing/2014/main" id="{C19B9E0F-B2B5-34B2-048B-13C6C31BD8B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547471" y="4334785"/>
                  <a:ext cx="217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79" name="잉크 278">
                  <a:extLst>
                    <a:ext uri="{FF2B5EF4-FFF2-40B4-BE49-F238E27FC236}">
                      <a16:creationId xmlns:a16="http://schemas.microsoft.com/office/drawing/2014/main" id="{A4065985-18A8-D987-5AF9-CB1BD4E37517}"/>
                    </a:ext>
                  </a:extLst>
                </p14:cNvPr>
                <p14:cNvContentPartPr/>
                <p14:nvPr/>
              </p14:nvContentPartPr>
              <p14:xfrm>
                <a:off x="4796591" y="4221025"/>
                <a:ext cx="138600" cy="331920"/>
              </p14:xfrm>
            </p:contentPart>
          </mc:Choice>
          <mc:Fallback>
            <p:pic>
              <p:nvPicPr>
                <p:cNvPr id="279" name="잉크 278">
                  <a:extLst>
                    <a:ext uri="{FF2B5EF4-FFF2-40B4-BE49-F238E27FC236}">
                      <a16:creationId xmlns:a16="http://schemas.microsoft.com/office/drawing/2014/main" id="{A4065985-18A8-D987-5AF9-CB1BD4E3751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778951" y="4203025"/>
                  <a:ext cx="17424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80" name="잉크 279">
                  <a:extLst>
                    <a:ext uri="{FF2B5EF4-FFF2-40B4-BE49-F238E27FC236}">
                      <a16:creationId xmlns:a16="http://schemas.microsoft.com/office/drawing/2014/main" id="{0C1C4C83-59F3-0664-2F21-02C6E7970DCA}"/>
                    </a:ext>
                  </a:extLst>
                </p14:cNvPr>
                <p14:cNvContentPartPr/>
                <p14:nvPr/>
              </p14:nvContentPartPr>
              <p14:xfrm>
                <a:off x="5050751" y="4314985"/>
                <a:ext cx="34920" cy="153360"/>
              </p14:xfrm>
            </p:contentPart>
          </mc:Choice>
          <mc:Fallback>
            <p:pic>
              <p:nvPicPr>
                <p:cNvPr id="280" name="잉크 279">
                  <a:extLst>
                    <a:ext uri="{FF2B5EF4-FFF2-40B4-BE49-F238E27FC236}">
                      <a16:creationId xmlns:a16="http://schemas.microsoft.com/office/drawing/2014/main" id="{0C1C4C83-59F3-0664-2F21-02C6E7970DC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032751" y="4296985"/>
                  <a:ext cx="705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81" name="잉크 280">
                  <a:extLst>
                    <a:ext uri="{FF2B5EF4-FFF2-40B4-BE49-F238E27FC236}">
                      <a16:creationId xmlns:a16="http://schemas.microsoft.com/office/drawing/2014/main" id="{6B4B49C6-824D-08E1-3F36-9041147FA110}"/>
                    </a:ext>
                  </a:extLst>
                </p14:cNvPr>
                <p14:cNvContentPartPr/>
                <p14:nvPr/>
              </p14:nvContentPartPr>
              <p14:xfrm>
                <a:off x="5226431" y="4245865"/>
                <a:ext cx="67680" cy="242280"/>
              </p14:xfrm>
            </p:contentPart>
          </mc:Choice>
          <mc:Fallback>
            <p:pic>
              <p:nvPicPr>
                <p:cNvPr id="281" name="잉크 280">
                  <a:extLst>
                    <a:ext uri="{FF2B5EF4-FFF2-40B4-BE49-F238E27FC236}">
                      <a16:creationId xmlns:a16="http://schemas.microsoft.com/office/drawing/2014/main" id="{6B4B49C6-824D-08E1-3F36-9041147FA11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208791" y="4227865"/>
                  <a:ext cx="1033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82" name="잉크 281">
                  <a:extLst>
                    <a:ext uri="{FF2B5EF4-FFF2-40B4-BE49-F238E27FC236}">
                      <a16:creationId xmlns:a16="http://schemas.microsoft.com/office/drawing/2014/main" id="{B052F704-7502-C3F9-142D-D90D2CC2C220}"/>
                    </a:ext>
                  </a:extLst>
                </p14:cNvPr>
                <p14:cNvContentPartPr/>
                <p14:nvPr/>
              </p14:nvContentPartPr>
              <p14:xfrm>
                <a:off x="5913311" y="4232905"/>
                <a:ext cx="74160" cy="246600"/>
              </p14:xfrm>
            </p:contentPart>
          </mc:Choice>
          <mc:Fallback>
            <p:pic>
              <p:nvPicPr>
                <p:cNvPr id="282" name="잉크 281">
                  <a:extLst>
                    <a:ext uri="{FF2B5EF4-FFF2-40B4-BE49-F238E27FC236}">
                      <a16:creationId xmlns:a16="http://schemas.microsoft.com/office/drawing/2014/main" id="{B052F704-7502-C3F9-142D-D90D2CC2C22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895671" y="4215265"/>
                  <a:ext cx="109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83" name="잉크 282">
                  <a:extLst>
                    <a:ext uri="{FF2B5EF4-FFF2-40B4-BE49-F238E27FC236}">
                      <a16:creationId xmlns:a16="http://schemas.microsoft.com/office/drawing/2014/main" id="{E9DD7DEF-5B59-00C5-CF20-131DB62249F4}"/>
                    </a:ext>
                  </a:extLst>
                </p14:cNvPr>
                <p14:cNvContentPartPr/>
                <p14:nvPr/>
              </p14:nvContentPartPr>
              <p14:xfrm>
                <a:off x="5780471" y="4327225"/>
                <a:ext cx="275760" cy="58680"/>
              </p14:xfrm>
            </p:contentPart>
          </mc:Choice>
          <mc:Fallback>
            <p:pic>
              <p:nvPicPr>
                <p:cNvPr id="283" name="잉크 282">
                  <a:extLst>
                    <a:ext uri="{FF2B5EF4-FFF2-40B4-BE49-F238E27FC236}">
                      <a16:creationId xmlns:a16="http://schemas.microsoft.com/office/drawing/2014/main" id="{E9DD7DEF-5B59-00C5-CF20-131DB62249F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762471" y="4309225"/>
                  <a:ext cx="3114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84" name="잉크 283">
                  <a:extLst>
                    <a:ext uri="{FF2B5EF4-FFF2-40B4-BE49-F238E27FC236}">
                      <a16:creationId xmlns:a16="http://schemas.microsoft.com/office/drawing/2014/main" id="{FDAE7E66-8762-196D-1D70-33749C2B4C09}"/>
                    </a:ext>
                  </a:extLst>
                </p14:cNvPr>
                <p14:cNvContentPartPr/>
                <p14:nvPr/>
              </p14:nvContentPartPr>
              <p14:xfrm>
                <a:off x="6075311" y="4239745"/>
                <a:ext cx="118800" cy="232200"/>
              </p14:xfrm>
            </p:contentPart>
          </mc:Choice>
          <mc:Fallback>
            <p:pic>
              <p:nvPicPr>
                <p:cNvPr id="284" name="잉크 283">
                  <a:extLst>
                    <a:ext uri="{FF2B5EF4-FFF2-40B4-BE49-F238E27FC236}">
                      <a16:creationId xmlns:a16="http://schemas.microsoft.com/office/drawing/2014/main" id="{FDAE7E66-8762-196D-1D70-33749C2B4C0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057311" y="4222105"/>
                  <a:ext cx="1544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85" name="잉크 284">
                  <a:extLst>
                    <a:ext uri="{FF2B5EF4-FFF2-40B4-BE49-F238E27FC236}">
                      <a16:creationId xmlns:a16="http://schemas.microsoft.com/office/drawing/2014/main" id="{9DFA54EB-D59A-E0FE-A504-FAE1B3A0E263}"/>
                    </a:ext>
                  </a:extLst>
                </p14:cNvPr>
                <p14:cNvContentPartPr/>
                <p14:nvPr/>
              </p14:nvContentPartPr>
              <p14:xfrm>
                <a:off x="6293831" y="4327225"/>
                <a:ext cx="102960" cy="144360"/>
              </p14:xfrm>
            </p:contentPart>
          </mc:Choice>
          <mc:Fallback>
            <p:pic>
              <p:nvPicPr>
                <p:cNvPr id="285" name="잉크 284">
                  <a:extLst>
                    <a:ext uri="{FF2B5EF4-FFF2-40B4-BE49-F238E27FC236}">
                      <a16:creationId xmlns:a16="http://schemas.microsoft.com/office/drawing/2014/main" id="{9DFA54EB-D59A-E0FE-A504-FAE1B3A0E26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275831" y="4309585"/>
                  <a:ext cx="1386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86" name="잉크 285">
                  <a:extLst>
                    <a:ext uri="{FF2B5EF4-FFF2-40B4-BE49-F238E27FC236}">
                      <a16:creationId xmlns:a16="http://schemas.microsoft.com/office/drawing/2014/main" id="{1C0533B3-0387-772C-596E-460569089EBD}"/>
                    </a:ext>
                  </a:extLst>
                </p14:cNvPr>
                <p14:cNvContentPartPr/>
                <p14:nvPr/>
              </p14:nvContentPartPr>
              <p14:xfrm>
                <a:off x="6504071" y="4264585"/>
                <a:ext cx="105120" cy="323640"/>
              </p14:xfrm>
            </p:contentPart>
          </mc:Choice>
          <mc:Fallback>
            <p:pic>
              <p:nvPicPr>
                <p:cNvPr id="286" name="잉크 285">
                  <a:extLst>
                    <a:ext uri="{FF2B5EF4-FFF2-40B4-BE49-F238E27FC236}">
                      <a16:creationId xmlns:a16="http://schemas.microsoft.com/office/drawing/2014/main" id="{1C0533B3-0387-772C-596E-460569089EB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486431" y="4246945"/>
                  <a:ext cx="140760" cy="35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0135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101</Words>
  <Application>Microsoft Office PowerPoint</Application>
  <PresentationFormat>와이드스크린</PresentationFormat>
  <Paragraphs>17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강위찬</dc:creator>
  <cp:lastModifiedBy>강위찬</cp:lastModifiedBy>
  <cp:revision>4</cp:revision>
  <dcterms:created xsi:type="dcterms:W3CDTF">2023-08-01T00:43:38Z</dcterms:created>
  <dcterms:modified xsi:type="dcterms:W3CDTF">2023-08-01T07:35:50Z</dcterms:modified>
</cp:coreProperties>
</file>