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6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24575,'-4'0'0,"0"1"0,0-1 0,1 1 0,-1 0 0,0 0 0,0 1 0,1-1 0,-1 1 0,1 0 0,-1 0 0,1 0 0,0 0 0,-1 0 0,1 1 0,0 0 0,-3 3 0,-43 58 0,22-26 0,6-15 0,2 1 0,0 1 0,2 0 0,1 2 0,1-1 0,1 2 0,2 0 0,1 1 0,0 0 0,-8 45 0,14-45 0,0-6 0,2 0 0,0 0 0,2 36 0,1-52 0,1 1 0,0-1 0,0 0 0,1 0 0,0 0 0,0 0 0,1 0 0,0 0 0,0 0 0,1-1 0,0 0 0,0 1 0,0-1 0,1-1 0,7 9 0,5 0-151,1-1-1,0-1 0,1 0 0,1-1 1,-1-1-1,2-1 0,-1-1 1,27 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24575,'0'11'0,"-2"1"0,1-1 0,-1 1 0,-1-1 0,0 0 0,-1 0 0,0 0 0,-8 14 0,-7 11 0,-24 32 0,42-67 0,-87 131 0,71-110 0,13-18 0,0 0 0,1 0 0,-1 0 0,1 0 0,0 1 0,0 0 0,1 0 0,-1-1 0,1 2 0,0-1 0,-2 6 0,5-10 0,0 1 0,0-1 0,0 1 0,-1-1 0,1 0 0,0 0 0,1 0 0,-1 0 0,0 1 0,0-1 0,0-1 0,1 1 0,-1 0 0,0 0 0,1 0 0,-1-1 0,1 1 0,-1-1 0,1 1 0,-1-1 0,1 1 0,-1-1 0,1 0 0,-1 0 0,1 0 0,-1 0 0,1 0 0,0 0 0,2-1 0,49-3 0,24-13 0,176-31 0,-233 45 0,2 0 0,-1 0 0,39-12 0,-31 8 0,1 1 0,-1 2 0,1 1 0,1 2 0,-1 1 0,37 4 0,20-1 0,34-3-1365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24575,'-1'40'0,"-1"0"0,-9 41 0,-24 145 0,18-71 0,15-78 89,3-63-380,-1 0 1,0 0-1,-1 0 0,-4 22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24575,'2'0'0,"1"1"0,-1-1 0,0 1 0,0 0 0,0 0 0,0 0 0,0 0 0,0 0 0,0 1 0,0-1 0,0 0 0,-1 1 0,1 0 0,0-1 0,-1 1 0,0 0 0,2 2 0,24 39 0,-22-36 0,8 18 0,-2 0 0,0 1 0,-1 0 0,-2 0 0,-1 1 0,6 39 0,3 6 0,-11-55 0,-1 1 0,0 0 0,2 32 0,-4-19 0,12 61 0,-9-72 0,-1 1 0,-1 1 0,-1-1 0,-1 0 0,-1 1 0,-3 31 0,-2-32 0,0 0 0,-2-1 0,0 0 0,-1 0 0,-1-1 0,-1 0 0,-19 27 0,5-13 0,-2-1 0,-1-1 0,-31 28 0,41-45 0,0-2 0,-1 0 0,-1 0 0,-37 15 0,-14 10 0,42-23 0,-1-1 0,-1-1 0,0-1 0,-57 12 0,80-22 0,-47 16-1365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24575,'-1'1'0,"-1"-1"0,1 0 0,0 1 0,-1-1 0,1 1 0,-1 0 0,1-1 0,0 1 0,-1 0 0,1 0 0,0 0 0,0 0 0,0 0 0,0 0 0,0 0 0,0 0 0,0 1 0,0-1 0,0 0 0,0 0 0,0 4 0,-17 37 0,10-20 0,-10 9 0,-34 46 0,17-29 0,-22 26 0,-8 9 0,-68 107 0,-12 20 0,53-77 0,67-98-117,-5 5-507,-50 88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24575,'4'0'0,"0"1"0,0 0 0,0 0 0,-1 0 0,1 0 0,-1 0 0,1 1 0,-1-1 0,1 1 0,-1 0 0,0 0 0,5 4 0,39 38 0,-13-13 0,-7-8 0,29 32 0,-7-5 0,198 196 0,-140-131 0,-43-38 0,-14-13 0,67 85 0,-45-54 0,160 202-1365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24575,'-1'4'0,"0"-1"0,-1 0 0,1 1 0,-1-1 0,0 0 0,0 0 0,0 0 0,-1 0 0,1-1 0,-1 1 0,-3 3 0,-11 13 0,-18 27 0,29-40 0,0 1 0,0 1 0,1-1 0,-1 1 0,2 0 0,-1 0 0,1 0 0,1 1 0,-1 0 0,1-1 0,-2 13 0,-33 97 0,26-54 0,4-27 0,2 1 0,-3 68 0,8 7 0,3 104 0,-1-213-85,-1 0 0,0 0-1,1 0 1,0 0 0,0-1-1,0 1 1,0 0 0,1-1-1,-1 1 1,1 0 0,0-1-1,0 0 1,0 1 0,1-1-1,2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24575,'53'0'0,"-21"2"0,1-2 0,0-1 0,-1-2 0,1-1 0,48-13 0,-17 3 0,-50 12 0,1-1 0,-1 0 0,22-8 0,-17 4 25,1 2-1,0 0 0,0 1 1,25-2-1,35-6-1511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24575,'-2'5'0,"1"1"0,-1-1 0,0 0 0,0 0 0,0 1 0,-1-1 0,0-1 0,-6 8 0,-5 13 0,-21 40 0,26-50 0,0 0 0,1 1 0,0 0 0,2 0 0,0 0 0,0 1 0,2 0 0,-4 25 0,4-14 0,-11 48 0,-2 8 0,2 6 0,8-52 0,1 1 0,-1 60 0,5-44 0,2 36 0,1-82 0,0-1 0,0 0 0,1 0 0,0 0 0,0 0 0,1 0 0,0 0 0,6 10 0,-8-16-72,1 1 1,0-1-1,0 0 0,0 0 0,0 0 0,0 0 0,0 0 0,0 0 1,1-1-1,-1 1 0,1-1 0,-1 1 0,1-1 0,0 0 0,0 0 1,-1 0-1,1 0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 24575,'37'-2'0,"51"3"0,-84-1 0,1 1 0,0-1 0,0 1 0,0 1 0,-1-1 0,1 1 0,-1-1 0,1 1 0,-1 1 0,0-1 0,1 1 0,-1-1 0,0 1 0,4 5 0,-5-4 0,-1 0 0,1 0 0,-1 0 0,0 1 0,0-1 0,-1 1 0,1 0 0,-1 0 0,0-1 0,0 1 0,-1 0 0,1 0 0,-1 0 0,0 0 0,-1 0 0,1 0 0,-3 8 0,2-5 0,0-1 0,-1 0 0,0 1 0,-1-1 0,0 0 0,0 0 0,0 0 0,-1 0 0,0-1 0,-8 11 0,-3-2 0,-1-1 0,0-1 0,-1-1 0,-1 0 0,1-1 0,-2-1 0,1 0 0,-26 8 0,43-18 0,1 0 0,-1 0 0,1 0 0,0 0 0,-1 0 0,1 0 0,-1 0 0,1 0 0,0 0 0,-1 0 0,1 0 0,-1 0 0,1 1 0,0-1 0,-1 0 0,1 0 0,0 1 0,-1-1 0,1 0 0,0 0 0,-1 1 0,1-1 0,0 0 0,-1 1 0,1-1 0,0 0 0,0 1 0,0-1 0,-1 1 0,1-1 0,0 0 0,0 1 0,0-1 0,0 1 0,0-1 0,0 0 0,0 1 0,0-1 0,0 1 0,0-1 0,0 0 0,0 2 0,19 10 0,29 4 0,93 27 0,-139-43 0,0 0 0,-1 0 0,1 1 0,0-1 0,0 1 0,0 0 0,0-1 0,0 1 0,0 0 0,-1 0 0,1 0 0,0 0 0,-1 0 0,1 0 0,-1 1 0,1-1 0,-1 1 0,0-1 0,0 1 0,1-1 0,0 3 0,-2-2 0,0 0 0,-1 0 0,1 0 0,0-1 0,-1 1 0,1 0 0,-1 0 0,0 0 0,1-1 0,-1 1 0,0 0 0,0-1 0,0 1 0,0 0 0,-1-1 0,1 0 0,0 1 0,-1-1 0,1 0 0,-1 1 0,1-1 0,-3 1 0,-71 54 0,42-32 0,-35 32 0,47-38 0,-44 28 0,41-30 0,-35 29 0,38-24-6,-22 17-1353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24575,'1'7'0,"-1"0"0,2 0 0,-1 0 0,1 0 0,0 0 0,1-1 0,3 8 0,-2-7 0,-1 1 0,-1-1 0,1 1 0,-1 0 0,2 14 0,-1 55 0,-7 91 0,1-148 14,-2 0 1,0-1-1,-1 1 0,-1-1 0,0 0 0,-2-1 0,0 0 1,-22 32-1,15-25-387,1 1-1,2 0 1,-11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0 24575,'-3'6'0,"0"0"0,0 0 0,0 0 0,-1 0 0,0-1 0,0 0 0,0 0 0,-1 0 0,1 0 0,-8 5 0,8-6 0,-43 37 0,-1-2 0,-2-2 0,-2-2 0,-82 41 0,21 0 0,98-66 0,1 2 0,-1 0 0,2 1 0,-18 21 0,23-26 0,2 1 0,-1 0 0,1 0 0,0 1 0,1 0 0,0 0 0,1 0 0,-6 19 0,7-8 0,0 1 0,2-1 0,0 1 0,1-1 0,2 1 0,0-1 0,7 31 0,-5-42 0,1 0 0,0 0 0,1 0 0,-1-1 0,2 0 0,-1 0 0,2-1 0,8 9 0,31 44 0,-35-44 0,1 0 0,1 0 0,19 17 0,-25-26 0,12 6-1365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24575,'139'19'0,"-57"-18"0,132-3 0,-172-5-149,-1-1 0,46-15 1,-59 15-771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24575,'-6'2'0,"-1"1"0,1-1 0,0 2 0,0-1 0,0 1 0,0-1 0,1 2 0,-1-1 0,1 1 0,0-1 0,-5 8 0,-6 3 0,-114 93 0,101-80 0,2 1 0,1 0 0,-24 37 0,47-58 0,0-1 0,0 0 0,1 1 0,-1 0 0,2 0 0,-1-1 0,1 1 0,1 0 0,-1 0 0,1 0 0,1 0 0,-1 0 0,1 0 0,1 0 0,-1-1 0,1 1 0,1 0 0,0-1 0,0 1 0,0-1 0,1 0 0,0 0 0,0 0 0,0-1 0,1 0 0,0 0 0,7 6 0,-1-4 0,0-1 0,0-1 0,1 0 0,0-1 0,16 5 0,20 9 0,-36-13-120,-6-3-36,1 0 1,-1 0-1,1 0 1,0-1-1,0 0 0,0-1 1,11 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18 24575,'0'-1'0,"1"0"0,-1 0 0,1 0 0,-1 0 0,1 0 0,0 0 0,-1 0 0,1 1 0,0-1 0,-1 0 0,1 1 0,0-1 0,0 0 0,0 1 0,0-1 0,0 1 0,0-1 0,0 1 0,0 0 0,0-1 0,0 1 0,0 0 0,0 0 0,0 0 0,0 0 0,0-1 0,1 2 0,36-4 0,-33 3 0,26 5 0,-30-5 0,0 1 0,0-1 0,0 0 0,-1 1 0,1-1 0,0 1 0,-1 0 0,1-1 0,0 1 0,-1-1 0,1 1 0,-1 0 0,1-1 0,-1 1 0,1 0 0,-1 0 0,0 0 0,1-1 0,-1 1 0,0 0 0,1 1 0,-2 0 0,1 1 0,0 0 0,-1-1 0,0 1 0,1-1 0,-1 1 0,0-1 0,0 1 0,0-1 0,-1 0 0,1 1 0,-1-1 0,1 0 0,-1 0 0,0 0 0,0 0 0,0 0 0,-2 2 0,-152 139 0,103-95 0,30-28 0,0 1 0,-20 26 0,41-46 0,1 1 0,0-1 0,-1 1 0,1 0 0,0-1 0,0 1 0,0 0 0,0 0 0,0 0 0,1 0 0,-1 0 0,1 0 0,-1 0 0,1 0 0,0 0 0,-1 0 0,1 0 0,1 4 0,-1-4 0,1-1 0,-1 1 0,1-1 0,0 1 0,0-1 0,0 0 0,0 0 0,0 1 0,0-1 0,0 0 0,0 0 0,1 0 0,-1 0 0,0 0 0,1 0 0,-1-1 0,0 1 0,4 1 0,5 1 0,1 0 0,0-1 0,0 0 0,0 0 0,13-1 0,-23 0 0,69 6 0,36 0 0,51-7-1365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24575,'14'16'0,"0"1"0,16 28 0,11 15 0,16 12 0,41 31 0,-95-99 0,0-1 0,0 0 0,-1 1 0,1 0 0,-1 0 0,0 0 0,0 0 0,0 0 0,-1 0 0,1 0 0,-1 0 0,0 1 0,0-1 0,-1 1 0,1-1 0,-1 0 0,0 1 0,0-1 0,-1 1 0,1-1 0,-1 1 0,-1 5 0,-1-2 0,0 1 0,-1 0 0,1-1 0,-2 1 0,1-1 0,-1 0 0,0-1 0,-1 1 0,-9 9 0,-159 156 0,112-119 0,40-36 0,1 2 0,0-1 0,-32 41 0,47-49-1365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0 24575,'-1'16'0,"0"-1"0,-1 0 0,-1 0 0,-1 0 0,0-1 0,-10 25 0,-47 86 0,28-63 0,-20 34 0,-84 115 0,1-4 0,122-181 0,1 0 0,1 0 0,1 1 0,2 1 0,0 0 0,2 0 0,1 0 0,2 1 0,1 0 0,1 0 0,2 39 0,-1-20 0,0-32 0,0 0 0,1 0 0,1 0 0,0 0 0,1-1 0,1 1 0,0 0 0,1-1 0,7 17 0,4 4-1365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24575,'1'13'0,"1"0"0,0 0 0,1 0 0,0 0 0,1 0 0,0-1 0,1 0 0,10 18 0,8 22 0,-9-16 0,31 82 0,94 175 0,-54-155 0,13-11 0,-47-63 0,-9-12 0,60 59 0,64 52-1365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24575,'-4'0'0,"0"1"0,0-1 0,0 1 0,0 0 0,1 0 0,-1 0 0,0 0 0,1 0 0,-1 1 0,1 0 0,-1 0 0,1 0 0,-1 0 0,1 0 0,0 1 0,-3 3 0,-4 5 0,1 0 0,0 1 0,-9 14 0,-17 24 0,-114 130 0,26-28 0,116-145 0,-114 143 0,109-131 0,0 0 0,1 1 0,1 1 0,0 0 0,2 0 0,-8 31 0,9-21 0,2 1 0,1 0 0,1 0 0,2 33 0,0-6 0,0-30 0,1 1 0,2-1 0,9 58 0,22 17 0,-19-63-116,-11-28 20,0 0 0,1-1 0,1 1 0,0-1-1,1 0 1,0 0 0,1-1 0,0 1 0,1-2 0,0 1 0,0-1 0,16 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24575,'131'2'0,"140"-4"0,-180-17 0,-9 2 0,57-15-1365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24575,'-2'5'0,"0"-1"0,0 1 0,-1 0 0,1-1 0,-1 0 0,0 1 0,0-1 0,-1 0 0,0-1 0,1 1 0,-1-1 0,0 1 0,-7 3 0,-3 5 0,-56 51 0,34-32 0,2 1 0,-38 46 0,41-41 0,22-28 0,0 0 0,1 1 0,0 0 0,1 0 0,0 1 0,1 0 0,0 0 0,1 0 0,-6 18 0,9-20 0,-16 89 0,17-90 0,0 0 0,1 1 0,0-1 0,1 0 0,-1 1 0,2-1 0,-1 0 0,1 0 0,4 13 0,2-10 0,0-1 0,1 1 0,0-2 0,0 1 0,1-1 0,1-1 0,-1 1 0,20 9 0,-24-13 0,122 75-1365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90 24575,'1'-2'0,"-1"0"0,1-1 0,0 1 0,0 0 0,0 0 0,0 0 0,0 0 0,1 0 0,-1 0 0,1 0 0,-1 0 0,1 1 0,0-1 0,0 0 0,-1 1 0,4-2 0,33-21 0,-26 18 0,0 1 0,0 1 0,0 0 0,0 1 0,1 0 0,0 0 0,0 2 0,-1-1 0,1 2 0,0 0 0,0 0 0,0 1 0,0 1 0,0 0 0,21 6 0,-32-6 0,1 1 0,0-1 0,-1 0 0,1 1 0,-1-1 0,0 1 0,0 0 0,0 0 0,0 0 0,0 0 0,-1 0 0,1 0 0,-1 0 0,0 0 0,0 1 0,0-1 0,0 1 0,-1-1 0,1 0 0,-1 1 0,0-1 0,0 1 0,0-1 0,0 1 0,-2 3 0,2 0 0,0-1 0,-1 1 0,0-1 0,0 0 0,-1 1 0,0-1 0,0 0 0,0 0 0,-1 0 0,1 0 0,-2-1 0,1 1 0,-5 4 0,-62 59 0,30-28 0,-85 65 0,82-79 0,32-20 0,-1 0 0,1 0 0,1 1 0,-1 0 0,1 1 0,1 0 0,-12 15 0,20-24 0,1 1 0,-1-1 0,1 1 0,0-1 0,0 1 0,-1-1 0,1 1 0,0-1 0,0 1 0,-1-1 0,1 1 0,0-1 0,0 1 0,0-1 0,0 1 0,0 0 0,0-1 0,0 1 0,0-1 0,0 1 0,0-1 0,0 1 0,0-1 0,0 1 0,1-1 0,-1 1 0,0-1 0,0 1 0,1-1 0,-1 1 0,0-1 0,0 1 0,1 0 0,20 9 0,26-4 0,234-7-1365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24575,'4'0'0,"0"0"0,0 0 0,1 1 0,-1 0 0,0 0 0,0 0 0,0 0 0,0 1 0,0-1 0,0 1 0,0 0 0,-1 0 0,1 1 0,0-1 0,-1 1 0,0 0 0,0 0 0,0 0 0,0 0 0,0 0 0,-1 0 0,1 1 0,-1 0 0,0-1 0,0 1 0,0 0 0,2 7 0,3 11 0,-2 1 0,0-1 0,-1 1 0,1 28 0,3 16 0,-3-44 0,-2 0 0,0-1 0,-1 1 0,-2 0 0,0 1 0,-2-1 0,0-1 0,-1 1 0,-2 0 0,0-1 0,-2 0 0,-10 27 0,8-31-99,2 1-28,-1 0 1,-1-1-1,-1 0 1,0 0-1,-1-1 0,-1-1 1,-1 0-1,0 0 1,-17 13-1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24575,'-1'2'0,"1"0"0,-1-1 0,1 1 0,-1-1 0,1 1 0,-1-1 0,0 1 0,0-1 0,0 1 0,0-1 0,0 0 0,0 0 0,0 1 0,0-1 0,0 0 0,-1 0 0,1 0 0,0 0 0,-3 1 0,-35 19 0,19-10 0,-43 28 0,1 3 0,3 3 0,-60 59 0,101-86 0,1 0 0,1 1 0,0 0 0,2 1 0,0 1 0,1 1 0,2 0 0,0 0 0,1 1 0,1 0 0,2 1 0,0-1 0,-6 41 0,9-23 0,-8 144 0,13-150 0,2-1 0,7 40 0,-1-34 0,2-1 0,16 39 0,7 21 0,-22-56-682,23 50-1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24575,'97'1'0,"103"-3"0,-189 0 0,0 0 0,0-1 0,0 0 0,12-5 0,32-9 0,0 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24575,'-2'5'0,"0"0"0,0 0 0,-1-1 0,0 1 0,0-1 0,0 0 0,-1 0 0,1 0 0,-1 0 0,0-1 0,-7 5 0,0 3 0,-14 13 0,1 2 0,1 0 0,1 2 0,-24 39 0,42-55 0,0 0 0,1 1 0,0-1 0,1 1 0,0-1 0,1 1 0,1 0 0,0-1 0,1 1 0,2 13 0,-1 23 0,-2-43 8,1 0-1,0 0 1,0 1-1,1-1 1,0 0-1,0 0 1,0 0-1,1-1 1,0 1-1,0 0 1,0-1-1,1 0 1,-1 0-1,1 0 1,7 7-1,-4-6-131,-1 0 0,1-1 1,0 0-1,0 0 0,0 0 0,0-1 1,1 0-1,0 0 0,0-1 0,0 0 1,9 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24575,'1'0'0,"0"1"0,0-1 0,0 1 0,0-1 0,0 1 0,0 0 0,-1-1 0,1 1 0,0 0 0,0 0 0,-1-1 0,1 1 0,-1 0 0,1 0 0,-1 0 0,1 0 0,-1 0 0,1 0 0,-1 0 0,0 0 0,1 0 0,-1 0 0,0 0 0,0 0 0,0 0 0,0 0 0,0 2 0,3 34 0,-3-32 0,-1 224-1365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24575,'7'1'0,"-1"0"0,1 0 0,-1 0 0,1 1 0,-1 0 0,0 1 0,0-1 0,0 1 0,0 0 0,-1 1 0,1-1 0,-1 1 0,0 0 0,0 1 0,0-1 0,4 6 0,11 13 0,-1 0 0,18 30 0,-28-40 0,7 14 0,-2 1 0,19 50 0,-32-76 0,7 25 0,0 1 0,-2 0 0,5 42 0,-3-14 0,-6-39 0,0-1 0,0 1 0,-2 0 0,0-1 0,-1 1 0,-1 0 0,0-1 0,-1 1 0,-1-1 0,-1 0 0,-6 17 0,0-12 0,-1 0 0,-1 0 0,-27 32 0,32-44 0,0 0 0,0-1 0,-1 0 0,0-1 0,0 0 0,-1 0 0,0-1 0,0-1 0,-20 9 0,-12 14-1365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1 24575,'-1'18'0,"0"0"0,-2 0 0,0-1 0,-1 1 0,-1-1 0,-13 33 0,-56 94 0,32-79 0,-55 66 0,42-58 0,-52 66 0,-163 241 0,148-198 0,92-131 0,-16 27 0,-54 123 0,97-194-67,-6 16-193,0 0 1,1 0-1,1 1 1,-5 35-1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24575,'0'12'0,"-1"11"0,1 0 0,0 0 0,2 0 0,1-1 0,0 1 0,2-1 0,1 1 0,16 41 0,95 199 0,21 0 0,-10-63 0,-66-112 0,99 143 0,-124-176 0,49 52 0,2 5 0,-78-101-80,0 1 0,1-2 1,1 0-1,-1 0 0,2-1 0,19 12 0,-17-11-726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24575,'-24'0'0,"0"1"0,0 1 0,0 1 0,-34 9 0,47-9 0,0 1 0,1 0 0,0 1 0,0 0 0,0 0 0,0 1 0,1 0 0,0 1 0,0 0 0,1 0 0,-15 17 0,5-2 0,2 0 0,0 2 0,1 0 0,2 0 0,0 1 0,2 1 0,0 0 0,2 1 0,1-1 0,2 2 0,0-1 0,2 1 0,0 0 0,2 37 0,0-8 0,1-36 0,0 0 0,1 0 0,1-1 0,6 28 0,28 39 0,-24-64-1365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24575,'28'2'0,"0"1"0,53 13 0,-8-2 0,-70-13 0,39 6 0,86 2 0,116-9-1365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24575,'-8'1'0,"0"-1"0,0 1 0,1 1 0,-1-1 0,0 1 0,0 1 0,1-1 0,0 1 0,-1 1 0,1-1 0,0 1 0,-9 7 0,-4 5 0,0 1 0,-26 29 0,2-1 0,30-30 0,2 1 0,-1 0 0,2 0 0,0 1 0,1 1 0,1 0 0,1 0 0,-8 25 0,11-21 0,2 1 0,1 0 0,1 0 0,0 0 0,2 0 0,4 25 0,-4-44 0,0 0 0,0 0 0,1 0 0,-1-1 0,1 1 0,0 0 0,0-1 0,0 1 0,0-1 0,1 0 0,0 0 0,-1 0 0,1 0 0,0 0 0,0-1 0,1 1 0,-1-1 0,5 3 0,10 5 0,1 0 0,24 9 0,-28-13 0,19 8-341,1-1 0,0-2-1,66 13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95 24575,'-1'3'0,"-1"1"0,1-1 0,-1 1 0,0-1 0,0 0 0,0 0 0,-1 0 0,1 0 0,-1 0 0,1 0 0,-1-1 0,0 1 0,-4 2 0,-14 16 0,17-15 0,0 0 0,0 0 0,1 1 0,-1 0 0,2-1 0,-1 1 0,1 0 0,0 1 0,0-1 0,0 10 0,1-14 0,1 0 0,0 0 0,0 0 0,0 0 0,1 0 0,-1 0 0,1 0 0,0 0 0,0 0 0,0 0 0,0 0 0,0 0 0,0 0 0,1-1 0,0 1 0,-1 0 0,1-1 0,0 0 0,0 1 0,0-1 0,1 0 0,-1 0 0,0 0 0,1 0 0,0 0 0,4 1 0,-4-1 0,0 0 0,1 0 0,-1 0 0,1-1 0,0 0 0,0 0 0,-1 0 0,1 0 0,0 0 0,0-1 0,0 0 0,0 0 0,0 0 0,0 0 0,0 0 0,3-2 0,-4 1 0,-1 0 0,0-1 0,0 1 0,0-1 0,0 1 0,0-1 0,0 0 0,0 0 0,0 0 0,-1 0 0,1 0 0,-1-1 0,1 1 0,-1 0 0,0-1 0,0 1 0,0-1 0,0 1 0,-1-1 0,1 1 0,-1-1 0,1 1 0,-1-1 0,0-4 0,3-40 0,-2 1 0,-7-56 0,5 95 0,0-1 1,-1 1-1,0 0 0,-1 0 0,-5-13 0,-2-1-1366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24575,'12'0'0,"0"1"0,0 0 0,0 1 0,0 0 0,-1 1 0,1 1 0,-1-1 0,1 2 0,-1 0 0,-1 0 0,1 1 0,17 12 0,-14-7 0,-1 1 0,0 1 0,0 0 0,-2 0 0,1 1 0,-2 0 0,0 1 0,8 16 0,-10-16 0,-1-1 0,0 1 0,-1 0 0,0 1 0,-2-1 0,0 1 0,0 0 0,0 19 0,-3-29 0,2 22 0,-2 0 0,0 0 0,-2 0 0,-6 43 0,-36 35 0,39-90-124,-1-1 0,0 0 0,-1 0 0,0 0 0,-1-1 0,-1 0-1,0 0 1,-1-1 0,-1 0 0,-16 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24575,'-8'-1'0,"0"1"0,0 1 0,1-1 0,-1 1 0,0 1 0,-8 2 0,12-3 0,1 1 0,0 0 0,-1 0 0,1 0 0,0 1 0,0-1 0,1 0 0,-1 1 0,0 0 0,1 0 0,0 0 0,0 0 0,0 0 0,-3 6 0,-14 24 0,11-20 0,0 1 0,1 0 0,0 0 0,1 0 0,-7 26 0,-17 62 0,15-58 0,7-8 0,1 1 0,1 0 0,2 0 0,2 1 0,4 54 0,-1-28 0,-1-57-39,1 0 0,0-1 0,1 1 0,-1-1 0,1 0 0,0 1 0,1-1 0,0 0 1,0 0-1,0-1 0,0 1 0,5 5 0,0 1-820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24575,'43'0'0,"0"2"0,50 10 0,-57-8 2,0-2 0,63-3 0,-31 0-1373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24575,'-2'8'0,"0"-1"0,-1 1 0,0-1 0,0 1 0,0-1 0,-1 0 0,0 0 0,-1 0 0,1-1 0,-1 0 0,-8 8 0,-11 19 0,9-11 0,0 0 0,1 1 0,-12 28 0,23-46 0,1 1 0,0-1 0,0 1 0,0-1 0,1 1 0,-1 0 0,2-1 0,-1 1 0,1 0 0,-1 0 0,2-1 0,-1 1 0,0 0 0,1 0 0,3 10 0,-1-11 0,0 0 0,0-1 0,0 1 0,0-1 0,1 0 0,-1 0 0,1 0 0,0 0 0,8 5 0,47 29 0,-44-29 0,-6-4-170,0-1-1,1 0 0,-1 0 1,1-1-1,-1 0 0,1 0 1,16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24575,'1'0'0,"0"0"0,-1 1 0,1-1 0,0 0 0,0 1 0,-1-1 0,1 1 0,0-1 0,-1 1 0,1-1 0,-1 1 0,1-1 0,-1 1 0,1 0 0,-1-1 0,1 1 0,-1 0 0,0 0 0,1-1 0,-1 1 0,0 0 0,1 0 0,-1-1 0,0 1 0,0 0 0,0 1 0,5 30 0,-2-17 0,7 32 0,-2 0 0,3 53 0,-10-96 0,1 48-1365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24575,'2'1'0,"0"-1"0,0 1 0,0 0 0,0 0 0,0 0 0,0 0 0,0 0 0,0 0 0,0 0 0,0 0 0,-1 1 0,1-1 0,-1 1 0,1-1 0,1 4 0,24 31 0,-20-26 0,5 6 0,1 2 0,0 1 0,14 29 0,-21-35 0,-1 1 0,0 0 0,-1 0 0,-1 0 0,0 0 0,-1 0 0,0 1 0,-1-1 0,-1 1 0,-1-1 0,0 1 0,0-1 0,-5 16 0,2-10 0,-2-1 0,0 0 0,-2 0 0,1-1 0,-2 0 0,-1 0 0,0-1 0,-1-1 0,-14 17 0,-32 50 113,24-33-1591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24575,'-2'14'0,"-1"-1"0,0 0 0,-1 0 0,0-1 0,-8 18 0,2-7 0,-40 99 0,37-98 0,0-2 0,-1 1 0,-1-2 0,-22 25 0,-10 13 0,17-16 0,6-8 0,-49 54 0,-145 150 0,209-228 33,0 0-1,1 0 1,-14 25-1,-10 14-1527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24575,'4'1'0,"-1"0"0,1 1 0,0-1 0,-1 0 0,1 1 0,-1 0 0,1 0 0,-1 0 0,0 0 0,0 1 0,0-1 0,0 1 0,0 0 0,4 5 0,37 49 0,-42-54 0,178 240 0,-138-197 0,70 61 0,-66-65 0,-13-15 0,2-1 0,0-2 0,58 29 0,31 21 0,-78-46 0,67 30 0,-4-3 0,-62-30-1365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24575,'-4'0'0,"-1"1"0,1-1 0,-1 1 0,1 0 0,0 0 0,-1 0 0,1 1 0,0-1 0,0 1 0,0 0 0,0 0 0,1 1 0,-1-1 0,0 1 0,1-1 0,0 1 0,-1 1 0,1-1 0,-4 5 0,-3 7 0,1 0 0,0 0 0,-11 27 0,2-3 0,8-19 0,0 0 0,2 1 0,0 0 0,2 1 0,0 0 0,1 0 0,2 0 0,0 1 0,1-1 0,2 31 0,-1 31 0,3 58 0,2-127 0,0 0 0,1-1 0,1 1 0,1-1 0,0 0 0,0-1 0,1 1 0,16 18 0,-22-30 0,14 20-1365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24575,'113'3'0,"123"-6"0,-157-14 0,-63 12 0,-1 1 0,1 1 0,0 0 0,16 0 0,29 2-84,-19 2-343,1-3 0,58-9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24575,'-1'5'0,"-1"1"0,0-1 0,0 0 0,0 1 0,-1-1 0,1 0 0,-1-1 0,-1 1 0,1 0 0,-1-1 0,1 0 0,-10 8 0,-8 12 0,-52 93 0,48-76 0,16-27 0,1 0 0,1 1 0,0-1 0,-7 25 0,12-35 0,1-1 0,0 1 0,1-1 0,-1 1 0,1-1 0,0 1 0,-1-1 0,2 1 0,-1 0 0,0-1 0,1 1 0,-1-1 0,1 1 0,0-1 0,0 1 0,1-1 0,-1 0 0,1 0 0,-1 1 0,1-1 0,0 0 0,0 0 0,1-1 0,-1 1 0,0 0 0,1-1 0,3 3 0,6 5-136,1 0-1,1-2 1,-1 1-1,1-2 1,1 0-1,0 0 1,-1-2-1,2 0 0,23 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72 24575,'-27'0'0,"12"0"0,0 0 0,0 0 0,-22 5 0,31-4 0,1 1 0,-1 0 0,1 0 0,-1 1 0,1-1 0,0 1 0,0 0 0,0 0 0,0 1 0,1-1 0,0 1 0,-7 7 0,5-5 0,0 1 0,0-1 0,0 1 0,1 1 0,0-1 0,1 1 0,-1 0 0,2 0 0,-1 0 0,1 0 0,0 1 0,1-1 0,0 1 0,0 0 0,1 0 0,0 0 0,0 0 0,2 9 0,-1-13 0,-1 7 0,2 0 0,-1 0 0,2 0 0,-1 0 0,6 17 0,-6-27 0,-1 0 0,1-1 0,0 1 0,-1 0 0,1 0 0,0-1 0,0 1 0,1-1 0,-1 1 0,0-1 0,0 1 0,1-1 0,-1 0 0,1 0 0,-1 1 0,1-1 0,-1 0 0,1 0 0,0-1 0,0 1 0,-1 0 0,1-1 0,0 1 0,0-1 0,0 1 0,0-1 0,0 0 0,0 0 0,-1 0 0,1 0 0,0 0 0,0 0 0,0 0 0,0-1 0,0 1 0,0-1 0,-1 1 0,1-1 0,0 0 0,0 1 0,-1-1 0,4-2 0,-3 1 0,0 1 0,0-1 0,1 0 0,-1 1 0,-1-1 0,1 0 0,0 0 0,0 0 0,-1 0 0,1-1 0,-1 1 0,0 0 0,0-1 0,1 1 0,-2-1 0,1 1 0,0-1 0,0 1 0,-1-1 0,0 0 0,1-4 0,-2-67 0,-1 48 0,2-33 0,1 31 0,-1 1 0,-2 0 0,-8-48 0,4 46-1365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24575,'4'6'0,"0"-1"0,0 1 0,0-1 0,-1 1 0,0 0 0,0 1 0,0-1 0,-1 0 0,0 1 0,0-1 0,-1 1 0,0 0 0,1 8 0,-1 14 0,-3 53 0,-1-25 0,4-42 0,-2 0 0,0 0 0,0 0 0,-1 0 0,-8 25 0,8-34 0,-1 1 0,0-2 0,0 1 0,0 0 0,-1 0 0,0-1 0,0 0 0,0 0 0,-1 0 0,0 0 0,0-1 0,0 0 0,0 0 0,-1 0 0,-8 4 0,-36 18-1365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16 24575,'0'-1'0,"-1"1"0,1-1 0,0 0 0,0 0 0,-1 1 0,1-1 0,0 0 0,-1 1 0,1-1 0,0 0 0,-1 1 0,1-1 0,-1 1 0,1-1 0,-1 0 0,1 1 0,-1-1 0,0 1 0,1 0 0,-1-1 0,0 1 0,1 0 0,-1-1 0,0 1 0,1 0 0,-1-1 0,0 1 0,0 0 0,1 0 0,-1 0 0,0 0 0,0 0 0,1 0 0,-1 0 0,0 0 0,0 0 0,1 0 0,-1 0 0,0 1 0,1-1 0,-1 0 0,0 1 0,-1-1 0,-31 12 0,-33 13 0,50-20 0,0 0 0,1 1 0,-18 10 0,-20 12 0,40-22 0,1 0 0,0 0 0,0 1 0,0 1 0,1 0 0,0 1 0,1 0 0,0 0 0,0 1 0,-9 12 0,12-12 0,0-1 0,0 1 0,1 0 0,1 0 0,-1 1 0,2-1 0,-1 1 0,2 0 0,-1 1 0,2-1 0,-1 0 0,1 1 0,0 14 0,2 12 0,2 98 0,-1-129 12,1-1 1,-1 0-1,1 0 0,1-1 0,-1 1 0,1 0 0,0-1 0,1 0 1,-1 1-1,8 7 0,-7-7-226,1 0 0,-1 0-1,0 0 1,0 0 0,-1 1 0,4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24575,'78'0'0,"107"-14"0,-55 1-682,173 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24575,'-5'1'0,"0"1"0,1 0 0,-1 0 0,1 0 0,-1 0 0,1 1 0,0 0 0,0 0 0,0 0 0,0 0 0,1 0 0,-5 6 0,-15 11 0,1-2 0,-34 33 0,8-6 0,41-39 0,0 1 0,1-1 0,0 1 0,0 1 0,1-1 0,0 1 0,0 0 0,1 0 0,0 1 0,0-1 0,1 1 0,0 0 0,-3 12 0,6-17 0,-1 0 0,1 0 0,0 0 0,0-1 0,0 1 0,0 0 0,1 0 0,-1 0 0,1 0 0,0 0 0,0-1 0,1 1 0,-1 0 0,1-1 0,0 1 0,0-1 0,0 0 0,0 0 0,0 1 0,1-1 0,-1-1 0,1 1 0,0 0 0,0-1 0,0 1 0,0-1 0,1 0 0,-1 0 0,1 0 0,-1 0 0,1-1 0,-1 0 0,8 2 0,148 40 0,-132-35-341,0-2 0,0 0-1,47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24575,'3'0'0,"1"3"0,0 4 0,-1 3 0,-1 4 0,-1 2 0,0 1 0,-1 1 0,0 0 0,0 0 0,0 0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24575,'6'0'0,"2"0"0,0 0 0,0 0 0,0 1 0,0 0 0,13 3 0,-18-3 0,0 0 0,-1 1 0,1-1 0,0 1 0,-1 0 0,1 0 0,-1 0 0,0 0 0,1 0 0,-1 0 0,0 1 0,0-1 0,-1 1 0,1-1 0,0 1 0,-1 0 0,2 4 0,7 18 0,-1 0 0,-1 0 0,-1 1 0,-1 0 0,-2 0 0,-1 0 0,0 0 0,-2 1 0,-4 41 0,2-60 3,-1 1 0,0-1 0,0 0 0,0 0-1,-1 0 1,-1 0 0,1 0 0,-1-1 0,-1 1 0,1-1-1,-8 8 1,-6 5-54,0 0-1,-26 20 1,-5 5-1194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24575,'-5'0'0,"0"0"0,0 0 0,-1 1 0,1-1 0,0 1 0,0 0 0,0 1 0,0-1 0,0 1 0,0 0 0,1 0 0,-1 1 0,0-1 0,1 1 0,0 0 0,0 0 0,0 1 0,0-1 0,0 1 0,-4 6 0,-1 3 0,1 1 0,1 0 0,1 0 0,0 1 0,-6 21 0,11-33 0,-26 99 0,1-19 0,15-51 0,1 0 0,2 0 0,-4 36 0,5-23 0,-13 48 0,0-1 0,10-37 0,3 1 0,3-1 0,5 106 0,0-153-136,1-1-1,0 1 1,0-1-1,1 0 1,0 0-1,0 0 1,1-1-1,0 1 0,7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24575,'43'-14'0,"-18"4"0,3 4 0,0 1 0,45-3 0,-10 2 0,45-1 0,16-3 0,46-7 0,-126 13 0,0 2 0,47 4 0,60-3 0,-136-1-117,-1-1 0,1-1 0,17-6-1,-20 6-778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24575,'0'418'-1365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24575,'3'1'0,"0"-1"0,0 1 0,-1 0 0,1 0 0,0 1 0,-1-1 0,1 0 0,-1 1 0,1 0 0,-1-1 0,0 1 0,0 0 0,0 0 0,0 0 0,0 0 0,0 1 0,0-1 0,-1 1 0,1-1 0,-1 1 0,0-1 0,0 1 0,0 0 0,0-1 0,0 1 0,0 3 0,4 10 0,-1-1 0,-1 0 0,1 24 0,0 288 0,-7-168 0,3-145 0,-1 0 0,-1 0 0,0 0 0,0 0 0,-1 0 0,-1 0 0,-1-1 0,0 0 0,-9 18 0,13-30 0,0 1 0,0-1 0,1 0 0,-1 0 0,1 0 0,-1 0 0,1 1 0,-1-1 0,1 0 0,0 0 0,-1 1 0,1-1 0,0 0 0,0 0 0,0 1 0,0-1 0,0 2 0,1-3 0,-1 1 0,0-1 0,1 1 0,-1-1 0,0 1 0,1-1 0,-1 0 0,1 1 0,-1-1 0,1 1 0,-1-1 0,1 0 0,-1 0 0,1 1 0,-1-1 0,1 0 0,-1 0 0,1 1 0,-1-1 0,1 0 0,0 0 0,-1 0 0,1 0 0,-1 0 0,2 0 0,2 0 0,0-1 0,0 1 0,0-1 0,0 0 0,0 0 0,0 0 0,0-1 0,7-3 0,38-24 0,-20 10 0,1 2 0,42-17 0,0 1 0,16-6 0,-35 18 0,-41 15 0,-1 1 0,1 0 0,-1 1 0,1 1 0,1-1 0,-1 2 0,22-2 0,-33 4 0,0 0 0,0-1 0,0 1 0,-1 0 0,1 0 0,0 1 0,0-1 0,0 0 0,0 0 0,0 0 0,0 1 0,0-1 0,-1 0 0,1 1 0,0-1 0,0 1 0,0-1 0,-1 1 0,1-1 0,0 1 0,-1 0 0,1-1 0,0 1 0,-1 0 0,1-1 0,-1 1 0,1 0 0,-1 0 0,1-1 0,-1 1 0,0 0 0,1 0 0,-1 1 0,0 1 0,0-1 0,0 1 0,-1 0 0,1-1 0,-1 1 0,1 0 0,-1-1 0,0 1 0,0-1 0,0 1 0,-2 2 0,-6 10 0,0-2 0,-18 22 0,1-7 0,-2-1 0,-1-1 0,0-1 0,-58 35 0,68-48-113,1 1-305,-1-2 1,-33 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24575,'-6'2'0,"0"0"0,1 0 0,-1 1 0,1-1 0,0 1 0,0 0 0,0 1 0,0-1 0,1 1 0,-1 0 0,1 0 0,0 1 0,-5 6 0,-16 14 0,19-20 0,1 1 0,0-1 0,0 1 0,1 1 0,-1-1 0,2 1 0,-1-1 0,0 1 0,1 0 0,1 1 0,-1-1 0,1 0 0,-2 16 0,3-19 0,0 1 0,0-1 0,1 1 0,0 0 0,0-1 0,0 1 0,1-1 0,-1 1 0,1-1 0,0 1 0,0-1 0,1 1 0,-1-1 0,1 0 0,0 1 0,0-1 0,1 0 0,-1 0 0,1-1 0,0 1 0,0-1 0,0 1 0,7 5 0,9 4 0,-13-8 0,1 0 0,0 0 0,0-1 0,0 0 0,0 0 0,1-1 0,-1 0 0,1 0 0,0-1 0,0 0 0,11 2 0,15 2 0,-25-4 0,1 0 0,-1 0 0,0-1 0,1-1 0,-1 1 0,14-2 0,-22 1 0,1-1 0,-1 1 0,1-1 0,-1 1 0,0-1 0,1 1 0,-1-1 0,0 0 0,0 1 0,0-1 0,1 0 0,-1 0 0,0 0 0,0 0 0,0 0 0,0 0 0,0 0 0,-1 0 0,2-2 0,-1 0 0,0 1 0,-1-1 0,1 1 0,0-1 0,-1 0 0,0 1 0,0-1 0,0 0 0,0 1 0,0-1 0,-1 0 0,1 1 0,-1-1 0,0-2 0,-2-4 0,0 1 0,-1-1 0,0 1 0,-1 0 0,1 1 0,-2-1 0,-6-7 0,6 7 0,1 0 0,-1 0 0,1 0 0,0 0 0,1-1 0,-6-15 0,-10-50-1365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24575,'-13'0'0,"1"1"0,-1 0 0,1 1 0,-1 0 0,1 1 0,0 0 0,0 1 0,0 1 0,-18 9 0,11-3 0,0 2 0,1 0 0,1 1 0,-27 27 0,-116 128 0,145-154 0,-15 14 0,1 2 0,1 1 0,1 1 0,3 1 0,-32 57 0,46-72 0,2 1 0,1 0 0,0 0 0,1 1 0,2 0 0,0 0 0,1 0 0,0 38 0,2-45 0,2-1 0,-1 0 0,2 1 0,0-1 0,0 0 0,8 21 0,-8-30 0,0 0 0,0-1 0,0 1 0,0 0 0,1-1 0,-1 0 0,1 0 0,0 1 0,0-2 0,0 1 0,1 0 0,-1-1 0,1 1 0,-1-1 0,1 0 0,0 0 0,0 0 0,0-1 0,0 0 0,0 1 0,0-1 0,0-1 0,0 1 0,9 0 0,37 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24575,'85'-1'0,"91"3"0,-173-2 0,1 0 0,-1 1 0,0-1 0,1 1 0,-1 0 0,0 0 0,0 1 0,0-1 0,0 0 0,0 1 0,0 0 0,0 0 0,-1 0 0,1 0 0,0 0 0,-1 0 0,0 1 0,0-1 0,1 1 0,-1 0 0,-1-1 0,1 1 0,0 0 0,-1 0 0,1 0 0,-1 1 0,0-1 0,0 0 0,0 0 0,-1 1 0,1-1 0,-1 0 0,0 1 0,0-1 0,0 0 0,-1 6 0,1 1 0,-2-1 0,1 1 0,-1-1 0,0 1 0,-1-1 0,0 0 0,-1 0 0,0 0 0,0-1 0,-1 1 0,-10 14 0,-17 12 0,-2-2 0,-1-1 0,-1-2 0,-2-1 0,-60 35 0,-50 28 0,147-92 0,1 0 0,0 0 0,0 0 0,0 0 0,0 0 0,-1 0 0,1 0 0,0 0 0,0 0 0,0 0 0,0 0 0,0 1 0,-1-1 0,1 0 0,0 0 0,0 0 0,0 0 0,0 0 0,0 0 0,0 0 0,-1 1 0,1-1 0,0 0 0,0 0 0,0 0 0,0 0 0,0 0 0,0 1 0,0-1 0,0 0 0,0 0 0,0 0 0,0 0 0,0 1 0,0-1 0,0 0 0,0 0 0,0 0 0,0 1 0,0-1 0,0 0 0,0 0 0,0 0 0,0 0 0,0 0 0,0 1 0,0-1 0,0 0 0,1 0 0,-1 0 0,0 0 0,0 0 0,0 1 0,0-1 0,0 0 0,0 0 0,1 0 0,-1 0 0,0 0 0,0 0 0,0 0 0,18 4 0,24-3 0,-41-1 0,109 1 0,80-3 0,-143-8 0,-41 8 0,1 0 0,0 1 0,0-1 0,0 1 0,0 0 0,0 1 0,0 0 0,0 0 0,0 1 0,12 2 0,-18-3 0,-1 0 0,1 0 0,-1 0 0,1 0 0,-1 1 0,1-1 0,-1 0 0,1 0 0,-1 1 0,0-1 0,1 0 0,-1 1 0,1-1 0,-1 0 0,0 1 0,1-1 0,-1 1 0,0-1 0,1 1 0,-1-1 0,0 0 0,0 1 0,1-1 0,-1 1 0,0 0 0,0-1 0,0 1 0,0-1 0,0 1 0,1-1 0,-1 1 0,0-1 0,0 1 0,-1-1 0,1 1 0,0-1 0,0 1 0,0-1 0,0 1 0,0-1 0,-1 1 0,1-1 0,0 1 0,0-1 0,-1 1 0,1-1 0,0 1 0,-1-1 0,1 1 0,0-1 0,-1 0 0,1 1 0,-1-1 0,1 0 0,0 1 0,-1-1 0,1 0 0,-1 1 0,-33 24 0,28-21 0,-56 31 0,29-18 0,-16 14 0,35-21 0,-1-1 0,0-1 0,-1 0 0,-21 8 0,21-9-45,2 0 0,-1 0 1,1 2-1,-23 17 0,15-10-1096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24575,'2'0'0,"-1"0"0,1 1 0,-1-1 0,0 0 0,1 1 0,-1 0 0,0-1 0,1 1 0,-1 0 0,0 0 0,0-1 0,0 1 0,1 0 0,-1 0 0,0 0 0,0 0 0,-1 1 0,1-1 0,0 0 0,0 0 0,0 0 0,-1 1 0,1-1 0,-1 0 0,1 1 0,0 1 0,10 47 0,-8-30 0,3 12 0,-1 1 0,-2 0 0,-2-1 0,-4 59 0,0-7 0,4-72 0,-1 1 0,-1 0 0,0-1 0,-1 1 0,-1-1 0,0 0 0,0 0 0,-1 0 0,-1 0 0,0 0 0,0-1 0,-1 0 0,-1 0 0,-14 19 0,-17 16 0,-58 52 0,16-18 0,16-24 0,13-13 0,-119 107-1365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0 24575,'-1'9'0,"1"-1"0,-2 1 0,1-1 0,-2 1 0,1-1 0,-1 0 0,0 1 0,0-2 0,-1 1 0,0 0 0,-1-1 0,0 0 0,-10 13 0,-9 6 0,0-1 0,-34 25 0,5-3 0,-12 9 0,55-48 0,0-1 0,0 0 0,-18 9 0,17-10 0,-1 1 0,1 0 0,-12 10 0,-144 138 0,-23-1 0,174-142 0,-161 118 0,156-110-1365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24575,'1'5'0,"-1"0"0,2-1 0,-1 1 0,0-1 0,1 0 0,0 1 0,0-1 0,0 0 0,1 0 0,-1 0 0,1 0 0,0 0 0,6 5 0,51 46 0,-52-48 0,52 39 0,91 54 0,-63-45 0,143 95 0,-193-124 0,-17-12 0,34 29 0,-23-18 0,59 38 0,-70-49 0,-11-8-1365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24575,'56'1'0,"-33"1"0,0-2 0,0 0 0,0-1 0,0-1 0,-1-2 0,1 0 0,33-11 0,-32 7 0,1 0 0,41-6 0,-12 3 0,-52 11 0,-1-1 0,1 1 0,-1-1 0,0 1 0,1 0 0,-1 0 0,1-1 0,-1 1 0,1 0 0,-1 0 0,1 1 0,-1-1 0,1 0 0,-1 0 0,0 1 0,1-1 0,-1 1 0,1-1 0,-1 1 0,0-1 0,0 1 0,1 0 0,-1 0 0,0 0 0,0 0 0,0 0 0,0 0 0,0 0 0,1 1 0,0 1 0,-1 0 0,0 0 0,-1 0 0,1 0 0,0 0 0,-1 1 0,0-1 0,0 0 0,0 0 0,0 0 0,0 0 0,-2 7 0,-1 5 0,-1 0 0,-1 1 0,0-2 0,-12 24 0,-102 163 0,93-165 0,-1 0 0,-1-1 0,-2-2 0,-43 37 0,-3 4 0,76-73 0,-1-1 0,0 0 0,1 1 0,-1-1 0,1 1 0,-1 0 0,1-1 0,-1 1 0,1-1 0,-1 1 0,1 0 0,-1-1 0,1 1 0,0 0 0,-1-1 0,1 1 0,0 0 0,0 0 0,0-1 0,0 1 0,-1 0 0,1 0 0,0-1 0,0 1 0,0 0 0,1 0 0,-1 0 0,0-1 0,0 1 0,0 0 0,1 0 0,0 0 0,0 0 0,1 0 0,-1 0 0,0 0 0,1 0 0,-1 0 0,1-1 0,-1 1 0,1 0 0,-1-1 0,1 0 0,-1 1 0,1-1 0,1 0 0,70 1 0,-62-1 0,23-2 0,1-1 0,-1-1 0,60-16 0,-52 11 0,70-5 0,-59 7 0,65-18 0,-66 13 0,141-35 0,-96 24-1365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24575,'2'132'0,"-5"137"0,1-259 0,0 1 0,0-1 0,-1 0 0,-6 13 0,-8 34 0,-7 42 58,17-76-342,1 1-1,0-1 0,2 1 1,-1 27-1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0 24575,'-3'0'0,"1"1"0,-1 0 0,1-1 0,0 1 0,-1 0 0,1 0 0,0 1 0,0-1 0,-1 0 0,1 1 0,0-1 0,0 1 0,0 0 0,1-1 0,-4 5 0,-30 40 0,15-18 0,-21 15 0,-61 49 0,-4 4 0,10-14 0,23-22 0,-151 122 0,144-133-1365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0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24575,'5'0'0,"0"1"0,0-1 0,0 1 0,0 0 0,0 0 0,0 0 0,0 1 0,-1 0 0,1 0 0,0 0 0,-1 1 0,8 5 0,-1 1 0,0 0 0,-1 1 0,11 13 0,-12-11 0,1-2 0,0 1 0,18 12 0,-20-16 0,0 0 0,-1 0 0,0 0 0,8 11 0,27 26 0,-24-28 0,0 1 0,-1 1 0,0 1 0,26 42 0,-24-35 0,0 0 0,29 28 0,70 64 0,-107-107-100,29 25-533,43 51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24575,'2'1'0,"0"-1"0,0 1 0,0 0 0,0 0 0,0 0 0,0 0 0,0 0 0,-1 0 0,1 1 0,0-1 0,0 1 0,-1-1 0,1 1 0,-1-1 0,0 1 0,1 0 0,-1 0 0,0 0 0,0 0 0,0 0 0,0 0 0,0 2 0,15 49 0,21 120 0,-21-97 0,-11-59 0,-1 1 0,-1-1 0,3 30 0,11 109 0,-18-69-1365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24575,'0'401'0,"0"-397"0,0-1 0,0 1 0,1 0 0,0 0 0,-1-1 0,1 1 0,1-1 0,-1 1 0,0-1 0,1 1 0,0-1 0,0 0 0,0 0 0,0 0 0,0 0 0,1 0 0,-1 0 0,1 0 0,0-1 0,0 0 0,0 1 0,0-1 0,0 0 0,0 0 0,1-1 0,-1 1 0,1-1 0,-1 0 0,1 1 0,-1-1 0,1-1 0,0 1 0,5 0 0,13 1 0,0 0 0,1-2 0,-1 0 0,29-5 0,-48 5 0,3-2 0,-1 1 0,1-1 0,-1 0 0,0 0 0,0 0 0,0-1 0,0 1 0,0-1 0,-1-1 0,1 1 0,-1-1 0,0 1 0,0-1 0,0-1 0,-1 1 0,1 0 0,-1-1 0,4-6 0,-2 3 0,-1-1 0,1 1 0,-1-1 0,-1 0 0,0 0 0,0 0 0,0-1 0,-1 1 0,1-19 0,-3 24 0,0-18 0,0 1 0,-7-43 0,6 56 0,-2 1 0,1-1 0,-1 0 0,0 1 0,-1 0 0,1-1 0,-2 2 0,1-1 0,-1 0 0,0 1 0,-7-8 0,4 6-88,2 1 3,0-1 0,0 1-1,-1 0 1,0 1 0,-1 0 0,0 0 0,1 0 0,-2 1 0,1 0 0,-1 1-1,1 0 1,-1 0 0,0 1 0,-13-3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 24575,'-209'-17'0,"204"16"0,1 1 0,0 0 0,-1 1 0,1-1 0,0 1 0,0 0 0,-1 0 0,1 0 0,0 1 0,0-1 0,0 1 0,0 0 0,1 0 0,-7 5 0,6-3 0,1-1 0,0 1 0,0 0 0,0 1 0,1-1 0,-1 0 0,1 1 0,0 0 0,1-1 0,-1 1 0,1 0 0,-2 8 0,-5 34 0,-1 59 0,6-67 0,0 95 0,4-86 0,-11 92 0,4-88 0,3-1 0,5 76 0,-3 40 0,-7-90 0,-1 41 0,-9 49 0,19-63-1365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24575,'940'0'-1365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 24575,'-6'1'0,"0"-1"0,-1 1 0,1 1 0,0-1 0,0 1 0,0 0 0,1 1 0,-1-1 0,0 1 0,1 0 0,0 1 0,0-1 0,-9 9 0,-8 7 0,-33 42 0,9-10 0,34-38 0,1 0 0,1 1 0,0 0 0,1 0 0,1 1 0,-8 19 0,6-7 0,1 1 0,2 0 0,1 0 0,1 1 0,-2 31 0,0 6 0,-2 60 0,8-113 0,2 0 0,-1 0 0,2 0 0,4 21 0,-4-29 0,1 1 0,-1-1 0,1 1 0,0-1 0,0 0 0,1 0 0,-1-1 0,1 1 0,0-1 0,0 0 0,1 0 0,7 6 0,-3-3-151,1-1-1,0 1 0,0-2 0,0 1 1,1-2-1,0 1 0,0-1 1,21 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24575,'43'1'0,"0"1"0,50 9 0,-79-9 0,49 12 0,-60-13 0,1 0 0,-1 0 0,1 1 0,-1-1 0,0 1 0,0 0 0,1 0 0,-1 0 0,0 0 0,-1 0 0,1 1 0,0-1 0,4 7 0,-6-8 0,-1 1 0,1-1 0,-1 1 0,0-1 0,0 1 0,1-1 0,-1 1 0,0-1 0,0 1 0,0-1 0,0 1 0,-1-1 0,1 1 0,0 0 0,-1-1 0,1 1 0,-1-1 0,1 0 0,-1 1 0,0-1 0,1 1 0,-1-1 0,0 0 0,0 0 0,0 1 0,0-1 0,0 0 0,0 0 0,-2 1 0,-43 33 0,32-25 0,-25 20 0,-67 68 0,92-84 0,9-10 0,1 0 0,-1 0 0,2 1 0,-1-1 0,0 1 0,1 0 0,0 0 0,-3 6 0,6-10 0,-1 0 0,1 0 0,0 0 0,0 0 0,0-1 0,0 1 0,0 0 0,0 0 0,0 0 0,0 0 0,0 0 0,0 0 0,1 0 0,-1 0 0,0 0 0,1-1 0,-1 1 0,0 0 0,1 0 0,-1 0 0,1-1 0,0 2 0,2 0 0,-1 0 0,0 0 0,1 0 0,-1-1 0,1 1 0,0-1 0,-1 0 0,1 0 0,0 0 0,4 1 0,17 5 0,1 0 0,0 0 0,0 2 0,45 22 0,-67-29 0,0 0 0,0 1 0,-1-1 0,1 1 0,0-1 0,-1 1 0,1 0 0,-1 0 0,0 0 0,0 0 0,0 0 0,0 1 0,-1-1 0,1 0 0,-1 1 0,0-1 0,0 1 0,0 0 0,-1-1 0,1 1 0,-1 0 0,0-1 0,0 1 0,0 0 0,0-1 0,-2 6 0,1-4 0,0 1 0,0-1 0,-1 1 0,0-1 0,-1 0 0,1 1 0,-1-1 0,0 0 0,0-1 0,0 1 0,-1 0 0,1-1 0,-1 0 0,0 0 0,-1 0 0,-4 3 0,-20 10 0,0-2 0,-1-1 0,-40 13 0,-26 9 0,36-20-1365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24575,'7'7'0,"-3"-4"0,0 1 0,0-1 0,-1 0 0,0 1 0,1 0 0,-1 0 0,-1 0 0,1 0 0,0 0 0,-1 0 0,0 1 0,0-1 0,0 1 0,-1-1 0,0 1 0,0 0 0,0 0 0,0 0 0,-1 0 0,1 7 0,-3 20 0,0 0 0,-2-1 0,-2 1 0,0-1 0,-2-1 0,-2 1 0,-1-1 0,-1-1 0,-1 0 0,-26 42 0,-81 95 0,108-150-195,-1-1 0,0-1 0,-1 0 0,0-1 0,-1 0 0,-27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0 0,-1 0 0,1 0 0,-1 0 0,1 0 0,0-1 0,-1 1 0,1 0 0,0 0 0,0-1 0,0 1 0,0-1 0,0 1 0,-1-1 0,1 1 0,0-1 0,0 1 0,0-1 0,0 0 0,0 1 0,1-1 0,-1 0 0,0 0 0,0 0 0,0 0 0,1 0 0,36 3 0,-34-3 0,330-1-1365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24575,'52'16'0,"8"-9"0,-15-1 0,60 1 0,51-8-1365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24575,'-2'28'0,"0"0"0,-12 45 0,8-46 0,1 0 0,-2 52 0,8-27 0,1-22 0,-2 1 0,-1 0 0,-10 58 0,5-54 0,2 1 0,2-1 0,1 1 0,4 41 0,0 11 0,-3-70-124,-1 0 0,-1 0 0,0 0 0,-2 0 0,0 0 0,-1 0-1,0-1 1,-2 0 0,0 0 0,-15 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19 24575,'-105'-9'0,"81"5"0,-1 1 0,0 1 0,-39 3 0,58-1 0,1 2 0,0-1 0,-1 0 0,1 1 0,0 0 0,0 0 0,0 1 0,0-1 0,0 1 0,1 0 0,-1 1 0,1-1 0,0 1 0,0-1 0,0 1 0,0 0 0,1 1 0,0-1 0,0 1 0,0-1 0,0 1 0,1 0 0,-1 0 0,1 0 0,1 1 0,-1-1 0,-1 10 0,-2 13 0,1 0 0,1 0 0,1 1 0,3 29 0,-1-39 0,1-10 0,0 1 0,0 0 0,1 0 0,0 0 0,1 0 0,0-1 0,1 0 0,0 1 0,0-1 0,1-1 0,0 1 0,8 9 0,-2-4 0,0-1 0,1 0 0,0-1 0,1 0 0,1-1 0,18 12 0,-19-15 0,0-1 0,1 0 0,0-1 0,17 6 0,-23-10 0,-1 0 0,0 0 0,0-1 0,1 0 0,-1 0 0,1-1 0,-1 0 0,1 0 0,-1-1 0,12-2 0,-15 2 0,0-1 0,0 1 0,0-1 0,0 0 0,-1-1 0,1 1 0,-1-1 0,1 0 0,-1 1 0,0-1 0,0-1 0,0 1 0,0 0 0,-1-1 0,0 1 0,1-1 0,-1 0 0,0 0 0,-1 0 0,1 0 0,-1 0 0,0 0 0,0 0 0,1-8 0,1-11 0,-1-1 0,-2 1 0,-2-36 0,0 14 0,20-128 0,-8 85-1365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24575,'2'1'0,"-1"0"0,1-1 0,-1 1 0,0 0 0,0-1 0,1 1 0,-1 0 0,0 0 0,0 0 0,0 0 0,0 0 0,0 0 0,0 0 0,0 1 0,-1-1 0,1 0 0,0 0 0,0 1 0,-1-1 0,1 1 0,-1-1 0,1 3 0,10 35 0,-10-36 0,6 34 0,3 62 0,-9-77 0,7 49 0,2 43 0,-10-60 0,1-13 0,-2 1 0,-11 72 0,2-53 0,3 1 0,0 111 0,-1-121 128,0-16-1621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36 24575,'0'-1'0,"0"0"0,-1 0 0,1 0 0,-1 0 0,1 1 0,-1-1 0,0 0 0,1 0 0,-1 1 0,0-1 0,1 0 0,-1 1 0,0-1 0,0 1 0,0-1 0,1 1 0,-1-1 0,0 1 0,0 0 0,0 0 0,0-1 0,-1 1 0,-29-9 0,19 7 0,4-1 0,0 1 0,0 0 0,0 1 0,0-1 0,-1 2 0,1-1 0,0 1 0,-1 1 0,1-1 0,0 1 0,-1 1 0,1 0 0,0 0 0,0 0 0,0 1 0,1 0 0,-1 1 0,0 0 0,1 0 0,0 0 0,0 1 0,1 0 0,-1 0 0,-6 8 0,-41 34 0,30-27 0,1 1 0,-23 26 0,-153 212 0,156-195 0,3 3 0,2 1 0,-38 100 0,60-126 0,3 1 0,2 0 0,1 1 0,2 0 0,3 1 0,1 0 0,2 0 0,7 72 0,-5-112-124,1 1 0,0 0 0,0-1 0,1 1 0,0-1 0,0 1-1,0-1 1,0 0 0,1 0 0,5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24575,'92'2'0,"96"-5"0,-84-15 0,-53 8-1365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24575,'-3'1'0,"-1"0"0,0 0 0,0 0 0,0 0 0,0 0 0,0 1 0,1-1 0,-1 1 0,1 0 0,-1 0 0,1 1 0,0-1 0,0 1 0,0 0 0,-3 3 0,-46 57 0,28-32 0,0-4 0,-2 2 0,-37 53 0,26-28 0,24-37 0,1 0 0,0 1 0,1 0 0,1 1 0,1 1 0,1-1 0,0 1 0,-8 37 0,10-27 0,4-22 0,0 0 0,1 0 0,0 0 0,0 0 0,1 0 0,1 12 0,-1-18 0,1 1 0,-1-1 0,1 0 0,0 0 0,0 0 0,0 0 0,0 0 0,0 0 0,1 0 0,-1 0 0,1 0 0,-1-1 0,1 1 0,-1-1 0,1 1 0,0-1 0,0 1 0,0-1 0,0 0 0,0 0 0,0 0 0,0 0 0,0 0 0,0-1 0,1 1 0,-1 0 0,4-1 0,35 11-1365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24575,'36'-1'0,"0"-1"0,36-8 0,-68 9 0,0 0 0,1 0 0,-1 1 0,0 0 0,1-1 0,-1 1 0,1 1 0,-1-1 0,0 1 0,1 0 0,-1 0 0,0 0 0,0 0 0,1 1 0,-1-1 0,4 4 0,-6-3 0,1 1 0,-1-1 0,0 1 0,1 0 0,-1 0 0,-1 0 0,1 0 0,0 1 0,-1-1 0,0 0 0,1 1 0,-1-1 0,-1 1 0,1-1 0,0 1 0,-1-1 0,0 1 0,0 0 0,0 6 0,0 4 0,-1 1 0,0-1 0,-1 0 0,0 0 0,-1 0 0,-5 14 0,5-20 0,0-1 0,-1 0 0,0 1 0,0-1 0,-1 0 0,0-1 0,0 1 0,-1-1 0,1 0 0,-1 0 0,-11 7 0,10-8 0,1 0 0,0 0 0,0 0 0,1 1 0,-1 0 0,-7 11 0,12-15 0,0-1 0,1 0 0,-1 0 0,1 1 0,-1-1 0,1 0 0,0 1 0,-1-1 0,1 1 0,0-1 0,0 1 0,0-1 0,0 0 0,0 1 0,0-1 0,0 1 0,1-1 0,-1 0 0,0 1 0,1-1 0,-1 1 0,1-1 0,-1 0 0,1 0 0,0 1 0,0-1 0,-1 0 0,1 0 0,0 0 0,0 0 0,0 0 0,0 0 0,1 0 0,-1 0 0,0 0 0,0-1 0,0 1 0,1 0 0,-1-1 0,0 1 0,1-1 0,-1 1 0,0-1 0,2 1 0,21 6 0,0 0 0,0-1 0,1-2 0,0 0 0,30 0 0,-50-4-97,-1 0-1,1 0 1,-1-1-1,0 1 1,1-1-1,-1 0 1,0 0-1,1-1 1,-1 1-1,0-1 1,0 0-1,0 0 0,7-5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24575,'3'0'0,"0"0"0,1 1 0,-1 0 0,0-1 0,0 1 0,0 0 0,0 0 0,0 0 0,-1 1 0,1-1 0,0 1 0,0 0 0,-1-1 0,1 1 0,-1 0 0,0 0 0,0 1 0,1-1 0,-1 0 0,3 6 0,3 5 0,-1 1 0,0-1 0,6 20 0,12 20 0,-15-33 0,0 1 0,-1 1 0,-1 0 0,-1 0 0,-1 1 0,0 0 0,3 44 0,-6-43 0,2 20 0,-3 0 0,-1 0 0,-6 47 0,4-86 5,0 0 0,0 0 0,-1 0 0,1 0 0,-1-1 0,0 1 0,-1 0 0,1-1 0,-1 1 0,0-1 0,0 0 0,0 0 0,-1 0 0,1 0 0,-1-1 0,0 1 0,0-1 0,0 0 0,-1 0 0,1 0 0,-1-1 0,0 0 0,-5 3 0,-3 0-191,0-1 1,-1 1-1,0-2 0,1 0 1,-1-1-1,0 0 1,-20-1-1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24575,'60'-1'0,"-28"-1"0,0 2 0,-1 1 0,1 2 0,33 7 0,-45-7-74,0 0 0,1-1-1,40-3 1,-34 1-994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24575,'1'2'0,"0"1"0,0-1 0,0 0 0,0 0 0,0 0 0,0 0 0,1 0 0,-1 0 0,1 0 0,0-1 0,-1 1 0,1 0 0,0-1 0,0 0 0,0 1 0,0-1 0,3 2 0,37 19 0,-22-13 0,0-1 0,0 0 0,1-2 0,0-1 0,0 0 0,0-2 0,0 0 0,39-1 0,-50-2-119,0 1-89,0-2 1,0 1-1,0-1 0,-1-1 1,12-2-1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24575,'-1'42'0,"-10"54"0,10-87 0,-17 176 0,1-60 0,13-94 0,1 45 0,3-47 0,-1 0 0,-5 29 0,0-16-22,3-1 0,3 70 0,2-45-1277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24575,'-2'1'0,"1"0"0,-1-1 0,0 1 0,0 0 0,1 0 0,-1 0 0,1 0 0,-1 0 0,1 0 0,-1 0 0,1 1 0,-1-1 0,1 0 0,0 1 0,0-1 0,0 1 0,0-1 0,-1 3 0,-19 35 0,18-34 0,-6 13 0,1 1 0,1-1 0,0 2 0,1-1 0,2 0 0,0 1 0,1 0 0,0 0 0,2 35 0,1-28 0,-1-8 0,2 0 0,0 0 0,1 0 0,8 37 0,-8-51 0,0 0 0,0 0 0,0 0 0,1-1 0,-1 1 0,1-1 0,0 1 0,1-1 0,-1 0 0,1 0 0,-1 0 0,1 0 0,1-1 0,-1 0 0,0 0 0,1 0 0,-1 0 0,1-1 0,0 1 0,0-1 0,0-1 0,8 3 0,30 9 0,31 9 0,-68-21 0,-1 0 0,1-1 0,0 1 0,0-1 0,0 0 0,0 0 0,0-1 0,0 0 0,0 0 0,6-2 0,-8 0 0,0 0 0,0 1 0,0-2 0,-1 1 0,1 0 0,-1-1 0,0 1 0,0-1 0,0 0 0,0 0 0,-1 0 0,0 0 0,1-1 0,-2 1 0,1-1 0,1-5 0,2-5 0,0 0 0,-1-1 0,3-26 0,-4 19 0,-1 0 0,-1-1 0,-1 1 0,-1 0 0,-1 0 0,-1-1 0,-8-26 0,10 47-55,-1 0 0,0 1 0,0-1 1,0 1-1,0-1 0,0 1 0,-1 0 0,1 0 0,-1 0 0,1 0 0,-1 0 0,0 1 0,0-1 0,0 1 0,0 0 0,-5-2 1,4 2-378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8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38 24575,'-3'-3'0,"-2"-1"0,1 0 0,0 1 0,-1 0 0,1 0 0,-1 1 0,0-1 0,0 1 0,0 0 0,0 0 0,0 1 0,-1-1 0,1 1 0,0 0 0,-1 1 0,1-1 0,-1 1 0,1 0 0,-9 1 0,6 1 0,0-1 0,0 1 0,1 1 0,-1 0 0,1 0 0,0 0 0,0 0 0,0 1 0,0 1 0,1-1 0,-1 1 0,-8 9 0,-5 8 0,2 1 0,1 0 0,-18 32 0,10-16 0,10-12 0,1 1 0,1 1 0,2 0 0,1 1 0,1 0 0,-9 55 0,-1 72 0,16 70 45,5-124-1455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24575,'5'-1'0,"1"-1"0,-1 1 0,0-1 0,0 0 0,0 0 0,6-4 0,8-3 0,123-25 0,-84 16 0,0 2 0,80-10 0,-109 23-14,0 1 1,38 3-1,-22 0-1310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24575,'-2'7'0,"-1"-1"0,0 1 0,0-1 0,-1 0 0,1 0 0,-2 0 0,1-1 0,-10 10 0,8-8 0,-48 63 0,-58 99 0,104-155 0,1 1 0,1 1 0,-7 21 0,-7 18 0,17-46 0,0 1 0,0-1 0,0 1 0,2 0 0,-1 0 0,1-1 0,0 1 0,1 0 0,0 0 0,1 0 0,0 0 0,2 10 0,-1-14 0,-1 1 0,1-1 0,0 0 0,0 0 0,1 1 0,0-2 0,0 1 0,0 0 0,1 0 0,0-1 0,0 0 0,0 0 0,1 0 0,0 0 0,0-1 0,0 0 0,0 0 0,9 5 0,69 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24575,'1'0'0,"0"0"0,1-1 0,-1 1 0,0 0 0,0 0 0,0 1 0,0-1 0,0 0 0,0 0 0,0 0 0,0 1 0,0-1 0,0 0 0,0 1 0,0-1 0,0 1 0,0-1 0,0 1 0,0 0 0,0-1 0,0 1 0,-1 0 0,1 0 0,0 0 0,-1-1 0,1 1 0,0 0 0,-1 0 0,1 0 0,0 2 0,-1-1 0,0 1 0,0-1 0,0 1 0,0-1 0,0 1 0,0-1 0,-1 1 0,0-1 0,1 1 0,-1-1 0,0 1 0,-2 2 0,-2 7 0,-2-1 0,1 0 0,-2-1 0,-10 13 0,-31 23 0,39-38 0,0 0 0,0 1 0,1 0 0,0 1 0,1 0 0,0 0 0,0 0 0,1 1 0,1 0 0,-7 14 0,13-22 0,-1-1 0,0 0 0,1 0 0,-1 0 0,1 1 0,0-1 0,0 0 0,-1 0 0,2 1 0,-1-1 0,0 0 0,0 0 0,1 1 0,-1-1 0,1 0 0,0 0 0,-1 0 0,1 0 0,0 0 0,0 0 0,1 0 0,-1 0 0,0 0 0,1 0 0,-1-1 0,1 1 0,-1 0 0,1-1 0,0 1 0,0-1 0,-1 0 0,1 0 0,4 2 0,6 2 0,1 0 0,0 0 0,0-2 0,24 5 0,10 3 0,-35-8-227,-1 0-1,1-1 1,0-1-1,-1 1 1,24-2-1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24575,'-2'91'0,"4"97"0,6-128 33,-4-35-732,2 46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24575,'2'1'0,"-1"-1"0,1 1 0,-1 0 0,1 0 0,-1 0 0,0 0 0,1 0 0,-1 0 0,0 0 0,0 0 0,0 1 0,0-1 0,0 0 0,0 1 0,0-1 0,0 0 0,-1 1 0,1-1 0,-1 1 0,1 0 0,0 2 0,9 36 0,-8-21 0,-1 0 0,-1-1 0,0 1 0,-2-1 0,0 1 0,-1-1 0,-1 0 0,0 0 0,-2 0 0,0 0 0,-1-1 0,-13 24 0,10-21 0,-1 1 0,-1-1 0,-1-1 0,-22 25 0,-11 11 0,-26 26 0,24-33-31,29-28-303,-1 0 1,-1-2-1,-30 22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24575,'175'-19'0,"-142"21"0,44 7 0,-14 0 0,112 26 0,-36-5-1365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24575,'558'0'-1365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24575,'-2'30'0,"-1"0"0,-1 0 0,-9 34 0,-2 21 0,11-58 0,0 0 0,-9 27 0,-27 112 0,24-106 0,8-28 0,-1 0 0,-1-1 0,-17 33 0,15-34 29,0-1 0,-12 52-1,2-6-1479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233 294 24575,'1'-25'0,"-1"14"0,0 0 0,0 0 0,-1 0 0,-3-18 0,3 25 0,0 1 0,-1 0 0,1-1 0,-1 1 0,1 0 0,-1 0 0,0 0 0,0 0 0,0 1 0,0-1 0,-1 1 0,1-1 0,-1 1 0,0 0 0,0 0 0,1 0 0,-1 0 0,0 0 0,-4-1 0,-9-5 0,-53-20 0,65 26 0,-1 1 0,1 0 0,-1 0 0,1 0 0,-1 1 0,1 0 0,-1 0 0,0 0 0,1 0 0,-1 1 0,0-1 0,1 1 0,-6 2 0,8-2 0,0 1 0,0 0 0,0 0 0,0 0 0,0 0 0,0 0 0,1 0 0,-1 0 0,1 0 0,-1 1 0,1-1 0,0 0 0,0 1 0,0-1 0,0 1 0,0 0 0,1-1 0,-1 1 0,1 0 0,0-1 0,-1 1 0,1 0 0,1-1 0,-1 6 0,1 2 0,0-1 0,0 1 0,1-1 0,0 0 0,6 18 0,4-2 0,0 0 0,2-1 0,26 35 0,-31-47 0,0-1 0,1 0 0,1-1 0,0 0 0,0 0 0,1-1 0,0-1 0,19 11 0,-15-11 0,-8-3 0,0-1 0,0 0 0,0-1 0,0 1 0,0-2 0,1 1 0,9 1 0,-17-5 0,1 1 0,-1-1 0,0 0 0,1 0 0,-1 0 0,0 0 0,1 0 0,-1 0 0,0 0 0,0 0 0,0-1 0,0 1 0,0 0 0,0-1 0,0 1 0,-1 0 0,1-1 0,0 1 0,-1-1 0,1 1 0,-1-1 0,0 1 0,1-1 0,-1 0 0,0 1 0,0-1 0,0 1 0,0-1 0,-1-2 0,-1-49 0,-2 27 0,-3 0 0,0 0 0,-18-43 0,12 38 0,-13-55 0,22 68-195,-1-1 0,0 1 0,-2 1 0,0-1 0,-1 1 0,-18-29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24575,'2'1'0,"0"-1"0,0 0 0,-1 1 0,1 0 0,0-1 0,-1 1 0,1 0 0,0 0 0,-1 0 0,1 0 0,-1 0 0,0 0 0,1 0 0,-1 0 0,0 1 0,1-1 0,-1 1 0,0-1 0,0 1 0,0-1 0,-1 1 0,1-1 0,0 1 0,-1 0 0,1-1 0,0 1 0,-1 0 0,0 0 0,0-1 0,1 1 0,-1 0 0,0 2 0,1 13 0,0-1 0,-3 28 0,1-26 0,1 23 0,0-2 0,-1 1 0,-2-1 0,-2 1 0,-10 41 0,0-36 0,-36 77 0,18-50 0,-1-2-1365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24575,'1'1'0,"1"-1"0,-1 1 0,1 0 0,-1 0 0,0 0 0,1 0 0,-1 0 0,0 0 0,0 0 0,0 0 0,0 0 0,0 0 0,0 1 0,0-1 0,0 0 0,0 1 0,0-1 0,-1 1 0,1-1 0,-1 1 0,1-1 0,0 3 0,9 36 0,-6 25 0,-5 83 0,-1-46 0,0-79 0,0-1 0,-2 0 0,0-1 0,-12 34 0,-5 31 0,16-59 0,1-4 0,0 1 0,-9 22 0,10-35-273,0 0 0,1 0 0,0 0 0,-1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7 24575,'-21'0'0,"-4"1"0,1-2 0,-38-5 0,61 6 0,0-1 0,0 1 0,0 0 0,0 0 0,1 0 0,-1 0 0,0 0 0,0 0 0,0 1 0,0-1 0,1 0 0,-1 0 0,0 0 0,0 1 0,0-1 0,1 0 0,-1 1 0,0-1 0,1 1 0,-1-1 0,0 1 0,1-1 0,-1 1 0,0 0 0,1-1 0,-1 1 0,1 0 0,-1-1 0,0 2 0,-6 31 0,14 33 0,-1-26 0,-1-1 0,-2 1 0,-4 60 0,4 48 0,-3-146 0,0-1 0,0 1 0,0-1 0,0 1 0,1-1 0,-1 1 0,0-1 0,1 1 0,-1-1 0,1 0 0,-1 1 0,1-1 0,0 0 0,0 1 0,0-1 0,-1 0 0,1 0 0,0 0 0,0 0 0,1 0 0,-1 0 0,0 0 0,0 0 0,0 0 0,1 0 0,1 0 0,-1 0 0,1-1 0,-1 0 0,1 0 0,-1 0 0,1 0 0,-1 0 0,1 0 0,-1-1 0,1 1 0,-1-1 0,0 1 0,1-1 0,-1 0 0,3-2 0,2 0 0,-1 0 0,1-1 0,-1 0 0,0 0 0,0-1 0,-1 0 0,1 0 0,-1 0 0,0-1 0,5-7 0,-1-3 0,0-1 0,-1 0 0,-1-1 0,0 0 0,-1 0 0,-2 0 0,1-1 0,-2 0 0,-1 0 0,1-35 0,-3 28 0,0 16 0,0 0 0,0 0 0,-1 0 0,0 0 0,-4-13 0,4 19 0,0 1 0,-1-1 0,1 1 0,-1 0 0,0 0 0,0 0 0,-1 0 0,1 0 0,0 0 0,-1 1 0,0-1 0,0 1 0,1-1 0,-1 1 0,-1 0 0,1 0 0,0 1 0,-6-3 0,-2-2-1365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24575,'-9'0'0,"-1"0"0,1 1 0,0 0 0,-1 0 0,1 1 0,0 0 0,0 0 0,-10 5 0,12-3 0,1-1 0,0 1 0,1 0 0,-1 1 0,1-1 0,0 1 0,0 0 0,0 0 0,1 1 0,-1-1 0,-5 12 0,-29 44 0,13-22 0,-30 60 0,50-82 0,-1 0 0,2 0 0,0 1 0,2 0 0,0 0 0,-1 25 0,5 114 0,1-65 0,1-13 0,-1-45 0,-1-1 0,-2 1 0,-7 47 0,-7-32 0,11-40 0,1-1 0,0 2 0,1-1 0,0 0 0,-2 19 0,4-11 0,2 174 0,0-176-1365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24575,'0'-1'0,"1"0"0,-1 0 0,1 0 0,-1 0 0,1 1 0,-1-1 0,1 0 0,0 0 0,0 0 0,-1 1 0,1-1 0,0 0 0,0 1 0,0-1 0,0 1 0,0-1 0,0 1 0,0-1 0,0 1 0,0 0 0,0 0 0,0-1 0,0 1 0,0 0 0,0 0 0,0 0 0,1 0 0,36-2 0,-33 2 0,155-14 0,37-6 0,-168 18 0,-3 0-455,0-2 0,40-10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24575,'-1'4'0,"0"0"0,0 0 0,0 0 0,0 0 0,-1 0 0,1 0 0,-1-1 0,0 1 0,0-1 0,-1 1 0,1-1 0,-1 0 0,0 0 0,1 0 0,-1 0 0,-1 0 0,1-1 0,0 1 0,-7 3 0,-28 28 0,28-22 0,1 1 0,0 1 0,0-1 0,1 1 0,1 1 0,0-1 0,1 1 0,1 1 0,0-1 0,1 1 0,1 0 0,-2 19 0,-12 122 0,17-143 0,2-1 0,-1 1 0,2-1 0,0 1 0,0-1 0,1 0 0,1 0 0,0 0 0,1-1 0,0 1 0,1-2 0,0 1 0,11 13 0,11 29 0,-24-43 0,0 0 0,1 0 0,0-1 0,1 0 0,0 0 0,13 14 0,-10-17-1365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24575,'18'139'0,"-17"-112"0,0 0 0,-1 1 0,-1 0 0,-2 0 0,0-1 0,-9 29 0,14-83 0,-2 23 0,0-1 0,0 1 0,0-1 0,0 0 0,1 1 0,0-1 0,0 1 0,0-1 0,0 1 0,4-8 0,-2 7 0,1 0 0,-1 1 0,0-1 0,1 1 0,0 0 0,0 0 0,1 0 0,-1 1 0,1-1 0,0 1 0,-1 0 0,1 0 0,1 1 0,-1-1 0,0 1 0,1 0 0,-1 1 0,1 0 0,-1-1 0,1 2 0,9-2 0,-3 1 0,0-1 0,-1 2 0,1-1 0,0 1 0,0 1 0,0 1 0,0-1 0,20 7 0,-26-6 0,1 1 0,-1 0 0,0 0 0,0 1 0,0-1 0,-1 1 0,1 1 0,-1-1 0,0 1 0,0 0 0,0 0 0,-1 0 0,0 1 0,0-1 0,0 1 0,4 10 0,0 1 0,-1 1 0,-1 1 0,6 23 0,-10-34 0,0-1 0,-1 1 0,0-1 0,0 1 0,-1-1 0,0 1 0,-1 0 0,1-1 0,-1 1 0,-1-1 0,-2 10 0,1-13 0,1-1 0,-1 1 0,0-1 0,0 1 0,-1-1 0,1 0 0,-1 0 0,1-1 0,-1 1 0,0-1 0,0 1 0,0-1 0,-1-1 0,1 1 0,0 0 0,-1-1 0,-8 1 0,-5 2 0,0-1 0,-1 0 0,-19-1 0,27-2-116,2 1-134,1-1 0,0-1 1,0 1-1,-14-4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24575,'36'1'0,"0"2"0,35 6 0,-58-6-151,-1-2-1,1 1 0,-1-2 0,1 0 1,-1 0-1,1-1 0,-1-1 1,16-3-1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24575,'1'53'0,"0"-22"0,-1 1 0,-1-1 0,-10 56 0,-43 105 0,45-153 0,7-26 0,-1 0 0,0 0 0,-9 18 0,-22 91 0,17-59 0,16-52 0,-1 0 0,-1 0 0,0 0 0,0-1 0,-6 12 0,8-19 0,-1-1 0,0 1 0,1 0 0,-1-1 0,0 1 0,-1-1 0,1 0 0,0 0 0,-1 0 0,1 0 0,-1 0 0,0 0 0,0-1 0,1 1 0,-1-1 0,0 0 0,0 0 0,0 0 0,0 0 0,-1 0 0,1-1 0,-3 1 0,-27 0-1365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24575,'5'-1'0,"-1"0"0,1 0 0,0 0 0,0 0 0,-1-1 0,1 0 0,-1 0 0,8-5 0,26-9 0,3 8 0,53-3 0,-90 11 0,5-2 0,1 0 0,-1 0 0,0-1 0,13-5 0,-14 4 0,1 1 0,-1 0 0,1 1 0,-1 0 0,13-1 0,23-5-1365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24575,'4'1'0,"0"0"0,0 0 0,-1 0 0,1 0 0,0 1 0,-1 0 0,0-1 0,7 5 0,23 10 0,1-12 0,0-1 0,0-2 0,0-1 0,37-5 0,-43-2-1365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24575,'0'2'0,"1"33"0,-1-1 0,-1 0 0,-2 1 0,-2-1 0,0 0 0,-3-1 0,-11 34 0,13-50 0,1 1 0,1-1 0,-3 34 0,-7 26 0,9-55 0,2 0 0,0 1 0,1 35 0,1-31 0,-6 48 0,0-24-1365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24575,'1'48'0,"0"-19"0,-1 0 0,-2 1 0,-8 51 0,-5 17 0,9-47 0,1-7 0,4-28 0,-1-1 0,0 1 0,-1-1 0,-10 29 0,7-27 0,1 0 0,-5 28 0,8-31 0,0-1 0,-2 0 0,1 0 0,-2 0 0,-9 20 0,9-22 26,0 0 0,1 0 1,0 0-1,-2 13 0,-8 25-1522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81 24575,'-8'0'0,"0"0"0,0 0 0,0 1 0,0 0 0,0 0 0,0 1 0,0 0 0,0 1 0,1 0 0,-1 0 0,1 0 0,0 1 0,0 0 0,0 1 0,0-1 0,1 1 0,0 1 0,0-1 0,0 1 0,1 0 0,0 0 0,0 1 0,0-1 0,-6 14 0,5-9 0,1 0 0,1 0 0,0 0 0,1 0 0,0 1 0,0 0 0,1-1 0,1 1 0,0 0 0,0 15 0,2-10 0,-2-7 0,1 1 0,1-1 0,0 1 0,5 19 0,-5-27 0,0 0 0,0 1 0,1-1 0,0 0 0,-1 0 0,1 0 0,1 0 0,-1 0 0,0-1 0,1 1 0,-1 0 0,1-1 0,0 0 0,-1 0 0,1 0 0,0 0 0,1 0 0,4 2 0,8 2 0,0 0 0,0 0 0,1-2 0,0 0 0,0-1 0,0-1 0,1 0 0,-1-1 0,22-2 0,-32 2 0,2-1 0,-1 0 0,0-1 0,-1 1 0,1-2 0,0 1 0,0-1 0,0 0 0,-1-1 0,1 1 0,-1-2 0,0 1 0,1-1 0,-2 0 0,1 0 0,0-1 0,-1 0 0,0 0 0,0-1 0,-1 1 0,1-1 0,-1 0 0,0-1 0,-1 0 0,5-9 0,-3 7 0,-2-2 0,1 1 0,-1 0 0,-1-1 0,0 0 0,0 0 0,-1 0 0,-1 0 0,0 0 0,0 0 0,-2-18 0,0 20 0,0 0 0,0 0 0,-1 0 0,0 0 0,0 1 0,-1-1 0,0 1 0,-1 0 0,0 0 0,0 0 0,-1 0 0,0 1 0,0-1 0,-12-11 0,-1 2-227,0-1-1,-2 2 1,0 1-1,0 0 1,-45-22-1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24575,'-17'84'0,"9"-48"0,-1 0 0,-26 64 0,6-17 0,-6 38 0,21-64 0,8-33 0,0-1 0,-15 35 0,-7 11 7,19-44-350,-1 0 0,-1-1 0,-16 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92 144 24575,'-3'-1'0,"0"1"0,-1-1 0,1 0 0,0 0 0,0-1 0,0 1 0,0-1 0,-5-3 0,5 3 0,0 0 0,1 0 0,-1 1 0,0-1 0,-1 1 0,1 0 0,0 0 0,-6-1 0,8 2 0,0 0 0,0 1 0,0-1 0,0 0 0,0 1 0,0-1 0,0 0 0,0 1 0,1 0 0,-1-1 0,0 1 0,0-1 0,0 1 0,0 0 0,1 0 0,-1-1 0,0 1 0,1 0 0,-1 0 0,1 0 0,-1 0 0,1 0 0,-1 0 0,1 0 0,-1 0 0,1 0 0,0 0 0,0 0 0,0 0 0,-1 0 0,1 0 0,0 0 0,0 2 0,-2 12 0,1 0 0,0 1 0,0-1 0,2 0 0,0 1 0,1-1 0,0 0 0,1 0 0,1 0 0,0 0 0,2 0 0,-1-1 0,10 16 0,-12-25 0,1-1 0,1 1 0,-1-1 0,0 0 0,1-1 0,0 1 0,0-1 0,0 0 0,0 0 0,0 0 0,1-1 0,-1 0 0,1 0 0,0 0 0,0-1 0,10 2 0,-6-1 0,0-1 0,1-1 0,-1 1 0,1-2 0,-1 1 0,0-1 0,1-1 0,17-5 0,-24 5 0,0-1 0,0 0 0,0 0 0,-1 0 0,1 0 0,-1 0 0,0-1 0,0 0 0,0 1 0,0-1 0,0 0 0,-1 0 0,0-1 0,0 1 0,0 0 0,-1-1 0,1 0 0,-1 1 0,1-7 0,3-10 0,-1-1 0,2-39 0,-5 30 0,1 13 0,-1 1 0,0 0 0,-1-1 0,-2 1 0,1 0 0,-9-33 0,9 47 3,-1 1 0,1-1 0,-1 0 0,0 1 0,1 0 0,-1-1 0,0 1 0,-1 0 0,1 0 0,0 0 0,-1 0 0,1 0-1,-1 0 1,1 1 0,-1-1 0,0 1 0,0 0 0,1 0 0,-1 0 0,0 0 0,0 0 0,-5 0 0,-7 0-118,0 0 0,0 0 0,-22 3 0,10 0-858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24575,'-1'0'0,"0"0"0,0 1 0,0-1 0,0 1 0,0 0 0,1-1 0,-1 1 0,0 0 0,0 0 0,1-1 0,-1 1 0,0 0 0,1 0 0,-1 0 0,1 0 0,-1 0 0,1 0 0,-1 0 0,1 0 0,0 0 0,-1 0 0,1 0 0,0 0 0,0 0 0,0 0 0,0 0 0,0 1 0,-3 36 0,3-34 0,2 126 0,-4 57 0,-6-131 0,-2 26 0,11-27 0,1-25 0,-2 0 0,-1 1 0,-10 57 0,0 6-1365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24575,'15'51'0,"-9"44"0,-7 108 0,-2-64 0,-15 35 0,18-141 0,-2 0 0,-9 44 0,-6 62 0,10-92-1365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24575,'-3'0'0,"-1"0"0,0 0 0,1 0 0,-1 0 0,0 1 0,1 0 0,-1 0 0,1 0 0,-1 0 0,1 0 0,-1 0 0,1 1 0,0 0 0,0 0 0,-6 4 0,4-1 0,1 1 0,0-1 0,1 1 0,-1-1 0,1 1 0,0 0 0,1 0 0,-3 8 0,-3 13 0,0 1 0,3 0 0,0 1 0,2-1 0,1 1 0,1 0 0,1-1 0,5 34 0,-3-55 0,0 0 0,0-1 0,0 1 0,1-1 0,0 1 0,0-1 0,0 0 0,1 0 0,0 0 0,0-1 0,1 0 0,0 1 0,0-1 0,0-1 0,8 7 0,-5-5 0,1 1 0,0-1 0,0 0 0,0-1 0,1 0 0,0-1 0,0 0 0,0 0 0,14 2 0,-14-4 0,0 0 0,0-1 0,-1-1 0,1 0 0,0 0 0,0-1 0,12-2 0,-19 2 0,0 0 0,0 0 0,-1 0 0,1-1 0,-1 1 0,1 0 0,-1-1 0,1 0 0,-1 1 0,0-1 0,0 0 0,0 0 0,0-1 0,0 1 0,0 0 0,0-1 0,-1 1 0,1-1 0,-1 1 0,0-1 0,0 0 0,0 1 0,0-1 0,0 0 0,-1 0 0,1 0 0,-1 0 0,0-4 0,1-128 0,-3 58 0,1 72 5,1-1 0,-1 1 0,0-1 0,-1 1 0,1 0 0,-1-1 0,0 1 0,0 0 0,-1 0 0,1 0 0,-1 1 0,0-1 0,0 1 0,-1-1 0,0 1 0,1 0 0,-1 0 0,0 1 0,-1-1 0,1 1 0,-1 0 0,0 0 0,-5-2 0,-5-3-217,-1 1 0,-1 0 0,1 2-1,-1-1 1,0 2 0,-19-3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24575,'-9'0'0,"-1"0"0,1 1 0,-1 0 0,1 0 0,-1 1 0,1 0 0,0 0 0,0 1 0,0 1 0,0-1 0,0 2 0,1-1 0,0 1 0,-13 10 0,-26 22 0,1 3 0,-48 54 0,52-50 0,3 0 0,2 1 0,-52 83 0,87-125 0,-30 47 0,1 0 0,3 3 0,-41 106 0,60-127 0,2 1 0,2 0 0,-3 55 0,8 104 0,3-76 0,-3-65-1365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24575,'165'12'0,"-135"-9"0,63 3 0,107-7 0,-64-2 0,-84 2 0,75-11 0,147-31 0,-131 8 0,-122 30-273,-1 0 0,1-2 0,-1-1 0,25-12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0 24575,'-9'2'0,"1"0"0,-1 0 0,1 1 0,0 0 0,0 0 0,0 1 0,0 0 0,1 1 0,-1 0 0,1 0 0,-10 9 0,-24 15 0,29-22 0,1 2 0,0-1 0,0 2 0,-16 18 0,-17 14 0,-13 11 0,-98 115 0,151-163 0,-19 25 0,-22 36 0,26-37 0,-36 45 0,36-51 0,-25 42 0,17-24 0,20-30 0,1-1 0,0 1 0,0 0 0,1 0 0,1 1 0,-1-1 0,-3 20 0,8-28 0,-1-1 0,1 1 0,-1-1 0,1 1 0,0 0 0,0-1 0,0 1 0,1-1 0,-1 1 0,0-1 0,1 1 0,0-1 0,-1 1 0,1-1 0,0 1 0,0-1 0,1 0 0,-1 1 0,0-1 0,1 0 0,-1 0 0,1 0 0,0 0 0,0 0 0,-1-1 0,1 1 0,0 0 0,1-1 0,-1 1 0,0-1 0,0 0 0,1 0 0,-1 0 0,1 0 0,-1 0 0,1-1 0,-1 1 0,1-1 0,-1 1 0,1-1 0,3 0 0,11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24575,'-2'14'0,"0"-1"0,-1 0 0,0 1 0,-1-1 0,-9 20 0,-1 6 0,8-17 0,2 0 0,1 1 0,1-1 0,1 1 0,2 29 0,-1-23 0,0-1 0,-7 48 0,-9 26 0,12-69 0,0 0 0,-3-1 0,0 1 0,-2-2 0,-1 1 0,-19 37 0,10-32-104,1-2-527,-44 63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 24575,'2'7'0,"0"0"0,1 0 0,-1 0 0,2 0 0,-1 0 0,1-1 0,-1 1 0,2-1 0,-1 0 0,7 7 0,-1 0 0,40 51 0,-34-46 0,-1 0 0,-1 2 0,0 0 0,-2 0 0,19 40 0,-22-34 0,-3-13 0,-1 1 0,0-1 0,-1 1 0,-1 0 0,0 0 0,-1 0 0,1 20 0,-3 0 0,-6 100 0,4-118 0,0-1 0,-2 1 0,0-1 0,-1 1 0,0-1 0,-12 20 0,-1-1 0,-1-1 0,-2-2 0,-1 0 0,-1-1 0,-2-1 0,-1-1 0,-1-2 0,-60 46 0,22-26 0,-2-3 0,-1-3 0,-2-3 0,-83 30 0,71-37-1365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24575,'296'0'-1365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24575,'22'1'0,"0"-1"0,0 0 0,0-2 0,0-1 0,-1 0 0,1-2 0,-1 0 0,0-1 0,23-11 0,-28 10 24,2 1-1,32-7 0,-8 3-1458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24575,'1'101'0,"-3"115"0,-1-188 0,-2 0 0,-15 46 0,-3 20 0,-25 112 0,29-133 0,13-52-273,1 0 0,1 1 0,1 0 0,0 28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24575,'-5'2'0,"0"0"0,0 0 0,0 0 0,1 1 0,-1 0 0,1 0 0,0 1 0,0-1 0,0 1 0,-6 8 0,-4 0 0,-166 162 0,136-127 0,-11 10 0,37-40 0,1 1 0,-16 20 0,14-16 0,-9 13 0,2 1 0,1 1 0,2 1 0,1 1 0,-19 50 0,27-51 0,2 1 0,2 0 0,2 0 0,1 1 0,1 0 0,3 0 0,2 48 0,0-56-91,-1-24-7,1 0 0,1-1 0,0 1 0,0 0 0,0 0 0,1 0 0,0-1 0,1 1 0,0 0 0,0-1 0,0 0 0,6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24575,'40'1'0,"0"1"0,41 8 0,-41-5 0,0-3 0,63-3 0,-28-1 0,3-8 0,-25 2 0,-26 4 0,-1-2 0,49-16 0,-45 12 0,18-10-1365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24575,'-5'1'0,"1"-1"0,-1 2 0,1-1 0,-1 0 0,1 1 0,-1 0 0,1 0 0,0 0 0,0 0 0,0 1 0,0 0 0,0 0 0,-3 4 0,-51 51 0,37-36 0,-2 6 0,2 0 0,0 2 0,3 0 0,0 1 0,-16 41 0,11-26 0,15-25 0,0 1 0,2 0 0,1 0 0,0 0 0,-1 29 0,0-8 0,3-31 0,2 0 0,-1 0 0,2 0 0,0 0 0,0 0 0,1 0 0,4 20 0,-4-28 0,0 0 0,1-1 0,-1 1 0,1 0 0,0-1 0,0 1 0,1-1 0,-1 0 0,1 1 0,-1-1 0,1 0 0,0-1 0,0 1 0,0 0 0,1-1 0,-1 0 0,0 0 0,1 0 0,0 0 0,-1 0 0,1-1 0,0 1 0,0-1 0,0 0 0,0-1 0,4 1 0,45 3-1365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19 24575,'-19'0'0,"3"-1"0,1 1 0,-1 1 0,1 0 0,-1 1 0,-19 5 0,31-5 0,-1 0 0,0 0 0,1 0 0,0 0 0,-1 1 0,1 0 0,0 0 0,0 0 0,1 0 0,-1 0 0,1 1 0,-1 0 0,1 0 0,0 0 0,1 0 0,-1 0 0,1 0 0,0 1 0,0 0 0,-3 8 0,1-2 0,1 0 0,0 0 0,0 0 0,1 0 0,1 0 0,-1 14 0,2-22 0,0 0 0,1-1 0,-1 1 0,1 0 0,-1 0 0,1 0 0,0-1 0,0 1 0,0 0 0,1-1 0,-1 1 0,1-1 0,-1 0 0,1 1 0,0-1 0,0 0 0,0 0 0,0 0 0,0 0 0,0 0 0,1-1 0,-1 1 0,0-1 0,1 1 0,0-1 0,-1 0 0,1 0 0,0 0 0,2 0 0,-2 0 0,4 2 0,0-1 0,0 0 0,0-1 0,1 1 0,-1-2 0,13 1 0,-18-1 0,0 0 0,0-1 0,0 1 0,0-1 0,-1 0 0,1 1 0,0-1 0,0 0 0,-1 0 0,1 0 0,-1 0 0,1-1 0,-1 1 0,1 0 0,-1-1 0,0 1 0,1-1 0,-1 1 0,0-1 0,0 1 0,0-1 0,0 0 0,-1 0 0,1 1 0,0-1 0,-1 0 0,1 0 0,-1 0 0,0 0 0,1-4 0,2-24 26,-1-1-1,-5-60 1,0 14-1468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24575,'0'37'0,"1"42"0,-16 119 0,-2-72 0,11-89 0,4-16 0,-1-1 0,-12 39 0,7-36-113,1-3 195,0-1 0,-13 25 1,16-37-233,-1 0 0,0 0 0,0-1 0,0 1 0,-1-1 1,0 0-1,0-1 0,0 0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0,2 0 0,3 0 0,1 0 0,1 0 0,0 0 0,0 0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0 0,0 0 0,1 0 0,0 0 0,-1 0 0,1-1 0,0 1 0,1 0 0,-1 0 0,0-1 0,1 1 0,-1-1 0,1 1 0,0-1 0,0 0 0,0 0 0,0 0 0,0 0 0,0 0 0,1 0 0,-1 0 0,1-1 0,-1 1 0,1-1 0,-1 0 0,1 1 0,0-2 0,0 1 0,0 0 0,0 0 0,4 0 0,11 1 0,1 0 0,-1-1 0,1-1 0,21-2 0,-7 0 0,19 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24575,'-3'6'0,"0"-1"0,1 1 0,-2 0 0,1-1 0,-1 1 0,1-1 0,-7 6 0,0 1 0,-9 15 0,-14 17 0,1 1 0,3 2 0,2 1 0,-29 69 0,50-97 0,0 0 0,2 1 0,0-1 0,1 1 0,1 0 0,2 0 0,2 36 0,-2-55 0,0 0 0,0 0 0,1-1 0,-1 1 0,1 0 0,-1-1 0,1 1 0,0-1 0,-1 1 0,1-1 0,0 1 0,0-1 0,0 1 0,0-1 0,1 0 0,-1 0 0,0 1 0,0-1 0,1 0 0,-1 0 0,1 0 0,1 1 0,1-1 0,0 1 0,0-1 0,0 0 0,0 0 0,0-1 0,0 1 0,0-1 0,1 0 0,5 0 0,-3 0 0,0-1 0,1 0 0,-1-1 0,0 1 0,0-1 0,0-1 0,0 1 0,-1-1 0,1 0 0,11-8 0,-2-4 0,-1 0 0,-1 0 0,0-1 0,-1-1 0,-1-1 0,-1 1 0,0-2 0,9-22 0,-3-2 0,-2 0 0,15-77 0,-28 110-77,3-6-66,-1-1 0,-1 1-1,-1-1 1,0 1 0,-1-1 0,-1 0 0,0 1 0,-6-32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24575,'-6'1'0,"0"0"0,1 0 0,-1 1 0,0 0 0,1-1 0,0 2 0,-1-1 0,1 1 0,0 0 0,0 0 0,1 0 0,-1 1 0,1-1 0,-1 1 0,1 0 0,-5 7 0,-8 9 0,0 2 0,-14 24 0,30-44 0,-31 42 0,-2-2 0,-2-2 0,-1-1 0,-61 49 0,78-70 0,12-11 0,0-1 0,1 1 0,0 1 0,0-1 0,0 1 0,1 0 0,1 1 0,-1-1 0,2 1 0,-1 0 0,1 1 0,0-1 0,1 1 0,0-1 0,1 1 0,-1 0 0,2 0 0,0 0 0,0 0 0,1 13 0,0 4 0,-1-18 0,1-1 0,0 1 0,0 0 0,0-1 0,1 1 0,1-1 0,0 1 0,0-1 0,0 1 0,1-1 0,0 0 0,1 0 0,0 0 0,6 9 0,9 8 0,-10-14 0,0 0 0,0 0 0,1-1 0,0 0 0,13 8 0,67 56-1365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24575,'175'-18'0,"16"1"0,-148 16 0,71-11 0,-18 7 0,-74 6 0,1-2 0,-1-1 0,31-5 0,-27 3-10,1 0 0,0 2 0,0 2 0,28 2 0,2-1-1305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24575,'0'3'0,"3"1"0,1 2 0,0 4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24575,'0'3'0,"3"1"0,0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24575,'15'52'0,"-13"-12"0,-3 55 0,2 32 0,7-68 0,-4-33 0,1 45 0,-6-56 0,0-2 0,6-22 0,-1 0 0,0 1 0,0 0 0,0 1 0,1-1 0,0 1 0,1 0 0,0 0 0,10-9 0,1 1 0,1 2 0,24-14 0,-37 24 0,0 0 0,0 0 0,0 0 0,1 1 0,0 0 0,-1 0 0,1 0 0,0 1 0,0-1 0,0 1 0,0 1 0,0-1 0,0 1 0,0 0 0,0 1 0,9 1 0,-10 0 0,-1-1 0,0 1 0,-1 0 0,1 0 0,0 0 0,0 1 0,-1-1 0,0 1 0,1 0 0,-1 0 0,0 0 0,0 0 0,-1 0 0,1 1 0,-1 0 0,1-1 0,-1 1 0,0 0 0,-1 0 0,1 0 0,-1 0 0,1 0 0,0 9 0,-1-9 4,0 1-1,0-1 1,0 1-1,0-1 0,-1 1 1,0 0-1,0-1 1,0 1-1,-1-1 0,1 1 1,-1 0-1,0-1 1,-1 1-1,1-1 1,-1 0-1,0 1 0,0-1 1,0 0-1,0 0 1,-1 0-1,1-1 1,-1 1-1,0 0 0,-1-1 1,1 0-1,0 0 1,-1 0-1,0 0 0,1 0 1,-1-1-1,-1 0 1,1 0-1,0 0 1,-6 2-1,-9 2-215,0-1 0,0-1 0,-1 0-1,1-1 1,-1-2 0,-33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54 24575,'-15'0'0,"6"-1"0,0 1 0,1 0 0,-1 1 0,1 0 0,-1 0 0,-13 4 0,19-4 0,1 1 0,0-1 0,0 0 0,0 1 0,0-1 0,0 1 0,0 0 0,0 0 0,0 0 0,0 0 0,1 0 0,-1 0 0,1 0 0,0 0 0,0 0 0,-1 1 0,2-1 0,-1 1 0,0-1 0,0 1 0,1-1 0,-1 1 0,1-1 0,0 1 0,0-1 0,0 6 0,0-3 0,0 1 0,0-1 0,0 0 0,1 1 0,0-1 0,0 1 0,1-1 0,-1 0 0,1 0 0,0 0 0,0 0 0,1 0 0,0 0 0,0-1 0,0 1 0,7 7 0,-5-7 0,0-1 0,1 1 0,0-1 0,0-1 0,0 1 0,0-1 0,0 0 0,1 0 0,-1-1 0,1 0 0,0 0 0,13 2 0,43 12 0,-48-11 0,0-1 0,0-1 0,17 2 0,-31-4 0,0-1 0,0 0 0,1 0 0,-1 0 0,0 0 0,0-1 0,0 1 0,0 0 0,1 0 0,-1-1 0,0 1 0,0-1 0,0 1 0,0-1 0,0 1 0,0-1 0,0 0 0,0 1 0,0-1 0,-1 0 0,1 0 0,0 0 0,0 0 0,0 1 0,-1-1 0,1-2 0,1 0 0,-1 0 0,0 0 0,0 0 0,0 0 0,-1 0 0,1-1 0,-1 1 0,0 0 0,0-5 0,0-4 0,-1 1 0,-1 0 0,0 0 0,-6-19 0,3 18 15,-1 0 0,0 0 0,-1 1 0,0 0 0,-1 0 0,0 0 0,-17-16 0,19 21-129,0 0 0,0 1-1,-1-1 1,0 1 0,0 0 0,0 1-1,-1 0 1,0 0 0,0 1 0,0-1-1,0 2 1,-17-4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24575,'-6'1'0,"1"0"0,-1 0 0,0 0 0,1 0 0,-1 1 0,1 0 0,0 0 0,-1 0 0,1 1 0,0 0 0,0 0 0,1 0 0,-1 1 0,-7 7 0,-5 6 0,0 0 0,-16 25 0,21-26 0,-3 2 0,2-1 0,0 2 0,1 0 0,0 1 0,2 0 0,1 0 0,0 1 0,-11 43 0,4-4 0,11-43 0,1-1 0,0 1 0,1 0 0,-1 28 0,3 30 0,4 94 0,-3-165-41,0 0 0,1 0-1,-1 0 1,1 0-1,0 0 1,0-1 0,0 1-1,1 0 1,-1-1 0,1 1-1,0-1 1,0 0-1,0 0 1,1 1 0,-1-1-1,1 0 1,-1-1 0,1 1-1,0 0 1,0-1-1,0 0 1,1 0 0,-1 0-1,0 0 1,1 0 0,-1-1-1,1 1 1,0-1-1,-1 0 1,1 0 0,0 0-1,7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24575,'-1'68'0,"3"73"0,-2-139 0,0-1 0,0 0 0,1 1 0,-1-1 0,0 0 0,1 0 0,-1 1 0,1-1 0,-1 0 0,1 0 0,0 0 0,-1 0 0,1 0 0,0 0 0,0 0 0,0 0 0,0 0 0,0 0 0,0 0 0,0-1 0,0 1 0,0 0 0,0-1 0,0 1 0,1 0 0,-1-1 0,0 0 0,0 1 0,1-1 0,-1 0 0,0 0 0,0 1 0,3-1 0,54-7 0,-27 3 0,-26 3 0,1 1 0,-1 1 0,0-1 0,0 1 0,0 0 0,0 0 0,0 0 0,0 1 0,0-1 0,0 1 0,0 0 0,-1 1 0,1-1 0,-1 1 0,0 0 0,0 0 0,0 1 0,0-1 0,0 1 0,-1 0 0,1 0 0,-1 0 0,0 0 0,3 6 0,80 77 0,-84-84 0,50 73 0,-48-70 0,0 1 0,-1-1 0,0 1 0,-1 0 0,1 0 0,-1 0 0,0 0 0,-1 0 0,0 0 0,1 9 0,-2-13 0,-1 0 0,1 1 0,0-1 0,-1 0 0,1 0 0,-1 0 0,0 0 0,0 0 0,0-1 0,-1 1 0,1 0 0,-1 0 0,1-1 0,-1 1 0,0-1 0,0 1 0,0-1 0,0 0 0,-1 0 0,1 0 0,-1 0 0,1 0 0,-1-1 0,1 1 0,-1-1 0,0 1 0,0-1 0,0 0 0,0 0 0,0 0 0,-4 0 0,-11 1 0,1 0 0,-1-1 0,1-1 0,-30-4 0,-2 1 0,31 3-113,7 1-12,0-1-1,-1 0 1,1-1 0,0 0 0,-1-1 0,1 0 0,0 0-1,0-2 1,-21-8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24575,'383'0'-1365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24575,'0'31'0,"-2"0"0,-1-1 0,-1 1 0,-1-1 0,-2 0 0,-12 33 0,10-32 0,1 0 0,-3 36 0,7-40 0,0 0 0,-2 0 0,-16 43 0,7-31 0,8-20 0,-2 0 0,-14 27 0,19-39 0,-1-1 0,0 1 0,0-1 0,-1 0 0,1-1 0,-1 1 0,0-1 0,-1 0 0,-13 7 0,-13 6-682,-55 22-1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24575,'-4'1'0,"1"-1"0,-1 1 0,0 0 0,1 0 0,-1 0 0,1 0 0,-1 0 0,1 1 0,-1 0 0,1 0 0,0 0 0,0 0 0,0 0 0,0 0 0,-4 6 0,-40 50 0,17-19 0,22-30 0,1 1 0,0 0 0,-10 18 0,12-17 0,-1-1 0,0-1 0,-1 1 0,-11 12 0,8-9 0,0 0 0,0 0 0,1 1 0,1 1 0,1-1 0,-10 25 0,-14 28 0,18-38 0,2 0 0,1 1 0,2 0 0,1 1 0,-6 49 0,10-46 0,1 0 0,2 0 0,2 0 0,1 0 0,1 0 0,2 0 0,1-1 0,16 44 0,-2-22 0,46 82 0,-41-88 0,9 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24575,'51'-16'0,"142"-35"0,-162 42 0,58-26 0,-61 23 0,0 0 0,42-9 0,-31 2-1365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 24575,'-2'0'0,"0"1"0,0-1 0,1 1 0,-1 0 0,0-1 0,0 1 0,0 0 0,1 0 0,-1 1 0,1-1 0,-1 0 0,1 0 0,-1 1 0,1-1 0,0 1 0,-1-1 0,1 1 0,0 0 0,0-1 0,-1 4 0,-18 38 0,19-40 0,-27 67 0,3 1 0,3 2 0,-24 145 0,38-172 0,3-24 0,2 0 0,-2 37 0,4-54 0,1-1 0,1 0 0,-1 0 0,0 1 0,1-1 0,0 0 0,0 0 0,0 0 0,1 0 0,-1 0 0,1 0 0,0 0 0,0 0 0,0-1 0,1 1 0,-1-1 0,1 1 0,0-1 0,5 5 0,-4-6-114,0 0 1,0-1-1,0 1 0,1-1 0,-1 1 1,0-1-1,0 0 0,1-1 0,-1 1 1,0-1-1,6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24575,'47'0'0,"0"-2"0,55-9 0,-69 4 0,-13 3 0,0 0 0,26-1 0,-44 6 0,0-1 0,0 0 0,0 0 0,1 1 0,-1-1 0,0 1 0,0 0 0,0 0 0,0 0 0,0 0 0,0 0 0,0 0 0,-1 0 0,1 1 0,0-1 0,0 1 0,-1-1 0,1 1 0,-1 0 0,0-1 0,1 1 0,-1 0 0,0 0 0,0 0 0,0 0 0,0 0 0,-1 0 0,1 0 0,0 0 0,-1 0 0,1 1 0,-1 2 0,2 10 0,-1 1 0,0-1 0,-3 26 0,2-22 0,-1-9 0,0-1 0,0 0 0,-1 0 0,0 0 0,-1 0 0,0 0 0,0 0 0,-1-1 0,0 0 0,0 1 0,-1-1 0,0-1 0,-1 1 0,-7 8 0,1-3 0,-2 0 0,1-1 0,-2-1 0,1 0 0,-1-1 0,-20 10 0,20-12 0,5-4 0,1 1 0,-1 0 0,1 1 0,0 0 0,0 0 0,-15 15 0,24-20 0,-1-1 0,1 1 0,0-1 0,-1 1 0,1 0 0,0-1 0,0 1 0,-1 0 0,1-1 0,0 1 0,0 0 0,0-1 0,0 1 0,0 0 0,0 0 0,0-1 0,0 1 0,0 0 0,0-1 0,0 1 0,0 0 0,1-1 0,-1 1 0,0 0 0,1-1 0,-1 1 0,0 0 0,1-1 0,-1 1 0,1 0 0,22 12 0,29-3 0,267-9 0,-149-3 0,-169 2-81,-1 0 43,1 0 0,0 0 1,-1 1-1,1-1 0,-1 0 0,1 0 0,-1 0 1,1 0-1,0 0 0,-1 0 0,1 0 1,-1 0-1,1 0 0,-1-1 0,1 1 1,0 0-1,-1 0 0,1 0 0,-1-1 1,1 1-1,-1 0 0,1 0 0,-1-1 1,1 1-1,-1-1 0,1 1 0,-1 0 1,0-1-1,1 1 0,-1-1 0,0 1 1,1-1-1,-1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24575,'3'1'0,"0"-1"0,0 1 0,0 0 0,0 0 0,0 0 0,0 0 0,0 1 0,0-1 0,-1 1 0,1-1 0,0 1 0,-1 0 0,0 0 0,1 0 0,-1 1 0,0-1 0,0 0 0,0 1 0,3 5 0,33 64 0,-22-38 0,28 39 0,20 40 0,53 125 0,-110-220 0,0 0 0,-2 0 0,0 0 0,-1 1 0,-1 0 0,-1 0 0,0 0 0,-1 0 0,-2 0 0,-3 28 0,3-43 0,0 1 0,0-1 0,0 0 0,-1 1 0,0-1 0,0 0 0,0 0 0,0 0 0,0 0 0,-1 0 0,0-1 0,0 1 0,0-1 0,0 0 0,-1 0 0,1 0 0,-1 0 0,-4 2 0,-11 6 0,1 0 0,-35 12 0,13-5 0,21-10 0,-1-1 0,1-2 0,-1 1 0,0-2 0,-35 3 0,-6 1 47,-32 2-1459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4 24575,'-49'-1'0,"33"-1"0,-1 2 0,1-1 0,0 2 0,-1 0 0,1 1 0,0 1 0,-20 6 0,32-7 0,1 0 0,-1 0 0,0 0 0,0 1 0,1 0 0,0 0 0,-1 0 0,1 0 0,0 0 0,0 0 0,1 1 0,-1 0 0,-3 6 0,-23 59 0,10-22 0,14-36 0,1 1 0,0 0 0,-4 22 0,-11 31 0,14-49 0,1 1 0,1 0 0,1-1 0,0 1 0,1 0 0,0 0 0,2 0 0,2 21 0,0 22 0,-4-27 0,-1 1 0,-9 42 0,10-69 0,0 0 0,1 0 0,0 0 0,0-1 0,1 1 0,0 0 0,0 0 0,0 0 0,1-1 0,0 1 0,1-1 0,-1 1 0,1-1 0,0 0 0,1 0 0,-1 0 0,1-1 0,9 10 0,-2 2 0,-5-6-1365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24575,'0'-1'0,"1"0"0,-1 0 0,1 1 0,-1-1 0,1 0 0,0 0 0,-1 0 0,1 0 0,0 1 0,0-1 0,-1 0 0,1 1 0,0-1 0,0 1 0,0-1 0,0 1 0,0-1 0,0 1 0,0-1 0,0 1 0,0 0 0,0 0 0,0 0 0,0-1 0,0 1 0,0 0 0,2 0 0,35-2 0,-34 2 0,39-3 0,55-12 0,-59 8 0,0 2 0,41 0 0,-61 4 0,0-1 0,0-1 0,30-9 0,-29 7 0,0 1 0,0 0 0,23 0 0,112-14-1365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24575,'-11'0'0,"1"1"0,-1-1 0,0 2 0,0-1 0,0 1 0,-15 6 0,20-6 0,0 1 0,0 0 0,1 0 0,-1 1 0,1 0 0,0 0 0,0 0 0,0 0 0,1 1 0,0 0 0,0-1 0,-6 10 0,-96 116 0,102-124 0,-24 33 0,1 2 0,-35 71 0,56-101 0,1 0 0,1 0 0,0 1 0,1-1 0,0 1 0,1 0 0,0 0 0,0 0 0,2 0 0,-1 0 0,2 0 0,-1 0 0,2 0 0,0 0 0,0 0 0,6 16 0,-7-25 0,0-1 0,1 1 0,0 0 0,0-1 0,0 1 0,0-1 0,0 1 0,0-1 0,1 0 0,-1 0 0,1 0 0,0 0 0,-1 0 0,5 1 0,47 18 0,-21-10 0,-26-8 10,0 0 0,0-1 0,0 0 0,0-1 0,0 0 0,1 0 0,-1 0 0,0-1 0,1 0 0,-1 0 0,9-2 0,3-3-505,1 1 0,33-15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24575,'2'3'0,"0"0"0,0 0 0,0 0 0,0 0 0,-1 1 0,1-1 0,-1 1 0,0-1 0,0 1 0,0 0 0,-1-1 0,1 1 0,-1 4 0,0 56 0,-1-41 0,2 55 0,-3 71 0,-1-125-60,-2 0 1,-1 0-1,-14 36 0,10-29-1066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24575,'9'0'0,"-1"0"0,1 0 0,-1 1 0,1 0 0,-1 0 0,0 1 0,1 0 0,-1 1 0,0 0 0,0 0 0,-1 1 0,1 0 0,8 6 0,56 32 0,-45-28 0,0 2 0,-2 1 0,36 29 0,-55-40 0,0 0 0,0 0 0,-1 1 0,0-1 0,0 1 0,0 0 0,-1 0 0,0 1 0,0 0 0,-1-1 0,0 1 0,0 0 0,-1 0 0,0 1 0,-1-1 0,0 0 0,1 12 0,-2-10 0,-1 0 0,1 1 0,-2-1 0,1 0 0,-2 0 0,1 0 0,-1 0 0,-1 0 0,-4 9 0,-3 1 0,-2-1 0,-27 35 0,-8 4 60,-64 61 0,90-98-308,-1-2 1,0 0-1,-2-1 1,0-2-1,-52 26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24575,'5'0'0,"0"0"0,0 0 0,0 1 0,-1 0 0,1 0 0,0 0 0,0 1 0,-1-1 0,1 1 0,-1 0 0,0 1 0,1-1 0,-1 1 0,0-1 0,0 1 0,-1 1 0,1-1 0,5 7 0,1 3 0,-1 1 0,0 0 0,-1 1 0,8 18 0,17 30 0,41 69 0,-33-57 0,136 202 0,-125-210 0,26 38 0,-72-94-1365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 0 24575,'-2'5'0,"1"0"0,-1 0 0,0 0 0,0-1 0,0 1 0,0-1 0,-1 0 0,0 1 0,0-1 0,0 0 0,0-1 0,-1 1 0,1-1 0,-1 1 0,-5 3 0,-20 22 0,-1 9 0,-2-1 0,-1-2 0,-2-1 0,-52 40 0,-17 6 0,-194 135 0,140-104 0,-26 16 0,-74 45 0,117-78 0,72-47 19,42-31-481,1 2 1,-37 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24575,'-5'3'0,"-1"1"0,1-1 0,0 1 0,0 0 0,0 1 0,1-1 0,0 1 0,0 0 0,0 0 0,-4 7 0,3-5 0,-18 20 0,-16 24 0,28-34 0,-1-1 0,-25 28 0,23-28 0,0 1 0,-13 20 0,15-19 0,-2 0 0,-18 19 0,22-26 0,-1 0 0,2 1 0,0 0 0,0 0 0,1 1 0,0 0 0,-5 15 0,-2 12 0,7-23 0,2 1 0,0-1 0,-5 29 0,-5 30 0,10-52 0,2 0 0,0 0 0,-1 37 0,5-32 0,3 48 0,-2-71 0,1 0 0,-1-1 0,1 1 0,0-1 0,0 1 0,0-1 0,1 0 0,0 0 0,0 0 0,0 0 0,6 5 0,-5-5-151,1 0-1,0-1 0,0 1 0,0-1 1,0 0-1,1-1 0,0 1 1,6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24575,'2'0'0,"170"-5"0,-144 3 0,0-2 0,-1-2 0,0 0 0,31-12 0,-14 2 0,1 1 0,0 2 0,53-7 0,41-15 0,-32 3-1365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24575,'0'2'0,"-1"0"0,1 0 0,-1-1 0,1 1 0,-1 0 0,0 0 0,0-1 0,0 1 0,0-1 0,0 1 0,0-1 0,0 1 0,-1-1 0,1 0 0,0 0 0,-3 2 0,-30 22 0,15-12 0,-101 71 0,-30 24 0,149-107 0,-11 9 0,0-1 0,0 2 0,1-1 0,1 2 0,0-1 0,0 2 0,-10 17 0,14-19 0,1 0 0,0 1 0,1-1 0,1 1 0,0 0 0,0 0 0,1 0 0,0 14 0,1 9 0,5 56 0,-2-83 0,-1 0 0,1-1 0,0 1 0,1-1 0,-1 0 0,1 0 0,1 0 0,0 0 0,0 0 0,0-1 0,0 0 0,1 0 0,0 0 0,1 0 0,-1-1 0,1 0 0,0 0 0,9 5 0,-1-1 0,0 0 0,1-2 0,0 1 0,1-2 0,0 0 0,0-1 0,25 5 0,-26-8-1365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24575,'0'72'0,"14"100"0,-10-85 0,-4-66 0,1-1 0,0 1 0,7 29 0,-1-17-47,-5-22-216,0 0-1,1 1 0,1-1 1,8 20-1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24575,'3'1'0,"0"-1"0,0 1 0,1 0 0,-1-1 0,0 1 0,0 1 0,0-1 0,0 0 0,0 1 0,-1 0 0,1-1 0,0 1 0,-1 0 0,1 0 0,-1 1 0,0-1 0,0 0 0,0 1 0,0-1 0,0 1 0,0 0 0,2 4 0,4 10 0,0 1 0,11 33 0,-5-11 0,-9-24 0,-1 1 0,-1-1 0,-1 1 0,0 0 0,-1 0 0,-1 0 0,0 0 0,-3 20 0,0 23 0,3-58 0,1 14 0,0 0 0,-2 0 0,0 0 0,0 0 0,-1 0 0,-2 0 0,1-1 0,-2 1 0,0-1 0,-13 27 0,4-18 0,-2-1 0,-1 0 0,-1-1 0,-1-1 0,-1-1 0,0-1 0,-1 0 0,-2-2 0,-26 17 0,35-25-195,0-1 0,-1 0 0,0-1 0,0-1 0,-1 0 0,-29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24575,'-2'7'0,"0"-1"0,0 0 0,-1 1 0,1-1 0,-2-1 0,1 1 0,-1 0 0,0-1 0,-7 9 0,-3 6 0,-39 56 0,-2-3 0,-128 129 0,172-190 0,0 0 0,1 1 0,1 0 0,0 0 0,1 1 0,0 0 0,1 1 0,0 0 0,2 0 0,-7 26 0,6-15 0,2 0 0,1 0 0,1 1 0,1-1 0,4 46 0,2-53 0,1 0 0,1 0 0,0-1 0,1 1 0,1-2 0,1 1 0,12 16 0,-20-31 0,60 78-52,-39-54-1261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24575,'96'2'0,"105"-5"0,-171-1 0,0-2 0,50-17 0,-53 14 0,114-37-1365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24575,'-2'6'0,"0"0"0,0 0 0,-1 0 0,1 0 0,-2 0 0,1-1 0,0 0 0,-1 0 0,0 0 0,-6 6 0,3-3 0,-27 31 0,-51 44 0,29-30 0,29-27 0,1 0 0,1 2 0,1 1 0,1 1 0,2 0 0,-20 39 0,35-55 0,0 1 0,1-1 0,1 1 0,0 0 0,-2 23 0,5-32 0,0 0 0,1 0 0,0 0 0,0-1 0,1 1 0,-1 0 0,1 0 0,0 0 0,1 0 0,-1-1 0,1 1 0,1-1 0,-1 1 0,1-1 0,-1 0 0,2 0 0,4 7 0,1-5 0,0 0 0,0-1 0,0 0 0,1 0 0,0-1 0,0 0 0,1-1 0,-1 0 0,1-1 0,0 0 0,0-1 0,0 0 0,11 1 0,17 4 0,-37-7-72,-1 1 1,1-1-1,0 0 0,0 1 0,-1-1 0,1 0 0,0 0 0,0 0 1,0 0-1,-1 0 0,1-1 0,0 1 0,0 0 0,-1-1 0,1 1 1,0-1-1,-1 0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 24575,'-15'2'0,"0"0"0,1 2 0,0-1 0,0 2 0,0 0 0,0 0 0,1 2 0,0-1 0,0 2 0,1 0 0,-1 0 0,-16 16 0,27-22 0,0 1 0,0-1 0,0 0 0,0 1 0,0-1 0,1 1 0,-1 0 0,1 0 0,0-1 0,0 1 0,0 0 0,0 0 0,0 0 0,1 0 0,-1 0 0,1 0 0,0 0 0,0 0 0,0 0 0,0 0 0,1 0 0,-1 0 0,1 0 0,0 0 0,0 0 0,0 0 0,0 0 0,0-1 0,0 1 0,1 0 0,0-1 0,-1 1 0,5 3 0,0 3 0,2 0 0,-1 0 0,1-1 0,1 0 0,-1-1 0,2 1 0,14 8 0,-1-3 0,-7-2 0,0-1 0,1-1 0,1-1 0,-1 0 0,1-1 0,0-1 0,1-1 0,21 4 0,-39-9 0,1 0 0,-1 0 0,0 1 0,0-1 0,1 0 0,-1 0 0,0-1 0,0 1 0,1 0 0,-1 0 0,0-1 0,0 1 0,0 0 0,1-1 0,-1 1 0,0-1 0,0 0 0,0 1 0,0-1 0,0 0 0,0 0 0,0 0 0,0 1 0,-1-1 0,1 0 0,0 0 0,0 0 0,1-3 0,-2 2 0,1-1 0,-1 0 0,1 0 0,-1 0 0,0 0 0,0 1 0,0-1 0,0 0 0,-1 0 0,1 0 0,-1 0 0,-1-3 0,-2-6 0,-1 0 0,0 1 0,0 0 0,-14-20 0,-103-157 0,77 112-1365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24575,'2'1'0,"-1"-1"0,1 0 0,-1 1 0,1-1 0,-1 1 0,1 0 0,-1 0 0,1-1 0,-1 1 0,0 0 0,1 0 0,-1 0 0,0 1 0,0-1 0,0 0 0,0 0 0,0 1 0,0-1 0,1 2 0,19 36 0,-10-17 0,13 15 0,-1 1 0,-2 1 0,19 52 0,-33-67 0,-1 0 0,-1 1 0,-1-1 0,-1 1 0,-1 0 0,-2 0 0,-3 41 0,0-55 0,0 0 0,-1 0 0,0 0 0,-1 0 0,-1 0 0,1-1 0,-2 0 0,-12 16 0,-3 6 0,15-22 0,-1-1 0,-1 1 0,0-2 0,0 1 0,-13 9 0,-13 11 0,-8 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2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 0 24575,'-1'3'0,"1"0"0,-1 0 0,0-1 0,0 1 0,0 0 0,0 0 0,0-1 0,-1 1 0,1-1 0,-1 1 0,1-1 0,-1 0 0,0 0 0,-2 3 0,-38 32 0,20-17 0,-142 119 0,49-46 0,8 6 0,81-74 0,-30 30 0,-73 93 0,40-29 0,60-80 0,-1-2 0,-39 37 0,2-4 0,46-48 0,-48 37 0,46-41 0,0 1 0,-24 27 0,43-41-114,-18 22 362,21-26-290,1-1 1,-1 1-1,1-1 0,0 1 1,-1-1-1,1 1 1,-1-1-1,1 1 0,0 0 1,-1-1-1,1 1 0,0 0 1,-1-1-1,1 1 0,0 0 1,0-1-1,0 1 0,0 0 1,0-1-1,0 1 1,0 0-1,0-1 0,0 1 1,0 0-1,0-1 0,0 1 1,0 0-1,1-1 0,-1 1 1,0 0-1,1-1 1,-1 1-1,0 0 0,1-1 1,0 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 1 24575,'0'4'0,"-1"1"0,0-1 0,0 1 0,0-1 0,-1 0 0,1 1 0,-1-1 0,0 0 0,0 0 0,-1 0 0,1 0 0,-1-1 0,0 1 0,-3 3 0,-56 50 0,27-26 0,-113 100 0,104-94 0,-1-1 0,-54 32 0,52-38 0,-107 79 0,-11 5 0,-29 21 0,-177 142 0,76-79 0,180-121 0,-4-9-1365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24575,'5'0'0,"0"1"0,0-1 0,0 1 0,0 0 0,0 0 0,-1 0 0,1 1 0,0 0 0,-1 0 0,1 0 0,-1 0 0,0 1 0,0 0 0,0-1 0,0 2 0,0-1 0,-1 0 0,7 8 0,1 4 0,0 1 0,-2 0 0,15 31 0,-16-30 0,0 0 0,1-1 0,12 16 0,113 156 0,-50-79 0,-12-18 0,120 120 0,-153-170 0,-5-5 0,55 44 0,12 11 0,-17-19 0,-37-27 0,-6-4 0,124 105 0,-92-89-1365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24575,'-18'0'0,"0"0"0,0 1 0,-24 5 0,33-3 0,1-1 0,1 1 0,-1 0 0,0 1 0,1 0 0,-1 0 0,1 1 0,0 0 0,-9 8 0,-32 25 0,29-24 0,-32 31 0,16-13 0,29-28 0,0 1 0,0 0 0,0 1 0,1-1 0,0 1 0,0 0 0,0 1 0,1-1 0,0 1 0,0 0 0,-4 10 0,-9 31 0,10-29 0,0 1 0,1 0 0,0 1 0,2-1 0,-3 39 0,-11 97 0,19-146 0,-1 0 0,2 0 0,-1 0 0,2 0 0,-1-1 0,1 1 0,1-1 0,0 1 0,0-1 0,0-1 0,1 1 0,1-1 0,8 11 0,-11-13 9,0-1 0,0 1 0,-1 1 0,0-1 0,0 0 0,2 10 0,3 10-1437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24575,'5'-1'0,"0"0"0,0-1 0,1 1 0,-1-1 0,0 0 0,9-5 0,15-6 0,-1 8 0,0 2 0,-1 0 0,1 2 0,0 1 0,29 3 0,22 0 0,-50-3-116,21 1-300,-1-3-1,70-10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24575,'-7'1'0,"1"-1"0,-1 1 0,0 0 0,0 0 0,1 1 0,-1 0 0,1 0 0,-1 1 0,1 0 0,0 0 0,0 0 0,0 1 0,1 0 0,-1 0 0,1 0 0,0 1 0,0 0 0,0 0 0,1 0 0,0 0 0,0 1 0,0-1 0,1 1 0,-1 0 0,1 0 0,1 1 0,-1-1 0,1 1 0,-2 10 0,-11 34 0,9-33 0,1 0 0,0 0 0,2 0 0,0 1 0,-1 24 0,4-23 0,-1-3 0,1 1 0,0 0 0,2 0 0,0 0 0,0 0 0,2-1 0,0 1 0,10 22 0,-13-39-76,0 1 1,0 0-1,0-1 0,0 1 0,0-1 0,1 0 0,-1 1 0,1-1 1,-1 0-1,1 0 0,-1 1 0,1-1 0,0-1 0,-1 1 1,1 0-1,0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24575,'-1'6'0,"-1"0"0,0 0 0,0 0 0,0-1 0,0 1 0,-1-1 0,0 1 0,0-1 0,-1 0 0,0 0 0,-5 6 0,-13 22 0,1 3 0,14-25 0,1-1 0,0 2 0,0-1 0,1 1 0,1-1 0,-6 24 0,-13 45 0,18-66 0,0 1 0,0 1 0,2-1 0,-3 19 0,6-33 0,0 1 0,-1-1 0,1 0 0,0 0 0,0 1 0,1-1 0,-1 0 0,0 1 0,0-1 0,1 0 0,-1 0 0,1 0 0,-1 1 0,1-1 0,-1 0 0,1 0 0,0 0 0,-1 0 0,1 0 0,0 0 0,0 0 0,0 0 0,0 0 0,0 0 0,0-1 0,0 1 0,0 0 0,0-1 0,0 1 0,0-1 0,0 1 0,1-1 0,-1 1 0,0-1 0,0 0 0,1 1 0,-1-1 0,0 0 0,0 0 0,1 0 0,-1 0 0,0 0 0,1-1 0,-1 1 0,2-1 0,10-1 0,0-1 0,0 0 0,22-9 0,-7 3 0,108-8 0,-53 9-1365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24575,'1'1'0,"1"0"0,-1 0 0,1 0 0,-1 0 0,1 1 0,-1-1 0,0 0 0,0 1 0,0-1 0,0 1 0,0 0 0,0-1 0,0 1 0,0 0 0,0-1 0,-1 1 0,1 0 0,0 2 0,10 37 0,-2 26 0,-2 0 0,-3 77 0,-4-128-111,1-4-14,0-1-1,-2 1 1,1-1-1,-2 1 1,1-1 0,-1 1-1,-1-1 1,0 0-1,-9 20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24575,'2'1'0,"0"-1"0,0 0 0,0 1 0,-1-1 0,1 1 0,0 0 0,0-1 0,0 1 0,-1 0 0,1 0 0,-1 0 0,1 1 0,-1-1 0,1 0 0,-1 0 0,1 1 0,-1-1 0,0 1 0,0-1 0,0 1 0,0 0 0,0-1 0,0 1 0,0 0 0,0 2 0,17 58 0,-10-27 0,4-9 0,-2 1 0,-1 0 0,-2 0 0,0 1 0,-2 0 0,-1 1 0,1 34 0,-4 33 0,-4 69 0,1-156-62,-1 1 0,0 0 0,0-1 0,-1 0 0,0 0 0,-1 0 0,0-1 0,0 1 0,-1-1 0,0 0 0,-1-1 0,0 1-1,0-1 1,0-1 0,-1 1 0,0-1 0,0-1 0,-1 1 0,1-1 0,-1-1 0,-12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24575,'-2'3'0,"0"0"0,0 0 0,-1-1 0,1 1 0,-1-1 0,0 1 0,0-1 0,0 0 0,0 0 0,0 0 0,-1-1 0,1 1 0,-6 1 0,-8 5 0,4 0 0,0 1 0,0 0 0,1 1 0,0 0 0,1 1 0,0 0 0,1 1 0,0 0 0,1 1 0,0 0 0,1 0 0,0 1 0,-7 19 0,9-14 0,0 0 0,1 0 0,1 0 0,1 1 0,1-1 0,1 1 0,1 27 0,-1 48 0,3 71 0,-2-162-124,1 0 0,0 1 0,0-1 0,1 0 0,-1 0 0,1 0-1,0 0 1,0 0 0,0 0 0,3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24575,'0'-4'0,"0"1"0,1-1 0,-1 1 0,1-1 0,-1 1 0,1 0 0,0-1 0,0 1 0,1 0 0,-1 0 0,1 0 0,-1 0 0,1 0 0,0 0 0,0 0 0,1 0 0,-1 1 0,3-4 0,1 2 0,-1 0 0,1 1 0,0-1 0,-1 1 0,2 0 0,-1 1 0,0-1 0,13-2 0,7 1 0,0 0 0,0 2 0,44 1 0,-67 1 0,70-1 0,-29 0 0,-1 2 0,76 11 0,27 23 0,-115-28 0,1-1 0,60 3 0,-46-6 0,-18 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24575,'-4'1'0,"1"0"0,-1 1 0,1-1 0,0 1 0,0 0 0,0 0 0,0 0 0,0 1 0,0-1 0,1 1 0,-1 0 0,-2 3 0,-13 11 0,8-9 0,0 0 0,1 1 0,-1 0 0,2 1 0,-1 0 0,1 1 0,1-1 0,0 2 0,1-1 0,0 1 0,0 0 0,-4 16 0,3-4 0,1 0 0,1 0 0,2 0 0,0 1 0,1 40 0,2-58 0,1 1 0,0-1 0,0 0 0,1 1 0,0-1 0,0 0 0,0 0 0,1 0 0,0 0 0,1 0 0,-1-1 0,1 1 0,1-1 0,-1 0 0,1-1 0,0 1 0,0-1 0,1 0 0,0 0 0,0 0 0,0-1 0,0 0 0,0 0 0,14 6 0,-9-5-136,0 1-1,1-2 1,-1 1-1,1-2 1,0 1-1,0-2 1,0 0-1,0 0 0,19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24575,'5'-1'0,"0"0"0,0-1 0,1 1 0,-1-1 0,0 0 0,9-5 0,15-6 0,78-4 0,-106 16 0,1 1 0,-1-1 0,1 1 0,-1-1 0,1 1 0,0 0 0,-1 0 0,1 0 0,-1 0 0,1 0 0,-1 0 0,1 0 0,0 1 0,-1-1 0,1 0 0,-1 1 0,1-1 0,-1 1 0,1 0 0,-1-1 0,0 1 0,2 1 0,-2 0 0,0-1 0,-1 0 0,1 0 0,-1 1 0,1-1 0,-1 0 0,0 1 0,1-1 0,-1 0 0,0 1 0,0-1 0,0 1 0,0-1 0,0 0 0,-1 1 0,1-1 0,0 0 0,0 1 0,-2 1 0,-1 6 0,0-1 0,-1-1 0,0 1 0,-1 0 0,1-1 0,-10 11 0,-30 18 0,37-32 0,0 1 0,0 0 0,1 0 0,0 1 0,0 0 0,-6 8 0,12-13 0,1 0 0,0 0 0,-1 0 0,1 0 0,0-1 0,0 1 0,0 0 0,0 0 0,-1-1 0,1 1 0,0 0 0,0-1 0,0 1 0,0-1 0,1 0 0,-1 1 0,0-1 0,0 0 0,0 0 0,0 1 0,2-1 0,27 7 0,7-2 0,-12-2 0,-1 0 0,1 2 0,-1 0 0,45 18 0,-66-22 0,2 1 0,-1 0 0,1 0 0,0 0 0,-1 1 0,0 0 0,1 0 0,-1 0 0,4 5 0,-7-7 0,0 1 0,-1-1 0,1 1 0,-1-1 0,1 1 0,-1-1 0,0 1 0,1-1 0,-1 1 0,0-1 0,0 1 0,0-1 0,0 1 0,0 0 0,-1-1 0,1 1 0,0-1 0,-1 1 0,1-1 0,-1 1 0,0-1 0,1 0 0,-1 1 0,0-1 0,0 0 0,0 1 0,0-1 0,0 0 0,0 0 0,0 0 0,0 0 0,-2 2 0,-13 11 0,0 0 0,0 0 0,-2-2 0,1 0 0,-27 13 0,24-15 0,1 2 0,-1 1 0,2 0 0,-24 22 0,34-27-1365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24575,'7'1'0,"0"1"0,-1 0 0,1 0 0,-1 1 0,1-1 0,-1 1 0,0 1 0,0-1 0,-1 1 0,1 0 0,6 7 0,33 18 0,-17-15 0,-1 1 0,0 2 0,-1 1 0,0 1 0,24 24 0,-45-38 0,-1 0 0,0 1 0,0-1 0,0 1 0,-1 0 0,0 1 0,0-1 0,-1 0 0,1 1 0,-1 0 0,-1-1 0,1 1 0,-1 0 0,0 0 0,-1 0 0,0 0 0,0 9 0,-1-10 0,1 0 0,-1-1 0,0 1 0,0 0 0,-1 0 0,1-1 0,-1 1 0,-1-1 0,1 1 0,-1-1 0,0 0 0,0 0 0,0 0 0,-1 0 0,1-1 0,-1 1 0,0-1 0,-1 0 0,1 0 0,-7 3 0,-124 84 0,91-68 0,-1-3 0,-64 21 0,61-24 0,16-6 0,-100 41 0,21-10-1365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24575,'1'0'0,"-1"0"0,0 0 0,1 0 0,-1 0 0,0 0 0,1 0 0,-1 0 0,0 0 0,0 0 0,1 0 0,-1 0 0,0 0 0,1 0 0,-1 1 0,0-1 0,0 0 0,1 0 0,-1 0 0,0 0 0,0 1 0,1-1 0,-1 0 0,0 0 0,0 0 0,0 1 0,1-1 0,-1 0 0,0 0 0,0 1 0,0-1 0,0 0 0,1 0 0,-1 1 0,0-1 0,0 0 0,0 1 0,0-1 0,0 0 0,0 1 0,0-1 0,-6 16 0,-14 12 0,-82 75 0,31-26 0,45-47 0,-1-2 0,-40 35 0,47-45 0,0 1 0,1 1 0,2 1 0,0 1 0,-17 27 0,-19 25 0,-48 77 0,42-59 0,38-59 0,1 1 0,-27 67 0,37-59-1365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24575,'4'-1'0,"0"1"0,0 0 0,0 0 0,0 0 0,0 0 0,0 1 0,-1-1 0,1 1 0,0 0 0,0 0 0,0 0 0,-1 1 0,1-1 0,-1 1 0,1 0 0,-1 0 0,0 0 0,0 1 0,0-1 0,0 1 0,0-1 0,0 1 0,-1 0 0,1 0 0,-1 0 0,0 1 0,0-1 0,0 0 0,0 1 0,-1-1 0,1 1 0,-1 0 0,1 6 0,22 56 0,33 69 0,-20-54 0,44 82 0,-59-123 0,40 55 0,42 47 0,-66-94-112,-14-15-139,2-2 1,1-1-1,1-1 0,49 38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98 24575,'-2'-4'0,"0"0"0,0-1 0,0 1 0,0 0 0,-1 1 0,1-1 0,-1 0 0,0 1 0,-1-1 0,1 1 0,-7-5 0,-3-5 0,11 10 0,0 0 0,-1 1 0,1-1 0,-1 1 0,0-1 0,1 1 0,-1 0 0,0 0 0,0 0 0,-1 1 0,1-1 0,0 1 0,-1-1 0,1 1 0,0 0 0,-1 1 0,1-1 0,-1 0 0,1 1 0,-1 0 0,-4 0 0,3 1 0,0 1 0,0 0 0,0 0 0,0 0 0,0 0 0,1 1 0,-1 0 0,1 0 0,0 0 0,0 0 0,0 1 0,0 0 0,-6 7 0,-69 67 0,54-56 0,1 1 0,-35 45 0,28-20 0,3 0 0,2 2 0,-27 72 0,45-102-195,1 1 0,0 0 0,2 0 0,0 0 0,2 1 0,-2 37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24575,'73'1'0,"80"-3"0,-74-15 0,-63 12 0,-1 1 0,1 1 0,0 0 0,16 0 0,11 0 0,68-13 0,-5 0 0,-64 6-1365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24575,'-11'2'0,"0"0"0,0 1 0,1 1 0,-1 0 0,1 0 0,0 1 0,0 0 0,0 1 0,1 0 0,-9 7 0,-24 14 0,1-3 0,2 3 0,0 1 0,-34 35 0,66-57 0,1 0 0,0 1 0,1 0 0,0 0 0,0 0 0,0 1 0,1-1 0,0 1 0,1 0 0,0 0 0,0 1 0,0-1 0,-1 13 0,3-16 0,1 0 0,-1 0 0,1 0 0,0 0 0,0 0 0,1 0 0,-1 1 0,1-1 0,1 0 0,-1 0 0,0-1 0,1 1 0,0 0 0,0 0 0,1-1 0,-1 1 0,1-1 0,0 0 0,0 0 0,1 0 0,-1 0 0,1 0 0,0-1 0,5 4 0,3 0 0,1 0 0,0-1 0,0-1 0,25 7 0,10 4 0,-46-15-114,1 0 1,0-1-1,-1 1 0,1 0 0,0-1 1,-1 0-1,1 1 0,0-1 0,0 0 1,-1 0-1,6-1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24575,'86'-17'0,"-21"2"0,-52 11 0,0 1 0,0-1 0,1 2 0,-1 0 0,26 0 0,-36 2 0,-1 0 0,1 1 0,0 0 0,-1-1 0,1 1 0,0 0 0,-1 0 0,1 0 0,-1 0 0,1 1 0,-1-1 0,0 1 0,0 0 0,0-1 0,0 1 0,0 0 0,0 0 0,0 0 0,0 0 0,-1 1 0,1-1 0,-1 0 0,0 1 0,1-1 0,-1 1 0,0-1 0,-1 1 0,1 0 0,0-1 0,-1 1 0,0 0 0,1 0 0,-1 4 0,0-2 0,0 0 0,0-1 0,-1 1 0,1-1 0,-1 1 0,0-1 0,0 1 0,-1-1 0,1 0 0,-1 1 0,0-1 0,0 0 0,0 0 0,-1 0 0,1-1 0,-1 1 0,0-1 0,0 1 0,-1-1 0,-3 4 0,-11 7 0,0-1 0,-1-1 0,-22 12 0,-30 20 0,38-19 0,23-18 0,0 0 0,1 0 0,0 1 0,-14 16 0,23-24 0,-1 0 0,1 1 0,0-1 0,0 0 0,-1 0 0,1 1 0,0-1 0,0 1 0,0-1 0,0 0 0,-1 1 0,1-1 0,0 0 0,0 1 0,0-1 0,0 1 0,0-1 0,0 0 0,0 1 0,0-1 0,0 1 0,0-1 0,0 0 0,0 1 0,0-1 0,0 1 0,1-1 0,-1 0 0,0 1 0,0-1 0,0 0 0,1 1 0,-1-1 0,0 0 0,0 1 0,1-1 0,-1 1 0,20 6 0,27-5 0,-44-2 0,30-2 0,-1-1 0,33-8 0,-65 11 0,122-17 0,-59 16 0,-53 2 0,-1-1 0,1 0 0,0 0 0,-1-1 0,1 0 0,18-5 0,-17 0-1365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24575,'4'0'0,"0"1"0,0 0 0,0-1 0,0 2 0,0-1 0,0 0 0,0 1 0,0 0 0,-1 0 0,1 0 0,-1 0 0,1 0 0,-1 1 0,0 0 0,6 5 0,43 58 0,-25-29 0,-19-29 0,1 2 0,-2-1 0,1 1 0,-1 0 0,-1 0 0,0 1 0,-1 0 0,0 0 0,0 1 0,-1-1 0,-1 1 0,0 0 0,0 0 0,-1 0 0,-1 0 0,0 0 0,-1 16 0,-1-17 0,0 1 0,-1-1 0,-1 0 0,0 0 0,0 0 0,-1 0 0,0 0 0,-1-1 0,0 0 0,-1 0 0,0 0 0,-1-1 0,-11 14 0,-3 0 0,0-2 0,-1 0 0,-2-2 0,-25 17 0,-117 65-1365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24575,'0'2'0,"1"0"0,-1 0 0,-1 0 0,1 0 0,0 0 0,0 0 0,-1 0 0,1 0 0,-1 0 0,1 0 0,-1 0 0,0-1 0,0 1 0,0 0 0,0 0 0,0-1 0,0 1 0,-1-1 0,1 1 0,0-1 0,-1 1 0,1-1 0,-1 0 0,0 0 0,1 0 0,-1 0 0,0 0 0,0 0 0,-1 1 0,-6 0 0,0 0 0,0-1 0,0 0 0,0 0 0,-15-1 0,18-1 0,-1 1 0,1 0 0,0 0 0,-1 0 0,1 1 0,-1 0 0,1 0 0,0 1 0,0 0 0,0 0 0,0 0 0,-9 5 0,-16 23 0,0 1 0,3 1 0,0 2 0,2 0 0,-38 70 0,56-90 0,2 1 0,0 1 0,1-1 0,-6 25 0,-14 40 0,21-68 0,0 0 0,1 0 0,1 0 0,0 0 0,0 1 0,1-1 0,2 21 0,-1-19 0,0 0 0,-1 0 0,0 0 0,-1 0 0,-7 26 0,-1-13-1365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24575,'55'-1'0,"83"-12"0,-40 7 0,-71 6 0,-1-1 0,35-6 0,-15 1 0,1 2 0,0 2 0,59 4 0,-7 1 0,-66-4 0,1-1 0,42-9 0,-51 8-47,1 1 0,40 2 0,-31 1-1177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24575,'-11'2'0,"-1"-1"0,1 2 0,0-1 0,0 1 0,0 1 0,0 0 0,-17 10 0,-9 2 0,-26 12 0,-78 47 0,71-35 0,47-27 0,1 1 0,1 0 0,0 2 0,1 1 0,1 0 0,0 1 0,2 1 0,-17 23 0,32-39 0,0 0 0,0 0 0,0 0 0,0 1 0,1-1 0,-1 0 0,1 1 0,0-1 0,0 1 0,0-1 0,1 1 0,-1 0 0,1-1 0,0 1 0,0 0 0,0-1 0,0 1 0,1 0 0,-1-1 0,1 1 0,0-1 0,0 1 0,1-1 0,-1 1 0,1-1 0,-1 0 0,5 6 0,-2-3 0,1-2 0,-1 1 0,1-1 0,0 1 0,0-1 0,0 0 0,0-1 0,1 0 0,-1 0 0,1 0 0,0 0 0,0-1 0,0 0 0,1 0 0,6 1 0,38 5 0,1-2 0,72 0 0,-90-6-1365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24575,'-12'164'0,"9"-134"0,0 75-113,4-73-1139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24575,'5'1'0,"0"0"0,0 1 0,0-1 0,0 1 0,0 1 0,-1-1 0,7 4 0,15 8 0,2-3 0,-2 2 0,50 31 0,-68-39 0,2 2 0,0 0 0,0 1 0,-1-1 0,0 2 0,0 0 0,-1 0 0,0 0 0,0 1 0,-1 0 0,-1 0 0,0 1 0,5 11 0,-8-14 0,0-1 0,-1 1 0,0 0 0,0 0 0,-1 0 0,0 1 0,0-1 0,-1 0 0,0 0 0,0 0 0,-1 0 0,0 1 0,-1-1 0,1 0 0,-2 0 0,1-1 0,-1 1 0,0 0 0,-5 6 0,-1 0 0,-1-1 0,0 0 0,-1-1 0,-17 15 0,-2 3 0,2-4 0,-1-2 0,0-1 0,-2-1 0,-49 25 0,-15 13 0,-28 14-1365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24575,'-1'8'0,"-1"0"0,-1 0 0,0 0 0,0 0 0,0 0 0,-1-1 0,0 1 0,0-1 0,-1 0 0,0 0 0,-9 8 0,-9 18 0,-5 13 0,-3-1 0,-1-2 0,-57 60 0,62-74 0,-30 38 0,-6 7 0,56-66 0,-211 212 0,161-168 0,-136 132 0,178-169-227,2 1-1,0 1 1,0 0-1,2 0 1,-12 23-1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24575,'2'0'0,"0"1"0,0-1 0,0 1 0,0 0 0,0 0 0,0 0 0,0 0 0,0 0 0,0 0 0,-1 0 0,1 1 0,0-1 0,-1 1 0,1-1 0,-1 1 0,1 0 0,-1 0 0,2 3 0,20 37 0,-22-40 0,118 242 0,-62-146 0,3-2 0,-29-51 0,75 119 0,-17-57 0,3 6 0,-76-78-1365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24575,'-19'0'0,"-1"0"0,-35 7 0,47-5 0,0 0 0,0 1 0,0 0 0,0 0 0,1 0 0,-1 1 0,1 1 0,0-1 0,-9 9 0,-27 17 0,34-25 0,0 0 0,1 1 0,0 0 0,0 0 0,1 1 0,-10 10 0,7-3 0,-4 2 0,2 2 0,-17 28 0,23-32 0,0 0 0,1 0 0,1 1 0,1-1 0,0 1 0,1 0 0,0 0 0,1 0 0,1 0 0,2 21 0,-2-7 0,1-3 0,0 0 0,1 0 0,2 0 0,12 45 0,42 79 0,-15-43 0,-38-98-98,8 18 317,-13-27-248,0 0 1,0 1-1,1-1 1,-1 0-1,0 1 1,0-1-1,0 0 0,1 0 1,-1 1-1,0-1 1,0 0-1,0 1 0,0-1 1,0 0-1,0 1 1,0-1-1,1 0 1,-1 1-1,0-1 0,0 0 1,0 1-1,0-1 1,-1 0-1,1 1 1,0-1-1,0 0 0,0 1 1,0-1-1,0 0 1,0 1-1,0-1 1,-1 0-1,1 1 0,0-1 1,0 0-1,0 0 1,-1 1-1,1-1 0,0 0 1,0 0-1,-1 1 1,1-1-1,0 0 1,-1 0-1,1 0 0,0 0 1,-1 1-1,1-1 1,0 0-1,-1 0 1,1 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24575,'27'-3'0,"1"-1"0,-1-1 0,-1-2 0,29-9 0,-47 13 0,-2 1 0,48-15 0,81-14 0,-118 28 0,0-2 0,30-11 0,17-5 0,-44 16-119,1-1-130,1 2 0,-1 0-1,1 1 1,22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24575,'-8'2'0,"1"0"0,-1 0 0,1 1 0,0 0 0,0 1 0,0-1 0,0 2 0,-7 4 0,11-7 0,-27 19 0,2 0 0,0 1 0,2 2 0,-27 30 0,48-48 0,1-1 0,0 1 0,0 0 0,0 0 0,1 0 0,0 0 0,0 1 0,0 0 0,1-1 0,0 1 0,0 0 0,1 0 0,0 0 0,0 0 0,1 0 0,0 0 0,0 0 0,2 12 0,-2 13 0,4 44 0,-3-70 0,0-1 0,1 1 0,-1-1 0,1 1 0,1-1 0,-1 0 0,1 0 0,0 0 0,0 0 0,0 0 0,5 4 0,-2 0 0,1-2 0,1 1 0,-1-1 0,1 0 0,0 0 0,1-1 0,-1 0 0,1-1 0,0 0 0,1 0 0,-1-1 0,18 5 0,17 7 25,-35-12-257,1-1 1,0 1-1,0-1 0,0-1 1,16 2-1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24575,'87'-10'0,"-69"7"0,1 0 0,-1 2 0,32 0 0,-49 1 0,1 0 0,0 0 0,0 1 0,0-1 0,0 1 0,-1-1 0,1 1 0,0 0 0,0-1 0,-1 1 0,1 0 0,-1 0 0,1 0 0,-1 1 0,1-1 0,-1 0 0,0 0 0,1 1 0,-1-1 0,0 1 0,0-1 0,0 1 0,0-1 0,0 1 0,0 0 0,-1 0 0,1-1 0,-1 1 0,1 0 0,-1 0 0,1 0 0,-1-1 0,0 1 0,0 0 0,0 0 0,0 0 0,0 0 0,-1 0 0,1-1 0,0 1 0,-1 0 0,1 0 0,-2 2 0,0 3 0,0 0 0,0 0 0,-1 0 0,0-1 0,0 1 0,-1-1 0,0 1 0,0-1 0,-9 10 0,2-7 0,-1 0 0,0-1 0,-24 12 0,23-13 0,1 1 0,-1-1 0,-16 15 0,29-22 0,0 0 0,-1 1 0,1-1 0,0 0 0,-1 0 0,1 1 0,0-1 0,0 0 0,-1 1 0,1-1 0,0 0 0,0 1 0,-1-1 0,1 1 0,0-1 0,0 0 0,0 1 0,0-1 0,0 1 0,0-1 0,0 0 0,-1 1 0,1-1 0,0 1 0,1-1 0,-1 1 0,0-1 0,0 0 0,0 1 0,0-1 0,0 1 0,0-1 0,0 1 0,1-1 0,-1 1 0,16 9 0,23 0 0,-10-8 0,0 1 0,0 2 0,50 14 0,-76-17 0,0-1 0,0 0 0,-1 1 0,1-1 0,0 1 0,0 0 0,-1 0 0,1 0 0,-1 0 0,0 1 0,0-1 0,0 1 0,0-1 0,0 1 0,0 0 0,-1 0 0,1-1 0,-1 1 0,0 0 0,1 0 0,-2 1 0,1-1 0,0 0 0,-1 0 0,1 0 0,-1 1 0,0-1 0,0 0 0,0 0 0,0 0 0,-2 6 0,1-2 0,-1 0 0,0-1 0,0 1 0,0-1 0,-1 1 0,0-1 0,0 0 0,-1 0 0,0 0 0,0-1 0,0 1 0,0-1 0,-1 0 0,-6 5 0,-94 58-1365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24575,'7'1'0,"1"-1"0,0 1 0,0 1 0,-1-1 0,1 1 0,-1 1 0,1-1 0,-1 1 0,0 1 0,0-1 0,0 1 0,-1 0 0,1 1 0,-1 0 0,0 0 0,0 0 0,-1 0 0,0 1 0,1 0 0,-2 0 0,1 1 0,-1-1 0,0 1 0,0 0 0,-1 0 0,0 0 0,0 1 0,-1-1 0,0 1 0,0-1 0,-1 1 0,1 14 0,-2-4 0,0 1 0,-1-1 0,-1 0 0,-6 23 0,6-35 0,0 0 0,0 0 0,-1 0 0,1 0 0,-1 0 0,-1-1 0,1 1 0,-1-1 0,0 0 0,0 0 0,-1 0 0,1-1 0,-1 1 0,0-1 0,-9 5 0,-105 89 0,-4-19 0,40-23-1365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0 24575,'-6'1'0,"1"1"0,-1 0 0,0 0 0,1 0 0,-1 0 0,1 1 0,0 0 0,-1 0 0,1 1 0,1-1 0,-1 1 0,1 0 0,-8 8 0,-24 18 0,16-18 0,1 1 0,0 1 0,1 0 0,0 2 0,-29 33 0,40-40 0,1 1 0,-1-1 0,2 1 0,-1 1 0,1-1 0,1 1 0,0 0 0,1 0 0,0 0 0,0 0 0,1 0 0,1 1 0,-1 21 0,2-6 0,0-11 0,-1-1 0,2 1 0,0 0 0,1-1 0,0 1 0,1-1 0,1 0 0,8 21 0,15 42 40,-24-65-215,0 0-1,2 0 0,-1-1 1,1 0-1,1 1 0,0-2 1,13 18-1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24575,'43'0'0,"0"-2"0,50-9 0,46-7 0,-125 16 0,33-6 0,-1 2 0,52 0 0,-64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24575,'-15'1'0,"0"1"0,1 1 0,-1 0 0,0 0 0,1 1 0,0 1 0,0 1 0,0 0 0,1 0 0,0 2 0,-24 16 0,9 0 0,0 1 0,-26 29 0,45-44 0,1 1 0,-1-1 0,2 1 0,0 1 0,0-1 0,1 1 0,0 1 0,1-1 0,-4 15 0,8-25 0,1 1 0,0-1 0,-1 1 0,1 0 0,0-1 0,0 1 0,1-1 0,-1 1 0,0 0 0,1-1 0,0 1 0,-1-1 0,1 1 0,0-1 0,1 0 0,-1 1 0,0-1 0,3 4 0,0-2 0,0 0 0,0 0 0,0-1 0,0 1 0,0-1 0,1 0 0,0 0 0,7 3 0,3 0 0,0 0 0,-1-2 0,1 0 0,1 0 0,21 1 0,15-1 0,-1-3 0,53-6 0,-98 5-170,0-1-1,-1 0 0,1-1 1,-1 1-1,1-1 0,-1 0 1,9-5-1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24575,'73'-2'0,"81"4"0,-151-2 0,0 0 0,0 1 0,1-1 0,-1 1 0,0 0 0,0 0 0,0 0 0,0 0 0,0 0 0,0 0 0,0 1 0,0 0 0,-1-1 0,1 1 0,-1 0 0,1 0 0,-1 1 0,0-1 0,1 0 0,2 6 0,-3-4 0,0 0 0,-1 0 0,0 0 0,0 0 0,0 0 0,0 1 0,0-1 0,-1 0 0,0 1 0,0-1 0,0 0 0,-1 0 0,-1 8 0,-1 1 0,0-1 0,-1 0 0,0-1 0,-1 1 0,-1-1 0,0 0 0,0 0 0,-1-1 0,-15 18 0,-25 17 0,32-33 0,1 1 0,0 1 0,1 0 0,1 1 0,0 0 0,-12 20 0,23-33 0,0 0 0,0 0 0,0 0 0,0 1 0,0-1 0,0 0 0,1 0 0,-1 1 0,1-1 0,0 0 0,-1 1 0,1-1 0,0 0 0,0 1 0,1-1 0,-1 0 0,0 0 0,1 1 0,-1-1 0,2 3 0,-1-4 0,1 1 0,-1 0 0,1 0 0,-1-1 0,1 1 0,0-1 0,-1 1 0,1-1 0,0 0 0,0 1 0,0-1 0,0 0 0,0 0 0,1-1 0,-1 1 0,4 1 0,11 0 0,0 0 0,0-1 0,0 0 0,26-3 0,-19 1 0,219 0-1365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24575,'5'1'0,"0"-1"0,-1 1 0,1 0 0,-1 0 0,1 1 0,-1-1 0,0 1 0,0 0 0,0 0 0,0 1 0,0-1 0,0 1 0,0 0 0,4 4 0,47 53 0,-41-43 0,-3-4 0,-1-1 0,0 1 0,14 27 0,-20-32 0,-1 0 0,-1 0 0,1 1 0,-1-1 0,0 1 0,-1-1 0,0 1 0,0 17 0,-2-4 0,2 3 0,-2-1 0,-5 28 0,4-44 0,1 0 0,-2 0 0,1-1 0,-1 1 0,0-1 0,-1 1 0,0-1 0,0 0 0,0 0 0,-8 8 0,-1 1 0,-1-1 0,-1 0 0,0-1 0,0-1 0,-2 0 0,1-1 0,-2-1 0,0-1 0,-19 9 0,-148 54-1365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1585 0 24575,'-87'89'0,"0"-2"0,68-70 0,-188 155 0,16-15 0,98-78 0,-121 87 0,84-68 0,-127 96 0,185-126 0,55-49 0,-2-1 0,-30 24 0,30-29-118,-2 1-131,1 0-1,0 2 1,1 0-1,-25 28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24575,'1'0'0,"1"1"0,-1-1 0,0 1 0,0-1 0,0 1 0,0-1 0,0 1 0,0 0 0,0-1 0,0 1 0,0 0 0,0 0 0,0 0 0,0 0 0,0 0 0,0 0 0,-1 0 0,1 0 0,-1 0 0,1 0 0,0 0 0,0 2 0,13 35 0,-7-18 0,18 38 0,-3 1 0,25 98 0,-2-3 0,11-8 0,-34-86 0,38 71 0,-27-64 0,66 155 0,-72-137 131,-8-24-1627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24575,'8'2'0,"-1"0"0,1 1 0,0 0 0,-1 0 0,0 0 0,1 1 0,-2 0 0,1 1 0,0-1 0,9 10 0,17 9 0,-25-16 0,0 0 0,-1 0 0,0 0 0,0 1 0,-1 0 0,0 0 0,-1 1 0,1-1 0,-2 1 0,8 19 0,16 25 0,91 110 0,23 4 0,-68-50 0,-68-107 0,-2 0 0,1 0 0,-1 0 0,5 23 0,-6-21 0,0 0 0,1-1 0,10 20 0,27 50 16,-22-42-706,40 60-1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24575,'-12'1'0,"0"0"0,0 0 0,0 1 0,1 0 0,-1 1 0,1 1 0,0 0 0,-1 0 0,2 1 0,-1 0 0,1 1 0,-1 0 0,2 1 0,-1 0 0,1 1 0,-11 10 0,16-12 0,0 1 0,1-1 0,0 0 0,0 1 0,1-1 0,0 1 0,0 0 0,0 0 0,0 11 0,-3 65 0,5-63 0,0-1 0,2 1 0,0-1 0,1 1 0,1-1 0,1 0 0,1 0 0,8 18 0,7 18 0,15 62 0,-35-116 0,-1-1-62,0 1 0,0 0 0,1 0 0,-1-1 0,0 1 0,0 0 0,0 0 0,0 0 0,0-1 0,0 1 0,0 0 0,0 0-1,0 0 1,0-1 0,0 1 0,0 0 0,0 0 0,-1-1 0,1 1 0,0 0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24575,'331'0'-1365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24575,'-3'1'0,"0"-1"0,0 0 0,0 1 0,0 0 0,0-1 0,0 1 0,1 0 0,-1 1 0,0-1 0,0 0 0,1 1 0,-1 0 0,1-1 0,-1 1 0,1 0 0,0 0 0,-1 1 0,-2 2 0,-32 55 0,33-51 0,-1 0 0,0-1 0,0 0 0,-1 0 0,-9 11 0,9-12 0,0 1 0,1 0 0,0 0 0,0 0 0,1 1 0,0 0 0,0-1 0,1 1 0,0 1 0,1-1 0,0 0 0,-1 18 0,-12 37 0,12-57 0,1 1 0,0-1 0,0 0 0,1 1 0,0 0 0,0-1 0,1 1 0,0 0 0,0-1 0,1 1 0,0 0 0,0-1 0,1 1 0,0-1 0,0 0 0,1 0 0,0 1 0,0-1 0,0-1 0,1 1 0,0-1 0,1 1 0,-1-1 0,1 0 0,0-1 0,1 1 0,-1-1 0,1 0 0,0 0 0,1-1 0,-1 0 0,1 0 0,0 0 0,7 2 0,4 2-170,0-1-1,0-1 0,1-1 1,0-1-1,-1 0 0,2-1 1,35 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24575,'0'43'0,"-2"-1"0,-9 52 0,8-70 0,1 0 0,1 27 0,1-31 0,0 1 0,-1 0 0,-7 30 0,5-37-1365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24575,'2'11'0,"-1"0"0,2 0 0,-1 0 0,2 0 0,-1 0 0,9 15 0,8 28 0,-5-2 0,-9-34 0,-1-1 0,0 1 0,-2 0 0,0 0 0,1 26 0,-5-29 0,-1 1 0,-1-1 0,-1 0 0,0 0 0,-1 0 0,0-1 0,-1 1 0,-1-1 0,0 0 0,-1-1 0,-1 0 0,0 0 0,0-1 0,-13 13 0,-36 46 0,50-63-1365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24575,'-3'2'0,"-1"1"0,1 0 0,0 0 0,0 0 0,0 0 0,1 0 0,-1 1 0,1-1 0,-4 7 0,0 0 0,-10 10 0,1 1 0,1 1 0,1 0 0,-16 36 0,7-6 0,11-27 0,0 1 0,-11 46 0,-23 121 0,36-153 0,6-26 0,0 1 0,-1-1 0,-8 19 0,9-21-22,-1 1 0,2-1 0,0 0 0,0 1 0,1 0 0,0-1-1,1 1 1,2 15 0,0 5-1144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24575,'34'0'0,"49"1"0,115-15 0,-121-2 120,-70 15-285,-1-1 0,1-1 0,0 1 0,0-1 0,-1 0 0,0-1 0,0 0 0,10-7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24575,'-7'0'0,"0"1"0,0 0 0,0 1 0,0-1 0,0 1 0,0 1 0,0-1 0,1 1 0,-1 0 0,1 1 0,0 0 0,0 0 0,-7 6 0,-9 9 0,0 1 0,-18 23 0,-3 3 0,33-36 0,1 1 0,0 0 0,1 0 0,0 1 0,1 0 0,0 0 0,1 1 0,-6 15 0,9-20 0,0 0 0,1 0 0,0 0 0,0 0 0,1 0 0,0 1 0,0-1 0,1 0 0,0 0 0,1 1 0,0-1 0,0 0 0,1 0 0,-1 0 0,5 10 0,-4-15 0,0 0 0,0-1 0,0 1 0,0-1 0,0 0 0,1 0 0,-1 0 0,1 0 0,-1 0 0,1 0 0,0-1 0,0 1 0,0-1 0,0 0 0,0 1 0,4 0 0,59 13 0,-40-11 0,54 10-1365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 24575,'-62'-1'0,"-68"3"0,126-2 0,1 1 0,-1 0 0,1 0 0,-1 0 0,1 0 0,0 1 0,0-1 0,0 1 0,0 0 0,0 0 0,0 0 0,0 0 0,0 0 0,1 1 0,-1-1 0,1 1 0,0 0 0,0 0 0,0 0 0,0 0 0,0 0 0,1 0 0,-1 0 0,1 0 0,0 1 0,0-1 0,0 0 0,0 1 0,1-1 0,-1 7 0,-1 11 0,1-1 0,1 1 0,4 39 0,-3-53 0,1 2 0,-1 0 0,2 0 0,-1-1 0,1 1 0,1-1 0,0 0 0,0 1 0,0-2 0,1 1 0,0-1 0,12 13 0,-13-14 0,2-1 0,-1 1 0,0-1 0,1-1 0,0 1 0,0-1 0,0 0 0,1-1 0,-1 1 0,1-1 0,0-1 0,0 1 0,0-1 0,13 2 0,-19-4 0,1 0 0,-1 0 0,0 0 0,0 0 0,1 0 0,-1 0 0,0-1 0,0 1 0,1-1 0,-1 1 0,0-1 0,0 1 0,0-1 0,0 0 0,0 1 0,0-1 0,0 0 0,0 0 0,0 0 0,0 0 0,0 0 0,-1 0 0,1 0 0,0 0 0,-1 0 0,1 0 0,0 0 0,0-2 0,11-44 0,-4 12 0,-1 14 0,0-1 0,-2-1 0,-1 1 0,3-46 0,-5 48 0,1 2-227,-2 0-1,0 0 1,-1 0-1,-1 1 1,-4-28-1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24575,'1'5'0,"0"0"0,1 0 0,-1-1 0,1 1 0,1 0 0,-1-1 0,0 1 0,1-1 0,0 0 0,5 6 0,13 24 0,37 87 0,-46-95 0,-1 0 0,-1 2 0,-1-1 0,-2 1 0,-1 0 0,-1 0 0,2 58 0,-7-75 0,0 0 0,-1 0 0,0 0 0,-1 0 0,0 0 0,0 0 0,-2-1 0,1 1 0,-1-1 0,-1 1 0,0-2 0,0 1 0,-1 0 0,0-1 0,-1 0 0,0 0 0,0-1 0,-1 0 0,0 0 0,-10 7 0,-11 9 0,14-11 0,-1 0 0,-33 19 0,-6 2 0,38-23 0,0 0 0,-1-1 0,-32 13 0,-7 1-1365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1594 1 24575,'-2'12'0,"-1"0"0,0 0 0,-1 0 0,0 0 0,0 0 0,-2-1 0,1 0 0,-15 20 0,2 0 0,-64 115 0,-47 92 0,-83 198 0,66-114 0,-80 160-568,94-231 568,-16 39 0,-19 51-5,83-181 4,77-147 4,-123 263 568,68-134-1936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24575,'2'0'0,"1"0"0,-1 0 0,0 0 0,1 1 0,-1-1 0,0 1 0,0 0 0,1 0 0,-1 0 0,0 0 0,0 0 0,0 0 0,0 0 0,0 1 0,0-1 0,-1 1 0,1-1 0,0 1 0,-1 0 0,1 0 0,-1-1 0,0 1 0,1 0 0,0 3 0,3 6 0,-1 0 0,0 0 0,4 23 0,6 14 0,0-14 0,19 72 0,-4-9 0,50 145 0,-54-160 0,75 214-562,3 36 562,2 34 0,2-49 0,72 198 88,-151-444-385,4-2 0,62 102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24575,'-2'1'0,"1"-1"0,-1 1 0,0-1 0,0 1 0,0 0 0,1 0 0,-1 0 0,0 0 0,1 0 0,-1 0 0,1 0 0,-1 1 0,1-1 0,0 0 0,-1 1 0,1-1 0,0 1 0,0 0 0,0-1 0,0 1 0,0 0 0,0 2 0,-18 45 0,17-41 0,-11 26 0,8-20 0,0-1 0,1 1 0,-3 17 0,0 6 0,-2 0 0,-15 40 0,20-65 0,-28 87 0,-38 108 0,59-177 0,2 0 0,1 0 0,1 1 0,-3 38 0,2-33 5,6-31-142,1 1 0,0-1 0,-1 1 0,2-1 0,-1 1 0,1-1 0,-1 1 0,1 0 0,2 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24575,'21'1'0,"0"1"0,0 1 0,29 9 0,-29-7 0,0-1 0,0 0 0,30 1 0,106 11 0,-35-16-1365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24575,'-1'7'0,"1"-1"0,-1 0 0,0 0 0,0 0 0,-1 1 0,0-1 0,0-1 0,-1 1 0,1 0 0,-1 0 0,0-1 0,-1 0 0,-5 7 0,-5 4 0,0 0 0,-27 20 0,40-35 0,-34 34 0,-53 66 0,85-98 0,-13 16 0,0 1 0,2 0 0,0 0 0,1 2 0,1 0 0,1 0 0,-14 40 0,19-40 0,-1-1 0,2-1 0,0 1 0,1 0 0,1 1 0,0 27 0,3-37 0,1 0 0,0 1 0,0-1 0,2 0 0,-1 0 0,7 17 0,-6-22 0,1 0 0,-1-1 0,1 1 0,0-1 0,1 0 0,0 0 0,0 0 0,0 0 0,0-1 0,1 0 0,9 7 0,-2-3-151,1-1-1,0-1 0,0 0 0,0 0 1,0-2-1,1 0 0,0 0 1,20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24575,'-1'1'0,"0"-1"0,0 1 0,1-1 0,-1 1 0,0-1 0,0 1 0,0 0 0,0 0 0,1-1 0,-1 1 0,0 0 0,1 0 0,-1 0 0,1 0 0,-1 0 0,1 0 0,-1-1 0,1 1 0,-1 0 0,1 1 0,0-1 0,0 0 0,0 0 0,-1 0 0,1 0 0,0 0 0,0 1 0,-2 36 0,2-33 0,-4 41 0,-2 0 0,-2-1 0,-19 63 0,27-106 0,-34 108-1365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24575,'4'0'0,"1"-1"0,0 2 0,-1-1 0,1 0 0,-1 1 0,1 0 0,-1 0 0,1 0 0,-1 1 0,0-1 0,7 4 0,-7-1 0,0-1 0,0 1 0,-1 0 0,1 0 0,-1 0 0,0 1 0,0-1 0,0 1 0,2 7 0,10 21 0,-1 1 0,-3 1 0,0 0 0,-2 1 0,5 48 0,-10-61 0,-2 1 0,0-1 0,-2 1 0,0 0 0,-8 42 0,4-53 0,-2-1 0,1 0 0,-2-1 0,1 0 0,-2 0 0,1 0 0,-1-1 0,-1 0 0,-15 14 0,19-20 0,0-1 0,1 0 0,-1 0 0,-1 0 0,1 0 0,0-1 0,-11 3 0,-16 8 0,21-8-1365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24575,'-24'0'0,"14"-1"0,1 1 0,0 0 0,-1 0 0,1 1 0,-14 4 0,20-4 0,1 0 0,-1 0 0,0 0 0,1 0 0,-1 1 0,1-1 0,-1 1 0,1 0 0,0 0 0,0 0 0,0 0 0,0 0 0,0 0 0,0 1 0,1-1 0,-1 1 0,1-1 0,-1 1 0,1-1 0,0 1 0,-1 5 0,-8 27 0,2 1 0,1 0 0,2 0 0,2 0 0,1 46 0,-17 92 0,20-131-455,-2 1 0,-11 64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24575,'7'1'0,"0"1"0,0 0 0,-1 0 0,1 0 0,-1 1 0,0 0 0,1 0 0,5 4 0,20 10 0,-3-9 0,1 0 0,-1-2 0,1-2 0,0 0 0,0-2 0,1-1 0,39-5 0,8 3 0,-60-2 0,1 0 0,-1-1 0,0 0 0,-1-2 0,1 0 0,-1-1 0,0-1 0,-1 0 0,29-20 0,64-53-1365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24575,'-3'2'0,"0"0"0,0 1 0,0-1 0,1 1 0,0-1 0,-1 1 0,1 0 0,0 0 0,0 0 0,0 0 0,1 0 0,-1 1 0,-1 5 0,-5 7 0,-61 75 0,47-65 0,2 0 0,-32 55 0,11-24 0,34-49 0,0 0 0,1 1 0,0-1 0,0 2 0,1-1 0,-7 17 0,2 1 0,5-14 0,0 0 0,1 0 0,1 0 0,0 0 0,0 0 0,0 18 0,3-28 0,1 0 0,-1 0 0,0 0 0,1 0 0,0 0 0,0 0 0,0 0 0,0 0 0,0-1 0,0 1 0,1 0 0,0-1 0,-1 1 0,1-1 0,0 1 0,0-1 0,0 0 0,1 0 0,-1 0 0,0 0 0,1 0 0,-1-1 0,1 1 0,0-1 0,-1 1 0,1-1 0,0 0 0,0 0 0,0 0 0,0-1 0,0 1 0,0-1 0,0 1 0,3-1 0,54 9-682,70 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24575,'-8'0'0,"-1"0"0,1 0 0,0 1 0,0 0 0,0 1 0,0-1 0,0 1 0,0 1 0,1 0 0,-1 0 0,-11 7 0,15-7 0,-1 1 0,2-1 0,-1 1 0,0 0 0,1 0 0,0 1 0,0-1 0,0 0 0,0 1 0,1 0 0,-1 0 0,1 0 0,1 0 0,-1 0 0,1 0 0,0 0 0,0 1 0,0-1 0,1 6 0,-1 6 0,0 0 0,2 0 0,0 0 0,1-1 0,1 1 0,5 16 0,-6-24 0,1 0 0,0-1 0,0 1 0,1-1 0,0 0 0,1 0 0,-1 0 0,1-1 0,1 1 0,0-1 0,0-1 0,13 12 0,-14-14 0,0-1 0,0 1 0,1-1 0,0-1 0,-1 1 0,1-1 0,0 0 0,0 0 0,0-1 0,1 1 0,-1-2 0,0 1 0,0-1 0,9 0 0,-11 0 0,0-1 0,0 1 0,0-1 0,0 0 0,0-1 0,0 1 0,-1-1 0,1 0 0,0 1 0,-1-1 0,0-1 0,1 1 0,-1-1 0,0 1 0,0-1 0,0 0 0,-1 0 0,1 0 0,-1 0 0,0 0 0,1-1 0,2-6 0,1-9-13,-1 0 0,0 0 0,-1 0 0,-1-1-1,-1 0 1,-1 1 0,-1-1 0,-4-35 0,2-10-1234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24575,'2'0'0,"1"1"0,-1-1 0,0 1 0,0 0 0,0 0 0,0 0 0,0 0 0,0 0 0,0 0 0,-1 0 0,1 1 0,0-1 0,-1 0 0,1 1 0,2 3 0,24 31 0,-18-22 0,37 53 0,48 86 0,-85-131 0,-2 0 0,0 0 0,-1 1 0,-1 0 0,-2 1 0,0-1 0,-1 1 0,-1 0 0,-2-1 0,0 1 0,-4 24 0,3-40 0,-1 0 0,0 0 0,-1 0 0,0 0 0,0-1 0,0 1 0,-1-1 0,0 0 0,-9 12 0,-53 56 0,52-60 0,-4 4-227,-2-1-1,0 0 1,-1-2-1,0 0 1,-47 25-1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6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0 24575,'-419'0'0,"334"11"0,32-3 0,51-8 0,-1 1 0,1-1 0,0 1 0,-1 0 0,1 0 0,0 0 0,0 0 0,0 0 0,0 0 0,0 1 0,0-1 0,0 0 0,0 1 0,1 0 0,-1 0 0,0-1 0,1 1 0,-1 0 0,1 0 0,0 0 0,0 0 0,0 1 0,0-1 0,0 0 0,0 0 0,0 5 0,-3 8 0,2 0 0,0 0 0,0 22 0,-2 9 0,-6 10 0,2 1 0,-1 109 0,8-141 0,-2 1 0,-11 48 0,8-47 0,1 1 0,-1 36 0,-13 74 0,2-61 0,13-63 0,0 0 0,1 1 0,0 0 0,0 24 0,3-30 0,-1 11 0,0 1 0,2-1 0,1 0 0,0 1 0,2-1 0,0 0 0,11 31 0,-13-49 0,-1 0 0,1 0 0,-1 0 0,1 0 0,0 0 0,0 0 0,0-1 0,0 1 0,0-1 0,0 1 0,1-1 0,-1 0 0,0 0 0,1 0 0,-1 0 0,1 0 0,-1 0 0,1-1 0,-1 1 0,1-1 0,3 0 0,65-2 0,-44 1 0,62 1 0,49-2 0,-103-3 0,65-18 0,8-1 0,-2-9-1365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24575,'-4'0'0,"0"1"0,0 0 0,1 0 0,-1 1 0,0-1 0,1 1 0,0 0 0,-1 0 0,1 0 0,0 0 0,-5 5 0,-37 35 0,36-33 0,-7 6 0,1 2 0,1 0 0,0 1 0,2 0 0,-14 26 0,20-29 0,0 0 0,1 0 0,1 1 0,1 0 0,0 0 0,-1 22 0,3 0 0,5 60 0,-3-93 0,0 0 0,0 0 0,1-1 0,0 1 0,0-1 0,0 1 0,0-1 0,1 0 0,-1 0 0,1 0 0,0 0 0,1 0 0,-1-1 0,1 0 0,-1 1 0,1-1 0,0 0 0,0-1 0,0 1 0,1-1 0,-1 0 0,0 0 0,1 0 0,0 0 0,-1-1 0,1 0 0,0 0 0,0 0 0,0-1 0,-1 1 0,1-1 0,0 0 0,0-1 0,0 1 0,0-1 0,0 0 0,-1 0 0,10-4 0,-12 4 0,-1 0 0,1-1 0,0 1 0,0-1 0,-1 1 0,1-1 0,0 0 0,-1 1 0,0-1 0,1 0 0,-1 0 0,0 0 0,0 0 0,0-1 0,-1 1 0,1 0 0,0 0 0,-1 0 0,1-1 0,-1 1 0,0 0 0,0-4 0,-2-61 0,1 44 0,1-99 0,-2-52 0,2 170-85,0 0 0,-1 0-1,0 0 1,1 0 0,-1 0-1,-1 1 1,1-1 0,0 0-1,-1 1 1,0-1 0,0 1-1,0 0 1,0-1 0,-1 1-1,-2-3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24575,'-5'2'0,"1"1"0,0 0 0,0 0 0,0 1 0,1-1 0,-1 1 0,-2 4 0,-6 4 0,-166 142 0,92-67 0,71-73-114,5-3-136,-1-1 0,0 0-1,-1-1 1,-13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24575,'119'-2'0,"128"4"0,-245-1 0,0-1 0,0 1 0,0-1 0,0 1 0,-1 0 0,1 0 0,0 0 0,0 0 0,-1 0 0,1 0 0,0 0 0,-1 1 0,1-1 0,-1 0 0,0 1 0,1-1 0,-1 1 0,0 0 0,0-1 0,0 1 0,0 0 0,0 0 0,0 0 0,-1 0 0,1 0 0,-1 0 0,1-1 0,-1 1 0,0 0 0,0 0 0,0 3 0,1 10 0,0 1 0,-1 0 0,-3 18 0,1-6 0,1 48 0,0-1 0,-11 87 0,-41 117 0,49-244 0,2 71 0,3-74 0,-1 1 0,-9 56 0,-19 99 0,27-186 0,0 1 0,0-1 0,0 1 0,-1-1 0,1 0 0,-1 0 0,1 1 0,-1-1 0,0 0 0,0-1 0,0 1 0,0 0 0,0 0 0,0-1 0,0 1 0,0-1 0,-1 0 0,1 0 0,0 0 0,-1 0 0,1 0 0,-1 0 0,0-1 0,1 1 0,-1-1 0,0 1 0,-2-1 0,-14 1 0,1-1 0,-38-3 0,19 0 0,29 3-67,-24 0-258,0 0 1,0 2-1,-37 7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24575,'3'0'0,"4"0"0,3 0 0,4 0 0,2 0 0,1 0 0,1 0 0,0 0 0,0 0 0,0 0 0,0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1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24575,'-4'0'0,"1"1"0,0-1 0,0 1 0,0 0 0,0 0 0,0 0 0,0 0 0,0 1 0,0-1 0,0 1 0,0-1 0,1 1 0,-1 0 0,1 0 0,-1 1 0,1-1 0,-3 4 0,-36 54 0,11-16 0,-16 23 0,39-54 0,-2 1 0,1-2 0,-2 1 0,-12 13 0,9-13 0,1 1 0,-14 23 0,-20 23 0,22-35 0,1 1 0,2 2 0,1 0 0,-27 49 0,47-76 0,-1 0 0,1-1 0,-1 1 0,1 0 0,-1 0 0,1 0 0,0 0 0,-1 1 0,1-1 0,0 0 0,0 0 0,0 0 0,0 0 0,0 0 0,0 0 0,0 0 0,0 0 0,0 0 0,1 0 0,-1 0 0,0 0 0,1 0 0,-1 0 0,1 0 0,-1 0 0,2 2 0,-1-2 0,1 0 0,0 1 0,-1-1 0,1 0 0,0 0 0,0 0 0,0 0 0,0 0 0,0-1 0,0 1 0,0-1 0,4 1 0,10 1 0,1-1 0,-1-1 0,17-2 0,-16 1 0,438-1 46,-248 3-1457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24575,'-18'210'0,"1"-2"0,15-186 0,0 0 0,-1-1 0,-10 36 0,-2 13 0,9-45 0,-1 1 0,-16 41 0,4-15 0,5-22 55,11-25-292,1 0 1,-1 1-1,1 0 0,0-1 1,-2 12-1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92 24575,'-12'-1'0,"-1"1"0,1 1 0,0 0 0,-24 6 0,30-5 0,-1 1 0,1 0 0,0 0 0,0 1 0,0-1 0,1 1 0,-1 1 0,1-1 0,0 1 0,-6 7 0,-3 4 0,0 2 0,2 0 0,0 0 0,1 1 0,1 0 0,-8 22 0,5-15 0,10-20 0,0-1 0,0 1 0,1 0 0,-1 0 0,1 0 0,0 0 0,1 0 0,-2 12 0,1 2 0,-1 0 0,-10 32 0,-4 30 0,10-40 0,4-30 0,1 0 0,0 0 0,1 0 0,0 0 0,2 25 0,0-34 0,0-1 0,-1 1 0,1 0 0,0-1 0,0 1 0,0-1 0,1 1 0,-1-1 0,1 1 0,-1-1 0,1 0 0,0 0 0,0 0 0,0 0 0,0 0 0,0 0 0,0 0 0,0-1 0,1 1 0,-1-1 0,1 0 0,-1 0 0,1 0 0,0 0 0,-1 0 0,1 0 0,0 0 0,-1-1 0,1 0 0,0 1 0,3-1 0,7 0 0,-1 0 0,0 0 0,1-1 0,-1-1 0,0 0 0,1 0 0,-1-1 0,-1-1 0,1 0 0,20-11 0,-3-1 0,0-1 0,47-39 0,-21 11 0,97-99 0,-144 135 0,0 1 0,-1-1 0,0 0 0,0 0 0,-1-1 0,0 1 0,0-2 0,-1 1 0,-1 0 0,0-1 0,0 0 0,-1 0 0,-1 0 0,0-1 0,0 1 0,-1 0 0,0-13 0,-1 15 0,0-5 0,0 0 0,-1 0 0,0 0 0,-6-25 0,5 34 0,0 0 0,-1 0 0,1 0 0,-1 0 0,0 1 0,0-1 0,0 1 0,-1-1 0,1 1 0,-1 1 0,0-1 0,-1 0 0,1 1 0,0 0 0,-9-5 0,-26-13-682,-75-29-1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24575,'1'1'0,"-1"-1"0,1 1 0,-1 0 0,1 0 0,0 0 0,-1 0 0,1 0 0,0-1 0,-1 1 0,1 0 0,0 0 0,0-1 0,0 1 0,0-1 0,0 1 0,0-1 0,0 1 0,0-1 0,0 0 0,0 1 0,0-1 0,0 0 0,0 0 0,0 0 0,0 1 0,0-1 0,1-1 0,36 4 0,-33-3 0,259 0-1365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24575,'3'0'0,"4"0"0,3 0 0,4 0 0,2 0 0,1 0 0,1 0 0,0 0 0,0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24575,'3'0'0,"4"0"0,3 0 0,4 0 0,2 0 0,1 0 0,1 0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0 24575,'-42'1'0,"-1"1"0,-50 9 0,16-4 0,61-6 0,0 0 0,0 1 0,0 0 0,0 1 0,-26 9 0,29-8 0,0-1 0,0 0 0,-25 2 0,25-4 0,1 1 0,0 0 0,0 0 0,-20 8 0,27-7 0,1-1 0,0 1 0,0 0 0,0 0 0,0 0 0,1 0 0,-1 0 0,1 1 0,0 0 0,0 0 0,0 0 0,-4 8 0,-23 60 0,14-30 0,11-26 0,1 1 0,1 0 0,0-1 0,2 1 0,0 0 0,0 0 0,2 0 0,2 22 0,0 20 0,-1 87 0,-5 160 0,0-283 0,-12 44 0,-2 17 0,10-29 0,2-23 0,2 1 0,1 0 0,3 40 0,-1-71 0,0 0 0,1-1 0,-1 1 0,1-1 0,-1 1 0,1 0 0,-1-1 0,1 1 0,0-1 0,0 0 0,-1 1 0,1-1 0,0 0 0,1 1 0,-1-1 0,0 0 0,0 0 0,0 0 0,1 0 0,-1 0 0,0 0 0,3 1 0,0-1 0,0 1 0,0-1 0,1 1 0,-1-1 0,1-1 0,-1 1 0,0-1 0,6 1 0,8-2 0,-1-1 0,1 0 0,20-6 0,5-4 0,-30 8 0,0 0 0,1 1 0,-1 1 0,1 0 0,15 0 0,110-15 0,-117 16 0,0-2 0,1 0 0,22-7 0,-24 4 0,1 2 0,0 0 0,27 0 0,10-6-1365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 24575,'-52'-15'0,"34"12"0,1 2 0,0 0 0,-1 1 0,0 0 0,1 2 0,-19 3 0,31-3 0,-1-1 0,0 1 0,0 1 0,1-1 0,-1 1 0,1 0 0,0 0 0,0 1 0,0 0 0,0-1 0,1 2 0,-1-1 0,1 0 0,0 1 0,0 0 0,1 0 0,0 0 0,0 0 0,0 1 0,-4 9 0,-6 24 0,1 0 0,2 1 0,2 0 0,1 0 0,-1 53 0,1-24 0,-2 53 0,9-97 0,1-1 0,1 1 0,1-1 0,2 0 0,10 34 0,-13-51 0,1 0 0,0 0 0,0-1 0,1 1 0,0-1 0,0 0 0,1 0 0,0 0 0,8 9 0,-9-12 0,0 0 0,0-1 0,1 1 0,-1-1 0,0 0 0,1 0 0,-1 0 0,1 0 0,0-1 0,-1 0 0,1 0 0,0 0 0,0 0 0,0-1 0,0 0 0,5-1 0,-6 0 0,-1 0 0,0 0 0,1-1 0,-1 1 0,0-1 0,0 0 0,0 0 0,-1 0 0,1 0 0,0-1 0,-1 1 0,1-1 0,-1 0 0,0 1 0,0-1 0,0 0 0,0 0 0,-1 0 0,1-1 0,-1 1 0,2-5 0,5-12 0,-1 0 0,4-24 0,-4 17 0,24-127 0,4-53 0,0 86 0,-33 109 20,0-1 0,-1 0 0,0 0 0,-1 0 0,-1-13 0,0 20-126,1 1 0,-1-1 0,-1 0 0,1 1 0,-1 0 0,0-1-1,0 1 1,0 0 0,-1 0 0,0 0 0,0 0 0,0 1 0,-7-8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24575,'-5'1'0,"0"0"0,-1 1 0,1 0 0,0 0 0,0 0 0,1 1 0,-1-1 0,0 1 0,-8 7 0,-18 10 0,-242 89 0,193-63-1365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24575,'16'51'0,"-11"38"0,-6 108 0,-2-64 0,3 110-1365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3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24575,'157'-18'0,"18"1"0,-168 16 0,1 1 0,-1 1 0,1 0 0,-1 0 0,1 0 0,-1 1 0,0 0 0,0 0 0,0 1 0,14 7 0,-18-7 0,1-1 0,-1 1 0,1 1 0,-1-1 0,0 0 0,0 1 0,0-1 0,-1 1 0,1 0 0,-1 0 0,0 0 0,0 0 0,-1 0 0,1 1 0,-1-1 0,0 1 0,0-1 0,0 1 0,0 7 0,1 10 0,13 234 0,-15 490 0,-2-722 0,0-1 0,-2-1 0,-8 31 0,-4 18 0,15-66 0,0-1 0,-1 1 0,1-1 0,-1 0 0,0 1 0,0-1 0,-1 0 0,1 0 0,-1 0 0,0-1 0,0 1 0,0-1 0,-1 1 0,1-1 0,-1 0 0,0-1 0,0 1 0,0 0 0,0-1 0,-5 2 0,-11 5 0,0-1 0,0-1 0,-24 4 0,31-7 0,-188 51 0,175-48-80,12-3-241,1-1-1,-1 0 1,-24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24575,'-48'0'0,"-1"2"0,-50 9 0,48-8 0,46-4 0,0 1 0,0 0 0,0 0 0,0 0 0,-1 0 0,1 1 0,0 0 0,0 0 0,0 0 0,0 1 0,0-1 0,1 1 0,-1 0 0,0 1 0,1-1 0,0 1 0,-1 0 0,1 0 0,-7 7 0,6-2 0,0-1 0,1 1 0,1 0 0,-1 0 0,1 0 0,0 0 0,1 0 0,0 1 0,0-1 0,1 1 0,0 0 0,1 14 0,-8 40 0,2-23 0,2 0 0,2 0 0,5 70 0,0-17 0,-3 541 0,-2-608 0,-1 0 0,-1 0 0,-14 47 0,11-51 0,1 1 0,2 0 0,0 0 0,1 0 0,1 34 0,2-55 0,1 0 0,-1 0 0,1 0 0,0 0 0,-1 0 0,1 0 0,0-1 0,0 1 0,0 0 0,0 0 0,1-1 0,-1 1 0,0-1 0,1 0 0,-1 1 0,1-1 0,-1 0 0,1 0 0,-1 1 0,1-1 0,0-1 0,0 1 0,0 0 0,0 0 0,-1-1 0,1 1 0,0-1 0,0 1 0,0-1 0,0 0 0,4 0 0,10 1 0,0-1 0,0 0 0,18-3 0,-7 1 0,24 1 0,77-12 0,-80 8 0,1 2 0,82 5 0,-33 1 0,-92-3-97,0 0-1,0 0 1,-1 0-1,1-1 1,0 0-1,-1 0 1,1 0-1,-1-1 1,1 0-1,-1 0 1,1 0-1,-1-1 0,6-3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24575,'1'9'0,"0"-1"0,1 1 0,0 0 0,1 0 0,4 10 0,5 21 0,7 29 0,-12-45 0,-1-1 0,5 37 0,5 41 0,-9-65 0,-2 0 0,1 52 0,-7-40 0,-1-18 0,2 0 0,1 1 0,2-1 0,6 34 0,-6-49-341,-1 0 0,0 0-1,-1 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24575,'-4'1'0,"-1"-1"0,1 1 0,0 1 0,0-1 0,0 0 0,0 1 0,0 0 0,0 0 0,1 0 0,-1 1 0,-5 4 0,-41 37 0,37-32 0,-71 75 0,51-34-1365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159 134 24575,'-7'-1'0,"-1"0"0,1-1 0,0 0 0,-1 0 0,-11-7 0,12 6 0,0 0 0,0 1 0,0-1 0,0 1 0,-1 1 0,1-1 0,-10 0 0,15 2 0,1 0 0,-1 1 0,1-1 0,0 0 0,-1 1 0,1-1 0,0 0 0,0 1 0,-1 0 0,1-1 0,0 1 0,0 0 0,0-1 0,0 1 0,-1 0 0,1 0 0,-1 2 0,0 0 0,1-1 0,-1 1 0,1 0 0,0-1 0,0 1 0,0 0 0,0 0 0,1 0 0,-1 0 0,1 0 0,-1 4 0,2 135 0,1-54 0,8-6 0,-2-26 0,-3-29 0,2 0 0,0 0 0,2-1 0,0 0 0,2-1 0,1 0 0,1 0 0,25 34 0,-34-53 0,1-1 0,-1 1 0,1-1 0,0-1 0,0 1 0,1-1 0,-1 0 0,1 0 0,0 0 0,10 4 0,-14-7 0,0 0 0,1 1 0,-1-2 0,1 1 0,-1 0 0,1 0 0,-1-1 0,1 0 0,0 1 0,-1-1 0,1 0 0,-1 0 0,1 0 0,0-1 0,-1 1 0,1-1 0,-1 1 0,1-1 0,-1 0 0,1 0 0,-1 0 0,0 0 0,1 0 0,-1-1 0,0 1 0,0-1 0,0 1 0,0-1 0,0 0 0,2-2 0,50-58 0,-35 42 0,-1-1 0,20-29 0,-30 36 0,0-1 0,-1-1 0,-1 1 0,0-1 0,-2 0 0,1 0 0,-2-1 0,0 1 0,-1-1 0,0 0 0,-2 1 0,0-1 0,-3-18 0,1 23 0,-1 0 0,-1 1 0,0 0 0,-1 0 0,0 0 0,-1 1 0,0-1 0,-10-12 0,-14-28 0,-22-29 0,28 45 0,-68-115-1365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24575,'34'-1'0,"1"-2"0,39-7 0,66-8 0,-113 15 0,0 1 0,0 1 0,44 4 0,-68-2 0,0-1 0,0 1 0,0-1 0,0 1 0,-1 0 0,1 0 0,0 1 0,-1-1 0,1 0 0,-1 1 0,1 0 0,-1-1 0,0 1 0,1 0 0,-1 0 0,0 0 0,0 1 0,0-1 0,-1 0 0,1 1 0,-1-1 0,1 1 0,-1 0 0,2 3 0,1 7 0,0 1 0,-1-1 0,0 1 0,0 14 0,2 7 0,3 17 0,-7-39 0,0-1 0,2 0 0,-1 1 0,1-1 0,8 19 0,-4-12 0,-1 0 0,-1 0 0,0 1 0,1 22 0,6 26 0,23 158 0,-18-70 0,-13-132 0,-1 0 0,-1 1 0,-1 29 0,-1-32 0,0 0 0,2 0 0,0-1 0,9 37 0,7 3 0,21 63 0,-39-123 0,0 0 0,0 0 0,0 0 0,0 0 0,-1 0 0,1 0 0,0 0 0,0 0 0,-1 0 0,1 0 0,-1-1 0,1 1 0,0 0 0,-1 0 0,0 0 0,1 0 0,-1-1 0,1 1 0,-1 0 0,0 0 0,0-1 0,1 1 0,-1-1 0,0 1 0,0-1 0,0 1 0,0-1 0,0 1 0,0-1 0,1 0 0,-3 1 0,-41 15 0,30-12 0,-141 44 0,99-33 0,-63 26 0,79-29-46,25-7-217,0-1-1,1 0 0,-1-1 0,-25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24575,'-5'2'0,"0"-1"0,0 1 0,0 0 0,0 0 0,0 0 0,0 1 0,0 0 0,1 0 0,-1 0 0,1 0 0,0 1 0,0 0 0,0 0 0,1 0 0,-1 0 0,-3 7 0,-20 18 0,-86 51 0,19-19-1365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22 24575,'-85'2'0,"-91"-4"0,116-6 0,35 4 0,-47-1 0,34 3 0,27 1 0,-1 0 0,1 1 0,0 0 0,0 1 0,0 0 0,-20 5 0,29-5 0,0 0 0,0 1 0,1-1 0,-1 0 0,1 1 0,-1-1 0,1 1 0,-1 0 0,1 0 0,0-1 0,0 1 0,0 0 0,0 0 0,0 0 0,0 0 0,0 0 0,1 0 0,-1 0 0,1 1 0,-1-1 0,1 0 0,0 0 0,0 3 0,2 62 0,0-45 0,1 871 0,-5-462 0,11-330 0,0 6 0,-10-84 0,1-15 0,-1 0 0,1 0 0,1 0 0,-1 0 0,1 0 0,0 0 0,3 9 0,-3-15 0,1 0 0,-1 0 0,0 0 0,0-1 0,1 1 0,-1 0 0,1 0 0,-1-1 0,1 1 0,0-1 0,0 0 0,0 1 0,-1-1 0,1 0 0,1 0 0,-1 0 0,0 0 0,0-1 0,0 1 0,0 0 0,0-1 0,1 0 0,-1 1 0,0-1 0,0 0 0,1 0 0,-1 0 0,0-1 0,0 1 0,4-1 0,40-6 0,0-1 0,53-18 0,-65 15 0,-16 5 0,-1 1 0,38-6 0,154-24 0,-205 34-36,1 1 0,-1-2 0,0 1-1,0 0 1,0-1 0,-1 0 0,1 0-1,0 0 1,-1 0 0,1-1 0,-1 1 0,0-1-1,0 0 1,0 0 0,0 0 0,4-6-1,0 2-712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93 24575,'-12'-1'0,"0"1"0,0 1 0,1 0 0,-1 1 0,-19 5 0,25-4 0,-1-1 0,1 2 0,0-1 0,0 1 0,1 0 0,-1 0 0,1 0 0,0 1 0,0-1 0,0 1 0,-5 8 0,-74 108 0,62-87 0,11-19 0,2 1 0,-1 0 0,2 0 0,0 1 0,1 0 0,1 0 0,1 1 0,0 0 0,1 0 0,1 0 0,0 1 0,1 26 0,2-10 0,-1-20 0,1 0 0,1 0 0,0 0 0,6 24 0,-6-34 0,1 0 0,0 0 0,0 0 0,1-1 0,-1 1 0,1-1 0,0 1 0,0-1 0,1 0 0,-1 0 0,1 0 0,0-1 0,0 1 0,0-1 0,0 0 0,1 0 0,5 3 0,31 16 0,77 30 0,-98-45 0,1-1 0,0-1 0,0-1 0,1-1 0,-1-1 0,26 0 0,-43-2 0,0 0 0,0 0 0,0 0 0,0-1 0,0 1 0,0-1 0,0 0 0,0 0 0,-1 0 0,1-1 0,0 0 0,0 1 0,-1-1 0,1 0 0,4-4 0,-6 3 0,1-1 0,-1 1 0,0 0 0,0-1 0,0 1 0,-1-1 0,1 1 0,-1-1 0,0 0 0,0 0 0,0 0 0,0 0 0,-1 0 0,1 1 0,-1-1 0,-1-5 0,2-30 0,-4-167 0,1 191 0,-1 0 0,-10-29 0,-4-24 0,12 39 0,-16-52 0,-1-2 0,13 11 0,8 54 0,-1 0 0,0 0 0,-2 0 0,-5-18 0,1 8-1365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24575,'-1'4'0,"1"0"0,-1 0 0,0 0 0,0 0 0,0-1 0,0 1 0,-1 0 0,0-1 0,1 1 0,-1-1 0,0 1 0,-1-1 0,1 0 0,-1 0 0,1 0 0,-1 0 0,0 0 0,0-1 0,-6 4 0,-9 6 0,0-1 0,-33 15 0,-10 6 0,-94 64 0,51-44-1365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24575,'3'1'0,"0"-1"0,1 1 0,-1-1 0,0 1 0,1 0 0,-1 1 0,0-1 0,0 0 0,0 1 0,0 0 0,0 0 0,0-1 0,-1 2 0,1-1 0,-1 0 0,1 1 0,-1-1 0,0 1 0,0-1 0,0 1 0,0 0 0,0 0 0,-1 0 0,0 0 0,1 0 0,-1 1 0,0-1 0,0 0 0,0 4 0,4 15 0,-1 0 0,-1 1 0,1 29 0,-3-29 0,7 48 0,1 50 0,-10 0-1365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24575,'23'0'0,"0"1"0,0-1 0,-1-1 0,1-1 0,0-1 0,-1-1 0,31-10 0,-37 10 0,-1 1 0,1 0 0,-1 0 0,1 2 0,0 0 0,0 1 0,28 3 0,-41-3 0,-1 1 0,-1 0 0,1-1 0,0 1 0,0 0 0,0 0 0,0 0 0,0 0 0,-1 0 0,1 0 0,0 1 0,-1-1 0,1 0 0,-1 1 0,0-1 0,1 1 0,-1 0 0,0-1 0,0 1 0,0 0 0,0 0 0,0 0 0,-1 0 0,1 0 0,0 0 0,-1 0 0,0 0 0,1 0 0,-1 0 0,0 3 0,1 11 0,0-1 0,-2 1 0,-2 18 0,1-6 0,3-9 0,0-1 0,6 26 0,2 32 0,8 98 0,-16-124 0,11 74 0,-6-58 0,-3 0 0,-6 69 0,1-18 0,2-86 0,0 52 0,-14 115 0,-8-42 0,18-133 0,-12 44 0,3-16 0,13-49 0,-1 0 0,0 1 0,0-1 0,0 0 0,0 0 0,0 1 0,0-1 0,-1 0 0,1 0 0,-1 0 0,0-1 0,1 1 0,-1 0 0,0-1 0,0 1 0,0-1 0,0 1 0,0-1 0,-3 2 0,-51 14 0,7-1 0,25-6 0,0-1 0,-24 7 0,29-10 0,-7 1-455,-1-1 0,-36 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3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1382 24575,'2'-45'0,"1"-1"0,3 1 0,1 0 0,21-67 0,-16 84 0,0 0 0,2 1 0,0 1 0,24-31 0,65-72 0,-27 37 0,133-123 0,-192 199 0,99-85 0,95-33 0,-150 97 0,-39 26 0,-1 2 0,1 0 0,1 1 0,-1 1 0,39-6 0,2-1 0,-14-2 0,-36 11 0,0 1 0,0 0 0,1 1 0,-1 1 0,22-2 0,0 1 0,1-2 0,0-1 0,43-13 0,32-6 0,-77 21 0,64 0 0,-66 5 0,0-2 0,47-8 0,-25 2 0,1 2 0,0 3 0,65 5 0,-10-1 0,-12-4 0,-45-1 0,0 3 0,72 9 0,63 31 0,-165-37 0,98 19 0,-18 14 0,-72-23 0,0-2 0,40 9 0,-57-17 0,0 2 0,0 0 0,20 10 0,-20-8 0,1 0 0,28 7 0,15 4 0,-1 3 0,-2 2 0,106 60 0,-94-47 0,70 49 0,-38-21 0,75 60 0,-136-97 0,0 2 0,-3 2 0,0 1 0,-2 2 0,-2 1 0,-1 2 0,36 58 0,-54-75 0,-1 1 0,15 42 0,5 10 0,-20-51 0,-2 1 0,-1 0 0,-1 1 0,0-1 0,-2 1 0,3 34 0,12 28 0,-14-67 0,-1 0 0,-1 0 0,3 29 0,-5-26 0,2 0 0,0-1 0,13 38 0,3 10 0,38 148 0,-18-72 0,23 64 0,-54-164 0,-2 1 0,-2 0 0,-2 0 0,-3 47 0,2 10 0,-4 90 0,-3-161 0,-16 59 0,-16-1 0,12-7 0,-4-1 0,-53 105 0,62-140 0,9-22 0,0 0 0,-18 26 0,-32 58 0,41-70 0,-30 43 0,42-69 0,-1-1 0,-1 0 0,-1 0 0,1-1 0,-1-1 0,-1 0 0,-15 10 0,-198 128 0,101-68 0,18-9 0,19-11 0,-130 55 0,149-82 0,-79 29 0,-60 21 0,30-14 0,158-62 0,0-1 0,0 0 0,-21 3 0,20-5 0,0 1 0,-36 13 0,45-13 0,0-2 0,0 0 0,0 0 0,0-1 0,0 0 0,-14-1 0,-32 7 0,11 9 0,39-13 0,0-1 0,0 0 0,-1-1 0,1 1 0,-1-1 0,-12 1 0,-14 1 0,0 1 0,-42 12 0,27-1 0,32-10 0,0 0 0,-31 5 0,-36 9 0,65-15 0,-1 0 0,1 0 0,-1-2 0,-29 1 0,-121 17 0,97-20 0,-129-4 0,180-1 0,1 0 0,0-2 0,0-1 0,-21-9 0,25 9 0,12 5 0,-163-54 0,146 48 0,-1 0 0,2-1 0,-40-23 0,-16-7 0,35 21 0,0-3 0,2-1 0,1-2 0,0-2 0,2-1 0,-34-34 0,29 29 0,32 26 0,1-1 0,0 0 0,1 0 0,-10-11 0,-31-35 0,-21-26 0,-31-26 0,45 36 0,-103-98 0,143 150 0,1 0 0,-14-20 0,-10-11 0,-78-100 0,-160-179 0,252 293 0,2-1 0,1-1 0,1-1 0,3-1 0,1 0 0,1-1 0,-11-48 0,16 33 0,2-1 0,-3-85 0,13-115 0,1 104 0,-2 111 0,1-7 0,-2-1 0,-11-71 0,7 94 0,2 0 0,1 0 0,1 0 0,1-1 0,1 1 0,2 0 0,8-40 0,32-168 0,-40 219 0,1 1 0,0-1 0,1 1 0,0 0 0,8-13 0,3-18 0,-16 41 0,1 0 0,-1 0 0,1 0 0,0 0 0,0 0 0,0 0 0,0 0 0,0 0 0,1 0 0,-1 1 0,1-1 0,0 0 0,0 1 0,0-1 0,0 1 0,0 0 0,0 0 0,1 0 0,-1 0 0,1 0 0,-1 0 0,1 1 0,0-1 0,-1 1 0,1 0 0,0 0 0,0 0 0,0 0 0,0 0 0,4 0 0,24-5 0,1-2 0,-1-1 0,-1-1 0,1-2 0,45-25 0,-59 29 0,38-15 68,19-10-1501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24575,'0'763'-1365,"0"-745"-5461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24575,'1'-2'0,"0"1"0,0-1 0,1 1 0,-1-1 0,0 1 0,1 0 0,-1-1 0,0 1 0,1 0 0,0 0 0,-1 0 0,1 0 0,0 0 0,-1 0 0,1 1 0,0-1 0,3 0 0,34-12 0,-21 9 0,0 0 0,27 0 0,-30 3 0,0 0 0,-1-1 0,1-1 0,-1 0 0,16-6 0,-12 3 0,0 1 0,0 1 0,0 0 0,0 2 0,1 0 0,-1 1 0,1 0 0,0 2 0,-1 0 0,30 7 0,-44-7 0,0 1 0,-1 0 0,1 0 0,-1 0 0,1 0 0,-1 0 0,0 1 0,1 0 0,-1 0 0,-1 0 0,1 0 0,0 0 0,-1 0 0,0 1 0,1-1 0,-1 1 0,-1 0 0,1-1 0,0 1 0,-1 0 0,0 0 0,0 0 0,0 0 0,0 8 0,2 13 0,0 0 0,-3 48 0,-1-51 0,-1-7 0,0 0 0,-2-1 0,1 0 0,-2 1 0,0-1 0,-1-1 0,0 1 0,-1-1 0,0 0 0,-1 0 0,-10 11 0,-17 32 0,22-35 0,-1 0 0,-2 0 0,0-1 0,-1-1 0,-33 29 0,8 3 0,19-20 0,22-30 0,0 0 0,-1 1 0,1-1 0,0 1 0,0-1 0,0 1 0,0-1 0,0 1 0,0-1 0,1 1 0,-1 0 0,0-1 0,1 1 0,-1 0 0,1 0 0,0 0 0,0-1 0,-1 1 0,1 0 0,0 0 0,1 0 0,-1 0 0,0 1 0,1-1 0,1-1 0,-1 1 0,0-1 0,0 1 0,1-1 0,-1 0 0,1 0 0,-1 1 0,1-1 0,-1 0 0,1-1 0,0 1 0,-1 0 0,1 0 0,0-1 0,0 1 0,-1-1 0,4 1 0,12 2 0,0-2 0,1 1 0,29-3 0,-36 0 0,368-1 0,-227 3-1365,-134-1-5461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45 24575,'21'-2'0,"0"0"0,1-1 0,40-12 0,-41 9 0,0 1 0,0 1 0,44-3 0,-61 7 0,1-1 0,-1 1 0,1 0 0,-1 1 0,0-1 0,1 1 0,-1 0 0,1 0 0,-1 1 0,0-1 0,0 1 0,0 0 0,0 0 0,4 2 0,-6-1 0,1 0 0,-1 0 0,0 0 0,0 0 0,-1 0 0,1 1 0,-1-1 0,0 0 0,1 1 0,-1-1 0,-1 1 0,1 0 0,0-1 0,-1 1 0,0-1 0,0 1 0,-1 6 0,1 46 0,-5 125 0,5-176 0,-1 0 0,0 0 0,0-1 0,0 1 0,0 0 0,-1 0 0,0-1 0,0 1 0,0-1 0,-1 1 0,1-1 0,-1 0 0,0 0 0,-7 7 0,0-3 0,-1 1 0,0-2 0,0 1 0,-14 5 0,6-2 0,11-7 0,0-1 0,0 0 0,0 0 0,0-1 0,0 0 0,-1-1 0,-13 1 0,12-1 0,1 0 0,-1 0 0,1 1 0,0 0 0,0 1 0,-10 4 0,8-3 0,-1 0 0,1 0 0,0-1 0,-1-1 0,0 0 0,-12 0 0,12-1 0,1 0 0,0 1 0,0 0 0,1 1 0,-1 0 0,-15 6 0,25-8 0,1-1 0,-1 0 0,1 0 0,-1 1 0,0-1 0,1 0 0,-1 1 0,1-1 0,-1 0 0,1 1 0,-1-1 0,1 1 0,-1-1 0,1 1 0,0-1 0,-1 1 0,1 0 0,0-1 0,-1 1 0,1-1 0,0 1 0,0 0 0,-1-1 0,1 1 0,0 0 0,0-1 0,0 1 0,0 0 0,0-1 0,0 1 0,0 0 0,0-1 0,0 1 0,0 0 0,1 0 0,18 21 0,36 10 0,-38-26 0,1 0 0,31 5 0,-33-9 0,-1 1 0,0 1 0,-1 1 0,29 12 0,-32-12 0,0 1 0,0 0 0,-1 0 0,0 1 0,0 0 0,-1 1 0,0 0 0,0 1 0,-1 0 0,0 0 0,0 1 0,-1 0 0,0 0 0,6 14 0,-8-10 0,1-1 0,-2 2 0,1-1 0,-2 0 0,0 1 0,-1 0 0,-1 0 0,0-1 0,-1 21 0,-1-24 0,0-1 0,0 1 0,-1-1 0,-1 1 0,0-1 0,0 0 0,-1 0 0,0 0 0,0-1 0,-1 1 0,-1-1 0,0 0 0,-12 14 0,-12 13 0,22-26 0,0 0 0,-1 0 0,0-1 0,-14 11 0,-32 18-1365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24575,'-6'2'0,"1"1"0,-1-1 0,1 2 0,0-1 0,0 0 0,0 1 0,1 0 0,-1 0 0,1 0 0,-7 9 0,0-2 0,-11 9 0,8-7 0,-1 0 0,2 1 0,-17 22 0,27-33 0,1 0 0,0 1 0,-1-1 0,1 1 0,1 0 0,-1-1 0,1 1 0,-1 0 0,1 0 0,0 0 0,0 0 0,1 1 0,-1-1 0,1 0 0,0 0 0,0 0 0,0 0 0,1 0 0,-1 1 0,1-1 0,2 6 0,-1-8 0,-1 1 0,1-1 0,-1 0 0,1 0 0,0 0 0,0 0 0,0 0 0,0 0 0,0-1 0,0 1 0,0-1 0,0 1 0,1-1 0,-1 0 0,1 0 0,-1 0 0,5 1 0,54 11 0,-24-5 0,7 1 0,-1-2 0,1-2 0,0-1 0,0-3 0,57-5 0,5 2 0,-64 2-1365,-24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24575,'0'572'-1365,"0"-554"-5461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24575,'2'0'0,"0"1"0,0-1 0,0 0 0,0 1 0,0 0 0,-1-1 0,1 1 0,0 0 0,0 0 0,0 0 0,-1 0 0,1 1 0,-1-1 0,1 0 0,-1 1 0,1-1 0,-1 1 0,0-1 0,1 1 0,-1-1 0,0 1 0,0 0 0,0 0 0,-1 0 0,1 0 0,0-1 0,-1 1 0,1 0 0,-1 0 0,1 0 0,-1 0 0,0 3 0,2 11 0,-1 0 0,-1 0 0,-1 18 0,0-15 0,2 18 0,0 0 0,13 64 0,-9-58 0,-5-32 0,2 0 0,-1 0 0,1 0 0,1 0 0,5 16 0,-6-24 0,-1 0 0,1 0 0,-1-1 0,1 1 0,0-1 0,0 1 0,0-1 0,0 0 0,1 0 0,-1 0 0,1 0 0,-1 0 0,1-1 0,0 1 0,-1-1 0,1 0 0,0 1 0,0-1 0,0-1 0,0 1 0,0 0 0,0-1 0,0 1 0,6-1 0,6 0 0,0-1 0,-1-1 0,1 0 0,0 0 0,0-2 0,-1 0 0,0-1 0,0 0 0,0-1 0,24-14 0,-35 18 0,18-6 0,1 0 0,0 2 0,37-7 0,1 0 0,-23 2 0,1 3 0,54-5 0,-82 12 0,-1 0 0,1 1 0,0 0 0,0 1 0,0 0 0,0 0 0,-1 1 0,1 1 0,-1-1 0,1 1 0,-1 1 0,0 0 0,0 0 0,-1 1 0,9 6 0,-11-6 0,-1 1 0,-1-1 0,1 1 0,-1 0 0,0 0 0,0 0 0,0 0 0,-1 1 0,0 0 0,-1-1 0,1 1 0,-1 0 0,-1 1 0,1-1 0,-1 0 0,-1 0 0,1 0 0,-1 1 0,0-1 0,-1 0 0,1 1 0,-3 7 0,0-1 0,0-1 0,0 1 0,-1-1 0,-1 0 0,0-1 0,-1 1 0,0-1 0,-1 0 0,0 0 0,-17 19 0,16-22 0,-1-1 0,0 0 0,0 0 0,-1-1 0,0 0 0,0-1 0,0 0 0,-1-1 0,0 0 0,0-1 0,0 0 0,-1 0 0,1-1 0,-1-1 0,0 0 0,0-1 0,0 0 0,0-1 0,-13-1 0,14 2-273,-1-2 0,1 0 0,0 0 0,-21-6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24575,'132'2'0,"139"-5"0,-256 1 0,1 0 0,-1-2 0,1 0 0,-1 0 0,-1-1 0,1-1 0,23-13 0,-8 7-1365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24575,'-5'1'0,"1"0"0,-1 0 0,1 1 0,-1-1 0,1 1 0,0 0 0,0 0 0,0 0 0,0 1 0,0-1 0,1 1 0,-7 6 0,-40 42 0,39-35 0,1 0 0,0 0 0,1 1 0,1 1 0,-9 29 0,-6 11 0,18-48 0,2 1 0,-1 0 0,2 0 0,-1 0 0,1 1 0,1-1 0,0 1 0,1-1 0,0 0 0,1 1 0,3 19 0,-2-24 0,-1 0 0,1 0 0,0-1 0,0 1 0,1 0 0,0-1 0,0 0 0,1 0 0,-1 0 0,1 0 0,1 0 0,-1-1 0,1 1 0,0-1 0,0 0 0,1-1 0,-1 0 0,1 1 0,10 4 0,11 4 0,-4-2 0,1 0 0,0-1 0,1-2 0,43 10 0,10 2 0,-61-15 0,0 0 0,1-1 0,0 0 0,26 1 0,-22-4 0,0-2 0,0 0 0,36-7 0,-52 7 0,-1 0 0,1 0 0,-1-1 0,1 0 0,-1 0 0,0-1 0,0 1 0,0-1 0,0 0 0,0-1 0,-1 1 0,0-1 0,1 0 0,-1 0 0,-1 0 0,1-1 0,0 1 0,-1-1 0,4-6 0,0-6 0,-1 1 0,0-1 0,-1 0 0,-1-1 0,0 1 0,-1-1 0,-1 1 0,-1-1 0,-1 0 0,0 0 0,-1 0 0,-7-33 0,7 47 0,0 0 0,-1 1 0,1-1 0,-1 0 0,0 1 0,0-1 0,0 1 0,-1 0 0,1 0 0,-1 0 0,0 0 0,0 0 0,0 0 0,0 1 0,0-1 0,0 1 0,-1 0 0,1 0 0,-1 0 0,1 1 0,-1-1 0,0 1 0,0 0 0,0 0 0,-6-1 0,-11 0 0,1 0 0,0 1 0,-1 2 0,-20 2 0,-9 0 0,41-3 0,0 0 0,1 1 0,-1 0 0,0 0 0,0 1 0,0 1 0,1-1 0,-1 1 0,1 1 0,0 0 0,0 0 0,0 0 0,-9 8 0,-1-2 0,1 0 0,-27 10 0,-19 10 0,0-10-1365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24575,'-14'41'0,"5"-20"0,1 13 0,2 0 0,1 0 0,2 0 0,1 1 0,1 0 0,8 58 0,14 54 0,-13-113-1365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24575,'9'1'0,"0"0"0,-1 1 0,1 0 0,0 0 0,0 1 0,-1 0 0,16 8 0,53 36 0,-71-42 0,0 1 0,-1 0 0,0 0 0,0 0 0,-1 1 0,0 0 0,0 0 0,0 0 0,-1 0 0,0 0 0,-1 1 0,1-1 0,-1 1 0,-1 0 0,2 11 0,-1-8 0,0 1 0,1-1 0,1 0 0,0 0 0,10 20 0,-7-16 0,0 0 0,-1 1 0,0 0 0,-1 0 0,-1 0 0,-1 1 0,0-1 0,-1 1 0,-1 29 0,2-8 0,6 32 0,-4-45 0,1 50 0,-7 136-1365,1-192-5461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90 216 24575,'-1'-20'0,"1"6"0,0 0 0,1 0 0,4-24 0,-4 34 0,0 0 0,0 0 0,1 0 0,-1 0 0,1 1 0,0-1 0,0 0 0,1 1 0,-1-1 0,1 1 0,-1 0 0,1-1 0,0 1 0,1 1 0,-1-1 0,6-4 0,18-11 0,-23 14 0,0 1 0,0 0 0,1 0 0,-1 0 0,1 1 0,-1 0 0,1 0 0,0 0 0,0 0 0,0 1 0,0-1 0,0 1 0,7 0 0,136-2 0,-134 3 0,0 1 0,0 1 0,0 0 0,0 1 0,-1 0 0,1 2 0,-1-1 0,18 10 0,-27-11 0,0 0 0,0 1 0,0-1 0,0 1 0,-1 0 0,0 0 0,0 0 0,0 1 0,0-1 0,0 1 0,-1 0 0,0-1 0,0 1 0,0 0 0,-1 0 0,0 0 0,0 1 0,1 8 0,0 6 0,-1 0 0,-1-1 0,-4 33 0,3-44 0,-1 0 0,-1 0 0,1 0 0,-1 0 0,-1 0 0,1-1 0,-1 0 0,-1 1 0,1-1 0,-1-1 0,0 1 0,-1-1 0,0 0 0,0 0 0,0 0 0,-12 8 0,-9 4 0,0-1 0,-56 25 0,64-32 0,2 1 0,-1 0 0,1 1 0,1 1 0,-19 20 0,-35 27 0,40-39 0,19-15 0,0 1 0,1 1 0,-16 15 0,23-20 0,0 1 0,0 0 0,0 0 0,0 1 0,1-1 0,0 0 0,0 1 0,0 0 0,0-1 0,1 1 0,0 0 0,0 0 0,-1 6 0,0 3 0,1 0 0,0-1 0,1 1 0,1 0 0,0 0 0,5 19 0,-5-29 0,0 0 0,0 0 0,1 0 0,0-1 0,-1 1 0,1-1 0,1 1 0,-1-1 0,0 1 0,1-1 0,0 0 0,0 0 0,0-1 0,0 1 0,0 0 0,0-1 0,1 0 0,-1 0 0,1 0 0,-1 0 0,1-1 0,0 1 0,0-1 0,0 0 0,7 1 0,27 2 0,0-1 0,-1-3 0,65-6 0,-82 3 0,-1-2 0,1 0 0,-1-1 0,0-1 0,0-1 0,33-19 0,-22 12 0,-27 14 0,-1-1 0,0 1 0,0 0 0,0-1 0,0 1 0,0-1 0,-1 1 0,1-1 0,0 0 0,-1 0 0,1 0 0,-1 0 0,0 0 0,1 0 0,-1 0 0,0 0 0,0 0 0,0-1 0,-1 1 0,1 0 0,-1-1 0,1 1 0,-1 0 0,0-1 0,0 1 0,0-1 0,0 1 0,0-1 0,0 1 0,-1 0 0,1-1 0,-1 1 0,0 0 0,1-1 0,-1 1 0,0 0 0,-3-4 0,-4-10 0,-2 0 0,1 1 0,-2 1 0,-14-16 0,11 12 0,-13-19 0,-25-48 0,22 34 0,3 0 0,25 43 0,-2-1 0,1 2 0,-1-1 0,-1 0 0,1 1 0,-1 0 0,-1 0 0,1 0 0,-1 0 0,0 1 0,0 0 0,-1 1 0,0-1 0,-10-5 0,-9-2 0,-3-2 0,-47-17 0,39 22-73,27 8-56,1-1 0,-1 1 0,1-2-1,0 1 1,0-1 0,0-1 0,0 1-1,1-1 1,-9-7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47 24575,'-5'-3'0,"0"0"0,0 0 0,-1 0 0,1 1 0,-1 0 0,0 0 0,1 0 0,-1 1 0,0 0 0,0 0 0,-10 0 0,-24-5 0,23 1 0,1 1 0,-1 1 0,0 1 0,0 0 0,0 1 0,-1 1 0,1 1 0,0 0 0,0 1 0,0 1 0,-27 8 0,41-9 0,-1 0 0,1 1 0,0-1 0,-1 1 0,1-1 0,0 1 0,1 0 0,-1 1 0,0-1 0,1 0 0,0 1 0,-1-1 0,2 1 0,-1 0 0,0-1 0,1 1 0,-1 0 0,1 0 0,0 0 0,0 8 0,-2 9 0,0 0 0,2 35 0,1-53 0,-1 59 0,-1-38 0,2-1 0,0 1 0,2 0 0,5 29 0,-6-49 0,0 0 0,0 0 0,1 1 0,0-1 0,-1 0 0,2 0 0,-1-1 0,0 1 0,1 0 0,0-1 0,0 1 0,0-1 0,0 0 0,0 0 0,1 0 0,-1 0 0,1-1 0,0 0 0,6 4 0,3-1 0,1-1 0,0 0 0,-1-1 0,26 3 0,5 1 0,-29-4 0,-1-1 0,0 0 0,1-1 0,0-1 0,-1 0 0,26-3 0,-37 2 0,1 0 0,0 1 0,0-1 0,-1-1 0,1 1 0,-1 0 0,1-1 0,-1 0 0,1 0 0,-1 0 0,0 0 0,0-1 0,0 1 0,0-1 0,-1 1 0,1-1 0,-1 0 0,1 0 0,-1 0 0,0-1 0,0 1 0,0 0 0,-1-1 0,1 1 0,-1-1 0,0 0 0,0 1 0,0-1 0,-1 0 0,1-4 0,0-16 0,-1 0 0,-1 1 0,-2-1 0,-5-24 0,-3-43 0,11 85 0,0 1 0,1-1 0,-1 1 0,1-1 0,0 1 0,1-1 0,0 1 0,-1 0 0,5-8 0,-5 12 0,-1-1 0,1 1 0,0 0 0,-1 0 0,1 0 0,0 0 0,-1 0 0,1 0 0,0 0 0,0 0 0,0 1 0,0-1 0,0 0 0,0 0 0,0 1 0,0-1 0,0 0 0,0 1 0,1-1 0,-1 1 0,0 0 0,0-1 0,1 1 0,-1 0 0,0 0 0,0 0 0,1 0 0,-1 0 0,0 0 0,0 0 0,1 0 0,-1 0 0,0 1 0,0-1 0,0 0 0,1 1 0,-1-1 0,0 1 0,0-1 0,0 1 0,0 0 0,0 0 0,0-1 0,0 1 0,0 0 0,0 0 0,1 2 0,1 0 0,-1 0 0,1 1 0,-1-1 0,0 1 0,0-1 0,0 1 0,-1 0 0,1 0 0,-1 0 0,0 0 0,0 0 0,0 0 0,-1 0 0,1 8 0,-3 68 0,0-47 0,0 45 0,4 182 0,8-197 0,-6-44 0,-1 0 0,2 28 0,-3 52 0,-6 162 0,1-243-1365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4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 24575,'-5'1'0,"-1"1"0,1 0 0,-1 1 0,1-1 0,0 1 0,0 0 0,0 0 0,0 1 0,0 0 0,1-1 0,0 1 0,-6 8 0,-19 13 0,-14 6 0,1 2 0,1 2 0,-58 65 0,70-72 0,23-24 0,1 1 0,0 0 0,0 0 0,0 0 0,0 1 0,-7 12 0,-39 58 0,49-72 0,-8 15 0,0 1 0,1 1 0,1 0 0,1 0 0,-5 23 0,11-39 0,0 0 0,1 0 0,-1 0 0,1 0 0,0 0 0,1 0 0,-1 0 0,1 1 0,0-1 0,0-1 0,1 1 0,-1 0 0,1 0 0,0 0 0,1-1 0,-1 1 0,1-1 0,-1 0 0,2 0 0,-1 0 0,0 0 0,1 0 0,-1-1 0,1 1 0,0-1 0,0 0 0,9 5 0,1 0 0,-4-1 0,0 0 0,1-1 0,0 0 0,0-1 0,1 0 0,0-1 0,-1-1 0,1 1 0,0-2 0,1 1 0,18 0 0,39-2 0,157-5 0,-209 1-1365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24575,'-1'34'0,"-2"1"0,-1-1 0,-2 1 0,-14 48 0,16-70 0,1 0 0,1 0 0,0 0 0,1 0 0,1 0 0,0 1 0,0-1 0,1 0 0,6 25 0,-7-37 0,0 0 0,1 1 0,-1-1 0,1 1 0,-1-1 0,1 0 0,-1 0 0,1 1 0,0-1 0,-1 0 0,1 0 0,0 0 0,0 0 0,0 0 0,0 0 0,0 0 0,0 0 0,0 0 0,1 0 0,-1-1 0,0 1 0,0 0 0,1-1 0,-1 1 0,0-1 0,1 1 0,-1-1 0,0 0 0,1 0 0,-1 1 0,1-1 0,-1 0 0,0 0 0,1 0 0,-1-1 0,1 1 0,-1 0 0,0 0 0,1-1 0,-1 1 0,0-1 0,1 1 0,-1-1 0,0 0 0,0 1 0,0-1 0,2-2 0,3-1 0,-1 0 0,0-1 0,0 0 0,-1 0 0,0 0 0,0 0 0,0-1 0,5-9 0,0-7 0,0 0 0,-2-1 0,6-29 0,-10 33 0,1 1 0,2 0 0,-1 1 0,2-1 0,0 1 0,18-30 0,-24 46 0,-1 0 0,1 0 0,-1 0 0,1 1 0,0-1 0,0 0 0,-1 0 0,1 0 0,0 0 0,0 1 0,0-1 0,0 0 0,0 1 0,0-1 0,0 1 0,0-1 0,0 1 0,0-1 0,0 1 0,0 0 0,0-1 0,0 1 0,0 0 0,0 0 0,0 0 0,2 0 0,-1 1 0,-1-1 0,1 1 0,-1 0 0,1 0 0,-1 0 0,0 0 0,1 0 0,-1 0 0,0 1 0,0-1 0,0 0 0,1 1 0,-1-1 0,-1 0 0,2 3 0,5 10 0,0 1 0,-2 0 0,5 17 0,-5-16 0,-2-6 0,0 1 0,-1 0 0,1 20 0,-2-21 0,0 0 0,0 0 0,1 0 0,5 13 0,0-10-1365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23 24575,'-1'82'0,"3"90"0,-2-171 0,0-1 0,0 1 0,-1 0 0,1 0 0,0-1 0,0 1 0,1 0 0,-1-1 0,0 1 0,0 0 0,0 0 0,0-1 0,1 1 0,-1 0 0,0-1 0,1 1 0,-1-1 0,0 1 0,1 0 0,-1-1 0,1 1 0,-1-1 0,1 1 0,-1-1 0,1 1 0,0 0 0,11-13 0,6-30 0,-9 19-136,2 0-1,0 0 1,1 1-1,2 0 1,0 1-1,1 0 1,1 2-1,1 0 0,31-28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1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24575,'-8'3'0,"1"0"0,-1 0 0,1 1 0,-1-1 0,1 2 0,0-1 0,0 1 0,1 0 0,-7 7 0,-2 1 0,1 0 0,0 1 0,1 0 0,-19 29 0,28-39 0,1 1 0,1 0 0,-1-1 0,1 1 0,-1 0 0,1 1 0,1-1 0,-1 0 0,1 1 0,0-1 0,0 1 0,1-1 0,-1 1 0,1-1 0,1 1 0,-1-1 0,1 1 0,0-1 0,0 1 0,0-1 0,3 7 0,-2-9 0,-1-1 0,1 0 0,0 1 0,0-1 0,0 0 0,0 0 0,0 0 0,0 0 0,1 0 0,-1-1 0,1 1 0,-1-1 0,1 0 0,-1 1 0,1-1 0,0 0 0,0-1 0,-1 1 0,1 0 0,0-1 0,5 1 0,9 0 0,0 0 0,28-4 0,-19 1 0,-21 2 0,0 0 0,0 0 0,0 0 0,-1 0 0,1 1 0,0-1 0,0 1 0,-1 0 0,1 1 0,-1-1 0,1 1 0,8 4 0,-11-4 0,0 1 0,0-1 0,0 0 0,-1 1 0,1-1 0,-1 1 0,1-1 0,-1 1 0,0 0 0,0-1 0,0 1 0,0 0 0,0 0 0,-1 0 0,1 0 0,-1 0 0,0 0 0,0 0 0,0 0 0,0 0 0,-1-1 0,0 6 0,1-5-50,0 0-1,-1 0 1,1 0-1,-1 0 0,0 0 1,0 0-1,0-1 1,0 1-1,0 0 1,0 0-1,-1-1 0,1 1 1,-1 0-1,0-1 1,0 0-1,0 1 1,0-1-1,0 0 0,-1 0 1,1 0-1,0 0 1,-1-1-1,0 1 1,1-1-1,-1 1 1,-3 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24575,'-7'1'0,"1"-1"0,-1 1 0,1 0 0,-1 1 0,0-1 0,1 1 0,0 1 0,0-1 0,0 1 0,0 0 0,0 0 0,0 1 0,1 0 0,-1 0 0,1 0 0,0 0 0,0 1 0,1 0 0,-1 0 0,1 0 0,1 1 0,-1 0 0,1-1 0,-1 1 0,2 0 0,-1 0 0,1 1 0,0-1 0,-3 12 0,4-6 0,0 0 0,1 0 0,0 0 0,1 0 0,0-1 0,4 16 0,-3-22 0,-1 0 0,1 0 0,1-1 0,-1 1 0,1 0 0,-1-1 0,1 0 0,1 1 0,-1-1 0,1 0 0,-1 0 0,1-1 0,0 1 0,0-1 0,1 0 0,5 3 0,5 4 0,0-2 0,1 1 0,0-2 0,1 0 0,0-1 0,23 5 0,-34-10 0,1 0 0,0-1 0,-1 1 0,1-2 0,0 1 0,-1-1 0,1 0 0,0 0 0,-1-1 0,1 0 0,-1 0 0,0 0 0,0-1 0,0 0 0,0 0 0,0-1 0,-1 1 0,1-1 0,-1-1 0,6-5 0,-4 3 0,0 0 0,0-1 0,-1 0 0,0 0 0,0-1 0,-1 0 0,0 0 0,6-17 0,-9 20 0,0 0 0,0 0 0,-1 0 0,0 0 0,0 0 0,0 0 0,-1-1 0,0 1 0,0 0 0,-1 0 0,0-1 0,0 1 0,0 0 0,-1 0 0,-3-9 0,3 12-105,-1-1 0,1 0 0,-1 1 0,0 0 0,0 0 0,0 0 0,-1 0 0,1 0 0,-1 1 0,1-1 0,-1 1 0,-5-2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24575,'0'11'0,"1"0"0,-1-1 0,0 1 0,-1 0 0,0-1 0,0 1 0,-1-1 0,-1 1 0,0-1 0,0 0 0,-9 19 0,7-20 0,1 0 0,-1 0 0,2 0 0,-1 1 0,2 0 0,-1 0 0,1 0 0,1 0 0,-1 13 0,2-22 0,0 0 0,0 0 0,1-1 0,-1 1 0,0 0 0,1 0 0,-1-1 0,0 1 0,1 0 0,-1-1 0,1 1 0,-1-1 0,1 1 0,-1-1 0,1 1 0,0-1 0,-1 1 0,1-1 0,-1 1 0,1-1 0,0 0 0,0 1 0,-1-1 0,1 0 0,0 1 0,0-1 0,-1 0 0,1 0 0,0 0 0,0 0 0,-1 0 0,1 0 0,0 0 0,0 0 0,0 0 0,-1 0 0,1-1 0,0 1 0,0 0 0,-1 0 0,1-1 0,0 1 0,-1 0 0,1-1 0,0 1 0,-1-1 0,1 1 0,-1-1 0,1 1 0,0-1 0,-1 1 0,1-1 0,0 0 0,38-38 0,-32 32 0,29-27-455,1 0 0,52-34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3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24575,'38'2'0,"1"1"0,37 9 0,85 5 0,-65-5 0,-64-9 0,0 1 0,56 15 0,-69-15 0,0 0 0,0-1 0,0-1 0,22 0 0,-26-2 0,1 0 0,-1 1 0,0 1 0,0 1 0,0 0 0,0 1 0,20 8 0,-3-1-1365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24575,'4'6'0,"1"-1"0,0 0 0,1 0 0,-1 0 0,1 0 0,0-1 0,12 7 0,-17-11 0,52 27 0,-44-24 0,0 1 0,0 0 0,0 1 0,0 0 0,-1 0 0,0 1 0,0 0 0,0 1 0,9 10 0,-2 1 0,-9-11 0,1 1 0,-1 0 0,-1 0 0,0 1 0,8 15 0,-13-22 0,1-1 0,-1 1 0,1-1 0,-1 1 0,0 0 0,0-1 0,0 1 0,0 0 0,0-1 0,0 1 0,0 0 0,0-1 0,-1 1 0,1-1 0,0 1 0,-1 0 0,0-1 0,1 1 0,-1-1 0,0 1 0,0-1 0,0 0 0,0 1 0,0-1 0,0 0 0,0 0 0,0 1 0,-1-1 0,1 0 0,0 0 0,-1 0 0,1-1 0,-1 1 0,1 0 0,-1 0 0,1-1 0,-1 1 0,1-1 0,-1 0 0,-2 1 0,-171 61 0,121-54-1365,37-7-5461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 24575,'-19'62'0,"13"-34"0,-1 0 0,-1-1 0,-1 0 0,-2 0 0,0-1 0,-27 42 0,14-24 0,-111 255 0,82-135 93,27-74-1551,20-73-5368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24575,'2'25'0,"0"-1"0,7 29 0,-1-8 0,-7-35 0,1 0 0,0 0 0,1 0 0,0 0 0,0 0 0,1-1 0,6 12 0,-8-18 0,0 0 0,1 0 0,-1 0 0,1 0 0,0 0 0,-1-1 0,1 1 0,0-1 0,1 0 0,-1 0 0,0 0 0,1 0 0,-1-1 0,1 1 0,-1-1 0,1 0 0,0 0 0,0 0 0,-1-1 0,1 1 0,7-1 0,5 1 0,0 0 0,0-1 0,-1-1 0,1-1 0,0 0 0,0-1 0,-1 0 0,0-2 0,1 1 0,-2-2 0,1 0 0,14-9 0,109-69 0,59-39 0,-73 56-1365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5 0,0 3 0,0 4 0,0 1 0,0 0 0,4-2 0,1-9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24575,'0'4'0,"0"4"0,0 5 0,0 3 0,0 4 0,-4-3 0,-1 0 0,1 0 0,-3-2 0,-1 0 0,2 0 0,1 2 0,2 2 0,-2-3 0,0 0 0,0 0 0,2-2-8191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24575,'-2'6'0,"1"-1"0,-1 0 0,0 1 0,0-1 0,-1 0 0,1 0 0,-7 8 0,-2 6 0,-17 23 0,22-35 0,0 0 0,1 1 0,0 0 0,-5 12 0,-22 60 0,-21 83 0,43-123 0,2 0 0,1 1 0,3 0 0,0 51 0,4-59 0,-1-16 0,0-1 0,2 0 0,0 0 0,1 0 0,0 0 0,2 0 0,0 0 0,9 25 0,-6-25-1365,-1-2-5461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0,4 0 0,2 0 0,-1 4 0,-1 0 0,0 1 0,1-1 0,2-1 0,0-2 0,1 0 0,0-1 0,0 0 0,-4 0-8191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24575,'1'68'0,"14"98"0,4-17 0,-13-89-7,-1 1 0,-7 93 0,0-50-1337,2-86-5482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24575,'0'0'0,"0"0"0,0 0 0,0 0 0,0-1 0,0 1 0,0 0 0,0 0 0,0 0 0,0 0 0,0-1 0,0 1 0,0 0 0,0 0 0,0 0 0,1 0 0,-1-1 0,0 1 0,0 0 0,0 0 0,0 0 0,0 0 0,0-1 0,0 1 0,0 0 0,1 0 0,-1 0 0,0 0 0,0 0 0,0 0 0,0 0 0,0 0 0,1-1 0,-1 1 0,0 0 0,0 0 0,0 0 0,0 0 0,1 0 0,-1 0 0,0 0 0,0 0 0,0 0 0,1 0 0,-1 0 0,0 0 0,0 0 0,0 0 0,0 0 0,1 0 0,11 7 0,9 12 0,92 145 0,-48-73 0,77 145 0,-137-226 0,3 5 0,-6-10 0,0 0 0,1 0 0,-1 0 0,1-1 0,0 1 0,1-1 0,-1 1 0,1-1 0,-1 0 0,1 0 0,6 4 0,-9-8 0,0 0 0,0 0 0,0 0 0,0 0 0,0 0 0,0-1 0,0 1 0,0 0 0,-1-1 0,1 1 0,0 0 0,0-1 0,0 1 0,0-1 0,-1 1 0,1-1 0,0 1 0,-1-1 0,1 0 0,0 1 0,-1-1 0,1 0 0,-1 0 0,1 1 0,-1-1 0,1 0 0,-1 0 0,0 0 0,1 0 0,-1 0 0,0 1 0,0-1 0,0 0 0,1 0 0,-1 0 0,0-1 0,6-36 0,-2-11 0,15-66 0,-14 96 0,0 1 0,1 0 0,1 0 0,1 1 0,0 0 0,20-28 0,-23 37 10,0 0-1,-1 0 0,0 0 0,0-1 1,-1 0-1,0 1 0,0-1 0,-1 0 1,1-10-1,-1-8-415,-1-48 0,-2 53-240,1 4-6180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24575,'3'0'0,"6"0"0,4 0 0,3 0 0,3 0 0,2 0 0,1 4 0,0 1 0,0-1 0,0 0 0,0-2 0,-1 0 0,1-1 0,-1-1 0,0 0 0,-3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24575,'0'2'0,"0"0"0,1 0 0,0-1 0,-1 1 0,1 0 0,0 0 0,0 0 0,0 0 0,0-1 0,0 1 0,0-1 0,1 1 0,-1-1 0,0 1 0,1-1 0,-1 1 0,1-1 0,0 0 0,1 1 0,40 22 0,-30-18 0,3 2 7,1-1-1,0-1 1,1-1-1,-1 0 1,1-1-1,0-1 1,20 1-1,133-2-305,-92-4-819,-61 2-5708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 24575,'-117'-2'0,"-127"5"0,241-3 0,0 1 0,0 0 0,0 1 0,-1-1 0,1 0 0,1 1 0,-1 0 0,0-1 0,0 1 0,0 0 0,1 0 0,-1 1 0,1-1 0,0 1 0,0-1 0,0 1 0,0 0 0,0-1 0,0 1 0,1 0 0,-1 0 0,1 0 0,0 1 0,0-1 0,0 0 0,1 0 0,-1 1 0,1-1 0,-1 0 0,1 4 0,-1 3 0,1-1 0,-1 0 0,1 0 0,1 0 0,0 0 0,0 0 0,1 0 0,0 0 0,1 0 0,3 9 0,-1-10 0,-1 0 0,1-1 0,1 1 0,-1-1 0,1-1 0,0 1 0,1-1 0,-1 0 0,10 7 0,7 1 0,42 21 0,-5-3 0,-50-28 0,1 0 0,-1 0 0,1-2 0,-1 1 0,1-1 0,0-1 0,0 0 0,0 0 0,0-1 0,0-1 0,0 0 0,0 0 0,-1-1 0,1 0 0,14-6 0,-21 6 0,1-1 0,0 0 0,-1 0 0,0-1 0,0 0 0,0 1 0,0-1 0,-1 0 0,0-1 0,1 1 0,2-7 0,29-60 0,-22 40 0,54-138 0,-67 169 0,0 0 0,0 0 0,0 0 0,0 0 0,1 0 0,-1 1 0,0-1 0,0 0 0,0 0 0,0 0 0,0 0 0,0 0 0,0 0 0,0 1 0,1-1 0,-1 0 0,0 0 0,0 0 0,0 0 0,0 0 0,0 0 0,1 0 0,-1 0 0,0 0 0,0 0 0,0 0 0,0 0 0,1 0 0,-1 0 0,0 0 0,0 0 0,0 0 0,0 0 0,0 0 0,1 0 0,-1 0 0,0 0 0,0 0 0,0 0 0,0 0 0,1 0 0,-1 0 0,0 0 0,0-1 0,0 1 0,0 0 0,0 0 0,0 0 0,0 0 0,1 0 0,-1 0 0,0-1 0,0 1 0,0 0 0,0 0 0,0 0 0,0 0 0,0 0 0,0-1 0,0 1 0,0 0 0,0 0 0,0 0 0,0 0 0,0-1 0,4 24 0,-2 27 0,-1 49 0,-4 83 0,1-163 0,-2 0 0,0 0 0,-8 19 0,-8 37 0,15-52 0,-1 0 0,-15 35 0,-7 27 0,-6 20 131,9-32-1627,21-59-5330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24575,'-66'-2'0,"41"0"0,0 1 0,0 1 0,0 1 0,-33 6 0,53-5 0,0-1 0,0 1 0,1 0 0,-1 0 0,0 1 0,1-1 0,-1 1 0,1 0 0,0 0 0,0 1 0,0-1 0,0 1 0,1 0 0,-5 6 0,3-2 0,0 0 0,1 0 0,0 0 0,0 0 0,1 1 0,0 0 0,-3 17 0,4-12 0,0 1 0,1-1 0,0 1 0,2 0 0,0-1 0,0 1 0,1-1 0,1 0 0,0 1 0,8 18 0,96 215 0,-96-218 0,-1 1 0,-2 0 0,-1 1 0,-2 0 0,2 35 0,-7 19-1365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24575,'20'0'0,"-1"0"0,0 1 0,0 1 0,0 1 0,0 1 0,26 9 0,-11-3 0,60 9 0,-32-7 0,66 8 0,213 1 0,-237-21-1365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24575,'0'3'0,"0"4"0,-3 1 0,-1 1 0,0 3 0,1 2 0,1 2 0,0 1 0,5-3 0,0 0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24575,'0'3'0,"0"4"0,0 4 0,0 3 0,0 1 0,0 3 0,0 0 0,0 0 0,-3-3 0,-1-1 0,0 0 0,1 1 0,1 0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24575,'0'854'0,"0"-852"0,0 1 0,0-1 0,0 1 0,0-1 0,1 1 0,-1-1 0,1 1 0,0-1 0,-1 1 0,1-1 0,0 0 0,2 4 0,8-5 0,4-16 0,7-20 0,2 1 0,1 1 0,1 1 0,50-45 0,-55 57 0,-16 14 0,1 0 0,0 0 0,0 0 0,1 1 0,0 0 0,0 0 0,0 1 0,0-1 0,0 2 0,12-5 0,-18 8 0,0 0 0,0 1 0,0-1 0,0 0 0,0 1 0,0-1 0,0 1 0,0 0 0,0-1 0,0 1 0,0 0 0,0-1 0,0 1 0,0 0 0,-1 0 0,1 0 0,0 0 0,-1 0 0,1 0 0,0 0 0,-1 0 0,1 0 0,-1 0 0,0 0 0,1 0 0,-1 0 0,0 0 0,0 1 0,1-1 0,-1 0 0,0 0 0,0 0 0,-1 3 0,1 48 0,0-44 0,0-2 0,-1-1 0,0 0 0,0 0 0,0 0 0,0 0 0,-1 0 0,0 0 0,0-1 0,0 1 0,0 0 0,-1-1 0,0 0 0,0 1 0,0-1 0,-4 4 0,-6 3 0,1 0 0,-2 0 0,-18 11 0,16-11 0,8-8-19,0 0-1,0 0 1,0-1 0,0 0-1,0 0 1,-1-1-1,1 0 1,-1 0 0,1-1-1,0 0 1,-17-3-1,-2 2-1112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24575,'-5'1'0,"0"0"0,-1 1 0,1-1 0,0 1 0,1 0 0,-7 4 0,-9 3 0,4-2 0,0 1 0,1 1 0,0 0 0,-20 17 0,-34 20 0,59-41 0,0 2 0,0-1 0,0 1 0,1 1 0,0 0 0,-12 13 0,17-16 0,-1 0 0,1 1 0,1 0 0,-1-1 0,1 1 0,0 0 0,0 0 0,1 1 0,0-1 0,0 1 0,1-1 0,-2 14 0,3-19 0,0 1 0,0-1 0,1 1 0,-1 0 0,1-1 0,-1 1 0,1-1 0,0 1 0,-1-1 0,1 1 0,0-1 0,0 0 0,0 1 0,0-1 0,0 0 0,0 0 0,1 0 0,-1 1 0,0-1 0,0-1 0,1 1 0,-1 0 0,1 0 0,-1 0 0,1-1 0,-1 1 0,1-1 0,0 1 0,-1-1 0,1 0 0,-1 0 0,1 1 0,0-1 0,2-1 0,12 3 0,0-2 0,28-2 0,-24 0 0,1 2 0,-10 0 0,0 0 0,0 0 0,19-5 0,-26 4 0,-1 0 0,0 0 0,0 0 0,0 0 0,0-1 0,0 0 0,0 1 0,0-1 0,0 0 0,-1 0 0,1-1 0,-1 1 0,0-1 0,1 1 0,-1-1 0,3-4 0,-1 0 0,3-5 0,0 0 0,-1-1 0,9-23 0,-14 33 0,0 0 0,0 0 0,0 0 0,-1 0 0,1-1 0,-1 1 0,0 0 0,0 0 0,0 0 0,0-1 0,-1 1 0,1 0 0,-1 0 0,0 0 0,0 0 0,0 0 0,0 0 0,0 0 0,-1 0 0,0 0 0,1 0 0,-5-4 0,4 5-85,-1 0 0,0 0-1,0 1 1,0-1 0,0 1-1,0 0 1,0-1 0,0 1-1,0 1 1,-1-1 0,1 0-1,0 1 1,-1 0 0,1-1-1,-5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44.png"/><Relationship Id="rId21" Type="http://schemas.openxmlformats.org/officeDocument/2006/relationships/image" Target="../media/image336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48.png"/><Relationship Id="rId50" Type="http://schemas.openxmlformats.org/officeDocument/2006/relationships/customXml" Target="../ink/ink352.xml"/><Relationship Id="rId55" Type="http://schemas.openxmlformats.org/officeDocument/2006/relationships/image" Target="../media/image352.png"/><Relationship Id="rId7" Type="http://schemas.openxmlformats.org/officeDocument/2006/relationships/image" Target="../media/image329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39.png"/><Relationship Id="rId11" Type="http://schemas.openxmlformats.org/officeDocument/2006/relationships/image" Target="../media/image331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43.png"/><Relationship Id="rId40" Type="http://schemas.openxmlformats.org/officeDocument/2006/relationships/customXml" Target="../ink/ink347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6.xml"/><Relationship Id="rId5" Type="http://schemas.openxmlformats.org/officeDocument/2006/relationships/image" Target="../media/image328.png"/><Relationship Id="rId61" Type="http://schemas.openxmlformats.org/officeDocument/2006/relationships/image" Target="../media/image355.png"/><Relationship Id="rId19" Type="http://schemas.openxmlformats.org/officeDocument/2006/relationships/image" Target="../media/image33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229.png"/><Relationship Id="rId30" Type="http://schemas.openxmlformats.org/officeDocument/2006/relationships/customXml" Target="../ink/ink342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51.xml"/><Relationship Id="rId56" Type="http://schemas.openxmlformats.org/officeDocument/2006/relationships/customXml" Target="../ink/ink355.xml"/><Relationship Id="rId8" Type="http://schemas.openxmlformats.org/officeDocument/2006/relationships/customXml" Target="../ink/ink331.xml"/><Relationship Id="rId51" Type="http://schemas.openxmlformats.org/officeDocument/2006/relationships/image" Target="../media/image350.png"/><Relationship Id="rId3" Type="http://schemas.openxmlformats.org/officeDocument/2006/relationships/image" Target="../media/image327.png"/><Relationship Id="rId12" Type="http://schemas.openxmlformats.org/officeDocument/2006/relationships/customXml" Target="../ink/ink333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1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59" Type="http://schemas.openxmlformats.org/officeDocument/2006/relationships/image" Target="../media/image354.png"/><Relationship Id="rId20" Type="http://schemas.openxmlformats.org/officeDocument/2006/relationships/customXml" Target="../ink/ink337.xml"/><Relationship Id="rId41" Type="http://schemas.openxmlformats.org/officeDocument/2006/relationships/image" Target="../media/image345.png"/><Relationship Id="rId54" Type="http://schemas.openxmlformats.org/officeDocument/2006/relationships/customXml" Target="../ink/ink3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0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32.xml"/><Relationship Id="rId31" Type="http://schemas.openxmlformats.org/officeDocument/2006/relationships/image" Target="../media/image340.png"/><Relationship Id="rId44" Type="http://schemas.openxmlformats.org/officeDocument/2006/relationships/customXml" Target="../ink/ink349.xml"/><Relationship Id="rId52" Type="http://schemas.openxmlformats.org/officeDocument/2006/relationships/customXml" Target="../ink/ink353.xml"/><Relationship Id="rId60" Type="http://schemas.openxmlformats.org/officeDocument/2006/relationships/customXml" Target="../ink/ink357.xml"/><Relationship Id="rId4" Type="http://schemas.openxmlformats.org/officeDocument/2006/relationships/customXml" Target="../ink/ink329.xml"/><Relationship Id="rId9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21" Type="http://schemas.openxmlformats.org/officeDocument/2006/relationships/image" Target="../media/image365.png"/><Relationship Id="rId34" Type="http://schemas.openxmlformats.org/officeDocument/2006/relationships/customXml" Target="../ink/ink374.xml"/><Relationship Id="rId42" Type="http://schemas.openxmlformats.org/officeDocument/2006/relationships/customXml" Target="../ink/ink378.xml"/><Relationship Id="rId47" Type="http://schemas.openxmlformats.org/officeDocument/2006/relationships/image" Target="../media/image378.png"/><Relationship Id="rId50" Type="http://schemas.openxmlformats.org/officeDocument/2006/relationships/customXml" Target="../ink/ink382.xml"/><Relationship Id="rId55" Type="http://schemas.openxmlformats.org/officeDocument/2006/relationships/image" Target="../media/image382.png"/><Relationship Id="rId63" Type="http://schemas.openxmlformats.org/officeDocument/2006/relationships/image" Target="../media/image386.png"/><Relationship Id="rId7" Type="http://schemas.openxmlformats.org/officeDocument/2006/relationships/image" Target="../media/image358.png"/><Relationship Id="rId2" Type="http://schemas.openxmlformats.org/officeDocument/2006/relationships/customXml" Target="../ink/ink358.xml"/><Relationship Id="rId16" Type="http://schemas.openxmlformats.org/officeDocument/2006/relationships/customXml" Target="../ink/ink365.xml"/><Relationship Id="rId29" Type="http://schemas.openxmlformats.org/officeDocument/2006/relationships/image" Target="../media/image369.png"/><Relationship Id="rId11" Type="http://schemas.openxmlformats.org/officeDocument/2006/relationships/image" Target="../media/image360.png"/><Relationship Id="rId24" Type="http://schemas.openxmlformats.org/officeDocument/2006/relationships/customXml" Target="../ink/ink369.xml"/><Relationship Id="rId32" Type="http://schemas.openxmlformats.org/officeDocument/2006/relationships/customXml" Target="../ink/ink373.xml"/><Relationship Id="rId37" Type="http://schemas.openxmlformats.org/officeDocument/2006/relationships/image" Target="../media/image373.png"/><Relationship Id="rId40" Type="http://schemas.openxmlformats.org/officeDocument/2006/relationships/customXml" Target="../ink/ink377.xml"/><Relationship Id="rId45" Type="http://schemas.openxmlformats.org/officeDocument/2006/relationships/image" Target="../media/image377.png"/><Relationship Id="rId53" Type="http://schemas.openxmlformats.org/officeDocument/2006/relationships/image" Target="../media/image381.png"/><Relationship Id="rId58" Type="http://schemas.openxmlformats.org/officeDocument/2006/relationships/customXml" Target="../ink/ink386.xml"/><Relationship Id="rId5" Type="http://schemas.openxmlformats.org/officeDocument/2006/relationships/image" Target="../media/image357.png"/><Relationship Id="rId61" Type="http://schemas.openxmlformats.org/officeDocument/2006/relationships/image" Target="../media/image385.png"/><Relationship Id="rId19" Type="http://schemas.openxmlformats.org/officeDocument/2006/relationships/image" Target="../media/image364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368.png"/><Relationship Id="rId30" Type="http://schemas.openxmlformats.org/officeDocument/2006/relationships/customXml" Target="../ink/ink372.xml"/><Relationship Id="rId35" Type="http://schemas.openxmlformats.org/officeDocument/2006/relationships/image" Target="../media/image372.png"/><Relationship Id="rId43" Type="http://schemas.openxmlformats.org/officeDocument/2006/relationships/image" Target="../media/image376.png"/><Relationship Id="rId48" Type="http://schemas.openxmlformats.org/officeDocument/2006/relationships/customXml" Target="../ink/ink381.xml"/><Relationship Id="rId56" Type="http://schemas.openxmlformats.org/officeDocument/2006/relationships/customXml" Target="../ink/ink385.xml"/><Relationship Id="rId64" Type="http://schemas.openxmlformats.org/officeDocument/2006/relationships/customXml" Target="../ink/ink389.xml"/><Relationship Id="rId8" Type="http://schemas.openxmlformats.org/officeDocument/2006/relationships/customXml" Target="../ink/ink361.xml"/><Relationship Id="rId51" Type="http://schemas.openxmlformats.org/officeDocument/2006/relationships/image" Target="../media/image380.png"/><Relationship Id="rId3" Type="http://schemas.openxmlformats.org/officeDocument/2006/relationships/image" Target="../media/image356.png"/><Relationship Id="rId12" Type="http://schemas.openxmlformats.org/officeDocument/2006/relationships/customXml" Target="../ink/ink363.xml"/><Relationship Id="rId17" Type="http://schemas.openxmlformats.org/officeDocument/2006/relationships/image" Target="../media/image363.png"/><Relationship Id="rId25" Type="http://schemas.openxmlformats.org/officeDocument/2006/relationships/image" Target="../media/image367.png"/><Relationship Id="rId33" Type="http://schemas.openxmlformats.org/officeDocument/2006/relationships/image" Target="../media/image371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59" Type="http://schemas.openxmlformats.org/officeDocument/2006/relationships/image" Target="../media/image384.png"/><Relationship Id="rId20" Type="http://schemas.openxmlformats.org/officeDocument/2006/relationships/customXml" Target="../ink/ink367.xml"/><Relationship Id="rId41" Type="http://schemas.openxmlformats.org/officeDocument/2006/relationships/image" Target="../media/image375.png"/><Relationship Id="rId54" Type="http://schemas.openxmlformats.org/officeDocument/2006/relationships/customXml" Target="../ink/ink384.xml"/><Relationship Id="rId62" Type="http://schemas.openxmlformats.org/officeDocument/2006/relationships/customXml" Target="../ink/ink3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0.xml"/><Relationship Id="rId15" Type="http://schemas.openxmlformats.org/officeDocument/2006/relationships/image" Target="../media/image362.png"/><Relationship Id="rId23" Type="http://schemas.openxmlformats.org/officeDocument/2006/relationships/image" Target="../media/image366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379.png"/><Relationship Id="rId57" Type="http://schemas.openxmlformats.org/officeDocument/2006/relationships/image" Target="../media/image383.png"/><Relationship Id="rId10" Type="http://schemas.openxmlformats.org/officeDocument/2006/relationships/customXml" Target="../ink/ink362.xml"/><Relationship Id="rId31" Type="http://schemas.openxmlformats.org/officeDocument/2006/relationships/image" Target="../media/image370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387.png"/><Relationship Id="rId4" Type="http://schemas.openxmlformats.org/officeDocument/2006/relationships/customXml" Target="../ink/ink359.xml"/><Relationship Id="rId9" Type="http://schemas.openxmlformats.org/officeDocument/2006/relationships/image" Target="../media/image359.png"/><Relationship Id="rId13" Type="http://schemas.openxmlformats.org/officeDocument/2006/relationships/image" Target="../media/image361.png"/><Relationship Id="rId18" Type="http://schemas.openxmlformats.org/officeDocument/2006/relationships/customXml" Target="../ink/ink366.xml"/><Relationship Id="rId39" Type="http://schemas.openxmlformats.org/officeDocument/2006/relationships/image" Target="../media/image37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170" Type="http://schemas.openxmlformats.org/officeDocument/2006/relationships/customXml" Target="../ink/ink178.xml"/><Relationship Id="rId226" Type="http://schemas.openxmlformats.org/officeDocument/2006/relationships/customXml" Target="../ink/ink206.xml"/><Relationship Id="rId268" Type="http://schemas.openxmlformats.org/officeDocument/2006/relationships/customXml" Target="../ink/ink227.xml"/><Relationship Id="rId32" Type="http://schemas.openxmlformats.org/officeDocument/2006/relationships/customXml" Target="../ink/ink109.xml"/><Relationship Id="rId74" Type="http://schemas.openxmlformats.org/officeDocument/2006/relationships/customXml" Target="../ink/ink130.xml"/><Relationship Id="rId128" Type="http://schemas.openxmlformats.org/officeDocument/2006/relationships/customXml" Target="../ink/ink157.xml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258" Type="http://schemas.openxmlformats.org/officeDocument/2006/relationships/customXml" Target="../ink/ink222.xml"/><Relationship Id="rId279" Type="http://schemas.openxmlformats.org/officeDocument/2006/relationships/image" Target="../media/image231.png"/><Relationship Id="rId22" Type="http://schemas.openxmlformats.org/officeDocument/2006/relationships/customXml" Target="../ink/ink104.xml"/><Relationship Id="rId43" Type="http://schemas.openxmlformats.org/officeDocument/2006/relationships/image" Target="../media/image113.png"/><Relationship Id="rId64" Type="http://schemas.openxmlformats.org/officeDocument/2006/relationships/customXml" Target="../ink/ink125.xml"/><Relationship Id="rId118" Type="http://schemas.openxmlformats.org/officeDocument/2006/relationships/customXml" Target="../ink/ink152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8.xml"/><Relationship Id="rId171" Type="http://schemas.openxmlformats.org/officeDocument/2006/relationships/image" Target="../media/image177.png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image" Target="../media/image205.png"/><Relationship Id="rId248" Type="http://schemas.openxmlformats.org/officeDocument/2006/relationships/customXml" Target="../ink/ink217.xml"/><Relationship Id="rId269" Type="http://schemas.openxmlformats.org/officeDocument/2006/relationships/image" Target="../media/image226.png"/><Relationship Id="rId12" Type="http://schemas.openxmlformats.org/officeDocument/2006/relationships/customXml" Target="../ink/ink99.xml"/><Relationship Id="rId33" Type="http://schemas.openxmlformats.org/officeDocument/2006/relationships/image" Target="../media/image108.png"/><Relationship Id="rId108" Type="http://schemas.openxmlformats.org/officeDocument/2006/relationships/customXml" Target="../ink/ink147.xml"/><Relationship Id="rId129" Type="http://schemas.openxmlformats.org/officeDocument/2006/relationships/image" Target="../media/image156.png"/><Relationship Id="rId54" Type="http://schemas.openxmlformats.org/officeDocument/2006/relationships/customXml" Target="../ink/ink120.xml"/><Relationship Id="rId75" Type="http://schemas.openxmlformats.org/officeDocument/2006/relationships/image" Target="../media/image129.png"/><Relationship Id="rId96" Type="http://schemas.openxmlformats.org/officeDocument/2006/relationships/customXml" Target="../ink/ink141.xml"/><Relationship Id="rId140" Type="http://schemas.openxmlformats.org/officeDocument/2006/relationships/customXml" Target="../ink/ink163.xml"/><Relationship Id="rId161" Type="http://schemas.openxmlformats.org/officeDocument/2006/relationships/image" Target="../media/image172.png"/><Relationship Id="rId182" Type="http://schemas.openxmlformats.org/officeDocument/2006/relationships/customXml" Target="../ink/ink184.xml"/><Relationship Id="rId217" Type="http://schemas.openxmlformats.org/officeDocument/2006/relationships/image" Target="../media/image200.png"/><Relationship Id="rId6" Type="http://schemas.openxmlformats.org/officeDocument/2006/relationships/customXml" Target="../ink/ink96.xml"/><Relationship Id="rId238" Type="http://schemas.openxmlformats.org/officeDocument/2006/relationships/customXml" Target="../ink/ink212.xml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28.xml"/><Relationship Id="rId44" Type="http://schemas.openxmlformats.org/officeDocument/2006/relationships/customXml" Target="../ink/ink115.xml"/><Relationship Id="rId65" Type="http://schemas.openxmlformats.org/officeDocument/2006/relationships/image" Target="../media/image124.png"/><Relationship Id="rId86" Type="http://schemas.openxmlformats.org/officeDocument/2006/relationships/customXml" Target="../ink/ink136.xml"/><Relationship Id="rId130" Type="http://schemas.openxmlformats.org/officeDocument/2006/relationships/customXml" Target="../ink/ink158.xml"/><Relationship Id="rId151" Type="http://schemas.openxmlformats.org/officeDocument/2006/relationships/image" Target="../media/image167.png"/><Relationship Id="rId172" Type="http://schemas.openxmlformats.org/officeDocument/2006/relationships/customXml" Target="../ink/ink179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28" Type="http://schemas.openxmlformats.org/officeDocument/2006/relationships/customXml" Target="../ink/ink207.xml"/><Relationship Id="rId249" Type="http://schemas.openxmlformats.org/officeDocument/2006/relationships/image" Target="../media/image216.png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3.xml"/><Relationship Id="rId34" Type="http://schemas.openxmlformats.org/officeDocument/2006/relationships/customXml" Target="../ink/ink110.xml"/><Relationship Id="rId55" Type="http://schemas.openxmlformats.org/officeDocument/2006/relationships/image" Target="../media/image119.png"/><Relationship Id="rId76" Type="http://schemas.openxmlformats.org/officeDocument/2006/relationships/customXml" Target="../ink/ink131.xml"/><Relationship Id="rId97" Type="http://schemas.openxmlformats.org/officeDocument/2006/relationships/image" Target="../media/image140.png"/><Relationship Id="rId120" Type="http://schemas.openxmlformats.org/officeDocument/2006/relationships/customXml" Target="../ink/ink153.xml"/><Relationship Id="rId141" Type="http://schemas.openxmlformats.org/officeDocument/2006/relationships/image" Target="../media/image162.png"/><Relationship Id="rId7" Type="http://schemas.openxmlformats.org/officeDocument/2006/relationships/image" Target="../media/image95.png"/><Relationship Id="rId162" Type="http://schemas.openxmlformats.org/officeDocument/2006/relationships/customXml" Target="../ink/ink174.xml"/><Relationship Id="rId183" Type="http://schemas.openxmlformats.org/officeDocument/2006/relationships/image" Target="../media/image183.png"/><Relationship Id="rId218" Type="http://schemas.openxmlformats.org/officeDocument/2006/relationships/customXml" Target="../ink/ink202.xml"/><Relationship Id="rId239" Type="http://schemas.openxmlformats.org/officeDocument/2006/relationships/image" Target="../media/image211.png"/><Relationship Id="rId250" Type="http://schemas.openxmlformats.org/officeDocument/2006/relationships/customXml" Target="../ink/ink218.xml"/><Relationship Id="rId271" Type="http://schemas.openxmlformats.org/officeDocument/2006/relationships/image" Target="../media/image227.png"/><Relationship Id="rId24" Type="http://schemas.openxmlformats.org/officeDocument/2006/relationships/customXml" Target="../ink/ink105.xml"/><Relationship Id="rId45" Type="http://schemas.openxmlformats.org/officeDocument/2006/relationships/image" Target="../media/image114.png"/><Relationship Id="rId66" Type="http://schemas.openxmlformats.org/officeDocument/2006/relationships/customXml" Target="../ink/ink126.xml"/><Relationship Id="rId87" Type="http://schemas.openxmlformats.org/officeDocument/2006/relationships/image" Target="../media/image135.png"/><Relationship Id="rId110" Type="http://schemas.openxmlformats.org/officeDocument/2006/relationships/customXml" Target="../ink/ink148.xml"/><Relationship Id="rId131" Type="http://schemas.openxmlformats.org/officeDocument/2006/relationships/image" Target="../media/image157.png"/><Relationship Id="rId152" Type="http://schemas.openxmlformats.org/officeDocument/2006/relationships/customXml" Target="../ink/ink169.xml"/><Relationship Id="rId173" Type="http://schemas.openxmlformats.org/officeDocument/2006/relationships/image" Target="../media/image178.png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image" Target="../media/image206.png"/><Relationship Id="rId240" Type="http://schemas.openxmlformats.org/officeDocument/2006/relationships/customXml" Target="../ink/ink213.xml"/><Relationship Id="rId261" Type="http://schemas.openxmlformats.org/officeDocument/2006/relationships/image" Target="../media/image222.png"/><Relationship Id="rId14" Type="http://schemas.openxmlformats.org/officeDocument/2006/relationships/customXml" Target="../ink/ink100.xml"/><Relationship Id="rId35" Type="http://schemas.openxmlformats.org/officeDocument/2006/relationships/image" Target="../media/image109.png"/><Relationship Id="rId56" Type="http://schemas.openxmlformats.org/officeDocument/2006/relationships/customXml" Target="../ink/ink121.xml"/><Relationship Id="rId77" Type="http://schemas.openxmlformats.org/officeDocument/2006/relationships/image" Target="../media/image130.png"/><Relationship Id="rId100" Type="http://schemas.openxmlformats.org/officeDocument/2006/relationships/customXml" Target="../ink/ink143.xml"/><Relationship Id="rId8" Type="http://schemas.openxmlformats.org/officeDocument/2006/relationships/customXml" Target="../ink/ink97.xml"/><Relationship Id="rId98" Type="http://schemas.openxmlformats.org/officeDocument/2006/relationships/customXml" Target="../ink/ink142.xml"/><Relationship Id="rId121" Type="http://schemas.openxmlformats.org/officeDocument/2006/relationships/image" Target="../media/image152.png"/><Relationship Id="rId142" Type="http://schemas.openxmlformats.org/officeDocument/2006/relationships/customXml" Target="../ink/ink164.xml"/><Relationship Id="rId163" Type="http://schemas.openxmlformats.org/officeDocument/2006/relationships/image" Target="../media/image173.png"/><Relationship Id="rId184" Type="http://schemas.openxmlformats.org/officeDocument/2006/relationships/customXml" Target="../ink/ink185.xml"/><Relationship Id="rId219" Type="http://schemas.openxmlformats.org/officeDocument/2006/relationships/image" Target="../media/image201.png"/><Relationship Id="rId230" Type="http://schemas.openxmlformats.org/officeDocument/2006/relationships/customXml" Target="../ink/ink208.xml"/><Relationship Id="rId251" Type="http://schemas.openxmlformats.org/officeDocument/2006/relationships/image" Target="../media/image217.png"/><Relationship Id="rId25" Type="http://schemas.openxmlformats.org/officeDocument/2006/relationships/image" Target="../media/image104.png"/><Relationship Id="rId46" Type="http://schemas.openxmlformats.org/officeDocument/2006/relationships/customXml" Target="../ink/ink116.xml"/><Relationship Id="rId67" Type="http://schemas.openxmlformats.org/officeDocument/2006/relationships/image" Target="../media/image125.png"/><Relationship Id="rId272" Type="http://schemas.openxmlformats.org/officeDocument/2006/relationships/customXml" Target="../ink/ink229.xml"/><Relationship Id="rId88" Type="http://schemas.openxmlformats.org/officeDocument/2006/relationships/customXml" Target="../ink/ink137.xml"/><Relationship Id="rId111" Type="http://schemas.openxmlformats.org/officeDocument/2006/relationships/image" Target="../media/image147.png"/><Relationship Id="rId132" Type="http://schemas.openxmlformats.org/officeDocument/2006/relationships/customXml" Target="../ink/ink159.xml"/><Relationship Id="rId153" Type="http://schemas.openxmlformats.org/officeDocument/2006/relationships/image" Target="../media/image168.png"/><Relationship Id="rId174" Type="http://schemas.openxmlformats.org/officeDocument/2006/relationships/customXml" Target="../ink/ink180.xml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220" Type="http://schemas.openxmlformats.org/officeDocument/2006/relationships/customXml" Target="../ink/ink203.xml"/><Relationship Id="rId241" Type="http://schemas.openxmlformats.org/officeDocument/2006/relationships/image" Target="../media/image212.png"/><Relationship Id="rId15" Type="http://schemas.openxmlformats.org/officeDocument/2006/relationships/image" Target="../media/image99.png"/><Relationship Id="rId36" Type="http://schemas.openxmlformats.org/officeDocument/2006/relationships/customXml" Target="../ink/ink111.xml"/><Relationship Id="rId57" Type="http://schemas.openxmlformats.org/officeDocument/2006/relationships/image" Target="../media/image120.png"/><Relationship Id="rId262" Type="http://schemas.openxmlformats.org/officeDocument/2006/relationships/customXml" Target="../ink/ink224.xml"/><Relationship Id="rId78" Type="http://schemas.openxmlformats.org/officeDocument/2006/relationships/customXml" Target="../ink/ink132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4.xml"/><Relationship Id="rId143" Type="http://schemas.openxmlformats.org/officeDocument/2006/relationships/image" Target="../media/image163.png"/><Relationship Id="rId164" Type="http://schemas.openxmlformats.org/officeDocument/2006/relationships/customXml" Target="../ink/ink175.xml"/><Relationship Id="rId185" Type="http://schemas.openxmlformats.org/officeDocument/2006/relationships/image" Target="../media/image184.png"/><Relationship Id="rId9" Type="http://schemas.openxmlformats.org/officeDocument/2006/relationships/image" Target="../media/image96.png"/><Relationship Id="rId210" Type="http://schemas.openxmlformats.org/officeDocument/2006/relationships/customXml" Target="../ink/ink198.xml"/><Relationship Id="rId26" Type="http://schemas.openxmlformats.org/officeDocument/2006/relationships/customXml" Target="../ink/ink106.xml"/><Relationship Id="rId231" Type="http://schemas.openxmlformats.org/officeDocument/2006/relationships/image" Target="../media/image207.png"/><Relationship Id="rId252" Type="http://schemas.openxmlformats.org/officeDocument/2006/relationships/customXml" Target="../ink/ink219.xml"/><Relationship Id="rId273" Type="http://schemas.openxmlformats.org/officeDocument/2006/relationships/image" Target="../media/image228.png"/><Relationship Id="rId47" Type="http://schemas.openxmlformats.org/officeDocument/2006/relationships/image" Target="../media/image115.png"/><Relationship Id="rId68" Type="http://schemas.openxmlformats.org/officeDocument/2006/relationships/customXml" Target="../ink/ink127.xml"/><Relationship Id="rId89" Type="http://schemas.openxmlformats.org/officeDocument/2006/relationships/image" Target="../media/image136.png"/><Relationship Id="rId112" Type="http://schemas.openxmlformats.org/officeDocument/2006/relationships/customXml" Target="../ink/ink149.xml"/><Relationship Id="rId133" Type="http://schemas.openxmlformats.org/officeDocument/2006/relationships/image" Target="../media/image158.png"/><Relationship Id="rId154" Type="http://schemas.openxmlformats.org/officeDocument/2006/relationships/customXml" Target="../ink/ink170.xml"/><Relationship Id="rId175" Type="http://schemas.openxmlformats.org/officeDocument/2006/relationships/image" Target="../media/image179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customXml" Target="../ink/ink101.xml"/><Relationship Id="rId221" Type="http://schemas.openxmlformats.org/officeDocument/2006/relationships/image" Target="../media/image202.png"/><Relationship Id="rId242" Type="http://schemas.openxmlformats.org/officeDocument/2006/relationships/customXml" Target="../ink/ink214.xml"/><Relationship Id="rId263" Type="http://schemas.openxmlformats.org/officeDocument/2006/relationships/image" Target="../media/image223.png"/><Relationship Id="rId37" Type="http://schemas.openxmlformats.org/officeDocument/2006/relationships/image" Target="../media/image110.png"/><Relationship Id="rId58" Type="http://schemas.openxmlformats.org/officeDocument/2006/relationships/customXml" Target="../ink/ink122.xml"/><Relationship Id="rId79" Type="http://schemas.openxmlformats.org/officeDocument/2006/relationships/image" Target="../media/image131.png"/><Relationship Id="rId102" Type="http://schemas.openxmlformats.org/officeDocument/2006/relationships/customXml" Target="../ink/ink144.xml"/><Relationship Id="rId123" Type="http://schemas.openxmlformats.org/officeDocument/2006/relationships/image" Target="../media/image153.png"/><Relationship Id="rId144" Type="http://schemas.openxmlformats.org/officeDocument/2006/relationships/customXml" Target="../ink/ink165.xml"/><Relationship Id="rId90" Type="http://schemas.openxmlformats.org/officeDocument/2006/relationships/customXml" Target="../ink/ink138.xml"/><Relationship Id="rId165" Type="http://schemas.openxmlformats.org/officeDocument/2006/relationships/image" Target="../media/image174.png"/><Relationship Id="rId186" Type="http://schemas.openxmlformats.org/officeDocument/2006/relationships/customXml" Target="../ink/ink186.xml"/><Relationship Id="rId211" Type="http://schemas.openxmlformats.org/officeDocument/2006/relationships/image" Target="../media/image197.png"/><Relationship Id="rId232" Type="http://schemas.openxmlformats.org/officeDocument/2006/relationships/customXml" Target="../ink/ink209.xml"/><Relationship Id="rId253" Type="http://schemas.openxmlformats.org/officeDocument/2006/relationships/image" Target="../media/image218.png"/><Relationship Id="rId274" Type="http://schemas.openxmlformats.org/officeDocument/2006/relationships/customXml" Target="../ink/ink230.xml"/><Relationship Id="rId27" Type="http://schemas.openxmlformats.org/officeDocument/2006/relationships/image" Target="../media/image105.png"/><Relationship Id="rId48" Type="http://schemas.openxmlformats.org/officeDocument/2006/relationships/customXml" Target="../ink/ink117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0.xml"/><Relationship Id="rId80" Type="http://schemas.openxmlformats.org/officeDocument/2006/relationships/customXml" Target="../ink/ink133.xml"/><Relationship Id="rId155" Type="http://schemas.openxmlformats.org/officeDocument/2006/relationships/image" Target="../media/image169.png"/><Relationship Id="rId176" Type="http://schemas.openxmlformats.org/officeDocument/2006/relationships/customXml" Target="../ink/ink181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222" Type="http://schemas.openxmlformats.org/officeDocument/2006/relationships/customXml" Target="../ink/ink204.xml"/><Relationship Id="rId243" Type="http://schemas.openxmlformats.org/officeDocument/2006/relationships/image" Target="../media/image213.png"/><Relationship Id="rId264" Type="http://schemas.openxmlformats.org/officeDocument/2006/relationships/customXml" Target="../ink/ink225.xml"/><Relationship Id="rId17" Type="http://schemas.openxmlformats.org/officeDocument/2006/relationships/image" Target="../media/image100.png"/><Relationship Id="rId38" Type="http://schemas.openxmlformats.org/officeDocument/2006/relationships/customXml" Target="../ink/ink11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5.xml"/><Relationship Id="rId70" Type="http://schemas.openxmlformats.org/officeDocument/2006/relationships/customXml" Target="../ink/ink128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6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9.xml"/><Relationship Id="rId233" Type="http://schemas.openxmlformats.org/officeDocument/2006/relationships/image" Target="../media/image208.png"/><Relationship Id="rId254" Type="http://schemas.openxmlformats.org/officeDocument/2006/relationships/customXml" Target="../ink/ink220.xml"/><Relationship Id="rId28" Type="http://schemas.openxmlformats.org/officeDocument/2006/relationships/customXml" Target="../ink/ink107.xml"/><Relationship Id="rId49" Type="http://schemas.openxmlformats.org/officeDocument/2006/relationships/image" Target="../media/image116.png"/><Relationship Id="rId114" Type="http://schemas.openxmlformats.org/officeDocument/2006/relationships/customXml" Target="../ink/ink150.xml"/><Relationship Id="rId275" Type="http://schemas.openxmlformats.org/officeDocument/2006/relationships/image" Target="../media/image229.png"/><Relationship Id="rId60" Type="http://schemas.openxmlformats.org/officeDocument/2006/relationships/customXml" Target="../ink/ink123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1.xml"/><Relationship Id="rId177" Type="http://schemas.openxmlformats.org/officeDocument/2006/relationships/image" Target="../media/image180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image" Target="../media/image203.png"/><Relationship Id="rId244" Type="http://schemas.openxmlformats.org/officeDocument/2006/relationships/customXml" Target="../ink/ink215.xml"/><Relationship Id="rId18" Type="http://schemas.openxmlformats.org/officeDocument/2006/relationships/customXml" Target="../ink/ink102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50" Type="http://schemas.openxmlformats.org/officeDocument/2006/relationships/customXml" Target="../ink/ink118.xml"/><Relationship Id="rId104" Type="http://schemas.openxmlformats.org/officeDocument/2006/relationships/customXml" Target="../ink/ink145.xml"/><Relationship Id="rId125" Type="http://schemas.openxmlformats.org/officeDocument/2006/relationships/image" Target="../media/image154.png"/><Relationship Id="rId146" Type="http://schemas.openxmlformats.org/officeDocument/2006/relationships/customXml" Target="../ink/ink166.xml"/><Relationship Id="rId167" Type="http://schemas.openxmlformats.org/officeDocument/2006/relationships/image" Target="../media/image175.png"/><Relationship Id="rId188" Type="http://schemas.openxmlformats.org/officeDocument/2006/relationships/customXml" Target="../ink/ink187.xml"/><Relationship Id="rId71" Type="http://schemas.openxmlformats.org/officeDocument/2006/relationships/image" Target="../media/image127.png"/><Relationship Id="rId92" Type="http://schemas.openxmlformats.org/officeDocument/2006/relationships/customXml" Target="../ink/ink139.xml"/><Relationship Id="rId213" Type="http://schemas.openxmlformats.org/officeDocument/2006/relationships/image" Target="../media/image198.png"/><Relationship Id="rId234" Type="http://schemas.openxmlformats.org/officeDocument/2006/relationships/customXml" Target="../ink/ink210.xml"/><Relationship Id="rId2" Type="http://schemas.openxmlformats.org/officeDocument/2006/relationships/customXml" Target="../ink/ink94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1.xml"/><Relationship Id="rId40" Type="http://schemas.openxmlformats.org/officeDocument/2006/relationships/customXml" Target="../ink/ink113.xml"/><Relationship Id="rId115" Type="http://schemas.openxmlformats.org/officeDocument/2006/relationships/image" Target="../media/image149.png"/><Relationship Id="rId136" Type="http://schemas.openxmlformats.org/officeDocument/2006/relationships/customXml" Target="../ink/ink161.xml"/><Relationship Id="rId157" Type="http://schemas.openxmlformats.org/officeDocument/2006/relationships/image" Target="../media/image170.png"/><Relationship Id="rId178" Type="http://schemas.openxmlformats.org/officeDocument/2006/relationships/customXml" Target="../ink/ink182.xml"/><Relationship Id="rId61" Type="http://schemas.openxmlformats.org/officeDocument/2006/relationships/image" Target="../media/image122.png"/><Relationship Id="rId82" Type="http://schemas.openxmlformats.org/officeDocument/2006/relationships/customXml" Target="../ink/ink134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19" Type="http://schemas.openxmlformats.org/officeDocument/2006/relationships/image" Target="../media/image101.png"/><Relationship Id="rId224" Type="http://schemas.openxmlformats.org/officeDocument/2006/relationships/customXml" Target="../ink/ink205.xml"/><Relationship Id="rId245" Type="http://schemas.openxmlformats.org/officeDocument/2006/relationships/image" Target="../media/image214.png"/><Relationship Id="rId266" Type="http://schemas.openxmlformats.org/officeDocument/2006/relationships/customXml" Target="../ink/ink226.xml"/><Relationship Id="rId30" Type="http://schemas.openxmlformats.org/officeDocument/2006/relationships/customXml" Target="../ink/ink108.xml"/><Relationship Id="rId105" Type="http://schemas.openxmlformats.org/officeDocument/2006/relationships/image" Target="../media/image144.png"/><Relationship Id="rId126" Type="http://schemas.openxmlformats.org/officeDocument/2006/relationships/customXml" Target="../ink/ink156.xml"/><Relationship Id="rId147" Type="http://schemas.openxmlformats.org/officeDocument/2006/relationships/image" Target="../media/image165.png"/><Relationship Id="rId168" Type="http://schemas.openxmlformats.org/officeDocument/2006/relationships/customXml" Target="../ink/ink177.xml"/><Relationship Id="rId51" Type="http://schemas.openxmlformats.org/officeDocument/2006/relationships/image" Target="../media/image117.png"/><Relationship Id="rId72" Type="http://schemas.openxmlformats.org/officeDocument/2006/relationships/customXml" Target="../ink/ink129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14" Type="http://schemas.openxmlformats.org/officeDocument/2006/relationships/customXml" Target="../ink/ink200.xml"/><Relationship Id="rId235" Type="http://schemas.openxmlformats.org/officeDocument/2006/relationships/image" Target="../media/image209.png"/><Relationship Id="rId256" Type="http://schemas.openxmlformats.org/officeDocument/2006/relationships/customXml" Target="../ink/ink221.xml"/><Relationship Id="rId277" Type="http://schemas.openxmlformats.org/officeDocument/2006/relationships/image" Target="../media/image230.png"/><Relationship Id="rId116" Type="http://schemas.openxmlformats.org/officeDocument/2006/relationships/customXml" Target="../ink/ink151.xml"/><Relationship Id="rId137" Type="http://schemas.openxmlformats.org/officeDocument/2006/relationships/image" Target="../media/image160.png"/><Relationship Id="rId158" Type="http://schemas.openxmlformats.org/officeDocument/2006/relationships/customXml" Target="../ink/ink172.xml"/><Relationship Id="rId20" Type="http://schemas.openxmlformats.org/officeDocument/2006/relationships/customXml" Target="../ink/ink103.xml"/><Relationship Id="rId41" Type="http://schemas.openxmlformats.org/officeDocument/2006/relationships/image" Target="../media/image112.png"/><Relationship Id="rId62" Type="http://schemas.openxmlformats.org/officeDocument/2006/relationships/customXml" Target="../ink/ink124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5" Type="http://schemas.openxmlformats.org/officeDocument/2006/relationships/image" Target="../media/image204.png"/><Relationship Id="rId246" Type="http://schemas.openxmlformats.org/officeDocument/2006/relationships/customXml" Target="../ink/ink216.xml"/><Relationship Id="rId267" Type="http://schemas.openxmlformats.org/officeDocument/2006/relationships/image" Target="../media/image225.png"/><Relationship Id="rId106" Type="http://schemas.openxmlformats.org/officeDocument/2006/relationships/customXml" Target="../ink/ink146.xml"/><Relationship Id="rId127" Type="http://schemas.openxmlformats.org/officeDocument/2006/relationships/image" Target="../media/image155.png"/><Relationship Id="rId10" Type="http://schemas.openxmlformats.org/officeDocument/2006/relationships/customXml" Target="../ink/ink98.xml"/><Relationship Id="rId31" Type="http://schemas.openxmlformats.org/officeDocument/2006/relationships/image" Target="../media/image107.png"/><Relationship Id="rId52" Type="http://schemas.openxmlformats.org/officeDocument/2006/relationships/customXml" Target="../ink/ink119.xml"/><Relationship Id="rId73" Type="http://schemas.openxmlformats.org/officeDocument/2006/relationships/image" Target="../media/image128.png"/><Relationship Id="rId94" Type="http://schemas.openxmlformats.org/officeDocument/2006/relationships/customXml" Target="../ink/ink140.xml"/><Relationship Id="rId148" Type="http://schemas.openxmlformats.org/officeDocument/2006/relationships/customXml" Target="../ink/ink167.xml"/><Relationship Id="rId169" Type="http://schemas.openxmlformats.org/officeDocument/2006/relationships/image" Target="../media/image176.png"/><Relationship Id="rId4" Type="http://schemas.openxmlformats.org/officeDocument/2006/relationships/customXml" Target="../ink/ink95.xml"/><Relationship Id="rId180" Type="http://schemas.openxmlformats.org/officeDocument/2006/relationships/customXml" Target="../ink/ink183.xml"/><Relationship Id="rId215" Type="http://schemas.openxmlformats.org/officeDocument/2006/relationships/image" Target="../media/image199.png"/><Relationship Id="rId236" Type="http://schemas.openxmlformats.org/officeDocument/2006/relationships/customXml" Target="../ink/ink211.xml"/><Relationship Id="rId257" Type="http://schemas.openxmlformats.org/officeDocument/2006/relationships/image" Target="../media/image220.png"/><Relationship Id="rId278" Type="http://schemas.openxmlformats.org/officeDocument/2006/relationships/customXml" Target="../ink/ink232.xml"/><Relationship Id="rId42" Type="http://schemas.openxmlformats.org/officeDocument/2006/relationships/customXml" Target="../ink/ink114.xml"/><Relationship Id="rId84" Type="http://schemas.openxmlformats.org/officeDocument/2006/relationships/customXml" Target="../ink/ink135.xml"/><Relationship Id="rId138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95" Type="http://schemas.openxmlformats.org/officeDocument/2006/relationships/image" Target="../media/image139.png"/><Relationship Id="rId160" Type="http://schemas.openxmlformats.org/officeDocument/2006/relationships/customXml" Target="../ink/ink173.xml"/><Relationship Id="rId216" Type="http://schemas.openxmlformats.org/officeDocument/2006/relationships/customXml" Target="../ink/ink20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3.xml"/><Relationship Id="rId63" Type="http://schemas.openxmlformats.org/officeDocument/2006/relationships/image" Target="../media/image262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0.png"/><Relationship Id="rId170" Type="http://schemas.openxmlformats.org/officeDocument/2006/relationships/customXml" Target="../ink/ink317.xml"/><Relationship Id="rId191" Type="http://schemas.openxmlformats.org/officeDocument/2006/relationships/image" Target="../media/image326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8.xml"/><Relationship Id="rId53" Type="http://schemas.openxmlformats.org/officeDocument/2006/relationships/image" Target="../media/image257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2.xml"/><Relationship Id="rId181" Type="http://schemas.openxmlformats.org/officeDocument/2006/relationships/image" Target="../media/image321.png"/><Relationship Id="rId22" Type="http://schemas.openxmlformats.org/officeDocument/2006/relationships/customXml" Target="../ink/ink243.xml"/><Relationship Id="rId43" Type="http://schemas.openxmlformats.org/officeDocument/2006/relationships/image" Target="../media/image252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07.xml"/><Relationship Id="rId171" Type="http://schemas.openxmlformats.org/officeDocument/2006/relationships/image" Target="../media/image316.png"/><Relationship Id="rId12" Type="http://schemas.openxmlformats.org/officeDocument/2006/relationships/customXml" Target="../ink/ink238.xml"/><Relationship Id="rId33" Type="http://schemas.openxmlformats.org/officeDocument/2006/relationships/image" Target="../media/image247.png"/><Relationship Id="rId108" Type="http://schemas.openxmlformats.org/officeDocument/2006/relationships/customXml" Target="../ink/ink286.xml"/><Relationship Id="rId129" Type="http://schemas.openxmlformats.org/officeDocument/2006/relationships/image" Target="../media/image295.png"/><Relationship Id="rId54" Type="http://schemas.openxmlformats.org/officeDocument/2006/relationships/customXml" Target="../ink/ink259.xml"/><Relationship Id="rId75" Type="http://schemas.openxmlformats.org/officeDocument/2006/relationships/image" Target="../media/image268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1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4.xml"/><Relationship Id="rId65" Type="http://schemas.openxmlformats.org/officeDocument/2006/relationships/image" Target="../media/image263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06.png"/><Relationship Id="rId172" Type="http://schemas.openxmlformats.org/officeDocument/2006/relationships/customXml" Target="../ink/ink318.xml"/><Relationship Id="rId13" Type="http://schemas.openxmlformats.org/officeDocument/2006/relationships/image" Target="../media/image237.png"/><Relationship Id="rId18" Type="http://schemas.openxmlformats.org/officeDocument/2006/relationships/customXml" Target="../ink/ink241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258.png"/><Relationship Id="rId76" Type="http://schemas.openxmlformats.org/officeDocument/2006/relationships/customXml" Target="../ink/ink270.xml"/><Relationship Id="rId97" Type="http://schemas.openxmlformats.org/officeDocument/2006/relationships/image" Target="../media/image279.png"/><Relationship Id="rId104" Type="http://schemas.openxmlformats.org/officeDocument/2006/relationships/customXml" Target="../ink/ink284.xml"/><Relationship Id="rId120" Type="http://schemas.openxmlformats.org/officeDocument/2006/relationships/customXml" Target="../ink/ink292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5.xml"/><Relationship Id="rId167" Type="http://schemas.openxmlformats.org/officeDocument/2006/relationships/image" Target="../media/image314.png"/><Relationship Id="rId188" Type="http://schemas.openxmlformats.org/officeDocument/2006/relationships/customXml" Target="../ink/ink32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8.xml"/><Relationship Id="rId162" Type="http://schemas.openxmlformats.org/officeDocument/2006/relationships/customXml" Target="../ink/ink313.xml"/><Relationship Id="rId183" Type="http://schemas.openxmlformats.org/officeDocument/2006/relationships/image" Target="../media/image322.png"/><Relationship Id="rId2" Type="http://schemas.openxmlformats.org/officeDocument/2006/relationships/customXml" Target="../ink/ink233.xml"/><Relationship Id="rId29" Type="http://schemas.openxmlformats.org/officeDocument/2006/relationships/image" Target="../media/image245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3.png"/><Relationship Id="rId66" Type="http://schemas.openxmlformats.org/officeDocument/2006/relationships/customXml" Target="../ink/ink265.xml"/><Relationship Id="rId87" Type="http://schemas.openxmlformats.org/officeDocument/2006/relationships/image" Target="../media/image274.png"/><Relationship Id="rId110" Type="http://schemas.openxmlformats.org/officeDocument/2006/relationships/customXml" Target="../ink/ink287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300.xml"/><Relationship Id="rId157" Type="http://schemas.openxmlformats.org/officeDocument/2006/relationships/image" Target="../media/image309.png"/><Relationship Id="rId178" Type="http://schemas.openxmlformats.org/officeDocument/2006/relationships/customXml" Target="../ink/ink321.xml"/><Relationship Id="rId61" Type="http://schemas.openxmlformats.org/officeDocument/2006/relationships/image" Target="../media/image261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17.png"/><Relationship Id="rId19" Type="http://schemas.openxmlformats.org/officeDocument/2006/relationships/image" Target="../media/image240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48.png"/><Relationship Id="rId56" Type="http://schemas.openxmlformats.org/officeDocument/2006/relationships/customXml" Target="../ink/ink260.xml"/><Relationship Id="rId77" Type="http://schemas.openxmlformats.org/officeDocument/2006/relationships/image" Target="../media/image269.png"/><Relationship Id="rId100" Type="http://schemas.openxmlformats.org/officeDocument/2006/relationships/customXml" Target="../ink/ink282.xml"/><Relationship Id="rId105" Type="http://schemas.openxmlformats.org/officeDocument/2006/relationships/image" Target="../media/image283.png"/><Relationship Id="rId126" Type="http://schemas.openxmlformats.org/officeDocument/2006/relationships/customXml" Target="../ink/ink295.xml"/><Relationship Id="rId147" Type="http://schemas.openxmlformats.org/officeDocument/2006/relationships/image" Target="../media/image304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56.png"/><Relationship Id="rId72" Type="http://schemas.openxmlformats.org/officeDocument/2006/relationships/customXml" Target="../ink/ink268.xml"/><Relationship Id="rId93" Type="http://schemas.openxmlformats.org/officeDocument/2006/relationships/image" Target="../media/image277.png"/><Relationship Id="rId98" Type="http://schemas.openxmlformats.org/officeDocument/2006/relationships/customXml" Target="../ink/ink281.xml"/><Relationship Id="rId121" Type="http://schemas.openxmlformats.org/officeDocument/2006/relationships/image" Target="../media/image291.png"/><Relationship Id="rId142" Type="http://schemas.openxmlformats.org/officeDocument/2006/relationships/customXml" Target="../ink/ink303.xml"/><Relationship Id="rId163" Type="http://schemas.openxmlformats.org/officeDocument/2006/relationships/image" Target="../media/image312.png"/><Relationship Id="rId184" Type="http://schemas.openxmlformats.org/officeDocument/2006/relationships/customXml" Target="../ink/ink324.xml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5.xml"/><Relationship Id="rId67" Type="http://schemas.openxmlformats.org/officeDocument/2006/relationships/image" Target="../media/image264.png"/><Relationship Id="rId116" Type="http://schemas.openxmlformats.org/officeDocument/2006/relationships/customXml" Target="../ink/ink290.xml"/><Relationship Id="rId137" Type="http://schemas.openxmlformats.org/officeDocument/2006/relationships/image" Target="../media/image299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1.png"/><Relationship Id="rId62" Type="http://schemas.openxmlformats.org/officeDocument/2006/relationships/customXml" Target="../ink/ink263.xml"/><Relationship Id="rId83" Type="http://schemas.openxmlformats.org/officeDocument/2006/relationships/image" Target="../media/image272.png"/><Relationship Id="rId88" Type="http://schemas.openxmlformats.org/officeDocument/2006/relationships/customXml" Target="../ink/ink276.xml"/><Relationship Id="rId111" Type="http://schemas.openxmlformats.org/officeDocument/2006/relationships/image" Target="../media/image286.png"/><Relationship Id="rId132" Type="http://schemas.openxmlformats.org/officeDocument/2006/relationships/customXml" Target="../ink/ink298.xml"/><Relationship Id="rId153" Type="http://schemas.openxmlformats.org/officeDocument/2006/relationships/image" Target="../media/image307.png"/><Relationship Id="rId174" Type="http://schemas.openxmlformats.org/officeDocument/2006/relationships/customXml" Target="../ink/ink319.xml"/><Relationship Id="rId179" Type="http://schemas.openxmlformats.org/officeDocument/2006/relationships/image" Target="../media/image320.png"/><Relationship Id="rId190" Type="http://schemas.openxmlformats.org/officeDocument/2006/relationships/customXml" Target="../ink/ink327.xml"/><Relationship Id="rId15" Type="http://schemas.openxmlformats.org/officeDocument/2006/relationships/image" Target="../media/image238.png"/><Relationship Id="rId36" Type="http://schemas.openxmlformats.org/officeDocument/2006/relationships/customXml" Target="../ink/ink250.xml"/><Relationship Id="rId57" Type="http://schemas.openxmlformats.org/officeDocument/2006/relationships/image" Target="../media/image259.png"/><Relationship Id="rId106" Type="http://schemas.openxmlformats.org/officeDocument/2006/relationships/customXml" Target="../ink/ink285.xml"/><Relationship Id="rId127" Type="http://schemas.openxmlformats.org/officeDocument/2006/relationships/image" Target="../media/image294.png"/><Relationship Id="rId10" Type="http://schemas.openxmlformats.org/officeDocument/2006/relationships/customXml" Target="../ink/ink237.xml"/><Relationship Id="rId31" Type="http://schemas.openxmlformats.org/officeDocument/2006/relationships/image" Target="../media/image246.png"/><Relationship Id="rId52" Type="http://schemas.openxmlformats.org/officeDocument/2006/relationships/customXml" Target="../ink/ink258.xml"/><Relationship Id="rId73" Type="http://schemas.openxmlformats.org/officeDocument/2006/relationships/image" Target="../media/image267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3.xml"/><Relationship Id="rId143" Type="http://schemas.openxmlformats.org/officeDocument/2006/relationships/image" Target="../media/image302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5.png"/><Relationship Id="rId185" Type="http://schemas.openxmlformats.org/officeDocument/2006/relationships/image" Target="../media/image323.png"/><Relationship Id="rId4" Type="http://schemas.openxmlformats.org/officeDocument/2006/relationships/customXml" Target="../ink/ink234.xml"/><Relationship Id="rId9" Type="http://schemas.openxmlformats.org/officeDocument/2006/relationships/image" Target="../media/image235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4.png"/><Relationship Id="rId68" Type="http://schemas.openxmlformats.org/officeDocument/2006/relationships/customXml" Target="../ink/ink266.xml"/><Relationship Id="rId89" Type="http://schemas.openxmlformats.org/officeDocument/2006/relationships/image" Target="../media/image275.png"/><Relationship Id="rId112" Type="http://schemas.openxmlformats.org/officeDocument/2006/relationships/customXml" Target="../ink/ink288.xml"/><Relationship Id="rId133" Type="http://schemas.openxmlformats.org/officeDocument/2006/relationships/image" Target="../media/image297.png"/><Relationship Id="rId154" Type="http://schemas.openxmlformats.org/officeDocument/2006/relationships/customXml" Target="../ink/ink309.xml"/><Relationship Id="rId175" Type="http://schemas.openxmlformats.org/officeDocument/2006/relationships/image" Target="../media/image318.png"/><Relationship Id="rId16" Type="http://schemas.openxmlformats.org/officeDocument/2006/relationships/customXml" Target="../ink/ink240.xml"/><Relationship Id="rId37" Type="http://schemas.openxmlformats.org/officeDocument/2006/relationships/image" Target="../media/image249.png"/><Relationship Id="rId58" Type="http://schemas.openxmlformats.org/officeDocument/2006/relationships/customXml" Target="../ink/ink261.xml"/><Relationship Id="rId79" Type="http://schemas.openxmlformats.org/officeDocument/2006/relationships/image" Target="../media/image270.png"/><Relationship Id="rId102" Type="http://schemas.openxmlformats.org/officeDocument/2006/relationships/customXml" Target="../ink/ink283.xml"/><Relationship Id="rId123" Type="http://schemas.openxmlformats.org/officeDocument/2006/relationships/image" Target="../media/image292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3.png"/><Relationship Id="rId186" Type="http://schemas.openxmlformats.org/officeDocument/2006/relationships/customXml" Target="../ink/ink325.xml"/><Relationship Id="rId27" Type="http://schemas.openxmlformats.org/officeDocument/2006/relationships/image" Target="../media/image244.png"/><Relationship Id="rId48" Type="http://schemas.openxmlformats.org/officeDocument/2006/relationships/customXml" Target="../ink/ink256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08.png"/><Relationship Id="rId176" Type="http://schemas.openxmlformats.org/officeDocument/2006/relationships/customXml" Target="../ink/ink320.xml"/><Relationship Id="rId17" Type="http://schemas.openxmlformats.org/officeDocument/2006/relationships/image" Target="../media/image239.png"/><Relationship Id="rId38" Type="http://schemas.openxmlformats.org/officeDocument/2006/relationships/customXml" Target="../ink/ink251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5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55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0.xml"/><Relationship Id="rId177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14:cNvPr>
              <p14:cNvContentPartPr/>
              <p14:nvPr/>
            </p14:nvContentPartPr>
            <p14:xfrm>
              <a:off x="631391" y="813985"/>
              <a:ext cx="271080" cy="452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1" y="795985"/>
                <a:ext cx="306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14:cNvPr>
              <p14:cNvContentPartPr/>
              <p14:nvPr/>
            </p14:nvContentPartPr>
            <p14:xfrm>
              <a:off x="1063031" y="914065"/>
              <a:ext cx="83160" cy="203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391" y="896425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14:cNvPr>
              <p14:cNvContentPartPr/>
              <p14:nvPr/>
            </p14:nvContentPartPr>
            <p14:xfrm>
              <a:off x="1204511" y="1089385"/>
              <a:ext cx="142200" cy="128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871" y="1071745"/>
                <a:ext cx="177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14:cNvPr>
              <p14:cNvContentPartPr/>
              <p14:nvPr/>
            </p14:nvContentPartPr>
            <p14:xfrm>
              <a:off x="1759631" y="888865"/>
              <a:ext cx="360" cy="194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991" y="871225"/>
                <a:ext cx="36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14:cNvPr>
              <p14:cNvContentPartPr/>
              <p14:nvPr/>
            </p14:nvContentPartPr>
            <p14:xfrm>
              <a:off x="1853231" y="769345"/>
              <a:ext cx="171720" cy="46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591" y="751705"/>
                <a:ext cx="207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14:cNvPr>
              <p14:cNvContentPartPr/>
              <p14:nvPr/>
            </p14:nvContentPartPr>
            <p14:xfrm>
              <a:off x="2266871" y="1051945"/>
              <a:ext cx="63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9231" y="1033945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14:cNvPr>
              <p14:cNvContentPartPr/>
              <p14:nvPr/>
            </p14:nvContentPartPr>
            <p14:xfrm>
              <a:off x="2498711" y="1039345"/>
              <a:ext cx="75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711" y="1021345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14:cNvPr>
              <p14:cNvContentPartPr/>
              <p14:nvPr/>
            </p14:nvContentPartPr>
            <p14:xfrm>
              <a:off x="2730551" y="1026745"/>
              <a:ext cx="144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51" y="1009105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E06FB-0399-925C-CB97-C8B977306CEA}"/>
              </a:ext>
            </a:extLst>
          </p:cNvPr>
          <p:cNvGrpSpPr/>
          <p:nvPr/>
        </p:nvGrpSpPr>
        <p:grpSpPr>
          <a:xfrm>
            <a:off x="2939351" y="851425"/>
            <a:ext cx="1138320" cy="357840"/>
            <a:chOff x="2939351" y="851425"/>
            <a:chExt cx="11383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14:cNvPr>
                <p14:cNvContentPartPr/>
                <p14:nvPr/>
              </p14:nvContentPartPr>
              <p14:xfrm>
                <a:off x="2939351" y="851425"/>
                <a:ext cx="286200" cy="227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711" y="833785"/>
                  <a:ext cx="32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14:cNvPr>
                <p14:cNvContentPartPr/>
                <p14:nvPr/>
              </p14:nvContentPartPr>
              <p14:xfrm>
                <a:off x="3100271" y="901465"/>
                <a:ext cx="565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2631" y="883825"/>
                  <a:ext cx="92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14:cNvPr>
                <p14:cNvContentPartPr/>
                <p14:nvPr/>
              </p14:nvContentPartPr>
              <p14:xfrm>
                <a:off x="3344351" y="881305"/>
                <a:ext cx="232560" cy="271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6351" y="863665"/>
                  <a:ext cx="268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14:cNvPr>
                <p14:cNvContentPartPr/>
                <p14:nvPr/>
              </p14:nvContentPartPr>
              <p14:xfrm>
                <a:off x="3745031" y="1008025"/>
                <a:ext cx="119520" cy="6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7031" y="990385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14:cNvPr>
                <p14:cNvContentPartPr/>
                <p14:nvPr/>
              </p14:nvContentPartPr>
              <p14:xfrm>
                <a:off x="4020431" y="1014145"/>
                <a:ext cx="5724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2791" y="99650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14:cNvPr>
              <p14:cNvContentPartPr/>
              <p14:nvPr/>
            </p14:nvContentPartPr>
            <p14:xfrm>
              <a:off x="4365311" y="1008025"/>
              <a:ext cx="4392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7311" y="990385"/>
                <a:ext cx="79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EA9DA9-6775-55B2-CC0D-21FE6248511C}"/>
              </a:ext>
            </a:extLst>
          </p:cNvPr>
          <p:cNvGrpSpPr/>
          <p:nvPr/>
        </p:nvGrpSpPr>
        <p:grpSpPr>
          <a:xfrm>
            <a:off x="4615511" y="726145"/>
            <a:ext cx="795960" cy="518040"/>
            <a:chOff x="4615511" y="726145"/>
            <a:chExt cx="7959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14:cNvPr>
                <p14:cNvContentPartPr/>
                <p14:nvPr/>
              </p14:nvContentPartPr>
              <p14:xfrm>
                <a:off x="4615511" y="726145"/>
                <a:ext cx="259920" cy="491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511" y="708145"/>
                  <a:ext cx="295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14:cNvPr>
                <p14:cNvContentPartPr/>
                <p14:nvPr/>
              </p14:nvContentPartPr>
              <p14:xfrm>
                <a:off x="4997471" y="869065"/>
                <a:ext cx="132120" cy="308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9831" y="85142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14:cNvPr>
                <p14:cNvContentPartPr/>
                <p14:nvPr/>
              </p14:nvContentPartPr>
              <p14:xfrm>
                <a:off x="5251991" y="1170745"/>
                <a:ext cx="159480" cy="73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91" y="1153105"/>
                  <a:ext cx="195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17EAE-9535-8F00-3C3F-AA0385EF08E1}"/>
              </a:ext>
            </a:extLst>
          </p:cNvPr>
          <p:cNvGrpSpPr/>
          <p:nvPr/>
        </p:nvGrpSpPr>
        <p:grpSpPr>
          <a:xfrm>
            <a:off x="5874431" y="625705"/>
            <a:ext cx="376200" cy="545760"/>
            <a:chOff x="5874431" y="625705"/>
            <a:chExt cx="3762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14:cNvPr>
                <p14:cNvContentPartPr/>
                <p14:nvPr/>
              </p14:nvContentPartPr>
              <p14:xfrm>
                <a:off x="5874431" y="801385"/>
                <a:ext cx="8280" cy="257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6791" y="78374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14:cNvPr>
                <p14:cNvContentPartPr/>
                <p14:nvPr/>
              </p14:nvContentPartPr>
              <p14:xfrm>
                <a:off x="6062351" y="625705"/>
                <a:ext cx="188280" cy="545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51" y="607705"/>
                  <a:ext cx="223920" cy="58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14:cNvPr>
              <p14:cNvContentPartPr/>
              <p14:nvPr/>
            </p14:nvContentPartPr>
            <p14:xfrm>
              <a:off x="807431" y="2805505"/>
              <a:ext cx="268920" cy="5598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91" y="2787865"/>
                <a:ext cx="30456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C3FC44-BED2-DD37-7C3C-05E36A6EA319}"/>
              </a:ext>
            </a:extLst>
          </p:cNvPr>
          <p:cNvGrpSpPr/>
          <p:nvPr/>
        </p:nvGrpSpPr>
        <p:grpSpPr>
          <a:xfrm>
            <a:off x="1327271" y="2710825"/>
            <a:ext cx="948240" cy="546840"/>
            <a:chOff x="1327271" y="2710825"/>
            <a:chExt cx="9482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14:cNvPr>
                <p14:cNvContentPartPr/>
                <p14:nvPr/>
              </p14:nvContentPartPr>
              <p14:xfrm>
                <a:off x="1327271" y="2855545"/>
                <a:ext cx="44640" cy="307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9631" y="2837905"/>
                  <a:ext cx="80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14:cNvPr>
                <p14:cNvContentPartPr/>
                <p14:nvPr/>
              </p14:nvContentPartPr>
              <p14:xfrm>
                <a:off x="1556591" y="3124825"/>
                <a:ext cx="84240" cy="79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951" y="3107185"/>
                  <a:ext cx="119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14:cNvPr>
                <p14:cNvContentPartPr/>
                <p14:nvPr/>
              </p14:nvContentPartPr>
              <p14:xfrm>
                <a:off x="1808951" y="2826385"/>
                <a:ext cx="165240" cy="304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0951" y="2808745"/>
                  <a:ext cx="200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14:cNvPr>
                <p14:cNvContentPartPr/>
                <p14:nvPr/>
              </p14:nvContentPartPr>
              <p14:xfrm>
                <a:off x="2016311" y="2710825"/>
                <a:ext cx="259200" cy="546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671" y="2692825"/>
                  <a:ext cx="294840" cy="58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14:cNvPr>
              <p14:cNvContentPartPr/>
              <p14:nvPr/>
            </p14:nvContentPartPr>
            <p14:xfrm>
              <a:off x="2492591" y="3193945"/>
              <a:ext cx="113040" cy="8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4591" y="3175945"/>
                <a:ext cx="14868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6851EF-37F8-5B80-C758-6666D788722D}"/>
              </a:ext>
            </a:extLst>
          </p:cNvPr>
          <p:cNvGrpSpPr/>
          <p:nvPr/>
        </p:nvGrpSpPr>
        <p:grpSpPr>
          <a:xfrm>
            <a:off x="2978951" y="2497345"/>
            <a:ext cx="1044000" cy="711000"/>
            <a:chOff x="2978951" y="2497345"/>
            <a:chExt cx="104400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14:cNvPr>
                <p14:cNvContentPartPr/>
                <p14:nvPr/>
              </p14:nvContentPartPr>
              <p14:xfrm>
                <a:off x="2978951" y="2559625"/>
                <a:ext cx="247320" cy="648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1311" y="2541985"/>
                  <a:ext cx="282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14:cNvPr>
                <p14:cNvContentPartPr/>
                <p14:nvPr/>
              </p14:nvContentPartPr>
              <p14:xfrm>
                <a:off x="3237071" y="2691025"/>
                <a:ext cx="177480" cy="315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9071" y="267338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14:cNvPr>
                <p14:cNvContentPartPr/>
                <p14:nvPr/>
              </p14:nvContentPartPr>
              <p14:xfrm>
                <a:off x="3439391" y="2905945"/>
                <a:ext cx="162000" cy="108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391" y="2887945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14:cNvPr>
                <p14:cNvContentPartPr/>
                <p14:nvPr/>
              </p14:nvContentPartPr>
              <p14:xfrm>
                <a:off x="3719831" y="2780665"/>
                <a:ext cx="38160" cy="188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191" y="2762665"/>
                  <a:ext cx="7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14:cNvPr>
                <p14:cNvContentPartPr/>
                <p14:nvPr/>
              </p14:nvContentPartPr>
              <p14:xfrm>
                <a:off x="3857711" y="2497345"/>
                <a:ext cx="165240" cy="646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711" y="2479705"/>
                  <a:ext cx="200880" cy="68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3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501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- 1021</a:t>
            </a:r>
            <a:endParaRPr lang="ko-KR" altLang="en-US" sz="20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CEF6A2-EC21-AD3D-C0B0-3AEDA861EACB}"/>
              </a:ext>
            </a:extLst>
          </p:cNvPr>
          <p:cNvGrpSpPr/>
          <p:nvPr/>
        </p:nvGrpSpPr>
        <p:grpSpPr>
          <a:xfrm>
            <a:off x="3922080" y="2110500"/>
            <a:ext cx="2670840" cy="2744280"/>
            <a:chOff x="5042220" y="3527820"/>
            <a:chExt cx="2670840" cy="27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14:cNvPr>
                <p14:cNvContentPartPr/>
                <p14:nvPr/>
              </p14:nvContentPartPr>
              <p14:xfrm>
                <a:off x="5424540" y="3990420"/>
                <a:ext cx="1914480" cy="17632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6540" y="3972780"/>
                  <a:ext cx="195012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14:cNvPr>
                <p14:cNvContentPartPr/>
                <p14:nvPr/>
              </p14:nvContentPartPr>
              <p14:xfrm>
                <a:off x="6469260" y="3527820"/>
                <a:ext cx="360" cy="2815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1260" y="3509820"/>
                  <a:ext cx="3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14:cNvPr>
                <p14:cNvContentPartPr/>
                <p14:nvPr/>
              </p14:nvContentPartPr>
              <p14:xfrm>
                <a:off x="7056060" y="3861180"/>
                <a:ext cx="334800" cy="2775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8060" y="3843180"/>
                  <a:ext cx="37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14:cNvPr>
                <p14:cNvContentPartPr/>
                <p14:nvPr/>
              </p14:nvContentPartPr>
              <p14:xfrm>
                <a:off x="7540980" y="4540500"/>
                <a:ext cx="172080" cy="44784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23340" y="4522500"/>
                  <a:ext cx="207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14:cNvPr>
                <p14:cNvContentPartPr/>
                <p14:nvPr/>
              </p14:nvContentPartPr>
              <p14:xfrm>
                <a:off x="7201500" y="5592780"/>
                <a:ext cx="227160" cy="116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3860" y="5575140"/>
                  <a:ext cx="262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14:cNvPr>
                <p14:cNvContentPartPr/>
                <p14:nvPr/>
              </p14:nvContentPartPr>
              <p14:xfrm>
                <a:off x="7398780" y="5646060"/>
                <a:ext cx="360" cy="2127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780" y="5628420"/>
                  <a:ext cx="3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14:cNvPr>
                <p14:cNvContentPartPr/>
                <p14:nvPr/>
              </p14:nvContentPartPr>
              <p14:xfrm>
                <a:off x="6049860" y="5981580"/>
                <a:ext cx="323280" cy="2905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2220" y="5963580"/>
                  <a:ext cx="358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14:cNvPr>
                <p14:cNvContentPartPr/>
                <p14:nvPr/>
              </p14:nvContentPartPr>
              <p14:xfrm>
                <a:off x="6049860" y="5998140"/>
                <a:ext cx="208080" cy="223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2220" y="5980500"/>
                  <a:ext cx="24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14:cNvPr>
                <p14:cNvContentPartPr/>
                <p14:nvPr/>
              </p14:nvContentPartPr>
              <p14:xfrm>
                <a:off x="5316180" y="5554620"/>
                <a:ext cx="263880" cy="2372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8180" y="5536620"/>
                  <a:ext cx="299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14:cNvPr>
                <p14:cNvContentPartPr/>
                <p14:nvPr/>
              </p14:nvContentPartPr>
              <p14:xfrm>
                <a:off x="5042220" y="4815540"/>
                <a:ext cx="17640" cy="1954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4220" y="4797900"/>
                  <a:ext cx="53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14:cNvPr>
                <p14:cNvContentPartPr/>
                <p14:nvPr/>
              </p14:nvContentPartPr>
              <p14:xfrm>
                <a:off x="5082180" y="4784940"/>
                <a:ext cx="114840" cy="3272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4540" y="4767300"/>
                  <a:ext cx="15048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14:cNvPr>
              <p14:cNvContentPartPr/>
              <p14:nvPr/>
            </p14:nvContentPartPr>
            <p14:xfrm>
              <a:off x="3930000" y="2779380"/>
              <a:ext cx="209520" cy="33156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2000" y="2761740"/>
                <a:ext cx="245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14:cNvPr>
              <p14:cNvContentPartPr/>
              <p14:nvPr/>
            </p14:nvContentPartPr>
            <p14:xfrm>
              <a:off x="4508880" y="2177460"/>
              <a:ext cx="178560" cy="42012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1240" y="2159460"/>
                <a:ext cx="2142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9C226A6-3D30-E5BF-281B-19504186EB7C}"/>
              </a:ext>
            </a:extLst>
          </p:cNvPr>
          <p:cNvGrpSpPr/>
          <p:nvPr/>
        </p:nvGrpSpPr>
        <p:grpSpPr>
          <a:xfrm>
            <a:off x="3939300" y="1569300"/>
            <a:ext cx="1733400" cy="275760"/>
            <a:chOff x="2567700" y="1127340"/>
            <a:chExt cx="173340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14:cNvPr>
                <p14:cNvContentPartPr/>
                <p14:nvPr/>
              </p14:nvContentPartPr>
              <p14:xfrm>
                <a:off x="2567700" y="1127340"/>
                <a:ext cx="197640" cy="27576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700" y="1109700"/>
                  <a:ext cx="23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14:cNvPr>
                <p14:cNvContentPartPr/>
                <p14:nvPr/>
              </p14:nvContentPartPr>
              <p14:xfrm>
                <a:off x="2855700" y="1203660"/>
                <a:ext cx="113400" cy="14616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060" y="118602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14:cNvPr>
                <p14:cNvContentPartPr/>
                <p14:nvPr/>
              </p14:nvContentPartPr>
              <p14:xfrm>
                <a:off x="3062340" y="1172700"/>
                <a:ext cx="74520" cy="1062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4700" y="1155060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14:cNvPr>
                <p14:cNvContentPartPr/>
                <p14:nvPr/>
              </p14:nvContentPartPr>
              <p14:xfrm>
                <a:off x="3230100" y="1142820"/>
                <a:ext cx="94680" cy="15984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2100" y="1124820"/>
                  <a:ext cx="130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14:cNvPr>
                <p14:cNvContentPartPr/>
                <p14:nvPr/>
              </p14:nvContentPartPr>
              <p14:xfrm>
                <a:off x="3457980" y="1157940"/>
                <a:ext cx="147240" cy="12960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0340" y="1139940"/>
                  <a:ext cx="182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14:cNvPr>
                <p14:cNvContentPartPr/>
                <p14:nvPr/>
              </p14:nvContentPartPr>
              <p14:xfrm>
                <a:off x="3705660" y="1142820"/>
                <a:ext cx="87120" cy="972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8020" y="1124820"/>
                  <a:ext cx="122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14:cNvPr>
                <p14:cNvContentPartPr/>
                <p14:nvPr/>
              </p14:nvContentPartPr>
              <p14:xfrm>
                <a:off x="3916260" y="1234260"/>
                <a:ext cx="307080" cy="4428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8620" y="1216260"/>
                  <a:ext cx="34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14:cNvPr>
                <p14:cNvContentPartPr/>
                <p14:nvPr/>
              </p14:nvContentPartPr>
              <p14:xfrm>
                <a:off x="4199580" y="1219140"/>
                <a:ext cx="101520" cy="12276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940" y="1201140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E1065529-290E-05DF-CB6F-F1124EEC16D6}"/>
              </a:ext>
            </a:extLst>
          </p:cNvPr>
          <p:cNvGrpSpPr/>
          <p:nvPr/>
        </p:nvGrpSpPr>
        <p:grpSpPr>
          <a:xfrm>
            <a:off x="3520260" y="2064660"/>
            <a:ext cx="288360" cy="344880"/>
            <a:chOff x="2148660" y="1622700"/>
            <a:chExt cx="28836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14:cNvPr>
                <p14:cNvContentPartPr/>
                <p14:nvPr/>
              </p14:nvContentPartPr>
              <p14:xfrm>
                <a:off x="2242620" y="1622700"/>
                <a:ext cx="127440" cy="32688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620" y="1605060"/>
                  <a:ext cx="163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14:cNvPr>
                <p14:cNvContentPartPr/>
                <p14:nvPr/>
              </p14:nvContentPartPr>
              <p14:xfrm>
                <a:off x="2148660" y="1851660"/>
                <a:ext cx="288360" cy="11592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0660" y="1834020"/>
                  <a:ext cx="324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994D92D-3D08-4F7B-94AE-A8300F126A7B}"/>
              </a:ext>
            </a:extLst>
          </p:cNvPr>
          <p:cNvGrpSpPr/>
          <p:nvPr/>
        </p:nvGrpSpPr>
        <p:grpSpPr>
          <a:xfrm>
            <a:off x="1881900" y="1592100"/>
            <a:ext cx="205920" cy="329040"/>
            <a:chOff x="1881900" y="1592100"/>
            <a:chExt cx="2059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14:cNvPr>
                <p14:cNvContentPartPr/>
                <p14:nvPr/>
              </p14:nvContentPartPr>
              <p14:xfrm>
                <a:off x="1881900" y="1592100"/>
                <a:ext cx="3240" cy="4788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2900" y="1583460"/>
                  <a:ext cx="20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14:cNvPr>
                <p14:cNvContentPartPr/>
                <p14:nvPr/>
              </p14:nvContentPartPr>
              <p14:xfrm>
                <a:off x="1882980" y="1774980"/>
                <a:ext cx="21960" cy="9216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4340" y="1766340"/>
                  <a:ext cx="39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14:cNvPr>
                <p14:cNvContentPartPr/>
                <p14:nvPr/>
              </p14:nvContentPartPr>
              <p14:xfrm>
                <a:off x="2010780" y="1600020"/>
                <a:ext cx="77040" cy="32112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1780" y="1591020"/>
                  <a:ext cx="94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14:cNvPr>
                <p14:cNvContentPartPr/>
                <p14:nvPr/>
              </p14:nvContentPartPr>
              <p14:xfrm>
                <a:off x="1973340" y="1774980"/>
                <a:ext cx="90720" cy="864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4340" y="1766340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837EA55-BB02-39E6-1912-AE7B933794F4}"/>
              </a:ext>
            </a:extLst>
          </p:cNvPr>
          <p:cNvGrpSpPr/>
          <p:nvPr/>
        </p:nvGrpSpPr>
        <p:grpSpPr>
          <a:xfrm>
            <a:off x="2407860" y="1622700"/>
            <a:ext cx="747720" cy="404640"/>
            <a:chOff x="2407860" y="1622700"/>
            <a:chExt cx="74772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14:cNvPr>
                <p14:cNvContentPartPr/>
                <p14:nvPr/>
              </p14:nvContentPartPr>
              <p14:xfrm>
                <a:off x="2415420" y="1622700"/>
                <a:ext cx="16920" cy="28152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420" y="1614060"/>
                  <a:ext cx="3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14:cNvPr>
                <p14:cNvContentPartPr/>
                <p14:nvPr/>
              </p14:nvContentPartPr>
              <p14:xfrm>
                <a:off x="2407860" y="1707300"/>
                <a:ext cx="206640" cy="2210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98860" y="1698660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14:cNvPr>
                <p14:cNvContentPartPr/>
                <p14:nvPr/>
              </p14:nvContentPartPr>
              <p14:xfrm>
                <a:off x="2659140" y="1790460"/>
                <a:ext cx="106200" cy="828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0500" y="17814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14:cNvPr>
                <p14:cNvContentPartPr/>
                <p14:nvPr/>
              </p14:nvContentPartPr>
              <p14:xfrm>
                <a:off x="2689380" y="1858860"/>
                <a:ext cx="182520" cy="388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0740" y="1850220"/>
                  <a:ext cx="20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14:cNvPr>
                <p14:cNvContentPartPr/>
                <p14:nvPr/>
              </p14:nvContentPartPr>
              <p14:xfrm>
                <a:off x="2941020" y="1690380"/>
                <a:ext cx="214560" cy="33696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2020" y="1681740"/>
                  <a:ext cx="2322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4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A57B38-3989-6250-5D3D-0498750B09BC}"/>
              </a:ext>
            </a:extLst>
          </p:cNvPr>
          <p:cNvGrpSpPr/>
          <p:nvPr/>
        </p:nvGrpSpPr>
        <p:grpSpPr>
          <a:xfrm>
            <a:off x="2298191" y="914065"/>
            <a:ext cx="1828080" cy="475200"/>
            <a:chOff x="2298191" y="914065"/>
            <a:chExt cx="18280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14:cNvPr>
                <p14:cNvContentPartPr/>
                <p14:nvPr/>
              </p14:nvContentPartPr>
              <p14:xfrm>
                <a:off x="2378831" y="937105"/>
                <a:ext cx="120240" cy="315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0831" y="919465"/>
                  <a:ext cx="155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14:cNvPr>
                <p14:cNvContentPartPr/>
                <p14:nvPr/>
              </p14:nvContentPartPr>
              <p14:xfrm>
                <a:off x="2298191" y="1064185"/>
                <a:ext cx="332640" cy="38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0191" y="1046545"/>
                  <a:ext cx="36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14:cNvPr>
                <p14:cNvContentPartPr/>
                <p14:nvPr/>
              </p14:nvContentPartPr>
              <p14:xfrm>
                <a:off x="2655311" y="951865"/>
                <a:ext cx="6840" cy="45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7311" y="933865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14:cNvPr>
                <p14:cNvContentPartPr/>
                <p14:nvPr/>
              </p14:nvContentPartPr>
              <p14:xfrm>
                <a:off x="2674031" y="1164625"/>
                <a:ext cx="6480" cy="6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6391" y="1146625"/>
                  <a:ext cx="4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14:cNvPr>
                <p14:cNvContentPartPr/>
                <p14:nvPr/>
              </p14:nvContentPartPr>
              <p14:xfrm>
                <a:off x="2824151" y="939265"/>
                <a:ext cx="120600" cy="320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6511" y="921265"/>
                  <a:ext cx="156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14:cNvPr>
                <p14:cNvContentPartPr/>
                <p14:nvPr/>
              </p14:nvContentPartPr>
              <p14:xfrm>
                <a:off x="3031871" y="1095505"/>
                <a:ext cx="12456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231" y="1077865"/>
                  <a:ext cx="160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14:cNvPr>
                <p14:cNvContentPartPr/>
                <p14:nvPr/>
              </p14:nvContentPartPr>
              <p14:xfrm>
                <a:off x="3319151" y="1014145"/>
                <a:ext cx="119520" cy="30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1511" y="996505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14:cNvPr>
                <p14:cNvContentPartPr/>
                <p14:nvPr/>
              </p14:nvContentPartPr>
              <p14:xfrm>
                <a:off x="3547391" y="995425"/>
                <a:ext cx="361080" cy="164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9391" y="977785"/>
                  <a:ext cx="39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14:cNvPr>
                <p14:cNvContentPartPr/>
                <p14:nvPr/>
              </p14:nvContentPartPr>
              <p14:xfrm>
                <a:off x="3787511" y="951865"/>
                <a:ext cx="26640" cy="256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871" y="933865"/>
                  <a:ext cx="6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14:cNvPr>
                <p14:cNvContentPartPr/>
                <p14:nvPr/>
              </p14:nvContentPartPr>
              <p14:xfrm>
                <a:off x="3881111" y="914065"/>
                <a:ext cx="245160" cy="475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471" y="896425"/>
                  <a:ext cx="28080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14:cNvPr>
              <p14:cNvContentPartPr/>
              <p14:nvPr/>
            </p14:nvContentPartPr>
            <p14:xfrm>
              <a:off x="2310431" y="1634425"/>
              <a:ext cx="282600" cy="408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31" y="1616425"/>
                <a:ext cx="318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14:cNvPr>
              <p14:cNvContentPartPr/>
              <p14:nvPr/>
            </p14:nvContentPartPr>
            <p14:xfrm>
              <a:off x="3726311" y="1696705"/>
              <a:ext cx="415440" cy="4564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311" y="1679065"/>
                <a:ext cx="4510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B1BED7-305E-027B-D826-4B9CB01EEFFB}"/>
              </a:ext>
            </a:extLst>
          </p:cNvPr>
          <p:cNvGrpSpPr/>
          <p:nvPr/>
        </p:nvGrpSpPr>
        <p:grpSpPr>
          <a:xfrm>
            <a:off x="1277591" y="2480065"/>
            <a:ext cx="232200" cy="348120"/>
            <a:chOff x="1277591" y="2480065"/>
            <a:chExt cx="2322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14:cNvPr>
                <p14:cNvContentPartPr/>
                <p14:nvPr/>
              </p14:nvContentPartPr>
              <p14:xfrm>
                <a:off x="1401791" y="2480065"/>
                <a:ext cx="76320" cy="348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4151" y="2462065"/>
                  <a:ext cx="111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14:cNvPr>
                <p14:cNvContentPartPr/>
                <p14:nvPr/>
              </p14:nvContentPartPr>
              <p14:xfrm>
                <a:off x="1277591" y="2689945"/>
                <a:ext cx="232200" cy="35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9591" y="2672305"/>
                  <a:ext cx="267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14:cNvPr>
              <p14:cNvContentPartPr/>
              <p14:nvPr/>
            </p14:nvContentPartPr>
            <p14:xfrm>
              <a:off x="1652351" y="2504905"/>
              <a:ext cx="76680" cy="37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34351" y="2487265"/>
                <a:ext cx="11232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074882-110F-AF29-7A03-6D38D04148A3}"/>
              </a:ext>
            </a:extLst>
          </p:cNvPr>
          <p:cNvGrpSpPr/>
          <p:nvPr/>
        </p:nvGrpSpPr>
        <p:grpSpPr>
          <a:xfrm>
            <a:off x="1743071" y="2473585"/>
            <a:ext cx="300240" cy="366120"/>
            <a:chOff x="1743071" y="2473585"/>
            <a:chExt cx="3002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14:cNvPr>
                <p14:cNvContentPartPr/>
                <p14:nvPr/>
              </p14:nvContentPartPr>
              <p14:xfrm>
                <a:off x="1743071" y="2554585"/>
                <a:ext cx="155880" cy="285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5071" y="2536585"/>
                  <a:ext cx="191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14:cNvPr>
                <p14:cNvContentPartPr/>
                <p14:nvPr/>
              </p14:nvContentPartPr>
              <p14:xfrm>
                <a:off x="1987151" y="2473585"/>
                <a:ext cx="56160" cy="25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9511" y="2455585"/>
                  <a:ext cx="918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1E662A-C0F2-CB52-AC92-F6D500F69036}"/>
              </a:ext>
            </a:extLst>
          </p:cNvPr>
          <p:cNvGrpSpPr/>
          <p:nvPr/>
        </p:nvGrpSpPr>
        <p:grpSpPr>
          <a:xfrm>
            <a:off x="3801191" y="2266945"/>
            <a:ext cx="804240" cy="391320"/>
            <a:chOff x="3801191" y="2266945"/>
            <a:chExt cx="8042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14:cNvPr>
                <p14:cNvContentPartPr/>
                <p14:nvPr/>
              </p14:nvContentPartPr>
              <p14:xfrm>
                <a:off x="3880751" y="2266945"/>
                <a:ext cx="234360" cy="36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751" y="2248945"/>
                  <a:ext cx="27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14:cNvPr>
                <p14:cNvContentPartPr/>
                <p14:nvPr/>
              </p14:nvContentPartPr>
              <p14:xfrm>
                <a:off x="3801191" y="2463145"/>
                <a:ext cx="228240" cy="1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551" y="2445505"/>
                  <a:ext cx="26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14:cNvPr>
                <p14:cNvContentPartPr/>
                <p14:nvPr/>
              </p14:nvContentPartPr>
              <p14:xfrm>
                <a:off x="4049951" y="2410945"/>
                <a:ext cx="133920" cy="225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1951" y="2393305"/>
                  <a:ext cx="16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14:cNvPr>
                <p14:cNvContentPartPr/>
                <p14:nvPr/>
              </p14:nvContentPartPr>
              <p14:xfrm>
                <a:off x="4214831" y="2454865"/>
                <a:ext cx="157320" cy="156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6831" y="2436865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14:cNvPr>
                <p14:cNvContentPartPr/>
                <p14:nvPr/>
              </p14:nvContentPartPr>
              <p14:xfrm>
                <a:off x="4455311" y="2348305"/>
                <a:ext cx="150120" cy="309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311" y="2330665"/>
                  <a:ext cx="1857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14:cNvPr>
              <p14:cNvContentPartPr/>
              <p14:nvPr/>
            </p14:nvContentPartPr>
            <p14:xfrm>
              <a:off x="1100831" y="3181345"/>
              <a:ext cx="195480" cy="525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3191" y="3163345"/>
                <a:ext cx="231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14:cNvPr>
              <p14:cNvContentPartPr/>
              <p14:nvPr/>
            </p14:nvContentPartPr>
            <p14:xfrm>
              <a:off x="1878791" y="3294025"/>
              <a:ext cx="289800" cy="463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0791" y="3276025"/>
                <a:ext cx="3254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40AC74-3414-59B9-5A66-32F341EA39F3}"/>
              </a:ext>
            </a:extLst>
          </p:cNvPr>
          <p:cNvGrpSpPr/>
          <p:nvPr/>
        </p:nvGrpSpPr>
        <p:grpSpPr>
          <a:xfrm>
            <a:off x="356711" y="3901705"/>
            <a:ext cx="847080" cy="553320"/>
            <a:chOff x="356711" y="3901705"/>
            <a:chExt cx="84708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14:cNvPr>
                <p14:cNvContentPartPr/>
                <p14:nvPr/>
              </p14:nvContentPartPr>
              <p14:xfrm>
                <a:off x="462551" y="3901705"/>
                <a:ext cx="232920" cy="553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551" y="3883705"/>
                  <a:ext cx="268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14:cNvPr>
                <p14:cNvContentPartPr/>
                <p14:nvPr/>
              </p14:nvContentPartPr>
              <p14:xfrm>
                <a:off x="356711" y="4227865"/>
                <a:ext cx="257040" cy="25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711" y="4209865"/>
                  <a:ext cx="29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14:cNvPr>
                <p14:cNvContentPartPr/>
                <p14:nvPr/>
              </p14:nvContentPartPr>
              <p14:xfrm>
                <a:off x="649391" y="4158385"/>
                <a:ext cx="146160" cy="294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391" y="4140745"/>
                  <a:ext cx="18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14:cNvPr>
                <p14:cNvContentPartPr/>
                <p14:nvPr/>
              </p14:nvContentPartPr>
              <p14:xfrm>
                <a:off x="868991" y="4219945"/>
                <a:ext cx="147960" cy="19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351" y="4202305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14:cNvPr>
                <p14:cNvContentPartPr/>
                <p14:nvPr/>
              </p14:nvContentPartPr>
              <p14:xfrm>
                <a:off x="1141151" y="4158385"/>
                <a:ext cx="62640" cy="290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151" y="4140745"/>
                  <a:ext cx="98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567315-DA3E-491D-173B-DB5A7A3443CE}"/>
              </a:ext>
            </a:extLst>
          </p:cNvPr>
          <p:cNvGrpSpPr/>
          <p:nvPr/>
        </p:nvGrpSpPr>
        <p:grpSpPr>
          <a:xfrm>
            <a:off x="1884911" y="3889105"/>
            <a:ext cx="734400" cy="500400"/>
            <a:chOff x="1884911" y="3889105"/>
            <a:chExt cx="7344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14:cNvPr>
                <p14:cNvContentPartPr/>
                <p14:nvPr/>
              </p14:nvContentPartPr>
              <p14:xfrm>
                <a:off x="1966271" y="3889105"/>
                <a:ext cx="207000" cy="500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8271" y="3871105"/>
                  <a:ext cx="242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14:cNvPr>
                <p14:cNvContentPartPr/>
                <p14:nvPr/>
              </p14:nvContentPartPr>
              <p14:xfrm>
                <a:off x="1884911" y="4159465"/>
                <a:ext cx="170640" cy="187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6911" y="4141825"/>
                  <a:ext cx="20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14:cNvPr>
                <p14:cNvContentPartPr/>
                <p14:nvPr/>
              </p14:nvContentPartPr>
              <p14:xfrm>
                <a:off x="2126831" y="4114465"/>
                <a:ext cx="77400" cy="2124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9191" y="4096465"/>
                  <a:ext cx="11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14:cNvPr>
                <p14:cNvContentPartPr/>
                <p14:nvPr/>
              </p14:nvContentPartPr>
              <p14:xfrm>
                <a:off x="2304671" y="4145785"/>
                <a:ext cx="6480" cy="106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6671" y="4128145"/>
                  <a:ext cx="4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14:cNvPr>
                <p14:cNvContentPartPr/>
                <p14:nvPr/>
              </p14:nvContentPartPr>
              <p14:xfrm>
                <a:off x="2511311" y="4039225"/>
                <a:ext cx="108000" cy="341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3311" y="4021585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14:cNvPr>
              <p14:cNvContentPartPr/>
              <p14:nvPr/>
            </p14:nvContentPartPr>
            <p14:xfrm>
              <a:off x="400631" y="4784425"/>
              <a:ext cx="369720" cy="63360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991" y="4766785"/>
                <a:ext cx="4053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14:cNvPr>
              <p14:cNvContentPartPr/>
              <p14:nvPr/>
            </p14:nvContentPartPr>
            <p14:xfrm>
              <a:off x="1270391" y="4878385"/>
              <a:ext cx="350280" cy="60156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2751" y="4860745"/>
                <a:ext cx="3859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6477733-2108-B17F-6CEF-FDEABBC137E3}"/>
              </a:ext>
            </a:extLst>
          </p:cNvPr>
          <p:cNvGrpSpPr/>
          <p:nvPr/>
        </p:nvGrpSpPr>
        <p:grpSpPr>
          <a:xfrm>
            <a:off x="995711" y="5749225"/>
            <a:ext cx="646920" cy="350280"/>
            <a:chOff x="995711" y="5749225"/>
            <a:chExt cx="6469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14:cNvPr>
                <p14:cNvContentPartPr/>
                <p14:nvPr/>
              </p14:nvContentPartPr>
              <p14:xfrm>
                <a:off x="1162751" y="5749225"/>
                <a:ext cx="158760" cy="29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5111" y="573122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14:cNvPr>
                <p14:cNvContentPartPr/>
                <p14:nvPr/>
              </p14:nvContentPartPr>
              <p14:xfrm>
                <a:off x="995711" y="5886745"/>
                <a:ext cx="226080" cy="190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7711" y="5869105"/>
                  <a:ext cx="261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14:cNvPr>
                <p14:cNvContentPartPr/>
                <p14:nvPr/>
              </p14:nvContentPartPr>
              <p14:xfrm>
                <a:off x="1363271" y="5849305"/>
                <a:ext cx="127440" cy="250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5271" y="5831305"/>
                  <a:ext cx="16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14:cNvPr>
                <p14:cNvContentPartPr/>
                <p14:nvPr/>
              </p14:nvContentPartPr>
              <p14:xfrm>
                <a:off x="1590071" y="5896825"/>
                <a:ext cx="52560" cy="1195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2071" y="5878825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14:cNvPr>
              <p14:cNvContentPartPr/>
              <p14:nvPr/>
            </p14:nvContentPartPr>
            <p14:xfrm>
              <a:off x="1696991" y="5786665"/>
              <a:ext cx="121320" cy="2948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991" y="5769025"/>
                <a:ext cx="15696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1516B12-6357-4021-F89A-E1289302C118}"/>
              </a:ext>
            </a:extLst>
          </p:cNvPr>
          <p:cNvGrpSpPr/>
          <p:nvPr/>
        </p:nvGrpSpPr>
        <p:grpSpPr>
          <a:xfrm>
            <a:off x="162671" y="5786665"/>
            <a:ext cx="478080" cy="318960"/>
            <a:chOff x="162671" y="5786665"/>
            <a:chExt cx="4780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14:cNvPr>
                <p14:cNvContentPartPr/>
                <p14:nvPr/>
              </p14:nvContentPartPr>
              <p14:xfrm>
                <a:off x="218111" y="5786665"/>
                <a:ext cx="88920" cy="280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111" y="5768665"/>
                  <a:ext cx="124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14:cNvPr>
                <p14:cNvContentPartPr/>
                <p14:nvPr/>
              </p14:nvContentPartPr>
              <p14:xfrm>
                <a:off x="162671" y="6012025"/>
                <a:ext cx="150840" cy="75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671" y="5994385"/>
                  <a:ext cx="18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14:cNvPr>
                <p14:cNvContentPartPr/>
                <p14:nvPr/>
              </p14:nvContentPartPr>
              <p14:xfrm>
                <a:off x="330431" y="5911945"/>
                <a:ext cx="77040" cy="1692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2431" y="5894305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14:cNvPr>
                <p14:cNvContentPartPr/>
                <p14:nvPr/>
              </p14:nvContentPartPr>
              <p14:xfrm>
                <a:off x="457151" y="5930665"/>
                <a:ext cx="19440" cy="113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1" y="5913025"/>
                  <a:ext cx="5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14:cNvPr>
                <p14:cNvContentPartPr/>
                <p14:nvPr/>
              </p14:nvContentPartPr>
              <p14:xfrm>
                <a:off x="570191" y="5849305"/>
                <a:ext cx="70560" cy="2563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191" y="5831305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14:cNvPr>
              <p14:cNvContentPartPr/>
              <p14:nvPr/>
            </p14:nvContentPartPr>
            <p14:xfrm>
              <a:off x="3980471" y="2974705"/>
              <a:ext cx="234720" cy="3459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2471" y="2956705"/>
                <a:ext cx="270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14:cNvPr>
              <p14:cNvContentPartPr/>
              <p14:nvPr/>
            </p14:nvContentPartPr>
            <p14:xfrm>
              <a:off x="4502831" y="2955985"/>
              <a:ext cx="401760" cy="32508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191" y="2937985"/>
                <a:ext cx="4374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C9245F4-BF34-3325-BD82-096953CE21B7}"/>
              </a:ext>
            </a:extLst>
          </p:cNvPr>
          <p:cNvGrpSpPr/>
          <p:nvPr/>
        </p:nvGrpSpPr>
        <p:grpSpPr>
          <a:xfrm>
            <a:off x="4578071" y="3431905"/>
            <a:ext cx="678600" cy="325800"/>
            <a:chOff x="4578071" y="3431905"/>
            <a:chExt cx="678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14:cNvPr>
                <p14:cNvContentPartPr/>
                <p14:nvPr/>
              </p14:nvContentPartPr>
              <p14:xfrm>
                <a:off x="4734311" y="3431905"/>
                <a:ext cx="75960" cy="2995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6311" y="3413905"/>
                  <a:ext cx="11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14:cNvPr>
                <p14:cNvContentPartPr/>
                <p14:nvPr/>
              </p14:nvContentPartPr>
              <p14:xfrm>
                <a:off x="4578071" y="3671305"/>
                <a:ext cx="277560" cy="18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0071" y="3653305"/>
                  <a:ext cx="31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14:cNvPr>
                <p14:cNvContentPartPr/>
                <p14:nvPr/>
              </p14:nvContentPartPr>
              <p14:xfrm>
                <a:off x="4895591" y="3569425"/>
                <a:ext cx="77400" cy="1882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7591" y="3551785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14:cNvPr>
                <p14:cNvContentPartPr/>
                <p14:nvPr/>
              </p14:nvContentPartPr>
              <p14:xfrm>
                <a:off x="5028431" y="3568705"/>
                <a:ext cx="88560" cy="14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0431" y="3551065"/>
                  <a:ext cx="12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14:cNvPr>
                <p14:cNvContentPartPr/>
                <p14:nvPr/>
              </p14:nvContentPartPr>
              <p14:xfrm>
                <a:off x="5204471" y="3513265"/>
                <a:ext cx="52200" cy="1764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6471" y="3495265"/>
                  <a:ext cx="87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4BA0F9-B6B3-3CD7-76D8-0C68FC9CDF48}"/>
              </a:ext>
            </a:extLst>
          </p:cNvPr>
          <p:cNvGrpSpPr/>
          <p:nvPr/>
        </p:nvGrpSpPr>
        <p:grpSpPr>
          <a:xfrm>
            <a:off x="3500591" y="3513985"/>
            <a:ext cx="633960" cy="307080"/>
            <a:chOff x="3500591" y="3513985"/>
            <a:chExt cx="6339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14:cNvPr>
                <p14:cNvContentPartPr/>
                <p14:nvPr/>
              </p14:nvContentPartPr>
              <p14:xfrm>
                <a:off x="3556391" y="3513985"/>
                <a:ext cx="163800" cy="2390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8751" y="3496345"/>
                  <a:ext cx="199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14:cNvPr>
                <p14:cNvContentPartPr/>
                <p14:nvPr/>
              </p14:nvContentPartPr>
              <p14:xfrm>
                <a:off x="3500591" y="3663385"/>
                <a:ext cx="251280" cy="12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2951" y="3645745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14:cNvPr>
                <p14:cNvContentPartPr/>
                <p14:nvPr/>
              </p14:nvContentPartPr>
              <p14:xfrm>
                <a:off x="3725591" y="3632065"/>
                <a:ext cx="138960" cy="169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951" y="3614425"/>
                  <a:ext cx="17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14:cNvPr>
                <p14:cNvContentPartPr/>
                <p14:nvPr/>
              </p14:nvContentPartPr>
              <p14:xfrm>
                <a:off x="3932951" y="3675985"/>
                <a:ext cx="6840" cy="63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4951" y="3658345"/>
                  <a:ext cx="4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14:cNvPr>
                <p14:cNvContentPartPr/>
                <p14:nvPr/>
              </p14:nvContentPartPr>
              <p14:xfrm>
                <a:off x="4070831" y="3613345"/>
                <a:ext cx="63720" cy="207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3191" y="3595705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F56ACDE-77FB-73B6-0348-001ACBF4074C}"/>
              </a:ext>
            </a:extLst>
          </p:cNvPr>
          <p:cNvGrpSpPr/>
          <p:nvPr/>
        </p:nvGrpSpPr>
        <p:grpSpPr>
          <a:xfrm>
            <a:off x="7440431" y="857545"/>
            <a:ext cx="2044080" cy="411840"/>
            <a:chOff x="7440431" y="857545"/>
            <a:chExt cx="20440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14:cNvPr>
                <p14:cNvContentPartPr/>
                <p14:nvPr/>
              </p14:nvContentPartPr>
              <p14:xfrm>
                <a:off x="7740671" y="857545"/>
                <a:ext cx="113040" cy="4114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3031" y="839905"/>
                  <a:ext cx="148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14:cNvPr>
                <p14:cNvContentPartPr/>
                <p14:nvPr/>
              </p14:nvContentPartPr>
              <p14:xfrm>
                <a:off x="7440431" y="1068505"/>
                <a:ext cx="388800" cy="40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431" y="1050505"/>
                  <a:ext cx="42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14:cNvPr>
                <p14:cNvContentPartPr/>
                <p14:nvPr/>
              </p14:nvContentPartPr>
              <p14:xfrm>
                <a:off x="7991231" y="964105"/>
                <a:ext cx="360" cy="3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3591" y="94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14:cNvPr>
                <p14:cNvContentPartPr/>
                <p14:nvPr/>
              </p14:nvContentPartPr>
              <p14:xfrm>
                <a:off x="8035151" y="1076785"/>
                <a:ext cx="360" cy="1508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7511" y="1059145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14:cNvPr>
                <p14:cNvContentPartPr/>
                <p14:nvPr/>
              </p14:nvContentPartPr>
              <p14:xfrm>
                <a:off x="8173031" y="864025"/>
                <a:ext cx="222120" cy="330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55031" y="846025"/>
                  <a:ext cx="257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14:cNvPr>
                <p14:cNvContentPartPr/>
                <p14:nvPr/>
              </p14:nvContentPartPr>
              <p14:xfrm>
                <a:off x="8479751" y="1051945"/>
                <a:ext cx="108000" cy="1303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111" y="1033945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14:cNvPr>
                <p14:cNvContentPartPr/>
                <p14:nvPr/>
              </p14:nvContentPartPr>
              <p14:xfrm>
                <a:off x="8742551" y="870145"/>
                <a:ext cx="245160" cy="3452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551" y="852505"/>
                  <a:ext cx="28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14:cNvPr>
                <p14:cNvContentPartPr/>
                <p14:nvPr/>
              </p14:nvContentPartPr>
              <p14:xfrm>
                <a:off x="8975471" y="957265"/>
                <a:ext cx="183600" cy="282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7831" y="939625"/>
                  <a:ext cx="219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14:cNvPr>
                <p14:cNvContentPartPr/>
                <p14:nvPr/>
              </p14:nvContentPartPr>
              <p14:xfrm>
                <a:off x="9278951" y="882745"/>
                <a:ext cx="205560" cy="3866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0951" y="865105"/>
                  <a:ext cx="2412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14:cNvPr>
              <p14:cNvContentPartPr/>
              <p14:nvPr/>
            </p14:nvContentPartPr>
            <p14:xfrm>
              <a:off x="7633031" y="1477825"/>
              <a:ext cx="346320" cy="31536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031" y="1459825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14:cNvPr>
              <p14:cNvContentPartPr/>
              <p14:nvPr/>
            </p14:nvContentPartPr>
            <p14:xfrm>
              <a:off x="9331511" y="1465225"/>
              <a:ext cx="324360" cy="2412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13871" y="1447225"/>
                <a:ext cx="36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14:cNvPr>
              <p14:cNvContentPartPr/>
              <p14:nvPr/>
            </p14:nvContentPartPr>
            <p14:xfrm>
              <a:off x="7308671" y="1980025"/>
              <a:ext cx="374040" cy="24408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91031" y="1962025"/>
                <a:ext cx="40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14:cNvPr>
              <p14:cNvContentPartPr/>
              <p14:nvPr/>
            </p14:nvContentPartPr>
            <p14:xfrm>
              <a:off x="9644711" y="1815865"/>
              <a:ext cx="32760" cy="2761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6711" y="1798225"/>
                <a:ext cx="6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14:cNvPr>
              <p14:cNvContentPartPr/>
              <p14:nvPr/>
            </p14:nvContentPartPr>
            <p14:xfrm>
              <a:off x="6765071" y="2517505"/>
              <a:ext cx="293760" cy="25272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47071" y="2499505"/>
                <a:ext cx="329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14:cNvPr>
              <p14:cNvContentPartPr/>
              <p14:nvPr/>
            </p14:nvContentPartPr>
            <p14:xfrm>
              <a:off x="7784591" y="2473585"/>
              <a:ext cx="258840" cy="2559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66951" y="2455585"/>
                <a:ext cx="294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14:cNvPr>
              <p14:cNvContentPartPr/>
              <p14:nvPr/>
            </p14:nvContentPartPr>
            <p14:xfrm>
              <a:off x="6588311" y="3018625"/>
              <a:ext cx="50760" cy="2448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0671" y="3000625"/>
                <a:ext cx="86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14:cNvPr>
              <p14:cNvContentPartPr/>
              <p14:nvPr/>
            </p14:nvContentPartPr>
            <p14:xfrm>
              <a:off x="7928591" y="2918185"/>
              <a:ext cx="126720" cy="17748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0951" y="2900545"/>
                <a:ext cx="1623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7CEC43F-166B-02A8-5E29-73050ED06273}"/>
              </a:ext>
            </a:extLst>
          </p:cNvPr>
          <p:cNvGrpSpPr/>
          <p:nvPr/>
        </p:nvGrpSpPr>
        <p:grpSpPr>
          <a:xfrm>
            <a:off x="7524851" y="5166745"/>
            <a:ext cx="1121400" cy="527040"/>
            <a:chOff x="5285831" y="4790545"/>
            <a:chExt cx="112140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14:cNvPr>
                <p14:cNvContentPartPr/>
                <p14:nvPr/>
              </p14:nvContentPartPr>
              <p14:xfrm>
                <a:off x="5466911" y="4790545"/>
                <a:ext cx="138240" cy="527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8911" y="4772545"/>
                  <a:ext cx="173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14:cNvPr>
                <p14:cNvContentPartPr/>
                <p14:nvPr/>
              </p14:nvContentPartPr>
              <p14:xfrm>
                <a:off x="5285831" y="5072785"/>
                <a:ext cx="338760" cy="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67831" y="5054785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14:cNvPr>
                <p14:cNvContentPartPr/>
                <p14:nvPr/>
              </p14:nvContentPartPr>
              <p14:xfrm>
                <a:off x="5617391" y="4991425"/>
                <a:ext cx="126000" cy="3189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91" y="4973425"/>
                  <a:ext cx="16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14:cNvPr>
                <p14:cNvContentPartPr/>
                <p14:nvPr/>
              </p14:nvContentPartPr>
              <p14:xfrm>
                <a:off x="5743031" y="5041465"/>
                <a:ext cx="142200" cy="2664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25031" y="5023465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14:cNvPr>
                <p14:cNvContentPartPr/>
                <p14:nvPr/>
              </p14:nvContentPartPr>
              <p14:xfrm>
                <a:off x="5910071" y="5035345"/>
                <a:ext cx="128160" cy="27468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2071" y="5017345"/>
                  <a:ext cx="163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14:cNvPr>
                <p14:cNvContentPartPr/>
                <p14:nvPr/>
              </p14:nvContentPartPr>
              <p14:xfrm>
                <a:off x="6231551" y="5091505"/>
                <a:ext cx="144720" cy="6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13551" y="5073505"/>
                  <a:ext cx="18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14:cNvPr>
                <p14:cNvContentPartPr/>
                <p14:nvPr/>
              </p14:nvContentPartPr>
              <p14:xfrm>
                <a:off x="6256391" y="5185465"/>
                <a:ext cx="150840" cy="12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8391" y="5167465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9D6A89E-A72A-9DEB-34F4-AEB409C07267}"/>
              </a:ext>
            </a:extLst>
          </p:cNvPr>
          <p:cNvGrpSpPr/>
          <p:nvPr/>
        </p:nvGrpSpPr>
        <p:grpSpPr>
          <a:xfrm>
            <a:off x="8906531" y="5279785"/>
            <a:ext cx="567360" cy="389520"/>
            <a:chOff x="6667511" y="4903585"/>
            <a:chExt cx="567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14:cNvPr>
                <p14:cNvContentPartPr/>
                <p14:nvPr/>
              </p14:nvContentPartPr>
              <p14:xfrm>
                <a:off x="6667511" y="4903585"/>
                <a:ext cx="40320" cy="3679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9511" y="4885585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14:cNvPr>
                <p14:cNvContentPartPr/>
                <p14:nvPr/>
              </p14:nvContentPartPr>
              <p14:xfrm>
                <a:off x="6882431" y="5053705"/>
                <a:ext cx="154800" cy="2077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431" y="5035705"/>
                  <a:ext cx="190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14:cNvPr>
                <p14:cNvContentPartPr/>
                <p14:nvPr/>
              </p14:nvContentPartPr>
              <p14:xfrm>
                <a:off x="7208591" y="4916185"/>
                <a:ext cx="26280" cy="3769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0591" y="4898185"/>
                  <a:ext cx="619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BBED88C-E41A-BE16-56A2-6CF285FCD5A6}"/>
              </a:ext>
            </a:extLst>
          </p:cNvPr>
          <p:cNvGrpSpPr/>
          <p:nvPr/>
        </p:nvGrpSpPr>
        <p:grpSpPr>
          <a:xfrm>
            <a:off x="7255211" y="6175465"/>
            <a:ext cx="822240" cy="564480"/>
            <a:chOff x="5016191" y="5799265"/>
            <a:chExt cx="822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14:cNvPr>
                <p14:cNvContentPartPr/>
                <p14:nvPr/>
              </p14:nvContentPartPr>
              <p14:xfrm>
                <a:off x="5127791" y="5799265"/>
                <a:ext cx="314640" cy="4885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9791" y="5781265"/>
                  <a:ext cx="35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14:cNvPr>
                <p14:cNvContentPartPr/>
                <p14:nvPr/>
              </p14:nvContentPartPr>
              <p14:xfrm>
                <a:off x="5016191" y="6183745"/>
                <a:ext cx="156960" cy="111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8191" y="6165745"/>
                  <a:ext cx="19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14:cNvPr>
                <p14:cNvContentPartPr/>
                <p14:nvPr/>
              </p14:nvContentPartPr>
              <p14:xfrm>
                <a:off x="5261711" y="6049825"/>
                <a:ext cx="143280" cy="243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3711" y="6031825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14:cNvPr>
                <p14:cNvContentPartPr/>
                <p14:nvPr/>
              </p14:nvContentPartPr>
              <p14:xfrm>
                <a:off x="5505071" y="6156385"/>
                <a:ext cx="137160" cy="1508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7071" y="6138385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14:cNvPr>
                <p14:cNvContentPartPr/>
                <p14:nvPr/>
              </p14:nvContentPartPr>
              <p14:xfrm>
                <a:off x="5761751" y="6093745"/>
                <a:ext cx="76680" cy="2700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751" y="6075745"/>
                  <a:ext cx="1123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B4B06DC-4A76-B871-1E5C-540A1E87CE4E}"/>
              </a:ext>
            </a:extLst>
          </p:cNvPr>
          <p:cNvGrpSpPr/>
          <p:nvPr/>
        </p:nvGrpSpPr>
        <p:grpSpPr>
          <a:xfrm>
            <a:off x="8276171" y="6537625"/>
            <a:ext cx="167400" cy="158400"/>
            <a:chOff x="6037151" y="6161425"/>
            <a:chExt cx="167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14:cNvPr>
                <p14:cNvContentPartPr/>
                <p14:nvPr/>
              </p14:nvContentPartPr>
              <p14:xfrm>
                <a:off x="6037151" y="6161425"/>
                <a:ext cx="144360" cy="792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9151" y="614342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14:cNvPr>
                <p14:cNvContentPartPr/>
                <p14:nvPr/>
              </p14:nvContentPartPr>
              <p14:xfrm>
                <a:off x="6068471" y="6281665"/>
                <a:ext cx="136080" cy="381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0471" y="6263665"/>
                  <a:ext cx="1717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C761FD8-F790-38D7-68ED-CB7A0AF9D053}"/>
              </a:ext>
            </a:extLst>
          </p:cNvPr>
          <p:cNvGrpSpPr/>
          <p:nvPr/>
        </p:nvGrpSpPr>
        <p:grpSpPr>
          <a:xfrm>
            <a:off x="9049811" y="3607765"/>
            <a:ext cx="328680" cy="338760"/>
            <a:chOff x="6562751" y="6018505"/>
            <a:chExt cx="3286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14:cNvPr>
                <p14:cNvContentPartPr/>
                <p14:nvPr/>
              </p14:nvContentPartPr>
              <p14:xfrm>
                <a:off x="6562751" y="6018505"/>
                <a:ext cx="25920" cy="33876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4751" y="6000505"/>
                  <a:ext cx="6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14:cNvPr>
                <p14:cNvContentPartPr/>
                <p14:nvPr/>
              </p14:nvContentPartPr>
              <p14:xfrm>
                <a:off x="6757151" y="6087265"/>
                <a:ext cx="134280" cy="2084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9151" y="6069265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53566F8-FD58-F87F-E59D-EF6081C02005}"/>
              </a:ext>
            </a:extLst>
          </p:cNvPr>
          <p:cNvGrpSpPr/>
          <p:nvPr/>
        </p:nvGrpSpPr>
        <p:grpSpPr>
          <a:xfrm>
            <a:off x="7468331" y="4326865"/>
            <a:ext cx="1022040" cy="397440"/>
            <a:chOff x="5229311" y="3950665"/>
            <a:chExt cx="10220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14:cNvPr>
                <p14:cNvContentPartPr/>
                <p14:nvPr/>
              </p14:nvContentPartPr>
              <p14:xfrm>
                <a:off x="5416871" y="3950665"/>
                <a:ext cx="157320" cy="3459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98871" y="3932665"/>
                  <a:ext cx="192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14:cNvPr>
                <p14:cNvContentPartPr/>
                <p14:nvPr/>
              </p14:nvContentPartPr>
              <p14:xfrm>
                <a:off x="5229311" y="4132825"/>
                <a:ext cx="226080" cy="44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311" y="4114825"/>
                  <a:ext cx="26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14:cNvPr>
                <p14:cNvContentPartPr/>
                <p14:nvPr/>
              </p14:nvContentPartPr>
              <p14:xfrm>
                <a:off x="5728271" y="4008265"/>
                <a:ext cx="102600" cy="265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0271" y="3990265"/>
                  <a:ext cx="138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14:cNvPr>
                <p14:cNvContentPartPr/>
                <p14:nvPr/>
              </p14:nvContentPartPr>
              <p14:xfrm>
                <a:off x="5931311" y="4057945"/>
                <a:ext cx="93600" cy="1450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3311" y="4039945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14:cNvPr>
                <p14:cNvContentPartPr/>
                <p14:nvPr/>
              </p14:nvContentPartPr>
              <p14:xfrm>
                <a:off x="6030671" y="4095745"/>
                <a:ext cx="7200" cy="1569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2671" y="4077745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14:cNvPr>
                <p14:cNvContentPartPr/>
                <p14:nvPr/>
              </p14:nvContentPartPr>
              <p14:xfrm>
                <a:off x="6102671" y="4083145"/>
                <a:ext cx="148680" cy="264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4671" y="4065145"/>
                  <a:ext cx="184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CD1DE7A-B2E5-8709-8E05-894F825F20A0}"/>
              </a:ext>
            </a:extLst>
          </p:cNvPr>
          <p:cNvGrpSpPr/>
          <p:nvPr/>
        </p:nvGrpSpPr>
        <p:grpSpPr>
          <a:xfrm>
            <a:off x="8733371" y="4296625"/>
            <a:ext cx="1197360" cy="388800"/>
            <a:chOff x="6494351" y="3920425"/>
            <a:chExt cx="11973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14:cNvPr>
                <p14:cNvContentPartPr/>
                <p14:nvPr/>
              </p14:nvContentPartPr>
              <p14:xfrm>
                <a:off x="6569591" y="4170625"/>
                <a:ext cx="238680" cy="30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591" y="4152625"/>
                  <a:ext cx="27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14:cNvPr>
                <p14:cNvContentPartPr/>
                <p14:nvPr/>
              </p14:nvContentPartPr>
              <p14:xfrm>
                <a:off x="6494351" y="4308865"/>
                <a:ext cx="201240" cy="3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6351" y="4290865"/>
                  <a:ext cx="23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14:cNvPr>
                <p14:cNvContentPartPr/>
                <p14:nvPr/>
              </p14:nvContentPartPr>
              <p14:xfrm>
                <a:off x="6904031" y="3920425"/>
                <a:ext cx="85680" cy="3409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031" y="3902425"/>
                  <a:ext cx="121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14:cNvPr>
                <p14:cNvContentPartPr/>
                <p14:nvPr/>
              </p14:nvContentPartPr>
              <p14:xfrm>
                <a:off x="7062071" y="4021585"/>
                <a:ext cx="117000" cy="1843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4071" y="4003585"/>
                  <a:ext cx="152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14:cNvPr>
                <p14:cNvContentPartPr/>
                <p14:nvPr/>
              </p14:nvContentPartPr>
              <p14:xfrm>
                <a:off x="7258631" y="3939145"/>
                <a:ext cx="57600" cy="2624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40631" y="3921145"/>
                  <a:ext cx="9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14:cNvPr>
                <p14:cNvContentPartPr/>
                <p14:nvPr/>
              </p14:nvContentPartPr>
              <p14:xfrm>
                <a:off x="7446191" y="3933025"/>
                <a:ext cx="32760" cy="288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28191" y="3915025"/>
                  <a:ext cx="68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14:cNvPr>
                <p14:cNvContentPartPr/>
                <p14:nvPr/>
              </p14:nvContentPartPr>
              <p14:xfrm>
                <a:off x="7613951" y="3993145"/>
                <a:ext cx="77760" cy="1846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5951" y="3975145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BF824C4-096B-C21C-CDC2-3FE9F89E63DE}"/>
              </a:ext>
            </a:extLst>
          </p:cNvPr>
          <p:cNvGrpSpPr/>
          <p:nvPr/>
        </p:nvGrpSpPr>
        <p:grpSpPr>
          <a:xfrm>
            <a:off x="7496591" y="3488065"/>
            <a:ext cx="1356840" cy="528480"/>
            <a:chOff x="7496591" y="3488065"/>
            <a:chExt cx="135684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14:cNvPr>
                <p14:cNvContentPartPr/>
                <p14:nvPr/>
              </p14:nvContentPartPr>
              <p14:xfrm>
                <a:off x="7633751" y="3488065"/>
                <a:ext cx="126000" cy="4629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6111" y="3470425"/>
                  <a:ext cx="161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14:cNvPr>
                <p14:cNvContentPartPr/>
                <p14:nvPr/>
              </p14:nvContentPartPr>
              <p14:xfrm>
                <a:off x="7496591" y="3812425"/>
                <a:ext cx="205920" cy="266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78951" y="3794785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14:cNvPr>
                <p14:cNvContentPartPr/>
                <p14:nvPr/>
              </p14:nvContentPartPr>
              <p14:xfrm>
                <a:off x="7922111" y="3613705"/>
                <a:ext cx="69480" cy="2923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04471" y="3595705"/>
                  <a:ext cx="105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14:cNvPr>
                <p14:cNvContentPartPr/>
                <p14:nvPr/>
              </p14:nvContentPartPr>
              <p14:xfrm>
                <a:off x="8116511" y="3751225"/>
                <a:ext cx="138600" cy="2012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871" y="3733585"/>
                  <a:ext cx="174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14:cNvPr>
                <p14:cNvContentPartPr/>
                <p14:nvPr/>
              </p14:nvContentPartPr>
              <p14:xfrm>
                <a:off x="8210471" y="3713785"/>
                <a:ext cx="98280" cy="72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2831" y="3695785"/>
                  <a:ext cx="13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14:cNvPr>
                <p14:cNvContentPartPr/>
                <p14:nvPr/>
              </p14:nvContentPartPr>
              <p14:xfrm>
                <a:off x="8405231" y="3650785"/>
                <a:ext cx="94680" cy="3016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87591" y="3633145"/>
                  <a:ext cx="13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14:cNvPr>
                <p14:cNvContentPartPr/>
                <p14:nvPr/>
              </p14:nvContentPartPr>
              <p14:xfrm>
                <a:off x="8711591" y="3817465"/>
                <a:ext cx="141840" cy="34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3951" y="3799465"/>
                  <a:ext cx="177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14:cNvPr>
                <p14:cNvContentPartPr/>
                <p14:nvPr/>
              </p14:nvContentPartPr>
              <p14:xfrm>
                <a:off x="8674151" y="4001785"/>
                <a:ext cx="110880" cy="147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6151" y="3983785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14:cNvPr>
              <p14:cNvContentPartPr/>
              <p14:nvPr/>
            </p14:nvContentPartPr>
            <p14:xfrm>
              <a:off x="9561191" y="3594805"/>
              <a:ext cx="38160" cy="27612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43191" y="3576805"/>
                <a:ext cx="73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14:cNvPr>
              <p14:cNvContentPartPr/>
              <p14:nvPr/>
            </p14:nvContentPartPr>
            <p14:xfrm>
              <a:off x="9814991" y="3576085"/>
              <a:ext cx="53640" cy="29232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97351" y="3558085"/>
                <a:ext cx="8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14:cNvPr>
              <p14:cNvContentPartPr/>
              <p14:nvPr/>
            </p14:nvContentPartPr>
            <p14:xfrm>
              <a:off x="10105511" y="3703525"/>
              <a:ext cx="165240" cy="180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87511" y="3685525"/>
                <a:ext cx="200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027DFF8-9F23-0FC8-EE5B-5A5C4967287F}"/>
              </a:ext>
            </a:extLst>
          </p:cNvPr>
          <p:cNvGrpSpPr/>
          <p:nvPr/>
        </p:nvGrpSpPr>
        <p:grpSpPr>
          <a:xfrm>
            <a:off x="10398551" y="3538285"/>
            <a:ext cx="373320" cy="293760"/>
            <a:chOff x="10150511" y="6325225"/>
            <a:chExt cx="3733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14:cNvPr>
                <p14:cNvContentPartPr/>
                <p14:nvPr/>
              </p14:nvContentPartPr>
              <p14:xfrm>
                <a:off x="10150511" y="6325225"/>
                <a:ext cx="95760" cy="293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2871" y="6307585"/>
                  <a:ext cx="13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14:cNvPr>
                <p14:cNvContentPartPr/>
                <p14:nvPr/>
              </p14:nvContentPartPr>
              <p14:xfrm>
                <a:off x="10407191" y="6430345"/>
                <a:ext cx="116640" cy="1533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89191" y="6412345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14:cNvPr>
              <p14:cNvContentPartPr/>
              <p14:nvPr/>
            </p14:nvContentPartPr>
            <p14:xfrm>
              <a:off x="11012711" y="3544765"/>
              <a:ext cx="20520" cy="3060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994711" y="3527125"/>
                <a:ext cx="561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36A9E2D-9E3E-D1A0-24D5-8E71F12EC896}"/>
              </a:ext>
            </a:extLst>
          </p:cNvPr>
          <p:cNvGrpSpPr/>
          <p:nvPr/>
        </p:nvGrpSpPr>
        <p:grpSpPr>
          <a:xfrm>
            <a:off x="8672711" y="6400465"/>
            <a:ext cx="265320" cy="357480"/>
            <a:chOff x="8672711" y="6400465"/>
            <a:chExt cx="265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14:cNvPr>
                <p14:cNvContentPartPr/>
                <p14:nvPr/>
              </p14:nvContentPartPr>
              <p14:xfrm>
                <a:off x="8672711" y="6400465"/>
                <a:ext cx="21960" cy="3574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5071" y="6382825"/>
                  <a:ext cx="5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14:cNvPr>
                <p14:cNvContentPartPr/>
                <p14:nvPr/>
              </p14:nvContentPartPr>
              <p14:xfrm>
                <a:off x="8822471" y="6481825"/>
                <a:ext cx="115560" cy="1890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4831" y="6464185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32F6408-DCFC-EECD-1949-1D14919EE39C}"/>
              </a:ext>
            </a:extLst>
          </p:cNvPr>
          <p:cNvGrpSpPr/>
          <p:nvPr/>
        </p:nvGrpSpPr>
        <p:grpSpPr>
          <a:xfrm>
            <a:off x="9244211" y="6206425"/>
            <a:ext cx="1184040" cy="633960"/>
            <a:chOff x="9782591" y="6156025"/>
            <a:chExt cx="118404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14:cNvPr>
                <p14:cNvContentPartPr/>
                <p14:nvPr/>
              </p14:nvContentPartPr>
              <p14:xfrm>
                <a:off x="9938111" y="6156025"/>
                <a:ext cx="264600" cy="4827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0471" y="6138385"/>
                  <a:ext cx="30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14:cNvPr>
                <p14:cNvContentPartPr/>
                <p14:nvPr/>
              </p14:nvContentPartPr>
              <p14:xfrm>
                <a:off x="9782591" y="6438985"/>
                <a:ext cx="485280" cy="511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4591" y="6421345"/>
                  <a:ext cx="52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14:cNvPr>
                <p14:cNvContentPartPr/>
                <p14:nvPr/>
              </p14:nvContentPartPr>
              <p14:xfrm>
                <a:off x="10173551" y="6250345"/>
                <a:ext cx="273600" cy="3330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55551" y="6232345"/>
                  <a:ext cx="309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14:cNvPr>
                <p14:cNvContentPartPr/>
                <p14:nvPr/>
              </p14:nvContentPartPr>
              <p14:xfrm>
                <a:off x="10401071" y="6293905"/>
                <a:ext cx="89640" cy="34992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83431" y="6276265"/>
                  <a:ext cx="125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14:cNvPr>
                <p14:cNvContentPartPr/>
                <p14:nvPr/>
              </p14:nvContentPartPr>
              <p14:xfrm>
                <a:off x="10409351" y="6306505"/>
                <a:ext cx="294480" cy="4834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91351" y="6288865"/>
                  <a:ext cx="330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14:cNvPr>
                <p14:cNvContentPartPr/>
                <p14:nvPr/>
              </p14:nvContentPartPr>
              <p14:xfrm>
                <a:off x="10859711" y="6325225"/>
                <a:ext cx="106920" cy="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2071" y="6307585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14:cNvPr>
                <p14:cNvContentPartPr/>
                <p14:nvPr/>
              </p14:nvContentPartPr>
              <p14:xfrm>
                <a:off x="10828751" y="6479305"/>
                <a:ext cx="131760" cy="284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0751" y="6461665"/>
                  <a:ext cx="167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14:cNvPr>
              <p14:cNvContentPartPr/>
              <p14:nvPr/>
            </p14:nvContentPartPr>
            <p14:xfrm>
              <a:off x="10603211" y="6313345"/>
              <a:ext cx="51120" cy="34452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85211" y="6295345"/>
                <a:ext cx="86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AF658C2-AB61-A433-68BC-C29BFB916B2A}"/>
              </a:ext>
            </a:extLst>
          </p:cNvPr>
          <p:cNvGrpSpPr/>
          <p:nvPr/>
        </p:nvGrpSpPr>
        <p:grpSpPr>
          <a:xfrm>
            <a:off x="10953851" y="6275545"/>
            <a:ext cx="877320" cy="464400"/>
            <a:chOff x="11492231" y="6225145"/>
            <a:chExt cx="8773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14:cNvPr>
                <p14:cNvContentPartPr/>
                <p14:nvPr/>
              </p14:nvContentPartPr>
              <p14:xfrm>
                <a:off x="11584751" y="6225145"/>
                <a:ext cx="239760" cy="4341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67111" y="6207505"/>
                  <a:ext cx="275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14:cNvPr>
                <p14:cNvContentPartPr/>
                <p14:nvPr/>
              </p14:nvContentPartPr>
              <p14:xfrm>
                <a:off x="11492231" y="6478225"/>
                <a:ext cx="272520" cy="302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4591" y="6460225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14:cNvPr>
                <p14:cNvContentPartPr/>
                <p14:nvPr/>
              </p14:nvContentPartPr>
              <p14:xfrm>
                <a:off x="11748191" y="6406585"/>
                <a:ext cx="126720" cy="2764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30551" y="6388945"/>
                  <a:ext cx="16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14:cNvPr>
                <p14:cNvContentPartPr/>
                <p14:nvPr/>
              </p14:nvContentPartPr>
              <p14:xfrm>
                <a:off x="11893271" y="6525385"/>
                <a:ext cx="81360" cy="986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5631" y="6507745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14:cNvPr>
                <p14:cNvContentPartPr/>
                <p14:nvPr/>
              </p14:nvContentPartPr>
              <p14:xfrm>
                <a:off x="12003791" y="6419185"/>
                <a:ext cx="59040" cy="2703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86151" y="6401545"/>
                  <a:ext cx="94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14:cNvPr>
                <p14:cNvContentPartPr/>
                <p14:nvPr/>
              </p14:nvContentPartPr>
              <p14:xfrm>
                <a:off x="12093791" y="6507025"/>
                <a:ext cx="56880" cy="3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075791" y="6489025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14:cNvPr>
                <p14:cNvContentPartPr/>
                <p14:nvPr/>
              </p14:nvContentPartPr>
              <p14:xfrm>
                <a:off x="12131231" y="6588385"/>
                <a:ext cx="94680" cy="2700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113591" y="6570385"/>
                  <a:ext cx="13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14:cNvPr>
                <p14:cNvContentPartPr/>
                <p14:nvPr/>
              </p14:nvContentPartPr>
              <p14:xfrm>
                <a:off x="12237071" y="6450505"/>
                <a:ext cx="132480" cy="2282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19071" y="6432865"/>
                  <a:ext cx="1681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2619E05-0248-E463-3B2D-D0373D1F1DB6}"/>
              </a:ext>
            </a:extLst>
          </p:cNvPr>
          <p:cNvGrpSpPr/>
          <p:nvPr/>
        </p:nvGrpSpPr>
        <p:grpSpPr>
          <a:xfrm>
            <a:off x="4321031" y="406825"/>
            <a:ext cx="1516320" cy="357480"/>
            <a:chOff x="4321031" y="406825"/>
            <a:chExt cx="1516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14:cNvPr>
                <p14:cNvContentPartPr/>
                <p14:nvPr/>
              </p14:nvContentPartPr>
              <p14:xfrm>
                <a:off x="4451711" y="425545"/>
                <a:ext cx="182880" cy="3387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4071" y="407545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14:cNvPr>
                <p14:cNvContentPartPr/>
                <p14:nvPr/>
              </p14:nvContentPartPr>
              <p14:xfrm>
                <a:off x="4321031" y="631105"/>
                <a:ext cx="345240" cy="26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3391" y="613465"/>
                  <a:ext cx="38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14:cNvPr>
                <p14:cNvContentPartPr/>
                <p14:nvPr/>
              </p14:nvContentPartPr>
              <p14:xfrm>
                <a:off x="4703351" y="506905"/>
                <a:ext cx="5400" cy="136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351" y="489265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14:cNvPr>
                <p14:cNvContentPartPr/>
                <p14:nvPr/>
              </p14:nvContentPartPr>
              <p14:xfrm>
                <a:off x="4722071" y="707425"/>
                <a:ext cx="2880" cy="50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4431" y="68942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14:cNvPr>
                <p14:cNvContentPartPr/>
                <p14:nvPr/>
              </p14:nvContentPartPr>
              <p14:xfrm>
                <a:off x="4828631" y="494305"/>
                <a:ext cx="126000" cy="207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0991" y="476665"/>
                  <a:ext cx="16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14:cNvPr>
                <p14:cNvContentPartPr/>
                <p14:nvPr/>
              </p14:nvContentPartPr>
              <p14:xfrm>
                <a:off x="5034191" y="563065"/>
                <a:ext cx="109080" cy="105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551" y="545425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14:cNvPr>
                <p14:cNvContentPartPr/>
                <p14:nvPr/>
              </p14:nvContentPartPr>
              <p14:xfrm>
                <a:off x="5285111" y="406825"/>
                <a:ext cx="113760" cy="3078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7111" y="388825"/>
                  <a:ext cx="14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14:cNvPr>
                <p14:cNvContentPartPr/>
                <p14:nvPr/>
              </p14:nvContentPartPr>
              <p14:xfrm>
                <a:off x="5473391" y="525985"/>
                <a:ext cx="144720" cy="222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91" y="507985"/>
                  <a:ext cx="18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14:cNvPr>
                <p14:cNvContentPartPr/>
                <p14:nvPr/>
              </p14:nvContentPartPr>
              <p14:xfrm>
                <a:off x="5517311" y="500785"/>
                <a:ext cx="138240" cy="3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9671" y="482785"/>
                  <a:ext cx="17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14:cNvPr>
                <p14:cNvContentPartPr/>
                <p14:nvPr/>
              </p14:nvContentPartPr>
              <p14:xfrm>
                <a:off x="5711711" y="450745"/>
                <a:ext cx="125640" cy="2782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3711" y="432745"/>
                  <a:ext cx="161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5304062-C55E-0512-FDF8-AB0D3A526849}"/>
              </a:ext>
            </a:extLst>
          </p:cNvPr>
          <p:cNvGrpSpPr/>
          <p:nvPr/>
        </p:nvGrpSpPr>
        <p:grpSpPr>
          <a:xfrm>
            <a:off x="1584311" y="3682465"/>
            <a:ext cx="884880" cy="482760"/>
            <a:chOff x="1584311" y="3682465"/>
            <a:chExt cx="8848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14:cNvPr>
                <p14:cNvContentPartPr/>
                <p14:nvPr/>
              </p14:nvContentPartPr>
              <p14:xfrm>
                <a:off x="1671431" y="3682465"/>
                <a:ext cx="138960" cy="4705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431" y="3664465"/>
                  <a:ext cx="174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14:cNvPr>
                <p14:cNvContentPartPr/>
                <p14:nvPr/>
              </p14:nvContentPartPr>
              <p14:xfrm>
                <a:off x="1584311" y="3920065"/>
                <a:ext cx="190800" cy="63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311" y="3902065"/>
                  <a:ext cx="22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14:cNvPr>
                <p14:cNvContentPartPr/>
                <p14:nvPr/>
              </p14:nvContentPartPr>
              <p14:xfrm>
                <a:off x="1839191" y="3882625"/>
                <a:ext cx="71280" cy="2703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1191" y="3864985"/>
                  <a:ext cx="10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14:cNvPr>
                <p14:cNvContentPartPr/>
                <p14:nvPr/>
              </p14:nvContentPartPr>
              <p14:xfrm>
                <a:off x="2028911" y="3877225"/>
                <a:ext cx="245160" cy="1756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271" y="3859225"/>
                  <a:ext cx="28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14:cNvPr>
                <p14:cNvContentPartPr/>
                <p14:nvPr/>
              </p14:nvContentPartPr>
              <p14:xfrm>
                <a:off x="2292071" y="3807745"/>
                <a:ext cx="177120" cy="357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071" y="3789745"/>
                  <a:ext cx="212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8872278A-853F-8303-48E4-C32D5C2A4669}"/>
              </a:ext>
            </a:extLst>
          </p:cNvPr>
          <p:cNvGrpSpPr/>
          <p:nvPr/>
        </p:nvGrpSpPr>
        <p:grpSpPr>
          <a:xfrm>
            <a:off x="2899391" y="3687145"/>
            <a:ext cx="871920" cy="443880"/>
            <a:chOff x="2899391" y="3687145"/>
            <a:chExt cx="871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14:cNvPr>
                <p14:cNvContentPartPr/>
                <p14:nvPr/>
              </p14:nvContentPartPr>
              <p14:xfrm>
                <a:off x="3075431" y="3687145"/>
                <a:ext cx="131040" cy="3056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7791" y="3669145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14:cNvPr>
                <p14:cNvContentPartPr/>
                <p14:nvPr/>
              </p14:nvContentPartPr>
              <p14:xfrm>
                <a:off x="2899391" y="3870025"/>
                <a:ext cx="263520" cy="38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1751" y="3852025"/>
                  <a:ext cx="29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14:cNvPr>
                <p14:cNvContentPartPr/>
                <p14:nvPr/>
              </p14:nvContentPartPr>
              <p14:xfrm>
                <a:off x="3261551" y="3801265"/>
                <a:ext cx="151920" cy="252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51" y="3783265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14:cNvPr>
                <p14:cNvContentPartPr/>
                <p14:nvPr/>
              </p14:nvContentPartPr>
              <p14:xfrm>
                <a:off x="3465671" y="3863905"/>
                <a:ext cx="17280" cy="1908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48031" y="3846265"/>
                  <a:ext cx="52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14:cNvPr>
                <p14:cNvContentPartPr/>
                <p14:nvPr/>
              </p14:nvContentPartPr>
              <p14:xfrm>
                <a:off x="3611471" y="3832585"/>
                <a:ext cx="159840" cy="298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471" y="3814945"/>
                  <a:ext cx="1954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14:cNvPr>
              <p14:cNvContentPartPr/>
              <p14:nvPr/>
            </p14:nvContentPartPr>
            <p14:xfrm>
              <a:off x="1891391" y="4402465"/>
              <a:ext cx="217080" cy="31032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391" y="4384825"/>
                <a:ext cx="252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B1FB414-A565-C960-2AA8-B0B2A35A84C3}"/>
              </a:ext>
            </a:extLst>
          </p:cNvPr>
          <p:cNvGrpSpPr/>
          <p:nvPr/>
        </p:nvGrpSpPr>
        <p:grpSpPr>
          <a:xfrm>
            <a:off x="613391" y="4302385"/>
            <a:ext cx="1033920" cy="960840"/>
            <a:chOff x="613391" y="4302385"/>
            <a:chExt cx="103392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14:cNvPr>
                <p14:cNvContentPartPr/>
                <p14:nvPr/>
              </p14:nvContentPartPr>
              <p14:xfrm>
                <a:off x="1063031" y="4302385"/>
                <a:ext cx="584280" cy="450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5391" y="4284385"/>
                  <a:ext cx="61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14:cNvPr>
                <p14:cNvContentPartPr/>
                <p14:nvPr/>
              </p14:nvContentPartPr>
              <p14:xfrm>
                <a:off x="713111" y="4890985"/>
                <a:ext cx="163440" cy="3722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71" y="4873345"/>
                  <a:ext cx="199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14:cNvPr>
                <p14:cNvContentPartPr/>
                <p14:nvPr/>
              </p14:nvContentPartPr>
              <p14:xfrm>
                <a:off x="613391" y="5060905"/>
                <a:ext cx="295560" cy="622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751" y="5042905"/>
                  <a:ext cx="33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14:cNvPr>
                <p14:cNvContentPartPr/>
                <p14:nvPr/>
              </p14:nvContentPartPr>
              <p14:xfrm>
                <a:off x="912551" y="4947505"/>
                <a:ext cx="171000" cy="288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911" y="4929505"/>
                  <a:ext cx="20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14:cNvPr>
                <p14:cNvContentPartPr/>
                <p14:nvPr/>
              </p14:nvContentPartPr>
              <p14:xfrm>
                <a:off x="1171031" y="4984945"/>
                <a:ext cx="21240" cy="19908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031" y="4967305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14:cNvPr>
                <p14:cNvContentPartPr/>
                <p14:nvPr/>
              </p14:nvContentPartPr>
              <p14:xfrm>
                <a:off x="1356791" y="4910065"/>
                <a:ext cx="142560" cy="317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8791" y="4892065"/>
                  <a:ext cx="178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1E3C5BF-5412-D43D-6761-A383219890B8}"/>
              </a:ext>
            </a:extLst>
          </p:cNvPr>
          <p:cNvGrpSpPr/>
          <p:nvPr/>
        </p:nvGrpSpPr>
        <p:grpSpPr>
          <a:xfrm>
            <a:off x="1753151" y="4853545"/>
            <a:ext cx="747000" cy="393840"/>
            <a:chOff x="1753151" y="4853545"/>
            <a:chExt cx="7470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14:cNvPr>
                <p14:cNvContentPartPr/>
                <p14:nvPr/>
              </p14:nvContentPartPr>
              <p14:xfrm>
                <a:off x="1827311" y="4853545"/>
                <a:ext cx="164160" cy="39384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9671" y="48355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14:cNvPr>
                <p14:cNvContentPartPr/>
                <p14:nvPr/>
              </p14:nvContentPartPr>
              <p14:xfrm>
                <a:off x="1753151" y="5046865"/>
                <a:ext cx="218520" cy="331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511" y="5029225"/>
                  <a:ext cx="254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14:cNvPr>
                <p14:cNvContentPartPr/>
                <p14:nvPr/>
              </p14:nvContentPartPr>
              <p14:xfrm>
                <a:off x="2033231" y="4941385"/>
                <a:ext cx="159120" cy="28080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231" y="4923385"/>
                  <a:ext cx="19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14:cNvPr>
                <p14:cNvContentPartPr/>
                <p14:nvPr/>
              </p14:nvContentPartPr>
              <p14:xfrm>
                <a:off x="2202431" y="5028865"/>
                <a:ext cx="121320" cy="1436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4431" y="5011225"/>
                  <a:ext cx="15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14:cNvPr>
                <p14:cNvContentPartPr/>
                <p14:nvPr/>
              </p14:nvContentPartPr>
              <p14:xfrm>
                <a:off x="2419511" y="4947505"/>
                <a:ext cx="80640" cy="2847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1511" y="4929505"/>
                  <a:ext cx="1162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14:cNvPr>
              <p14:cNvContentPartPr/>
              <p14:nvPr/>
            </p14:nvContentPartPr>
            <p14:xfrm>
              <a:off x="3902351" y="2893345"/>
              <a:ext cx="425520" cy="43812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711" y="2875345"/>
                <a:ext cx="461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14:cNvPr>
              <p14:cNvContentPartPr/>
              <p14:nvPr/>
            </p14:nvContentPartPr>
            <p14:xfrm>
              <a:off x="4217351" y="982825"/>
              <a:ext cx="692640" cy="51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9711" y="965185"/>
                <a:ext cx="728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14:cNvPr>
              <p14:cNvContentPartPr/>
              <p14:nvPr/>
            </p14:nvContentPartPr>
            <p14:xfrm>
              <a:off x="5079191" y="945385"/>
              <a:ext cx="484920" cy="5144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1191" y="927385"/>
                <a:ext cx="520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14:cNvPr>
              <p14:cNvContentPartPr/>
              <p14:nvPr/>
            </p14:nvContentPartPr>
            <p14:xfrm>
              <a:off x="3387911" y="1565305"/>
              <a:ext cx="169560" cy="3045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9911" y="1547665"/>
                <a:ext cx="20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14:cNvPr>
              <p14:cNvContentPartPr/>
              <p14:nvPr/>
            </p14:nvContentPartPr>
            <p14:xfrm>
              <a:off x="3306551" y="1704625"/>
              <a:ext cx="214920" cy="1764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8911" y="1686985"/>
                <a:ext cx="25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14:cNvPr>
              <p14:cNvContentPartPr/>
              <p14:nvPr/>
            </p14:nvContentPartPr>
            <p14:xfrm>
              <a:off x="3556031" y="1634425"/>
              <a:ext cx="70200" cy="19404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8391" y="1616425"/>
                <a:ext cx="10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14:cNvPr>
              <p14:cNvContentPartPr/>
              <p14:nvPr/>
            </p14:nvContentPartPr>
            <p14:xfrm>
              <a:off x="3714791" y="1596625"/>
              <a:ext cx="129960" cy="1630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6791" y="1578985"/>
                <a:ext cx="165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14:cNvPr>
              <p14:cNvContentPartPr/>
              <p14:nvPr/>
            </p14:nvContentPartPr>
            <p14:xfrm>
              <a:off x="3801191" y="1621825"/>
              <a:ext cx="19800" cy="180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3551" y="1604185"/>
                <a:ext cx="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14:cNvPr>
              <p14:cNvContentPartPr/>
              <p14:nvPr/>
            </p14:nvContentPartPr>
            <p14:xfrm>
              <a:off x="3949151" y="1559185"/>
              <a:ext cx="53640" cy="29304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1511" y="1541185"/>
                <a:ext cx="89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14:cNvPr>
              <p14:cNvContentPartPr/>
              <p14:nvPr/>
            </p14:nvContentPartPr>
            <p14:xfrm>
              <a:off x="5598311" y="1459105"/>
              <a:ext cx="88560" cy="25632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0311" y="1441105"/>
                <a:ext cx="12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14:cNvPr>
              <p14:cNvContentPartPr/>
              <p14:nvPr/>
            </p14:nvContentPartPr>
            <p14:xfrm>
              <a:off x="5505071" y="1571065"/>
              <a:ext cx="323640" cy="3852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7071" y="1553065"/>
                <a:ext cx="359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14:cNvPr>
              <p14:cNvContentPartPr/>
              <p14:nvPr/>
            </p14:nvContentPartPr>
            <p14:xfrm>
              <a:off x="5773991" y="1509145"/>
              <a:ext cx="88200" cy="207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6351" y="1491505"/>
                <a:ext cx="123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14:cNvPr>
              <p14:cNvContentPartPr/>
              <p14:nvPr/>
            </p14:nvContentPartPr>
            <p14:xfrm>
              <a:off x="5968391" y="1497625"/>
              <a:ext cx="142560" cy="1821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0751" y="1479985"/>
                <a:ext cx="178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14:cNvPr>
              <p14:cNvContentPartPr/>
              <p14:nvPr/>
            </p14:nvContentPartPr>
            <p14:xfrm>
              <a:off x="6068831" y="1471705"/>
              <a:ext cx="258480" cy="2617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50831" y="1453705"/>
                <a:ext cx="29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14:cNvPr>
              <p14:cNvContentPartPr/>
              <p14:nvPr/>
            </p14:nvContentPartPr>
            <p14:xfrm>
              <a:off x="5505071" y="1884625"/>
              <a:ext cx="272880" cy="3704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7071" y="1866985"/>
                <a:ext cx="308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14:cNvPr>
              <p14:cNvContentPartPr/>
              <p14:nvPr/>
            </p14:nvContentPartPr>
            <p14:xfrm>
              <a:off x="6181511" y="1884265"/>
              <a:ext cx="255600" cy="37260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63511" y="1866625"/>
                <a:ext cx="29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14:cNvPr>
              <p14:cNvContentPartPr/>
              <p14:nvPr/>
            </p14:nvContentPartPr>
            <p14:xfrm>
              <a:off x="5241551" y="2444785"/>
              <a:ext cx="200880" cy="24840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3911" y="2427145"/>
                <a:ext cx="236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14:cNvPr>
              <p14:cNvContentPartPr/>
              <p14:nvPr/>
            </p14:nvContentPartPr>
            <p14:xfrm>
              <a:off x="5135351" y="2601025"/>
              <a:ext cx="253440" cy="2988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7711" y="2583385"/>
                <a:ext cx="289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14:cNvPr>
              <p14:cNvContentPartPr/>
              <p14:nvPr/>
            </p14:nvContentPartPr>
            <p14:xfrm>
              <a:off x="5397791" y="2529745"/>
              <a:ext cx="151560" cy="186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9791" y="2512105"/>
                <a:ext cx="18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14:cNvPr>
              <p14:cNvContentPartPr/>
              <p14:nvPr/>
            </p14:nvContentPartPr>
            <p14:xfrm>
              <a:off x="5605151" y="2556025"/>
              <a:ext cx="178560" cy="13140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7151" y="2538385"/>
                <a:ext cx="214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14:cNvPr>
              <p14:cNvContentPartPr/>
              <p14:nvPr/>
            </p14:nvContentPartPr>
            <p14:xfrm>
              <a:off x="5885591" y="2504905"/>
              <a:ext cx="133920" cy="26352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7591" y="2487265"/>
                <a:ext cx="169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14:cNvPr>
              <p14:cNvContentPartPr/>
              <p14:nvPr/>
            </p14:nvContentPartPr>
            <p14:xfrm>
              <a:off x="6334151" y="2467465"/>
              <a:ext cx="179640" cy="27864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6151" y="2449465"/>
                <a:ext cx="21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14:cNvPr>
              <p14:cNvContentPartPr/>
              <p14:nvPr/>
            </p14:nvContentPartPr>
            <p14:xfrm>
              <a:off x="6218951" y="2598505"/>
              <a:ext cx="376200" cy="198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0951" y="2580505"/>
                <a:ext cx="411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14:cNvPr>
              <p14:cNvContentPartPr/>
              <p14:nvPr/>
            </p14:nvContentPartPr>
            <p14:xfrm>
              <a:off x="6599111" y="2548825"/>
              <a:ext cx="227520" cy="19440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1471" y="2530825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14:cNvPr>
              <p14:cNvContentPartPr/>
              <p14:nvPr/>
            </p14:nvContentPartPr>
            <p14:xfrm>
              <a:off x="6951551" y="2561425"/>
              <a:ext cx="6840" cy="11952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3551" y="2543425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14:cNvPr>
              <p14:cNvContentPartPr/>
              <p14:nvPr/>
            </p14:nvContentPartPr>
            <p14:xfrm>
              <a:off x="7054151" y="2523625"/>
              <a:ext cx="194040" cy="28260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6511" y="2505985"/>
                <a:ext cx="22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14:cNvPr>
              <p14:cNvContentPartPr/>
              <p14:nvPr/>
            </p14:nvContentPartPr>
            <p14:xfrm>
              <a:off x="3097391" y="2009905"/>
              <a:ext cx="347400" cy="405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9391" y="1992265"/>
                <a:ext cx="383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14:cNvPr>
              <p14:cNvContentPartPr/>
              <p14:nvPr/>
            </p14:nvContentPartPr>
            <p14:xfrm>
              <a:off x="3813791" y="2022505"/>
              <a:ext cx="227160" cy="350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6151" y="2004865"/>
                <a:ext cx="26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14:cNvPr>
              <p14:cNvContentPartPr/>
              <p14:nvPr/>
            </p14:nvContentPartPr>
            <p14:xfrm>
              <a:off x="2572871" y="2517145"/>
              <a:ext cx="138960" cy="3308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5231" y="2499505"/>
                <a:ext cx="174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14:cNvPr>
              <p14:cNvContentPartPr/>
              <p14:nvPr/>
            </p14:nvContentPartPr>
            <p14:xfrm>
              <a:off x="2411231" y="2692465"/>
              <a:ext cx="237960" cy="5688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93231" y="2674465"/>
                <a:ext cx="273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14:cNvPr>
              <p14:cNvContentPartPr/>
              <p14:nvPr/>
            </p14:nvContentPartPr>
            <p14:xfrm>
              <a:off x="2747831" y="2604985"/>
              <a:ext cx="101880" cy="21960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0191" y="2587345"/>
                <a:ext cx="13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14:cNvPr>
              <p14:cNvContentPartPr/>
              <p14:nvPr/>
            </p14:nvContentPartPr>
            <p14:xfrm>
              <a:off x="2937191" y="2611105"/>
              <a:ext cx="114840" cy="1951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9191" y="2593465"/>
                <a:ext cx="150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14:cNvPr>
              <p14:cNvContentPartPr/>
              <p14:nvPr/>
            </p14:nvContentPartPr>
            <p14:xfrm>
              <a:off x="3093791" y="2580145"/>
              <a:ext cx="145080" cy="2199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791" y="2562145"/>
                <a:ext cx="18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14:cNvPr>
              <p14:cNvContentPartPr/>
              <p14:nvPr/>
            </p14:nvContentPartPr>
            <p14:xfrm>
              <a:off x="4019711" y="2480065"/>
              <a:ext cx="114120" cy="2689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01711" y="2462065"/>
                <a:ext cx="1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14:cNvPr>
              <p14:cNvContentPartPr/>
              <p14:nvPr/>
            </p14:nvContentPartPr>
            <p14:xfrm>
              <a:off x="3914231" y="2623705"/>
              <a:ext cx="200880" cy="1944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96231" y="2605705"/>
                <a:ext cx="236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14:cNvPr>
              <p14:cNvContentPartPr/>
              <p14:nvPr/>
            </p14:nvContentPartPr>
            <p14:xfrm>
              <a:off x="4229231" y="2548825"/>
              <a:ext cx="155520" cy="15192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1231" y="2530825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14:cNvPr>
              <p14:cNvContentPartPr/>
              <p14:nvPr/>
            </p14:nvContentPartPr>
            <p14:xfrm>
              <a:off x="4427591" y="2523265"/>
              <a:ext cx="176040" cy="17100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951" y="2505265"/>
                <a:ext cx="21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14:cNvPr>
              <p14:cNvContentPartPr/>
              <p14:nvPr/>
            </p14:nvContentPartPr>
            <p14:xfrm>
              <a:off x="4661951" y="2486185"/>
              <a:ext cx="148680" cy="2530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4311" y="2468185"/>
                <a:ext cx="184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14:cNvPr>
              <p14:cNvContentPartPr/>
              <p14:nvPr/>
            </p14:nvContentPartPr>
            <p14:xfrm>
              <a:off x="2103791" y="2980825"/>
              <a:ext cx="570600" cy="47664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5791" y="2962825"/>
                <a:ext cx="606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14:cNvPr>
              <p14:cNvContentPartPr/>
              <p14:nvPr/>
            </p14:nvContentPartPr>
            <p14:xfrm>
              <a:off x="2937191" y="3006025"/>
              <a:ext cx="179640" cy="46044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9191" y="2988025"/>
                <a:ext cx="215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14:cNvPr>
              <p14:cNvContentPartPr/>
              <p14:nvPr/>
            </p14:nvContentPartPr>
            <p14:xfrm>
              <a:off x="4321031" y="2868145"/>
              <a:ext cx="263880" cy="37260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3391" y="2850145"/>
                <a:ext cx="299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14:cNvPr>
              <p14:cNvContentPartPr/>
              <p14:nvPr/>
            </p14:nvContentPartPr>
            <p14:xfrm>
              <a:off x="3719471" y="3256585"/>
              <a:ext cx="82080" cy="22608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1831" y="3238585"/>
                <a:ext cx="117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14:cNvPr>
              <p14:cNvContentPartPr/>
              <p14:nvPr/>
            </p14:nvContentPartPr>
            <p14:xfrm>
              <a:off x="3644951" y="3369265"/>
              <a:ext cx="11952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6951" y="3351265"/>
                <a:ext cx="15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14:cNvPr>
              <p14:cNvContentPartPr/>
              <p14:nvPr/>
            </p14:nvContentPartPr>
            <p14:xfrm>
              <a:off x="3838271" y="3275305"/>
              <a:ext cx="107280" cy="2199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20631" y="3257305"/>
                <a:ext cx="142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14:cNvPr>
              <p14:cNvContentPartPr/>
              <p14:nvPr/>
            </p14:nvContentPartPr>
            <p14:xfrm>
              <a:off x="4028351" y="3287905"/>
              <a:ext cx="11520" cy="14580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0351" y="3269905"/>
                <a:ext cx="47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14:cNvPr>
              <p14:cNvContentPartPr/>
              <p14:nvPr/>
            </p14:nvContentPartPr>
            <p14:xfrm>
              <a:off x="4110791" y="3268825"/>
              <a:ext cx="60840" cy="2289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93151" y="3251185"/>
                <a:ext cx="96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4F15CB85-9497-2441-0651-C2C88D70F6CD}"/>
              </a:ext>
            </a:extLst>
          </p:cNvPr>
          <p:cNvGrpSpPr/>
          <p:nvPr/>
        </p:nvGrpSpPr>
        <p:grpSpPr>
          <a:xfrm>
            <a:off x="4471511" y="2930785"/>
            <a:ext cx="2137680" cy="1657440"/>
            <a:chOff x="4471511" y="2930785"/>
            <a:chExt cx="213768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14:cNvPr>
                <p14:cNvContentPartPr/>
                <p14:nvPr/>
              </p14:nvContentPartPr>
              <p14:xfrm>
                <a:off x="4601831" y="3237505"/>
                <a:ext cx="101880" cy="30096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3831" y="3219865"/>
                  <a:ext cx="13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14:cNvPr>
                <p14:cNvContentPartPr/>
                <p14:nvPr/>
              </p14:nvContentPartPr>
              <p14:xfrm>
                <a:off x="4471511" y="3409225"/>
                <a:ext cx="165960" cy="2304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3511" y="3391585"/>
                  <a:ext cx="20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14:cNvPr>
                <p14:cNvContentPartPr/>
                <p14:nvPr/>
              </p14:nvContentPartPr>
              <p14:xfrm>
                <a:off x="4745471" y="3350185"/>
                <a:ext cx="114840" cy="1785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7471" y="3332545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14:cNvPr>
                <p14:cNvContentPartPr/>
                <p14:nvPr/>
              </p14:nvContentPartPr>
              <p14:xfrm>
                <a:off x="4926911" y="3370345"/>
                <a:ext cx="96120" cy="1486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09271" y="3352345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14:cNvPr>
                <p14:cNvContentPartPr/>
                <p14:nvPr/>
              </p14:nvContentPartPr>
              <p14:xfrm>
                <a:off x="5014031" y="3237505"/>
                <a:ext cx="153360" cy="3236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391" y="3219865"/>
                  <a:ext cx="18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14:cNvPr>
                <p14:cNvContentPartPr/>
                <p14:nvPr/>
              </p14:nvContentPartPr>
              <p14:xfrm>
                <a:off x="5037791" y="2930785"/>
                <a:ext cx="574200" cy="11718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791" y="2913145"/>
                  <a:ext cx="6098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14:cNvPr>
                <p14:cNvContentPartPr/>
                <p14:nvPr/>
              </p14:nvContentPartPr>
              <p14:xfrm>
                <a:off x="5611631" y="2949505"/>
                <a:ext cx="364680" cy="10242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3631" y="2931865"/>
                  <a:ext cx="40032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14:cNvPr>
                <p14:cNvContentPartPr/>
                <p14:nvPr/>
              </p14:nvContentPartPr>
              <p14:xfrm>
                <a:off x="4659791" y="4214905"/>
                <a:ext cx="106560" cy="34344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1791" y="4196905"/>
                  <a:ext cx="142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14:cNvPr>
                <p14:cNvContentPartPr/>
                <p14:nvPr/>
              </p14:nvContentPartPr>
              <p14:xfrm>
                <a:off x="4565471" y="4352425"/>
                <a:ext cx="182160" cy="1944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471" y="4334785"/>
                  <a:ext cx="21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14:cNvPr>
                <p14:cNvContentPartPr/>
                <p14:nvPr/>
              </p14:nvContentPartPr>
              <p14:xfrm>
                <a:off x="4796591" y="4221025"/>
                <a:ext cx="138600" cy="331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8951" y="4203025"/>
                  <a:ext cx="17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14:cNvPr>
                <p14:cNvContentPartPr/>
                <p14:nvPr/>
              </p14:nvContentPartPr>
              <p14:xfrm>
                <a:off x="5050751" y="4314985"/>
                <a:ext cx="34920" cy="1533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32751" y="4296985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14:cNvPr>
                <p14:cNvContentPartPr/>
                <p14:nvPr/>
              </p14:nvContentPartPr>
              <p14:xfrm>
                <a:off x="5226431" y="4245865"/>
                <a:ext cx="67680" cy="24228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8791" y="4227865"/>
                  <a:ext cx="103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14:cNvPr>
                <p14:cNvContentPartPr/>
                <p14:nvPr/>
              </p14:nvContentPartPr>
              <p14:xfrm>
                <a:off x="5913311" y="4232905"/>
                <a:ext cx="74160" cy="24660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5671" y="4215265"/>
                  <a:ext cx="10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14:cNvPr>
                <p14:cNvContentPartPr/>
                <p14:nvPr/>
              </p14:nvContentPartPr>
              <p14:xfrm>
                <a:off x="5780471" y="4327225"/>
                <a:ext cx="275760" cy="5868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71" y="4309225"/>
                  <a:ext cx="31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14:cNvPr>
                <p14:cNvContentPartPr/>
                <p14:nvPr/>
              </p14:nvContentPartPr>
              <p14:xfrm>
                <a:off x="6075311" y="4239745"/>
                <a:ext cx="118800" cy="2322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57311" y="4222105"/>
                  <a:ext cx="15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14:cNvPr>
                <p14:cNvContentPartPr/>
                <p14:nvPr/>
              </p14:nvContentPartPr>
              <p14:xfrm>
                <a:off x="6293831" y="4327225"/>
                <a:ext cx="102960" cy="1443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831" y="4309585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14:cNvPr>
                <p14:cNvContentPartPr/>
                <p14:nvPr/>
              </p14:nvContentPartPr>
              <p14:xfrm>
                <a:off x="6504071" y="4264585"/>
                <a:ext cx="105120" cy="32364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431" y="4246945"/>
                  <a:ext cx="1407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1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105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8</cp:revision>
  <dcterms:created xsi:type="dcterms:W3CDTF">2023-08-01T00:43:38Z</dcterms:created>
  <dcterms:modified xsi:type="dcterms:W3CDTF">2023-08-03T07:24:26Z</dcterms:modified>
</cp:coreProperties>
</file>