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1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Noodle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65314676 </a:t>
            </a:r>
            <a:r>
              <a:rPr lang="th-TH" dirty="0"/>
              <a:t>นายวิชนันท์ เหมือนเนียม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074880"/>
              </p:ext>
            </p:extLst>
          </p:nvPr>
        </p:nvGraphicFramePr>
        <p:xfrm>
          <a:off x="789709" y="269846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มา</a:t>
                      </a:r>
                      <a:r>
                        <a:rPr lang="th-TH" dirty="0" err="1"/>
                        <a:t>ม่า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ต้มยำกุ้ง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โรงงานราชบุรี โรงงาน 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Noodle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</a:t>
            </a:r>
          </a:p>
          <a:p>
            <a:pPr marL="0" indent="0">
              <a:buNone/>
            </a:pPr>
            <a:r>
              <a:rPr lang="th-TH" dirty="0"/>
              <a:t>ในหน้า </a:t>
            </a:r>
            <a:r>
              <a:rPr lang="en-US" dirty="0"/>
              <a:t>Index </a:t>
            </a:r>
            <a:r>
              <a:rPr lang="th-TH" dirty="0"/>
              <a:t>แบ่งเป็นหน้าย่อยเพิ่มเติม โดย </a:t>
            </a:r>
            <a:r>
              <a:rPr lang="en-US" dirty="0"/>
              <a:t>1 </a:t>
            </a:r>
            <a:r>
              <a:rPr lang="th-TH" dirty="0"/>
              <a:t>หน้าจะแสดงมากของสุดแค่ </a:t>
            </a:r>
            <a:r>
              <a:rPr lang="en-US" dirty="0"/>
              <a:t>5 </a:t>
            </a:r>
            <a:r>
              <a:rPr lang="th-TH" dirty="0"/>
              <a:t>อย่าง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Noodle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WICHANAN MUANNIAM</cp:lastModifiedBy>
  <cp:revision>2</cp:revision>
  <dcterms:created xsi:type="dcterms:W3CDTF">2024-10-08T09:35:04Z</dcterms:created>
  <dcterms:modified xsi:type="dcterms:W3CDTF">2024-10-11T15:17:21Z</dcterms:modified>
</cp:coreProperties>
</file>