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353" r:id="rId4"/>
    <p:sldId id="389" r:id="rId5"/>
    <p:sldId id="453" r:id="rId6"/>
    <p:sldId id="447" r:id="rId7"/>
    <p:sldId id="450" r:id="rId8"/>
    <p:sldId id="508" r:id="rId9"/>
    <p:sldId id="439" r:id="rId10"/>
    <p:sldId id="455" r:id="rId11"/>
    <p:sldId id="454" r:id="rId12"/>
    <p:sldId id="497" r:id="rId13"/>
    <p:sldId id="433" r:id="rId14"/>
    <p:sldId id="498" r:id="rId15"/>
    <p:sldId id="499" r:id="rId16"/>
    <p:sldId id="500" r:id="rId17"/>
    <p:sldId id="501" r:id="rId18"/>
    <p:sldId id="411" r:id="rId19"/>
    <p:sldId id="503" r:id="rId20"/>
    <p:sldId id="504" r:id="rId21"/>
    <p:sldId id="49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14" r:id="rId42"/>
    <p:sldId id="607" r:id="rId43"/>
    <p:sldId id="610" r:id="rId44"/>
    <p:sldId id="6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453"/>
            <p14:sldId id="447"/>
            <p14:sldId id="450"/>
            <p14:sldId id="508"/>
            <p14:sldId id="439"/>
            <p14:sldId id="455"/>
          </p14:sldIdLst>
        </p14:section>
        <p14:section name="Демонстрация" id="{3CB9B56F-AD64-40C4-9504-F754F19AC0CB}">
          <p14:sldIdLst>
            <p14:sldId id="454"/>
            <p14:sldId id="497"/>
            <p14:sldId id="433"/>
            <p14:sldId id="498"/>
            <p14:sldId id="499"/>
            <p14:sldId id="500"/>
            <p14:sldId id="501"/>
            <p14:sldId id="411"/>
            <p14:sldId id="503"/>
            <p14:sldId id="504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607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4081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9553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0807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1866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714691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9016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9826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873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73176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1B8B78E-1384-4684-B8E7-B2B09EAE8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604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52417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2419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F5AA336-B197-436D-AD53-38F4B312C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4043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1637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6A02ABF-DF4F-4131-BD09-223FA4A878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8840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9DCF09A-D3EF-4AB6-9F86-D6E919A0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512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622434E-D446-45B5-B717-FE2358EF8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728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3131B3D-D94B-471C-B2A8-AA73E725D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92119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A31B7BA-0123-469D-B650-1B3E853FB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8920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3AEEBF5-FCDC-43BC-93CD-C32CFA09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7239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99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99#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Compete/Index/2399#4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399#5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537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27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55C50E4-1F85-4665-A6CC-703830D7BE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455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15166-53C1-4CE4-B821-93979D6A28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5434" y="1269000"/>
            <a:ext cx="3021131" cy="308308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F6CDFFB-EC5F-4390-AF5D-378EB2E852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xmlns="" val="215174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За да програмирате, ви трябва среда за разработка</a:t>
            </a:r>
            <a:endParaRPr lang="en-GB" sz="4000" dirty="0"/>
          </a:p>
          <a:p>
            <a:pPr lvl="1"/>
            <a:r>
              <a:rPr lang="en-GB" sz="3600" dirty="0"/>
              <a:t>Editor </a:t>
            </a:r>
            <a:r>
              <a:rPr lang="bg-BG" sz="3600" dirty="0"/>
              <a:t>или </a:t>
            </a:r>
            <a:r>
              <a:rPr lang="en-US" sz="3600" dirty="0"/>
              <a:t>Integrated Development Environment (</a:t>
            </a:r>
            <a:r>
              <a:rPr lang="en-US" sz="3600" b="1" dirty="0">
                <a:solidFill>
                  <a:schemeClr val="bg1"/>
                </a:solidFill>
              </a:rPr>
              <a:t>IDE</a:t>
            </a:r>
            <a:r>
              <a:rPr lang="en-US" sz="3600" dirty="0"/>
              <a:t>)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JavaScript 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(</a:t>
            </a:r>
            <a:r>
              <a:rPr lang="bg-BG" sz="3400" dirty="0">
                <a:sym typeface="Wingdings" panose="05000000000000000000" pitchFamily="2" charset="2"/>
              </a:rPr>
              <a:t>безплатен </a:t>
            </a:r>
            <a:r>
              <a:rPr lang="en-GB" sz="3400" dirty="0">
                <a:sym typeface="Wingdings" panose="05000000000000000000" pitchFamily="2" charset="2"/>
              </a:rPr>
              <a:t>Editor</a:t>
            </a:r>
            <a:r>
              <a:rPr lang="en-US" sz="34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400" dirty="0">
                <a:sym typeface="Wingdings" panose="05000000000000000000" pitchFamily="2" charset="2"/>
              </a:rPr>
              <a:t>WebStorm (IDE)</a:t>
            </a:r>
            <a:endParaRPr lang="en-US" sz="3400" dirty="0"/>
          </a:p>
          <a:p>
            <a:pPr lvl="1"/>
            <a:r>
              <a:rPr lang="bg-BG" sz="3600" dirty="0"/>
              <a:t>за </a:t>
            </a:r>
            <a:r>
              <a:rPr lang="en-US" sz="3600" dirty="0"/>
              <a:t>C# </a:t>
            </a:r>
            <a:r>
              <a:rPr lang="en-US" sz="3600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sz="3600" dirty="0">
                <a:sym typeface="Wingdings" panose="05000000000000000000" pitchFamily="2" charset="2"/>
              </a:rPr>
              <a:t>за </a:t>
            </a:r>
            <a:r>
              <a:rPr lang="en-US" sz="3600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1A39B2A-9876-44D7-9A85-CA803F850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3499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>
            <a:normAutofit/>
          </a:bodyPr>
          <a:lstStyle/>
          <a:p>
            <a:r>
              <a:rPr lang="bg-BG" sz="4000" dirty="0"/>
              <a:t>Инсталирайте си</a:t>
            </a:r>
            <a:r>
              <a:rPr lang="en-US" sz="4000" dirty="0"/>
              <a:t> Visual Studio Code </a:t>
            </a:r>
            <a:r>
              <a:rPr lang="bg-BG" sz="4000" dirty="0"/>
              <a:t>за </a:t>
            </a:r>
            <a:r>
              <a:rPr lang="en-US" sz="4000" dirty="0"/>
              <a:t>JavaScript</a:t>
            </a:r>
            <a:endParaRPr lang="en-US" sz="4000" b="1" dirty="0"/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https://code.visualstudio.com/Download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4000" dirty="0"/>
              <a:t>Може да прегледате документа за инсталация</a:t>
            </a:r>
            <a:r>
              <a:rPr lang="en-US" sz="4000" dirty="0"/>
              <a:t> </a:t>
            </a:r>
            <a:r>
              <a:rPr lang="bg-BG" sz="4000" dirty="0"/>
              <a:t>на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Visual Studio Code</a:t>
            </a:r>
            <a:r>
              <a:rPr lang="bg-BG" sz="4000" dirty="0"/>
              <a:t> в ресурсите</a:t>
            </a:r>
            <a:endParaRPr lang="en-GB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003" b="26877"/>
          <a:stretch/>
        </p:blipFill>
        <p:spPr>
          <a:xfrm>
            <a:off x="2971950" y="4464000"/>
            <a:ext cx="6255000" cy="1453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3E3B4AD-8420-4A02-8256-FA15E4ADC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6817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22501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500" y="1695450"/>
            <a:ext cx="5430008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265" y="1695450"/>
            <a:ext cx="5439535" cy="250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0450" y="4371628"/>
            <a:ext cx="5467350" cy="2331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42882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" name="Картина 9" descr="Screenshot_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4414" y="4051300"/>
            <a:ext cx="8383171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0231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/>
              <a:t>[</a:t>
            </a:r>
            <a:r>
              <a:rPr lang="en-GB" b="1" dirty="0">
                <a:solidFill>
                  <a:schemeClr val="bg1"/>
                </a:solidFill>
              </a:rPr>
              <a:t>Ctrl</a:t>
            </a:r>
            <a:r>
              <a:rPr lang="en-US" b="1" dirty="0">
                <a:solidFill>
                  <a:schemeClr val="bg1"/>
                </a:solidFill>
              </a:rPr>
              <a:t> + F5</a:t>
            </a:r>
            <a:r>
              <a:rPr lang="en-US" dirty="0"/>
              <a:t>] </a:t>
            </a:r>
            <a:r>
              <a:rPr lang="bg-BG" dirty="0"/>
              <a:t>или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изберете </a:t>
            </a:r>
            <a:r>
              <a:rPr lang="en-GB" dirty="0"/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[Start Without Debugging]</a:t>
            </a:r>
            <a:endParaRPr lang="en-US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118" y="3873202"/>
            <a:ext cx="10825764" cy="2311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6422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https://judge.softuni.bg/Contests/Compete/Index/2399#0</a:t>
            </a:r>
            <a:r>
              <a:rPr lang="en-US" b="1" dirty="0">
                <a:hlinkClick r:id="rId3"/>
              </a:rPr>
              <a:t> </a:t>
            </a: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9781116-0220-4385-8B14-653A95AF4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4D2317-3BFC-4A9B-9E86-ECCE92774E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6000" y="2540056"/>
            <a:ext cx="5982010" cy="41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80971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21164" y="1814472"/>
            <a:ext cx="8238280" cy="2146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7052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indent="-514350"/>
            <a:r>
              <a:rPr lang="bg-BG" dirty="0"/>
              <a:t>Първа програма с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dirty="0"/>
              <a:t>Да направим конзолна програма</a:t>
            </a:r>
          </a:p>
          <a:p>
            <a:pPr marL="514350" indent="-514350"/>
            <a:r>
              <a:rPr lang="bg-BG" dirty="0"/>
              <a:t>Променливи и типове данни</a:t>
            </a:r>
            <a:endParaRPr lang="en-US" dirty="0"/>
          </a:p>
          <a:p>
            <a:pPr marL="514350" indent="-514350"/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/>
            <a:r>
              <a:rPr lang="bg-BG" dirty="0"/>
              <a:t>Прости операции</a:t>
            </a:r>
            <a:r>
              <a:rPr lang="en-US" dirty="0"/>
              <a:t> </a:t>
            </a:r>
            <a:r>
              <a:rPr lang="bg-BG" dirty="0"/>
              <a:t>– работа с текст и числа</a:t>
            </a:r>
            <a:endParaRPr lang="en-US" dirty="0"/>
          </a:p>
          <a:p>
            <a:pPr marL="514350" indent="-514350"/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7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0F6C1-E62C-473D-9C84-A77EB1D249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JavaScript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2EB221D-240D-4DB5-9826-3E72385516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6056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bg-BG" sz="4400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xmlns="" val="87318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65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тип, име</a:t>
            </a:r>
            <a:r>
              <a:rPr lang="en-US" sz="3200" dirty="0"/>
              <a:t> </a:t>
            </a:r>
            <a:r>
              <a:rPr lang="bg-BG" sz="3200" dirty="0"/>
              <a:t>и стойност</a:t>
            </a:r>
            <a:endParaRPr lang="en-US" sz="3200" dirty="0"/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11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r>
              <a:rPr lang="en-US" sz="3000" dirty="0">
                <a:cs typeface="Consolas" pitchFamily="49" charset="0"/>
              </a:rPr>
              <a:t/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549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12762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599000"/>
            <a:ext cx="643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 let str = input;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21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readName('SoftUni');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6000" y="4640372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xmlns="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99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6593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D3BD48E-07EE-4E35-AE54-098018584874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3"/>
              </a:rPr>
              <a:t>https://judge.softuni.bg/Contests/Index/2399#2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71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33858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A5DA7-E3F9-45D4-94E3-220D61226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083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4471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2" y="1830475"/>
            <a:ext cx="7003288" cy="3713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greetingByName(input)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= input;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greetingByName('Svetlin Nakov');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0179" y="1824166"/>
            <a:ext cx="3752851" cy="1784834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0180" y="4104001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214F112-B8E1-4F08-8AEF-3AE2E5C384CC}"/>
              </a:ext>
            </a:extLst>
          </p:cNvPr>
          <p:cNvSpPr/>
          <p:nvPr/>
        </p:nvSpPr>
        <p:spPr>
          <a:xfrm>
            <a:off x="762000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4"/>
              </a:rPr>
              <a:t>https://judge.softuni.bg/Contests/Index/2399#4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95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09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876843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5999" y="4314262"/>
            <a:ext cx="7605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subtract(firstNum, secondNum)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a = Number(firstNum);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b = Number(secondNum);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989994" y="2738618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86427">
            <a:off x="9109360" y="1566412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08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33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9273" y="1828758"/>
            <a:ext cx="4003757" cy="223074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9889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CF0455-38D3-487D-804F-EEBD4B473E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xmlns="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71A0244-B76C-4E88-B6E7-EDEE855411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8113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xmlns="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97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36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6" y="4824000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['Petar'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24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]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Вход</a:t>
            </a:r>
            <a:r>
              <a:rPr lang="en-US" sz="30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8423" y="5524403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/>
              <a:t>Изход</a:t>
            </a:r>
            <a:r>
              <a:rPr lang="en-US" sz="3000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558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22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да</a:t>
            </a:r>
            <a:r>
              <a:rPr lang="en-US" sz="3600" dirty="0"/>
              <a:t> </a:t>
            </a:r>
            <a:r>
              <a:rPr lang="bg-BG" sz="36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38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 "</a:t>
            </a:r>
            <a:r>
              <a:rPr lang="bg-BG" sz="4000" b="1" dirty="0">
                <a:solidFill>
                  <a:schemeClr val="bg1"/>
                </a:solidFill>
              </a:rPr>
              <a:t>компютърна</a:t>
            </a:r>
            <a:r>
              <a:rPr lang="bg-BG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1" y="3728617"/>
            <a:ext cx="2504233" cy="25042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ACAB6EC-DF06-4743-899A-278198563F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16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7500" y="1647530"/>
            <a:ext cx="1142365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personalInfo(firstName,lastName,age,town) {</a:t>
            </a:r>
            <a:endParaRPr lang="bg-BG" sz="3000" b="1" dirty="0">
              <a:latin typeface="Consolas" pitchFamily="49" charset="0"/>
            </a:endParaRP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${firstName}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  <a:endParaRPr lang="bg-BG" sz="3000" b="1" dirty="0">
              <a:latin typeface="Consolas" pitchFamily="49" charset="0"/>
            </a:endParaRPr>
          </a:p>
          <a:p>
            <a:endParaRPr lang="en-US" sz="3000" b="1" dirty="0">
              <a:latin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49F3FBD-C438-4376-8149-23CB092D5AC7}"/>
              </a:ext>
            </a:extLst>
          </p:cNvPr>
          <p:cNvSpPr/>
          <p:nvPr/>
        </p:nvSpPr>
        <p:spPr>
          <a:xfrm>
            <a:off x="723901" y="629379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GB" sz="2000" dirty="0">
                <a:hlinkClick r:id="rId2"/>
              </a:rPr>
              <a:t>https://judge.softuni.bg</a:t>
            </a:r>
            <a:r>
              <a:rPr lang="en-GB" sz="2000">
                <a:hlinkClick r:id="rId2"/>
              </a:rPr>
              <a:t>/Contests/</a:t>
            </a:r>
            <a:r>
              <a:rPr lang="en-GB" sz="2000" dirty="0">
                <a:hlinkClick r:id="rId2"/>
              </a:rPr>
              <a:t>Index/2399#5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27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2469" y="1854000"/>
            <a:ext cx="7815939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en-US" sz="2800" dirty="0">
                <a:solidFill>
                  <a:schemeClr val="bg2"/>
                </a:solidFill>
              </a:rPr>
              <a:t>JavaScript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функции</a:t>
            </a:r>
            <a:endParaRPr lang="en-US" sz="28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console.log(…)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5562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951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41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21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A4F956E-DBD2-432B-AAFA-4997938E49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5506" y="1844537"/>
            <a:ext cx="2820987" cy="1584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222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4292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2125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9631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825902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6E4C9998-CA80-4CB1-8701-363C4DD5F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589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714704 w 5334000"/>
              <a:gd name="connsiteY13" fmla="*/ 1529842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xmlns="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541908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xmlns="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2114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3F4166EC-4A31-4ABF-BD6C-1C6CEC405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8357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6056" y="1758797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5745" y="1758797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676401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262521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xmlns="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378" y="546010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xmlns="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8962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C8769B0-120A-4CF6-8FF9-636B98B51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873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10000" cy="52328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JavaScript, C#, Java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>
                <a:sym typeface="Wingdings" panose="05000000000000000000" pitchFamily="2" charset="2"/>
              </a:rPr>
              <a:t>Visual Studio Code</a:t>
            </a:r>
            <a:r>
              <a:rPr lang="bg-BG" sz="4000" dirty="0">
                <a:sym typeface="Wingdings" panose="05000000000000000000" pitchFamily="2" charset="2"/>
              </a:rPr>
              <a:t> </a:t>
            </a:r>
            <a:r>
              <a:rPr lang="en-US" sz="4000" dirty="0"/>
              <a:t>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EC97296-3936-4766-9841-7A54FF8453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1905</Words>
  <Application>Microsoft Office PowerPoint</Application>
  <PresentationFormat>По избор</PresentationFormat>
  <Paragraphs>360</Paragraphs>
  <Slides>44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Да направим конзолна програма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Конзолни програми с JavaScript</vt:lpstr>
      <vt:lpstr>Числата от 1 до 10</vt:lpstr>
      <vt:lpstr>Променливи и типове данни</vt:lpstr>
      <vt:lpstr>Променливи</vt:lpstr>
      <vt:lpstr>Типове данни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Задачи с прости изчисления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72</cp:revision>
  <dcterms:created xsi:type="dcterms:W3CDTF">2018-05-23T13:08:44Z</dcterms:created>
  <dcterms:modified xsi:type="dcterms:W3CDTF">2020-05-02T10:02:15Z</dcterms:modified>
  <cp:category>computer programming;programming;C#;програмиране;кодиране</cp:category>
</cp:coreProperties>
</file>