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115" d="100"/>
          <a:sy n="115" d="100"/>
        </p:scale>
        <p:origin x="13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17.05.2021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‹Nº›</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5/17/2021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5/17/2021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Capstone Project - The Battle of </a:t>
            </a:r>
            <a:r>
              <a:rPr lang="en-GB" dirty="0" err="1"/>
              <a:t>Neighborhoods</a:t>
            </a:r>
            <a:r>
              <a:rPr lang="en-GB" dirty="0"/>
              <a:t> (Week 1)</a:t>
            </a:r>
            <a:br>
              <a:rPr lang="en-GB" dirty="0"/>
            </a:br>
            <a:r>
              <a:rPr lang="en-US" b="1"/>
              <a:t>BY:SANTIAGO RUIZ</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252</TotalTime>
  <Words>633</Words>
  <Application>Microsoft Office PowerPoint</Application>
  <PresentationFormat>Panorámica</PresentationFormat>
  <Paragraphs>54</Paragraphs>
  <Slides>18</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 (Week 1) BY:SANTIAGO RUIZ</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Usuario</cp:lastModifiedBy>
  <cp:revision>21</cp:revision>
  <dcterms:created xsi:type="dcterms:W3CDTF">2019-01-13T13:58:47Z</dcterms:created>
  <dcterms:modified xsi:type="dcterms:W3CDTF">2021-05-17T09:40:40Z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