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187926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2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howGuides="1">
      <p:cViewPr varScale="1">
        <p:scale>
          <a:sx n="71" d="100"/>
          <a:sy n="71" d="100"/>
        </p:scale>
        <p:origin x="1432" y="192"/>
      </p:cViewPr>
      <p:guideLst>
        <p:guide orient="horz" pos="3742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944130"/>
            <a:ext cx="10097374" cy="4135743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6239364"/>
            <a:ext cx="8909447" cy="2868071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485A-CC6C-3E48-8AEB-DADC4BC31074}" type="datetimeFigureOut">
              <a:rPr lang="de-DE" smtClean="0"/>
              <a:t>28.09.23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64BD-B7B4-0446-AB97-8517EE6F0F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4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485A-CC6C-3E48-8AEB-DADC4BC31074}" type="datetimeFigureOut">
              <a:rPr lang="de-DE" smtClean="0"/>
              <a:t>28.09.23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64BD-B7B4-0446-AB97-8517EE6F0F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25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632461"/>
            <a:ext cx="2561466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632461"/>
            <a:ext cx="7535907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485A-CC6C-3E48-8AEB-DADC4BC31074}" type="datetimeFigureOut">
              <a:rPr lang="de-DE" smtClean="0"/>
              <a:t>28.09.23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64BD-B7B4-0446-AB97-8517EE6F0F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50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485A-CC6C-3E48-8AEB-DADC4BC31074}" type="datetimeFigureOut">
              <a:rPr lang="de-DE" smtClean="0"/>
              <a:t>28.09.23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64BD-B7B4-0446-AB97-8517EE6F0F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61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961570"/>
            <a:ext cx="10245864" cy="4941443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7949760"/>
            <a:ext cx="10245864" cy="2598588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485A-CC6C-3E48-8AEB-DADC4BC31074}" type="datetimeFigureOut">
              <a:rPr lang="de-DE" smtClean="0"/>
              <a:t>28.09.23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64BD-B7B4-0446-AB97-8517EE6F0F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7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3162304"/>
            <a:ext cx="5048687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3162304"/>
            <a:ext cx="5048687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485A-CC6C-3E48-8AEB-DADC4BC31074}" type="datetimeFigureOut">
              <a:rPr lang="de-DE" smtClean="0"/>
              <a:t>28.09.23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64BD-B7B4-0446-AB97-8517EE6F0F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2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632464"/>
            <a:ext cx="10245864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912070"/>
            <a:ext cx="5025484" cy="142716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4339231"/>
            <a:ext cx="5025484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912070"/>
            <a:ext cx="5050234" cy="142716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4339231"/>
            <a:ext cx="5050234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485A-CC6C-3E48-8AEB-DADC4BC31074}" type="datetimeFigureOut">
              <a:rPr lang="de-DE" smtClean="0"/>
              <a:t>28.09.23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64BD-B7B4-0446-AB97-8517EE6F0F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28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485A-CC6C-3E48-8AEB-DADC4BC31074}" type="datetimeFigureOut">
              <a:rPr lang="de-DE" smtClean="0"/>
              <a:t>28.09.23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64BD-B7B4-0446-AB97-8517EE6F0F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1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485A-CC6C-3E48-8AEB-DADC4BC31074}" type="datetimeFigureOut">
              <a:rPr lang="de-DE" smtClean="0"/>
              <a:t>28.09.23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64BD-B7B4-0446-AB97-8517EE6F0F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30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91951"/>
            <a:ext cx="3831372" cy="2771828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710397"/>
            <a:ext cx="6013877" cy="8441976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563779"/>
            <a:ext cx="3831372" cy="660234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485A-CC6C-3E48-8AEB-DADC4BC31074}" type="datetimeFigureOut">
              <a:rPr lang="de-DE" smtClean="0"/>
              <a:t>28.09.23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64BD-B7B4-0446-AB97-8517EE6F0F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08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91951"/>
            <a:ext cx="3831372" cy="2771828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710397"/>
            <a:ext cx="6013877" cy="8441976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563779"/>
            <a:ext cx="3831372" cy="660234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485A-CC6C-3E48-8AEB-DADC4BC31074}" type="datetimeFigureOut">
              <a:rPr lang="de-DE" smtClean="0"/>
              <a:t>28.09.23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64BD-B7B4-0446-AB97-8517EE6F0F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632464"/>
            <a:ext cx="10245864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3162304"/>
            <a:ext cx="10245864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11010319"/>
            <a:ext cx="267283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485A-CC6C-3E48-8AEB-DADC4BC31074}" type="datetimeFigureOut">
              <a:rPr lang="de-DE" smtClean="0"/>
              <a:t>28.09.23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11010319"/>
            <a:ext cx="4009251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11010319"/>
            <a:ext cx="267283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664BD-B7B4-0446-AB97-8517EE6F0F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33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43C6-65EF-4AB2-2E12-5AC21E76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738" y="8129777"/>
            <a:ext cx="10097374" cy="4135743"/>
          </a:xfrm>
        </p:spPr>
        <p:txBody>
          <a:bodyPr>
            <a:noAutofit/>
          </a:bodyPr>
          <a:lstStyle/>
          <a:p>
            <a:r>
              <a:rPr lang="de-DE" sz="44600" b="1" dirty="0">
                <a:solidFill>
                  <a:schemeClr val="accent1"/>
                </a:solidFill>
                <a:latin typeface="Cochin" panose="02000603020000020003" pitchFamily="2" charset="0"/>
              </a:rPr>
              <a:t>B</a:t>
            </a:r>
            <a:br>
              <a:rPr lang="de-DE" sz="44600" b="1" dirty="0">
                <a:solidFill>
                  <a:schemeClr val="accent1"/>
                </a:solidFill>
                <a:latin typeface="Cochin" panose="02000603020000020003" pitchFamily="2" charset="0"/>
              </a:rPr>
            </a:br>
            <a:r>
              <a:rPr lang="de-DE" sz="44600" b="1" dirty="0">
                <a:solidFill>
                  <a:schemeClr val="accent1"/>
                </a:solidFill>
                <a:latin typeface="Cochin" panose="02000603020000020003" pitchFamily="2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374129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Cochin</vt:lpstr>
      <vt:lpstr>Office Theme</vt:lpstr>
      <vt:lpstr>B 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DP</dc:title>
  <dc:creator>Pascal Wichmann</dc:creator>
  <cp:lastModifiedBy>Pascal Wichmann</cp:lastModifiedBy>
  <cp:revision>1</cp:revision>
  <dcterms:created xsi:type="dcterms:W3CDTF">2023-09-28T08:07:38Z</dcterms:created>
  <dcterms:modified xsi:type="dcterms:W3CDTF">2023-09-28T08:09:27Z</dcterms:modified>
</cp:coreProperties>
</file>