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3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702" r:id="rId5"/>
    <p:sldMasterId id="2147483756" r:id="rId6"/>
    <p:sldMasterId id="2147483810" r:id="rId7"/>
  </p:sldMasterIdLst>
  <p:notesMasterIdLst>
    <p:notesMasterId r:id="rId25"/>
  </p:notesMasterIdLst>
  <p:sldIdLst>
    <p:sldId id="500" r:id="rId8"/>
    <p:sldId id="265" r:id="rId9"/>
    <p:sldId id="267" r:id="rId10"/>
    <p:sldId id="274" r:id="rId11"/>
    <p:sldId id="403" r:id="rId12"/>
    <p:sldId id="399" r:id="rId13"/>
    <p:sldId id="501" r:id="rId14"/>
    <p:sldId id="502" r:id="rId15"/>
    <p:sldId id="504" r:id="rId16"/>
    <p:sldId id="505" r:id="rId17"/>
    <p:sldId id="510" r:id="rId18"/>
    <p:sldId id="511" r:id="rId19"/>
    <p:sldId id="509" r:id="rId20"/>
    <p:sldId id="506" r:id="rId21"/>
    <p:sldId id="266" r:id="rId22"/>
    <p:sldId id="508" r:id="rId23"/>
    <p:sldId id="41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 Instructions" id="{598F5803-9E47-43B0-AEF2-6DF4F6BE71A4}">
          <p14:sldIdLst/>
        </p14:section>
        <p14:section name="Slide Examples" id="{F3C9FF88-CE67-42A4-ADD1-1C5E7DDC1399}">
          <p14:sldIdLst>
            <p14:sldId id="500"/>
            <p14:sldId id="265"/>
            <p14:sldId id="267"/>
            <p14:sldId id="274"/>
            <p14:sldId id="403"/>
            <p14:sldId id="399"/>
            <p14:sldId id="501"/>
            <p14:sldId id="502"/>
            <p14:sldId id="504"/>
            <p14:sldId id="505"/>
            <p14:sldId id="510"/>
            <p14:sldId id="511"/>
            <p14:sldId id="509"/>
            <p14:sldId id="506"/>
            <p14:sldId id="266"/>
            <p14:sldId id="508"/>
            <p14:sldId id="414"/>
          </p14:sldIdLst>
        </p14:section>
        <p14:section name="Sky 80 Palette" id="{0ADAD1AC-2132-4DC4-A7BB-77F390EEB703}">
          <p14:sldIdLst/>
        </p14:section>
        <p14:section name="Sky 60 Palette" id="{97C21F9F-A3CB-4C44-8FF2-9C456ADD4AFE}">
          <p14:sldIdLst/>
        </p14:section>
        <p14:section name="Earth 60 Palette" id="{5A5428AD-708C-4BCC-9D66-E947859E3ACB}">
          <p14:sldIdLst/>
        </p14:section>
        <p14:section name="Sand 40 Palette" id="{5B27B02E-A082-40D8-A549-1155F86A32EA}">
          <p14:sldIdLst/>
        </p14:section>
        <p14:section name="Icons and Pictograms" id="{0476F782-8B26-4EC3-BAAC-68329C55B3F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EFF"/>
    <a:srgbClr val="FEEFED"/>
    <a:srgbClr val="E7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5FA9646-C772-4898-8722-9C7C3AA66207}">
  <a:tblStyle styleId="{95FA9646-C772-4898-8722-9C7C3AA66207}" styleName="Telstra Corporate">
    <a:wholeTbl>
      <a:tcTxStyle>
        <a:fontRef idx="minor"/>
        <a:srgbClr val="131A35"/>
      </a:tcTxStyle>
      <a:tcStyle>
        <a:tcBdr>
          <a:left>
            <a:lnRef idx="0">
              <a:scrgbClr r="0" g="0" b="0"/>
            </a:lnRef>
          </a:left>
          <a:right>
            <a:lnRef idx="0">
              <a:scrgbClr r="0" g="0" b="0"/>
            </a:lnRef>
          </a:right>
          <a:top>
            <a:lnRef idx="0">
              <a:scrgbClr r="0" g="0" b="0"/>
            </a:lnRef>
          </a:top>
          <a:bottom>
            <a:ln w="3175" cmpd="sng">
              <a:solidFill>
                <a:srgbClr val="D4CDC3"/>
              </a:solidFill>
            </a:ln>
          </a:bottom>
          <a:insideH>
            <a:ln w="3175" cmpd="sng">
              <a:solidFill>
                <a:srgbClr val="D4CDC3"/>
              </a:solidFill>
            </a:ln>
          </a:insideH>
          <a:insideV>
            <a:lnRef idx="0">
              <a:scrgbClr r="0" g="0" b="0"/>
            </a:lnRef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TxStyle>
        <a:fontRef idx="minor"/>
        <a:srgbClr val="131A35"/>
      </a:tcTxStyle>
      <a:tcStyle>
        <a:tcBdr>
          <a:top>
            <a:lnRef idx="0">
              <a:scrgbClr r="0" g="0" b="0"/>
            </a:lnRef>
          </a:top>
          <a:bottom>
            <a:ln w="3175" cmpd="sng">
              <a:solidFill>
                <a:srgbClr val="D4CDC3"/>
              </a:solidFill>
            </a:ln>
          </a:bottom>
        </a:tcBdr>
      </a:tcStyle>
    </a:lastCol>
    <a:firstCol>
      <a:tcTxStyle b="on">
        <a:fontRef idx="minor"/>
        <a:srgbClr val="131A35"/>
      </a:tcTxStyle>
      <a:tcStyle>
        <a:tcBdr>
          <a:top>
            <a:lnRef idx="0">
              <a:scrgbClr r="0" g="0" b="0"/>
            </a:lnRef>
          </a:top>
          <a:bottom>
            <a:ln w="3175" cmpd="sng">
              <a:solidFill>
                <a:srgbClr val="D4CDC3"/>
              </a:solidFill>
            </a:ln>
          </a:bottom>
        </a:tcBdr>
      </a:tcStyle>
    </a:firstCol>
    <a:lastRow>
      <a:tcTxStyle>
        <a:fontRef idx="minor"/>
        <a:srgbClr val="131A35"/>
      </a:tcTxStyle>
      <a:tcStyle>
        <a:tcBdr>
          <a:top>
            <a:ln w="6350" cmpd="sng">
              <a:solidFill>
                <a:srgbClr val="131A35"/>
              </a:solidFill>
            </a:ln>
          </a:top>
          <a:bottom>
            <a:ln w="6350" cmpd="sng">
              <a:solidFill>
                <a:srgbClr val="131A35"/>
              </a:solidFill>
            </a:ln>
          </a:bottom>
        </a:tcBdr>
      </a:tcStyle>
    </a:lastRow>
    <a:firstRow>
      <a:tcTxStyle b="on">
        <a:fontRef idx="minor"/>
        <a:srgbClr val="FFFFFF"/>
      </a:tcTxStyle>
      <a:tcStyle>
        <a:tcBdr>
          <a:top>
            <a:lnRef idx="0">
              <a:scrgbClr r="0" g="0" b="0"/>
            </a:lnRef>
          </a:top>
          <a:bottom>
            <a:lnRef idx="0">
              <a:scrgbClr r="0" g="0" b="0"/>
            </a:lnRef>
          </a:bottom>
        </a:tcBdr>
        <a:fill>
          <a:solidFill>
            <a:srgbClr val="0D54FF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0F6D-BB40-44F0-BB08-8CFA3912DBDD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7065F-699C-4B04-93B8-E5ADEEF4C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91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1FC3FF3-061C-1847-34C4-D7CA4D0AD0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236913"/>
            <a:ext cx="5076826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B4A88B0B-9529-EDB9-0228-8641B29F47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9C41F89-C69C-1A97-3C92-CA435A10A0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69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Soli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E330B148-7FE3-C8D2-E381-50D9CF2CE989}"/>
              </a:ext>
            </a:extLst>
          </p:cNvPr>
          <p:cNvSpPr/>
          <p:nvPr userDrawn="1"/>
        </p:nvSpPr>
        <p:spPr>
          <a:xfrm flipH="1" flipV="1">
            <a:off x="2900363" y="-2"/>
            <a:ext cx="9291637" cy="5984875"/>
          </a:xfrm>
          <a:prstGeom prst="round1Rect">
            <a:avLst>
              <a:gd name="adj" fmla="val 2349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2611120"/>
            <a:ext cx="1982787" cy="562270"/>
          </a:xfrm>
        </p:spPr>
        <p:txBody>
          <a:bodyPr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83B27F83-90C2-3853-E5DB-7CCA50EC34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42305" y="1227653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E673016D-CEEC-BDDD-19C9-A64AAE8BE2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74115" y="1223752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977F395B-2E79-E060-45FC-E5B13D82D0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2305" y="2068890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FF5475A3-8DB1-5F55-5C21-8EE21AF2ED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74115" y="2072609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AF9AF3DE-1C43-B899-906B-F84788F42A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42305" y="2910127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A10D9AE8-0051-A5B3-8647-CA485623715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74115" y="2913846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FE9A1CA-EBC1-FA31-1B7D-863B43F0CF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42305" y="3751364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F7BE2953-4136-7C8A-1A7E-2F1342BD39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74115" y="3755083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DFFEC545-D02E-366E-B88D-83A9749AAC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42305" y="4592601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B0416EE-8B2C-B8D6-26CD-9B5385AF94E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74115" y="4596320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984FC46-5187-CF27-B23E-5FA6CDDB4F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6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/ CT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AE6B6E7A-5E5F-9AF8-D723-E2B9C8926927}"/>
              </a:ext>
            </a:extLst>
          </p:cNvPr>
          <p:cNvSpPr/>
          <p:nvPr userDrawn="1"/>
        </p:nvSpPr>
        <p:spPr>
          <a:xfrm flipH="1">
            <a:off x="4443413" y="1462019"/>
            <a:ext cx="7748587" cy="5395981"/>
          </a:xfrm>
          <a:prstGeom prst="round1Rect">
            <a:avLst>
              <a:gd name="adj" fmla="val 245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FBB36-C05C-F406-3C5B-A01B0E7404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166736"/>
            <a:ext cx="3744000" cy="647037"/>
          </a:xfrm>
        </p:spPr>
        <p:txBody>
          <a:bodyPr anchor="b" anchorCtr="0">
            <a:spAutoFit/>
          </a:bodyPr>
          <a:lstStyle>
            <a:lvl1pPr>
              <a:lnSpc>
                <a:spcPct val="8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EF83973-47B8-521B-F1E1-29F21F8846F0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103938" y="3054649"/>
            <a:ext cx="2404269" cy="594000"/>
          </a:xfrm>
          <a:prstGeom prst="roundRect">
            <a:avLst>
              <a:gd name="adj" fmla="val 50000"/>
            </a:avLst>
          </a:prstGeom>
          <a:solidFill>
            <a:srgbClr val="6CC8FE"/>
          </a:solidFill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Find out more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5FC08E95-BD60-7AE8-65C5-F50484E8F0F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559032" y="4880293"/>
            <a:ext cx="2489464" cy="420500"/>
          </a:xfrm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2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search term</a:t>
            </a:r>
          </a:p>
        </p:txBody>
      </p:sp>
      <p:sp>
        <p:nvSpPr>
          <p:cNvPr id="24" name="Media Placeholder 23">
            <a:extLst>
              <a:ext uri="{FF2B5EF4-FFF2-40B4-BE49-F238E27FC236}">
                <a16:creationId xmlns:a16="http://schemas.microsoft.com/office/drawing/2014/main" id="{CF4F750D-BE90-0C52-8E43-A4F6D89E11A3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6103938" y="4928877"/>
            <a:ext cx="323333" cy="323332"/>
          </a:xfrm>
          <a:custGeom>
            <a:avLst/>
            <a:gdLst>
              <a:gd name="connsiteX0" fmla="*/ 128442 w 323333"/>
              <a:gd name="connsiteY0" fmla="*/ 27467 h 323332"/>
              <a:gd name="connsiteX1" fmla="*/ 27468 w 323333"/>
              <a:gd name="connsiteY1" fmla="*/ 128441 h 323332"/>
              <a:gd name="connsiteX2" fmla="*/ 128442 w 323333"/>
              <a:gd name="connsiteY2" fmla="*/ 229416 h 323332"/>
              <a:gd name="connsiteX3" fmla="*/ 229417 w 323333"/>
              <a:gd name="connsiteY3" fmla="*/ 128441 h 323332"/>
              <a:gd name="connsiteX4" fmla="*/ 128442 w 323333"/>
              <a:gd name="connsiteY4" fmla="*/ 27467 h 323332"/>
              <a:gd name="connsiteX5" fmla="*/ 113896 w 323333"/>
              <a:gd name="connsiteY5" fmla="*/ 803 h 323332"/>
              <a:gd name="connsiteX6" fmla="*/ 208145 w 323333"/>
              <a:gd name="connsiteY6" fmla="*/ 28012 h 323332"/>
              <a:gd name="connsiteX7" fmla="*/ 228339 w 323333"/>
              <a:gd name="connsiteY7" fmla="*/ 208144 h 323332"/>
              <a:gd name="connsiteX8" fmla="*/ 319755 w 323333"/>
              <a:gd name="connsiteY8" fmla="*/ 299425 h 323332"/>
              <a:gd name="connsiteX9" fmla="*/ 319755 w 323333"/>
              <a:gd name="connsiteY9" fmla="*/ 318428 h 323332"/>
              <a:gd name="connsiteX10" fmla="*/ 299425 w 323333"/>
              <a:gd name="connsiteY10" fmla="*/ 319754 h 323332"/>
              <a:gd name="connsiteX11" fmla="*/ 208145 w 323333"/>
              <a:gd name="connsiteY11" fmla="*/ 228339 h 323332"/>
              <a:gd name="connsiteX12" fmla="*/ 48208 w 323333"/>
              <a:gd name="connsiteY12" fmla="*/ 228339 h 323332"/>
              <a:gd name="connsiteX13" fmla="*/ 28013 w 323333"/>
              <a:gd name="connsiteY13" fmla="*/ 48207 h 323332"/>
              <a:gd name="connsiteX14" fmla="*/ 113896 w 323333"/>
              <a:gd name="connsiteY14" fmla="*/ 803 h 32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3333" h="323332">
                <a:moveTo>
                  <a:pt x="128442" y="27467"/>
                </a:moveTo>
                <a:cubicBezTo>
                  <a:pt x="72675" y="27467"/>
                  <a:pt x="27468" y="72675"/>
                  <a:pt x="27468" y="128441"/>
                </a:cubicBezTo>
                <a:cubicBezTo>
                  <a:pt x="27468" y="184208"/>
                  <a:pt x="72675" y="229416"/>
                  <a:pt x="128442" y="229416"/>
                </a:cubicBezTo>
                <a:cubicBezTo>
                  <a:pt x="184209" y="229416"/>
                  <a:pt x="229417" y="184208"/>
                  <a:pt x="229417" y="128441"/>
                </a:cubicBezTo>
                <a:cubicBezTo>
                  <a:pt x="229417" y="72675"/>
                  <a:pt x="184209" y="27467"/>
                  <a:pt x="128442" y="27467"/>
                </a:cubicBezTo>
                <a:close/>
                <a:moveTo>
                  <a:pt x="113896" y="803"/>
                </a:moveTo>
                <a:cubicBezTo>
                  <a:pt x="146494" y="-2852"/>
                  <a:pt x="180486" y="5929"/>
                  <a:pt x="208145" y="28012"/>
                </a:cubicBezTo>
                <a:cubicBezTo>
                  <a:pt x="263463" y="72178"/>
                  <a:pt x="272505" y="152825"/>
                  <a:pt x="228339" y="208144"/>
                </a:cubicBezTo>
                <a:lnTo>
                  <a:pt x="319755" y="299425"/>
                </a:lnTo>
                <a:cubicBezTo>
                  <a:pt x="324526" y="304861"/>
                  <a:pt x="324526" y="312992"/>
                  <a:pt x="319755" y="318428"/>
                </a:cubicBezTo>
                <a:cubicBezTo>
                  <a:pt x="314508" y="324408"/>
                  <a:pt x="305406" y="325002"/>
                  <a:pt x="299425" y="319754"/>
                </a:cubicBezTo>
                <a:lnTo>
                  <a:pt x="208145" y="228339"/>
                </a:lnTo>
                <a:cubicBezTo>
                  <a:pt x="161372" y="265681"/>
                  <a:pt x="94981" y="265681"/>
                  <a:pt x="48208" y="228339"/>
                </a:cubicBezTo>
                <a:cubicBezTo>
                  <a:pt x="-7111" y="184173"/>
                  <a:pt x="-16153" y="103526"/>
                  <a:pt x="28013" y="48207"/>
                </a:cubicBezTo>
                <a:cubicBezTo>
                  <a:pt x="50096" y="20548"/>
                  <a:pt x="81299" y="4458"/>
                  <a:pt x="113896" y="803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2B2E957D-DEA2-F1E7-2613-B2328C4C4B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03938" y="4054443"/>
            <a:ext cx="2552400" cy="421200"/>
          </a:xfrm>
          <a:solidFill>
            <a:schemeClr val="accent2"/>
          </a:solidFill>
          <a:effectLst>
            <a:outerShdw dist="12700" dir="5400000" algn="t" rotWithShape="0">
              <a:schemeClr val="tx1"/>
            </a:outerShdw>
          </a:effectLst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link</a:t>
            </a:r>
          </a:p>
        </p:txBody>
      </p:sp>
    </p:spTree>
    <p:extLst>
      <p:ext uri="{BB962C8B-B14F-4D97-AF65-F5344CB8AC3E}">
        <p14:creationId xmlns:p14="http://schemas.microsoft.com/office/powerpoint/2010/main" val="278511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8F2E2-9837-2CA7-9EA7-840312A3D2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BFC90-C86D-E8D7-4938-C57A062951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9B8DE-4B5E-FACA-BB6A-DCC0A905ED7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53551F0-E65A-F602-C51B-A2D76F0F58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5437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CD0AC-A4BA-95A9-A57F-08266D4D63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90AF-3886-A5A1-445A-051BE37AF0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F2099-6B79-31FE-80CD-E08A4328920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959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30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11234737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752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5284800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26200" y="1657350"/>
            <a:ext cx="5284788" cy="432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, 2/3 Column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0E9E30E-0A1A-82DE-4334-96CE8E6CDC92}"/>
              </a:ext>
            </a:extLst>
          </p:cNvPr>
          <p:cNvSpPr/>
          <p:nvPr userDrawn="1"/>
        </p:nvSpPr>
        <p:spPr>
          <a:xfrm flipH="1">
            <a:off x="4443413" y="1462088"/>
            <a:ext cx="7761287" cy="5395912"/>
          </a:xfrm>
          <a:custGeom>
            <a:avLst/>
            <a:gdLst>
              <a:gd name="connsiteX0" fmla="*/ 7172539 w 7761287"/>
              <a:gd name="connsiteY0" fmla="*/ 0 h 5395912"/>
              <a:gd name="connsiteX1" fmla="*/ 0 w 7761287"/>
              <a:gd name="connsiteY1" fmla="*/ 0 h 5395912"/>
              <a:gd name="connsiteX2" fmla="*/ 0 w 7761287"/>
              <a:gd name="connsiteY2" fmla="*/ 5395912 h 5395912"/>
              <a:gd name="connsiteX3" fmla="*/ 7761287 w 7761287"/>
              <a:gd name="connsiteY3" fmla="*/ 5395912 h 5395912"/>
              <a:gd name="connsiteX4" fmla="*/ 7761287 w 7761287"/>
              <a:gd name="connsiteY4" fmla="*/ 588748 h 5395912"/>
              <a:gd name="connsiteX5" fmla="*/ 7172539 w 7761287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287" h="5395912">
                <a:moveTo>
                  <a:pt x="7172539" y="0"/>
                </a:moveTo>
                <a:lnTo>
                  <a:pt x="0" y="0"/>
                </a:lnTo>
                <a:lnTo>
                  <a:pt x="0" y="5395912"/>
                </a:lnTo>
                <a:lnTo>
                  <a:pt x="7761287" y="5395912"/>
                </a:lnTo>
                <a:lnTo>
                  <a:pt x="7761287" y="588748"/>
                </a:lnTo>
                <a:cubicBezTo>
                  <a:pt x="7761287" y="263591"/>
                  <a:pt x="7497696" y="0"/>
                  <a:pt x="71725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2266244"/>
            <a:ext cx="3524400" cy="37186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95456" y="2266244"/>
            <a:ext cx="6609600" cy="371880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927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 Content, 2/3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9BD31C9-70A9-6804-6C42-2F8AED50241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645275" cy="6858000"/>
          </a:xfrm>
          <a:prstGeom prst="round1Rect">
            <a:avLst>
              <a:gd name="adj" fmla="val 8586"/>
            </a:avLst>
          </a:prstGeo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04063" y="1462088"/>
            <a:ext cx="4608512" cy="787400"/>
          </a:xfrm>
        </p:spPr>
        <p:txBody>
          <a:bodyPr anchor="b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86600" y="2641600"/>
            <a:ext cx="4613025" cy="3343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398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3304800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619" y="1657350"/>
            <a:ext cx="3304800" cy="4327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F6510E-9D94-26ED-4304-A6EBD633E02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07400" y="1657350"/>
            <a:ext cx="3305175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934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2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025B142-02D4-1CCD-2F25-A071A03A260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67661" y="-1"/>
            <a:ext cx="4224337" cy="5984876"/>
          </a:xfrm>
          <a:custGeom>
            <a:avLst/>
            <a:gdLst>
              <a:gd name="connsiteX0" fmla="*/ 1 w 4224337"/>
              <a:gd name="connsiteY0" fmla="*/ 0 h 5984876"/>
              <a:gd name="connsiteX1" fmla="*/ 4224337 w 4224337"/>
              <a:gd name="connsiteY1" fmla="*/ 0 h 5984876"/>
              <a:gd name="connsiteX2" fmla="*/ 4224337 w 4224337"/>
              <a:gd name="connsiteY2" fmla="*/ 3961888 h 5984876"/>
              <a:gd name="connsiteX3" fmla="*/ 4224336 w 4224337"/>
              <a:gd name="connsiteY3" fmla="*/ 3961888 h 5984876"/>
              <a:gd name="connsiteX4" fmla="*/ 4224336 w 4224337"/>
              <a:gd name="connsiteY4" fmla="*/ 5984876 h 5984876"/>
              <a:gd name="connsiteX5" fmla="*/ 405752 w 4224337"/>
              <a:gd name="connsiteY5" fmla="*/ 5984876 h 5984876"/>
              <a:gd name="connsiteX6" fmla="*/ 0 w 4224337"/>
              <a:gd name="connsiteY6" fmla="*/ 5579124 h 5984876"/>
              <a:gd name="connsiteX7" fmla="*/ 0 w 4224337"/>
              <a:gd name="connsiteY7" fmla="*/ 3472324 h 5984876"/>
              <a:gd name="connsiteX8" fmla="*/ 1 w 4224337"/>
              <a:gd name="connsiteY8" fmla="*/ 3472324 h 598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337" h="5984876">
                <a:moveTo>
                  <a:pt x="1" y="0"/>
                </a:moveTo>
                <a:lnTo>
                  <a:pt x="4224337" y="0"/>
                </a:lnTo>
                <a:lnTo>
                  <a:pt x="4224337" y="3961888"/>
                </a:lnTo>
                <a:lnTo>
                  <a:pt x="4224336" y="3961888"/>
                </a:lnTo>
                <a:lnTo>
                  <a:pt x="4224336" y="5984876"/>
                </a:lnTo>
                <a:lnTo>
                  <a:pt x="405752" y="5984876"/>
                </a:lnTo>
                <a:cubicBezTo>
                  <a:pt x="181661" y="5984876"/>
                  <a:pt x="0" y="5803215"/>
                  <a:pt x="0" y="5579124"/>
                </a:cubicBezTo>
                <a:lnTo>
                  <a:pt x="0" y="3472324"/>
                </a:lnTo>
                <a:lnTo>
                  <a:pt x="1" y="3472324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080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6829200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442619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C3D1CEC-B943-8A35-203F-363A97C7DD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035299"/>
            <a:ext cx="3305175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6D8A572-78B0-9A80-6253-3C2DA5A168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2619" y="3035299"/>
            <a:ext cx="3304800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2BEFCE-660C-9FAC-8281-A9B4280F89F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8B1962-06E1-ABBB-847B-37F63EC905D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980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144F5EC-AB08-1873-9F90-0B3D0B091A10}"/>
              </a:ext>
            </a:extLst>
          </p:cNvPr>
          <p:cNvSpPr/>
          <p:nvPr userDrawn="1"/>
        </p:nvSpPr>
        <p:spPr>
          <a:xfrm flipV="1">
            <a:off x="0" y="-2"/>
            <a:ext cx="9963150" cy="3232152"/>
          </a:xfrm>
          <a:custGeom>
            <a:avLst/>
            <a:gdLst>
              <a:gd name="connsiteX0" fmla="*/ 0 w 9963150"/>
              <a:gd name="connsiteY0" fmla="*/ 3232152 h 3232152"/>
              <a:gd name="connsiteX1" fmla="*/ 9963150 w 9963150"/>
              <a:gd name="connsiteY1" fmla="*/ 3232152 h 3232152"/>
              <a:gd name="connsiteX2" fmla="*/ 9963150 w 9963150"/>
              <a:gd name="connsiteY2" fmla="*/ 540998 h 3232152"/>
              <a:gd name="connsiteX3" fmla="*/ 9422152 w 9963150"/>
              <a:gd name="connsiteY3" fmla="*/ 0 h 3232152"/>
              <a:gd name="connsiteX4" fmla="*/ 0 w 9963150"/>
              <a:gd name="connsiteY4" fmla="*/ 0 h 323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63150" h="3232152">
                <a:moveTo>
                  <a:pt x="0" y="3232152"/>
                </a:moveTo>
                <a:lnTo>
                  <a:pt x="9963150" y="3232152"/>
                </a:lnTo>
                <a:lnTo>
                  <a:pt x="9963150" y="540998"/>
                </a:lnTo>
                <a:cubicBezTo>
                  <a:pt x="9963150" y="242213"/>
                  <a:pt x="9720937" y="0"/>
                  <a:pt x="942215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03128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rgbClr val="6CC8FE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bg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22751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22751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67663" y="3599802"/>
            <a:ext cx="3060000" cy="240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967663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343101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4x Text w/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0164B2C-06E3-E8A0-0001-7910E573DD4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0"/>
            <a:ext cx="9950450" cy="3624263"/>
          </a:xfrm>
          <a:custGeom>
            <a:avLst/>
            <a:gdLst>
              <a:gd name="connsiteX0" fmla="*/ 0 w 9950450"/>
              <a:gd name="connsiteY0" fmla="*/ 0 h 3624263"/>
              <a:gd name="connsiteX1" fmla="*/ 9950450 w 9950450"/>
              <a:gd name="connsiteY1" fmla="*/ 0 h 3624263"/>
              <a:gd name="connsiteX2" fmla="*/ 9950450 w 9950450"/>
              <a:gd name="connsiteY2" fmla="*/ 2768176 h 3624263"/>
              <a:gd name="connsiteX3" fmla="*/ 9094363 w 9950450"/>
              <a:gd name="connsiteY3" fmla="*/ 3624263 h 3624263"/>
              <a:gd name="connsiteX4" fmla="*/ 0 w 9950450"/>
              <a:gd name="connsiteY4" fmla="*/ 3624263 h 362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0450" h="3624263">
                <a:moveTo>
                  <a:pt x="0" y="0"/>
                </a:moveTo>
                <a:lnTo>
                  <a:pt x="9950450" y="0"/>
                </a:lnTo>
                <a:lnTo>
                  <a:pt x="9950450" y="2768176"/>
                </a:lnTo>
                <a:cubicBezTo>
                  <a:pt x="9950450" y="3240980"/>
                  <a:pt x="9567167" y="3624263"/>
                  <a:pt x="9094363" y="3624263"/>
                </a:cubicBezTo>
                <a:lnTo>
                  <a:pt x="0" y="3624263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44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9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550703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68135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68134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58430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58431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0958E43-BCF4-156C-6C6E-7EB4A7D12D7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48725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906B4596-9C68-226C-5813-8E590E0AE39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848726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169793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6x Text w/ Ic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D7B9F77-4CD9-CA55-49DC-D40A2AB312AB}"/>
              </a:ext>
            </a:extLst>
          </p:cNvPr>
          <p:cNvSpPr/>
          <p:nvPr userDrawn="1"/>
        </p:nvSpPr>
        <p:spPr>
          <a:xfrm flipV="1">
            <a:off x="0" y="0"/>
            <a:ext cx="9729788" cy="6196010"/>
          </a:xfrm>
          <a:custGeom>
            <a:avLst/>
            <a:gdLst>
              <a:gd name="connsiteX0" fmla="*/ 0 w 9729788"/>
              <a:gd name="connsiteY0" fmla="*/ 6196010 h 6196010"/>
              <a:gd name="connsiteX1" fmla="*/ 9729788 w 9729788"/>
              <a:gd name="connsiteY1" fmla="*/ 6196010 h 6196010"/>
              <a:gd name="connsiteX2" fmla="*/ 9729788 w 9729788"/>
              <a:gd name="connsiteY2" fmla="*/ 1326690 h 6196010"/>
              <a:gd name="connsiteX3" fmla="*/ 8403098 w 9729788"/>
              <a:gd name="connsiteY3" fmla="*/ 0 h 6196010"/>
              <a:gd name="connsiteX4" fmla="*/ 0 w 9729788"/>
              <a:gd name="connsiteY4" fmla="*/ 0 h 619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9788" h="6196010">
                <a:moveTo>
                  <a:pt x="0" y="6196010"/>
                </a:moveTo>
                <a:lnTo>
                  <a:pt x="9729788" y="6196010"/>
                </a:lnTo>
                <a:lnTo>
                  <a:pt x="9729788" y="1326690"/>
                </a:lnTo>
                <a:cubicBezTo>
                  <a:pt x="9729788" y="593979"/>
                  <a:pt x="9135809" y="0"/>
                  <a:pt x="840309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8812211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7838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07862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07862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07862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77838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2" name="Picture Placeholder 19">
            <a:extLst>
              <a:ext uri="{FF2B5EF4-FFF2-40B4-BE49-F238E27FC236}">
                <a16:creationId xmlns:a16="http://schemas.microsoft.com/office/drawing/2014/main" id="{82507CFC-ED11-892A-A048-F0A9F0182D6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120026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3" name="Picture Placeholder 19">
            <a:extLst>
              <a:ext uri="{FF2B5EF4-FFF2-40B4-BE49-F238E27FC236}">
                <a16:creationId xmlns:a16="http://schemas.microsoft.com/office/drawing/2014/main" id="{0A3B16E2-2C81-796B-3ADD-4FBE9A0E119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20026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693B1104-6D09-CD36-CCCA-391104CE394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50050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5" name="Text Placeholder 25">
            <a:extLst>
              <a:ext uri="{FF2B5EF4-FFF2-40B4-BE49-F238E27FC236}">
                <a16:creationId xmlns:a16="http://schemas.microsoft.com/office/drawing/2014/main" id="{92D35063-2B6C-2CF8-AD31-B89B1E1CA99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50050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DEA6639C-D41A-EA68-07C6-46A2FC0838A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50050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7" name="Picture Placeholder 19">
            <a:extLst>
              <a:ext uri="{FF2B5EF4-FFF2-40B4-BE49-F238E27FC236}">
                <a16:creationId xmlns:a16="http://schemas.microsoft.com/office/drawing/2014/main" id="{F0A980B6-D749-56E4-FB23-CF546036326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120026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B36A829-99F5-045E-960A-0B654B5A90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7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Mas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2593DE2-550E-F245-0F33-F4ABD463A93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3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E491914-9447-44CA-E26B-51915B8AAB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8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/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nline Image Placeholder 13">
            <a:extLst>
              <a:ext uri="{FF2B5EF4-FFF2-40B4-BE49-F238E27FC236}">
                <a16:creationId xmlns:a16="http://schemas.microsoft.com/office/drawing/2014/main" id="{A29FF05B-A17B-F773-31E8-2E38B27CC138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1525774" y="1605475"/>
            <a:ext cx="511492" cy="425979"/>
          </a:xfrm>
          <a:custGeom>
            <a:avLst/>
            <a:gdLst>
              <a:gd name="connsiteX0" fmla="*/ 509909 w 511492"/>
              <a:gd name="connsiteY0" fmla="*/ 0 h 425979"/>
              <a:gd name="connsiteX1" fmla="*/ 509909 w 511492"/>
              <a:gd name="connsiteY1" fmla="*/ 82346 h 425979"/>
              <a:gd name="connsiteX2" fmla="*/ 418062 w 511492"/>
              <a:gd name="connsiteY2" fmla="*/ 129852 h 425979"/>
              <a:gd name="connsiteX3" fmla="*/ 380056 w 511492"/>
              <a:gd name="connsiteY3" fmla="*/ 216948 h 425979"/>
              <a:gd name="connsiteX4" fmla="*/ 396684 w 511492"/>
              <a:gd name="connsiteY4" fmla="*/ 212197 h 425979"/>
              <a:gd name="connsiteX5" fmla="*/ 413311 w 511492"/>
              <a:gd name="connsiteY5" fmla="*/ 210614 h 425979"/>
              <a:gd name="connsiteX6" fmla="*/ 486155 w 511492"/>
              <a:gd name="connsiteY6" fmla="*/ 242286 h 425979"/>
              <a:gd name="connsiteX7" fmla="*/ 511492 w 511492"/>
              <a:gd name="connsiteY7" fmla="*/ 313546 h 425979"/>
              <a:gd name="connsiteX8" fmla="*/ 480612 w 511492"/>
              <a:gd name="connsiteY8" fmla="*/ 392724 h 425979"/>
              <a:gd name="connsiteX9" fmla="*/ 400642 w 511492"/>
              <a:gd name="connsiteY9" fmla="*/ 425979 h 425979"/>
              <a:gd name="connsiteX10" fmla="*/ 316713 w 511492"/>
              <a:gd name="connsiteY10" fmla="*/ 390349 h 425979"/>
              <a:gd name="connsiteX11" fmla="*/ 277124 w 511492"/>
              <a:gd name="connsiteY11" fmla="*/ 269206 h 425979"/>
              <a:gd name="connsiteX12" fmla="*/ 285834 w 511492"/>
              <a:gd name="connsiteY12" fmla="*/ 197154 h 425979"/>
              <a:gd name="connsiteX13" fmla="*/ 319881 w 511492"/>
              <a:gd name="connsiteY13" fmla="*/ 115601 h 425979"/>
              <a:gd name="connsiteX14" fmla="*/ 391141 w 511492"/>
              <a:gd name="connsiteY14" fmla="*/ 43548 h 425979"/>
              <a:gd name="connsiteX15" fmla="*/ 509909 w 511492"/>
              <a:gd name="connsiteY15" fmla="*/ 0 h 425979"/>
              <a:gd name="connsiteX16" fmla="*/ 232785 w 511492"/>
              <a:gd name="connsiteY16" fmla="*/ 0 h 425979"/>
              <a:gd name="connsiteX17" fmla="*/ 232785 w 511492"/>
              <a:gd name="connsiteY17" fmla="*/ 82346 h 425979"/>
              <a:gd name="connsiteX18" fmla="*/ 140938 w 511492"/>
              <a:gd name="connsiteY18" fmla="*/ 129852 h 425979"/>
              <a:gd name="connsiteX19" fmla="*/ 102932 w 511492"/>
              <a:gd name="connsiteY19" fmla="*/ 216948 h 425979"/>
              <a:gd name="connsiteX20" fmla="*/ 119559 w 511492"/>
              <a:gd name="connsiteY20" fmla="*/ 212197 h 425979"/>
              <a:gd name="connsiteX21" fmla="*/ 136187 w 511492"/>
              <a:gd name="connsiteY21" fmla="*/ 210614 h 425979"/>
              <a:gd name="connsiteX22" fmla="*/ 209031 w 511492"/>
              <a:gd name="connsiteY22" fmla="*/ 242286 h 425979"/>
              <a:gd name="connsiteX23" fmla="*/ 234368 w 511492"/>
              <a:gd name="connsiteY23" fmla="*/ 313546 h 425979"/>
              <a:gd name="connsiteX24" fmla="*/ 203488 w 511492"/>
              <a:gd name="connsiteY24" fmla="*/ 392724 h 425979"/>
              <a:gd name="connsiteX25" fmla="*/ 123518 w 511492"/>
              <a:gd name="connsiteY25" fmla="*/ 425979 h 425979"/>
              <a:gd name="connsiteX26" fmla="*/ 39589 w 511492"/>
              <a:gd name="connsiteY26" fmla="*/ 390349 h 425979"/>
              <a:gd name="connsiteX27" fmla="*/ 0 w 511492"/>
              <a:gd name="connsiteY27" fmla="*/ 269206 h 425979"/>
              <a:gd name="connsiteX28" fmla="*/ 8709 w 511492"/>
              <a:gd name="connsiteY28" fmla="*/ 197154 h 425979"/>
              <a:gd name="connsiteX29" fmla="*/ 42757 w 511492"/>
              <a:gd name="connsiteY29" fmla="*/ 115601 h 425979"/>
              <a:gd name="connsiteX30" fmla="*/ 114018 w 511492"/>
              <a:gd name="connsiteY30" fmla="*/ 43548 h 425979"/>
              <a:gd name="connsiteX31" fmla="*/ 232785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509909" y="0"/>
                </a:moveTo>
                <a:lnTo>
                  <a:pt x="509909" y="82346"/>
                </a:lnTo>
                <a:cubicBezTo>
                  <a:pt x="469792" y="91847"/>
                  <a:pt x="439176" y="107682"/>
                  <a:pt x="418062" y="129852"/>
                </a:cubicBezTo>
                <a:cubicBezTo>
                  <a:pt x="396948" y="152022"/>
                  <a:pt x="384279" y="181055"/>
                  <a:pt x="380056" y="216948"/>
                </a:cubicBezTo>
                <a:cubicBezTo>
                  <a:pt x="385335" y="214837"/>
                  <a:pt x="390878" y="213254"/>
                  <a:pt x="396684" y="212197"/>
                </a:cubicBezTo>
                <a:cubicBezTo>
                  <a:pt x="402491" y="211142"/>
                  <a:pt x="408032" y="210614"/>
                  <a:pt x="413311" y="210614"/>
                </a:cubicBezTo>
                <a:cubicBezTo>
                  <a:pt x="444983" y="210614"/>
                  <a:pt x="469264" y="221172"/>
                  <a:pt x="486155" y="242286"/>
                </a:cubicBezTo>
                <a:cubicBezTo>
                  <a:pt x="503047" y="263400"/>
                  <a:pt x="511492" y="287153"/>
                  <a:pt x="511492" y="313546"/>
                </a:cubicBezTo>
                <a:cubicBezTo>
                  <a:pt x="511492" y="344162"/>
                  <a:pt x="501200" y="370555"/>
                  <a:pt x="480612" y="392724"/>
                </a:cubicBezTo>
                <a:cubicBezTo>
                  <a:pt x="460026" y="414894"/>
                  <a:pt x="433369" y="425979"/>
                  <a:pt x="400642" y="425979"/>
                </a:cubicBezTo>
                <a:cubicBezTo>
                  <a:pt x="371083" y="425979"/>
                  <a:pt x="343106" y="414102"/>
                  <a:pt x="316713" y="390349"/>
                </a:cubicBezTo>
                <a:cubicBezTo>
                  <a:pt x="290320" y="366596"/>
                  <a:pt x="277124" y="326215"/>
                  <a:pt x="277124" y="269206"/>
                </a:cubicBezTo>
                <a:cubicBezTo>
                  <a:pt x="277124" y="249148"/>
                  <a:pt x="280028" y="225130"/>
                  <a:pt x="285834" y="197154"/>
                </a:cubicBezTo>
                <a:cubicBezTo>
                  <a:pt x="291641" y="169178"/>
                  <a:pt x="302989" y="141993"/>
                  <a:pt x="319881" y="115601"/>
                </a:cubicBezTo>
                <a:cubicBezTo>
                  <a:pt x="336772" y="89208"/>
                  <a:pt x="360525" y="65190"/>
                  <a:pt x="391141" y="43548"/>
                </a:cubicBezTo>
                <a:cubicBezTo>
                  <a:pt x="421756" y="21905"/>
                  <a:pt x="461346" y="7390"/>
                  <a:pt x="509909" y="0"/>
                </a:cubicBezTo>
                <a:close/>
                <a:moveTo>
                  <a:pt x="232785" y="0"/>
                </a:moveTo>
                <a:lnTo>
                  <a:pt x="232785" y="82346"/>
                </a:lnTo>
                <a:cubicBezTo>
                  <a:pt x="192667" y="91847"/>
                  <a:pt x="162052" y="107682"/>
                  <a:pt x="140938" y="129852"/>
                </a:cubicBezTo>
                <a:cubicBezTo>
                  <a:pt x="119823" y="152022"/>
                  <a:pt x="107154" y="181055"/>
                  <a:pt x="102932" y="216948"/>
                </a:cubicBezTo>
                <a:cubicBezTo>
                  <a:pt x="108211" y="214837"/>
                  <a:pt x="113753" y="213254"/>
                  <a:pt x="119559" y="212197"/>
                </a:cubicBezTo>
                <a:cubicBezTo>
                  <a:pt x="125366" y="211142"/>
                  <a:pt x="130908" y="210614"/>
                  <a:pt x="136187" y="210614"/>
                </a:cubicBezTo>
                <a:cubicBezTo>
                  <a:pt x="167859" y="210614"/>
                  <a:pt x="192139" y="221172"/>
                  <a:pt x="209031" y="242286"/>
                </a:cubicBezTo>
                <a:cubicBezTo>
                  <a:pt x="225923" y="263400"/>
                  <a:pt x="234368" y="287153"/>
                  <a:pt x="234368" y="313546"/>
                </a:cubicBezTo>
                <a:cubicBezTo>
                  <a:pt x="234368" y="344162"/>
                  <a:pt x="224075" y="370555"/>
                  <a:pt x="203488" y="392724"/>
                </a:cubicBezTo>
                <a:cubicBezTo>
                  <a:pt x="182902" y="414894"/>
                  <a:pt x="156246" y="425979"/>
                  <a:pt x="123518" y="425979"/>
                </a:cubicBezTo>
                <a:cubicBezTo>
                  <a:pt x="93958" y="425979"/>
                  <a:pt x="65982" y="414102"/>
                  <a:pt x="39589" y="390349"/>
                </a:cubicBezTo>
                <a:cubicBezTo>
                  <a:pt x="13197" y="366596"/>
                  <a:pt x="0" y="326215"/>
                  <a:pt x="0" y="269206"/>
                </a:cubicBezTo>
                <a:cubicBezTo>
                  <a:pt x="0" y="249148"/>
                  <a:pt x="2904" y="225130"/>
                  <a:pt x="8709" y="197154"/>
                </a:cubicBezTo>
                <a:cubicBezTo>
                  <a:pt x="14516" y="169178"/>
                  <a:pt x="25865" y="141993"/>
                  <a:pt x="42757" y="115601"/>
                </a:cubicBezTo>
                <a:cubicBezTo>
                  <a:pt x="59648" y="89208"/>
                  <a:pt x="83402" y="65190"/>
                  <a:pt x="114018" y="43548"/>
                </a:cubicBezTo>
                <a:cubicBezTo>
                  <a:pt x="144633" y="21905"/>
                  <a:pt x="184222" y="7390"/>
                  <a:pt x="232785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13" name="Online Image Placeholder 12">
            <a:extLst>
              <a:ext uri="{FF2B5EF4-FFF2-40B4-BE49-F238E27FC236}">
                <a16:creationId xmlns:a16="http://schemas.microsoft.com/office/drawing/2014/main" id="{1BF5E98A-C1FF-60AA-AE9C-E5D4232A909F}"/>
              </a:ext>
            </a:extLst>
          </p:cNvPr>
          <p:cNvSpPr>
            <a:spLocks noGrp="1"/>
          </p:cNvSpPr>
          <p:nvPr>
            <p:ph type="clipArt" sz="quarter" idx="14"/>
          </p:nvPr>
        </p:nvSpPr>
        <p:spPr>
          <a:xfrm>
            <a:off x="9623453" y="4310851"/>
            <a:ext cx="511492" cy="425979"/>
          </a:xfrm>
          <a:custGeom>
            <a:avLst/>
            <a:gdLst>
              <a:gd name="connsiteX0" fmla="*/ 387974 w 511492"/>
              <a:gd name="connsiteY0" fmla="*/ 0 h 425979"/>
              <a:gd name="connsiteX1" fmla="*/ 471903 w 511492"/>
              <a:gd name="connsiteY1" fmla="*/ 35631 h 425979"/>
              <a:gd name="connsiteX2" fmla="*/ 511492 w 511492"/>
              <a:gd name="connsiteY2" fmla="*/ 156773 h 425979"/>
              <a:gd name="connsiteX3" fmla="*/ 502783 w 511492"/>
              <a:gd name="connsiteY3" fmla="*/ 228825 h 425979"/>
              <a:gd name="connsiteX4" fmla="*/ 468735 w 511492"/>
              <a:gd name="connsiteY4" fmla="*/ 310379 h 425979"/>
              <a:gd name="connsiteX5" fmla="*/ 397475 w 511492"/>
              <a:gd name="connsiteY5" fmla="*/ 382432 h 425979"/>
              <a:gd name="connsiteX6" fmla="*/ 278707 w 511492"/>
              <a:gd name="connsiteY6" fmla="*/ 425979 h 425979"/>
              <a:gd name="connsiteX7" fmla="*/ 278707 w 511492"/>
              <a:gd name="connsiteY7" fmla="*/ 343634 h 425979"/>
              <a:gd name="connsiteX8" fmla="*/ 370555 w 511492"/>
              <a:gd name="connsiteY8" fmla="*/ 296127 h 425979"/>
              <a:gd name="connsiteX9" fmla="*/ 408560 w 511492"/>
              <a:gd name="connsiteY9" fmla="*/ 209031 h 425979"/>
              <a:gd name="connsiteX10" fmla="*/ 391933 w 511492"/>
              <a:gd name="connsiteY10" fmla="*/ 213782 h 425979"/>
              <a:gd name="connsiteX11" fmla="*/ 375305 w 511492"/>
              <a:gd name="connsiteY11" fmla="*/ 215365 h 425979"/>
              <a:gd name="connsiteX12" fmla="*/ 302461 w 511492"/>
              <a:gd name="connsiteY12" fmla="*/ 183693 h 425979"/>
              <a:gd name="connsiteX13" fmla="*/ 277124 w 511492"/>
              <a:gd name="connsiteY13" fmla="*/ 112433 h 425979"/>
              <a:gd name="connsiteX14" fmla="*/ 308004 w 511492"/>
              <a:gd name="connsiteY14" fmla="*/ 33255 h 425979"/>
              <a:gd name="connsiteX15" fmla="*/ 387974 w 511492"/>
              <a:gd name="connsiteY15" fmla="*/ 0 h 425979"/>
              <a:gd name="connsiteX16" fmla="*/ 110850 w 511492"/>
              <a:gd name="connsiteY16" fmla="*/ 0 h 425979"/>
              <a:gd name="connsiteX17" fmla="*/ 194779 w 511492"/>
              <a:gd name="connsiteY17" fmla="*/ 35631 h 425979"/>
              <a:gd name="connsiteX18" fmla="*/ 234368 w 511492"/>
              <a:gd name="connsiteY18" fmla="*/ 156773 h 425979"/>
              <a:gd name="connsiteX19" fmla="*/ 225658 w 511492"/>
              <a:gd name="connsiteY19" fmla="*/ 228825 h 425979"/>
              <a:gd name="connsiteX20" fmla="*/ 191611 w 511492"/>
              <a:gd name="connsiteY20" fmla="*/ 310379 h 425979"/>
              <a:gd name="connsiteX21" fmla="*/ 120351 w 511492"/>
              <a:gd name="connsiteY21" fmla="*/ 382432 h 425979"/>
              <a:gd name="connsiteX22" fmla="*/ 1583 w 511492"/>
              <a:gd name="connsiteY22" fmla="*/ 425979 h 425979"/>
              <a:gd name="connsiteX23" fmla="*/ 1583 w 511492"/>
              <a:gd name="connsiteY23" fmla="*/ 343634 h 425979"/>
              <a:gd name="connsiteX24" fmla="*/ 93430 w 511492"/>
              <a:gd name="connsiteY24" fmla="*/ 296127 h 425979"/>
              <a:gd name="connsiteX25" fmla="*/ 131436 w 511492"/>
              <a:gd name="connsiteY25" fmla="*/ 209031 h 425979"/>
              <a:gd name="connsiteX26" fmla="*/ 114809 w 511492"/>
              <a:gd name="connsiteY26" fmla="*/ 213782 h 425979"/>
              <a:gd name="connsiteX27" fmla="*/ 98181 w 511492"/>
              <a:gd name="connsiteY27" fmla="*/ 215365 h 425979"/>
              <a:gd name="connsiteX28" fmla="*/ 25337 w 511492"/>
              <a:gd name="connsiteY28" fmla="*/ 183693 h 425979"/>
              <a:gd name="connsiteX29" fmla="*/ 0 w 511492"/>
              <a:gd name="connsiteY29" fmla="*/ 112433 h 425979"/>
              <a:gd name="connsiteX30" fmla="*/ 30880 w 511492"/>
              <a:gd name="connsiteY30" fmla="*/ 33255 h 425979"/>
              <a:gd name="connsiteX31" fmla="*/ 110850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387974" y="0"/>
                </a:moveTo>
                <a:cubicBezTo>
                  <a:pt x="417534" y="0"/>
                  <a:pt x="445510" y="11877"/>
                  <a:pt x="471903" y="35631"/>
                </a:cubicBezTo>
                <a:cubicBezTo>
                  <a:pt x="498295" y="59383"/>
                  <a:pt x="511492" y="99764"/>
                  <a:pt x="511492" y="156773"/>
                </a:cubicBezTo>
                <a:cubicBezTo>
                  <a:pt x="511492" y="176831"/>
                  <a:pt x="508589" y="200849"/>
                  <a:pt x="502783" y="228825"/>
                </a:cubicBezTo>
                <a:cubicBezTo>
                  <a:pt x="496976" y="256801"/>
                  <a:pt x="485627" y="283987"/>
                  <a:pt x="468735" y="310379"/>
                </a:cubicBezTo>
                <a:cubicBezTo>
                  <a:pt x="451844" y="336772"/>
                  <a:pt x="428090" y="360789"/>
                  <a:pt x="397475" y="382432"/>
                </a:cubicBezTo>
                <a:cubicBezTo>
                  <a:pt x="366859" y="404074"/>
                  <a:pt x="327270" y="418589"/>
                  <a:pt x="278707" y="425979"/>
                </a:cubicBezTo>
                <a:lnTo>
                  <a:pt x="278707" y="343634"/>
                </a:lnTo>
                <a:cubicBezTo>
                  <a:pt x="318825" y="334132"/>
                  <a:pt x="349440" y="318297"/>
                  <a:pt x="370555" y="296127"/>
                </a:cubicBezTo>
                <a:cubicBezTo>
                  <a:pt x="391669" y="273957"/>
                  <a:pt x="404338" y="244925"/>
                  <a:pt x="408560" y="209031"/>
                </a:cubicBezTo>
                <a:cubicBezTo>
                  <a:pt x="403281" y="211142"/>
                  <a:pt x="397739" y="212726"/>
                  <a:pt x="391933" y="213782"/>
                </a:cubicBezTo>
                <a:cubicBezTo>
                  <a:pt x="386126" y="214837"/>
                  <a:pt x="380584" y="215365"/>
                  <a:pt x="375305" y="215365"/>
                </a:cubicBezTo>
                <a:cubicBezTo>
                  <a:pt x="343633" y="215365"/>
                  <a:pt x="319353" y="204807"/>
                  <a:pt x="302461" y="183693"/>
                </a:cubicBezTo>
                <a:cubicBezTo>
                  <a:pt x="285570" y="162579"/>
                  <a:pt x="277124" y="138826"/>
                  <a:pt x="277124" y="112433"/>
                </a:cubicBezTo>
                <a:cubicBezTo>
                  <a:pt x="277124" y="81818"/>
                  <a:pt x="287417" y="55425"/>
                  <a:pt x="308004" y="33255"/>
                </a:cubicBezTo>
                <a:cubicBezTo>
                  <a:pt x="328590" y="11085"/>
                  <a:pt x="355246" y="0"/>
                  <a:pt x="387974" y="0"/>
                </a:cubicBezTo>
                <a:close/>
                <a:moveTo>
                  <a:pt x="110850" y="0"/>
                </a:moveTo>
                <a:cubicBezTo>
                  <a:pt x="140409" y="0"/>
                  <a:pt x="168386" y="11877"/>
                  <a:pt x="194779" y="35631"/>
                </a:cubicBezTo>
                <a:cubicBezTo>
                  <a:pt x="221172" y="59383"/>
                  <a:pt x="234368" y="99764"/>
                  <a:pt x="234368" y="156773"/>
                </a:cubicBezTo>
                <a:cubicBezTo>
                  <a:pt x="234368" y="176831"/>
                  <a:pt x="231464" y="200849"/>
                  <a:pt x="225658" y="228825"/>
                </a:cubicBezTo>
                <a:cubicBezTo>
                  <a:pt x="219851" y="256801"/>
                  <a:pt x="208503" y="283987"/>
                  <a:pt x="191611" y="310379"/>
                </a:cubicBezTo>
                <a:cubicBezTo>
                  <a:pt x="174720" y="336772"/>
                  <a:pt x="150967" y="360789"/>
                  <a:pt x="120351" y="382432"/>
                </a:cubicBezTo>
                <a:cubicBezTo>
                  <a:pt x="89736" y="404074"/>
                  <a:pt x="50146" y="418589"/>
                  <a:pt x="1583" y="425979"/>
                </a:cubicBezTo>
                <a:lnTo>
                  <a:pt x="1583" y="343634"/>
                </a:lnTo>
                <a:cubicBezTo>
                  <a:pt x="41700" y="334132"/>
                  <a:pt x="72316" y="318297"/>
                  <a:pt x="93430" y="296127"/>
                </a:cubicBezTo>
                <a:cubicBezTo>
                  <a:pt x="114544" y="273957"/>
                  <a:pt x="127213" y="244925"/>
                  <a:pt x="131436" y="209031"/>
                </a:cubicBezTo>
                <a:cubicBezTo>
                  <a:pt x="126157" y="211142"/>
                  <a:pt x="120614" y="212726"/>
                  <a:pt x="114809" y="213782"/>
                </a:cubicBezTo>
                <a:cubicBezTo>
                  <a:pt x="109002" y="214837"/>
                  <a:pt x="103460" y="215365"/>
                  <a:pt x="98181" y="215365"/>
                </a:cubicBezTo>
                <a:cubicBezTo>
                  <a:pt x="66509" y="215365"/>
                  <a:pt x="42228" y="204807"/>
                  <a:pt x="25337" y="183693"/>
                </a:cubicBezTo>
                <a:cubicBezTo>
                  <a:pt x="8445" y="162579"/>
                  <a:pt x="0" y="138826"/>
                  <a:pt x="0" y="112433"/>
                </a:cubicBezTo>
                <a:cubicBezTo>
                  <a:pt x="0" y="81818"/>
                  <a:pt x="10293" y="55425"/>
                  <a:pt x="30880" y="33255"/>
                </a:cubicBezTo>
                <a:cubicBezTo>
                  <a:pt x="51466" y="11085"/>
                  <a:pt x="78123" y="0"/>
                  <a:pt x="110850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C715C-D616-CED7-B98F-1B0C7AAA3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3309" y="1801195"/>
            <a:ext cx="8553600" cy="300240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statement slide/ quote. Text highlight is applied manually. </a:t>
            </a:r>
            <a:r>
              <a:rPr lang="en-GB" sz="5400" dirty="0">
                <a:solidFill>
                  <a:schemeClr val="bg1"/>
                </a:solidFill>
                <a:latin typeface="+mj-lt"/>
              </a:rPr>
              <a:t>Delete quotation marks if statement slide.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69790-625C-1192-30DE-FB4FDF7094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0CAE7-792E-B0B3-71E2-67835B401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6DCD9-35A2-F371-7228-D5632C0A26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F6853E7-232C-EA67-1671-929019933D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13309" y="5100757"/>
            <a:ext cx="8553600" cy="5292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accent3"/>
                </a:solidFill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dirty="0"/>
              <a:t>Quote reference name</a:t>
            </a:r>
          </a:p>
          <a:p>
            <a:pPr lvl="1"/>
            <a:r>
              <a:rPr lang="en-US" dirty="0"/>
              <a:t>Quote reference company (if required)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0E10C10-E739-80C8-4228-A75E124B69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2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796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Laptop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8A6567E3-FA04-93A5-2427-EB1C047145EE}"/>
              </a:ext>
            </a:extLst>
          </p:cNvPr>
          <p:cNvSpPr/>
          <p:nvPr userDrawn="1"/>
        </p:nvSpPr>
        <p:spPr>
          <a:xfrm>
            <a:off x="1" y="1673663"/>
            <a:ext cx="12192000" cy="5184337"/>
          </a:xfrm>
          <a:prstGeom prst="round1Rect">
            <a:avLst>
              <a:gd name="adj" fmla="val 183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2401278" y="932498"/>
            <a:ext cx="7412647" cy="4179252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CA865-A4CA-2B0A-BBD0-795B5AEBB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42" y="674689"/>
            <a:ext cx="10060716" cy="53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6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/ C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AE6B6E7A-5E5F-9AF8-D723-E2B9C8926927}"/>
              </a:ext>
            </a:extLst>
          </p:cNvPr>
          <p:cNvSpPr/>
          <p:nvPr userDrawn="1"/>
        </p:nvSpPr>
        <p:spPr>
          <a:xfrm flipH="1">
            <a:off x="4443413" y="1462019"/>
            <a:ext cx="7748587" cy="5395981"/>
          </a:xfrm>
          <a:prstGeom prst="round1Rect">
            <a:avLst>
              <a:gd name="adj" fmla="val 245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FBB36-C05C-F406-3C5B-A01B0E7404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166736"/>
            <a:ext cx="3744000" cy="647037"/>
          </a:xfrm>
        </p:spPr>
        <p:txBody>
          <a:bodyPr anchor="b" anchorCtr="0">
            <a:spAutoFit/>
          </a:bodyPr>
          <a:lstStyle>
            <a:lvl1pPr>
              <a:lnSpc>
                <a:spcPct val="85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EF83973-47B8-521B-F1E1-29F21F8846F0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103938" y="3054649"/>
            <a:ext cx="2404269" cy="594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CTA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5FC08E95-BD60-7AE8-65C5-F50484E8F0F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559032" y="4880293"/>
            <a:ext cx="2489464" cy="420500"/>
          </a:xfrm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search term</a:t>
            </a:r>
          </a:p>
        </p:txBody>
      </p:sp>
      <p:sp>
        <p:nvSpPr>
          <p:cNvPr id="24" name="Media Placeholder 23">
            <a:extLst>
              <a:ext uri="{FF2B5EF4-FFF2-40B4-BE49-F238E27FC236}">
                <a16:creationId xmlns:a16="http://schemas.microsoft.com/office/drawing/2014/main" id="{CF4F750D-BE90-0C52-8E43-A4F6D89E11A3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6103938" y="4928877"/>
            <a:ext cx="323333" cy="323332"/>
          </a:xfrm>
          <a:custGeom>
            <a:avLst/>
            <a:gdLst>
              <a:gd name="connsiteX0" fmla="*/ 128442 w 323333"/>
              <a:gd name="connsiteY0" fmla="*/ 27467 h 323332"/>
              <a:gd name="connsiteX1" fmla="*/ 27468 w 323333"/>
              <a:gd name="connsiteY1" fmla="*/ 128441 h 323332"/>
              <a:gd name="connsiteX2" fmla="*/ 128442 w 323333"/>
              <a:gd name="connsiteY2" fmla="*/ 229416 h 323332"/>
              <a:gd name="connsiteX3" fmla="*/ 229417 w 323333"/>
              <a:gd name="connsiteY3" fmla="*/ 128441 h 323332"/>
              <a:gd name="connsiteX4" fmla="*/ 128442 w 323333"/>
              <a:gd name="connsiteY4" fmla="*/ 27467 h 323332"/>
              <a:gd name="connsiteX5" fmla="*/ 113896 w 323333"/>
              <a:gd name="connsiteY5" fmla="*/ 803 h 323332"/>
              <a:gd name="connsiteX6" fmla="*/ 208145 w 323333"/>
              <a:gd name="connsiteY6" fmla="*/ 28012 h 323332"/>
              <a:gd name="connsiteX7" fmla="*/ 228339 w 323333"/>
              <a:gd name="connsiteY7" fmla="*/ 208144 h 323332"/>
              <a:gd name="connsiteX8" fmla="*/ 319755 w 323333"/>
              <a:gd name="connsiteY8" fmla="*/ 299425 h 323332"/>
              <a:gd name="connsiteX9" fmla="*/ 319755 w 323333"/>
              <a:gd name="connsiteY9" fmla="*/ 318428 h 323332"/>
              <a:gd name="connsiteX10" fmla="*/ 299425 w 323333"/>
              <a:gd name="connsiteY10" fmla="*/ 319754 h 323332"/>
              <a:gd name="connsiteX11" fmla="*/ 208145 w 323333"/>
              <a:gd name="connsiteY11" fmla="*/ 228339 h 323332"/>
              <a:gd name="connsiteX12" fmla="*/ 48208 w 323333"/>
              <a:gd name="connsiteY12" fmla="*/ 228339 h 323332"/>
              <a:gd name="connsiteX13" fmla="*/ 28013 w 323333"/>
              <a:gd name="connsiteY13" fmla="*/ 48207 h 323332"/>
              <a:gd name="connsiteX14" fmla="*/ 113896 w 323333"/>
              <a:gd name="connsiteY14" fmla="*/ 803 h 32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3333" h="323332">
                <a:moveTo>
                  <a:pt x="128442" y="27467"/>
                </a:moveTo>
                <a:cubicBezTo>
                  <a:pt x="72675" y="27467"/>
                  <a:pt x="27468" y="72675"/>
                  <a:pt x="27468" y="128441"/>
                </a:cubicBezTo>
                <a:cubicBezTo>
                  <a:pt x="27468" y="184208"/>
                  <a:pt x="72675" y="229416"/>
                  <a:pt x="128442" y="229416"/>
                </a:cubicBezTo>
                <a:cubicBezTo>
                  <a:pt x="184209" y="229416"/>
                  <a:pt x="229417" y="184208"/>
                  <a:pt x="229417" y="128441"/>
                </a:cubicBezTo>
                <a:cubicBezTo>
                  <a:pt x="229417" y="72675"/>
                  <a:pt x="184209" y="27467"/>
                  <a:pt x="128442" y="27467"/>
                </a:cubicBezTo>
                <a:close/>
                <a:moveTo>
                  <a:pt x="113896" y="803"/>
                </a:moveTo>
                <a:cubicBezTo>
                  <a:pt x="146494" y="-2852"/>
                  <a:pt x="180486" y="5929"/>
                  <a:pt x="208145" y="28012"/>
                </a:cubicBezTo>
                <a:cubicBezTo>
                  <a:pt x="263463" y="72178"/>
                  <a:pt x="272505" y="152825"/>
                  <a:pt x="228339" y="208144"/>
                </a:cubicBezTo>
                <a:lnTo>
                  <a:pt x="319755" y="299425"/>
                </a:lnTo>
                <a:cubicBezTo>
                  <a:pt x="324526" y="304861"/>
                  <a:pt x="324526" y="312992"/>
                  <a:pt x="319755" y="318428"/>
                </a:cubicBezTo>
                <a:cubicBezTo>
                  <a:pt x="314508" y="324408"/>
                  <a:pt x="305406" y="325002"/>
                  <a:pt x="299425" y="319754"/>
                </a:cubicBezTo>
                <a:lnTo>
                  <a:pt x="208145" y="228339"/>
                </a:lnTo>
                <a:cubicBezTo>
                  <a:pt x="161372" y="265681"/>
                  <a:pt x="94981" y="265681"/>
                  <a:pt x="48208" y="228339"/>
                </a:cubicBezTo>
                <a:cubicBezTo>
                  <a:pt x="-7111" y="184173"/>
                  <a:pt x="-16153" y="103526"/>
                  <a:pt x="28013" y="48207"/>
                </a:cubicBezTo>
                <a:cubicBezTo>
                  <a:pt x="50096" y="20548"/>
                  <a:pt x="81299" y="4458"/>
                  <a:pt x="113896" y="803"/>
                </a:cubicBezTo>
                <a:close/>
              </a:path>
            </a:pathLst>
          </a:custGeom>
          <a:solidFill>
            <a:srgbClr val="6CC8FE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1DB15501-56D1-9EC4-FE70-516BCA4AFFB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03938" y="4054443"/>
            <a:ext cx="2552400" cy="421200"/>
          </a:xfrm>
          <a:solidFill>
            <a:schemeClr val="accent2"/>
          </a:solidFill>
          <a:effectLst>
            <a:outerShdw dist="12700" dir="5400000" algn="t" rotWithShape="0">
              <a:srgbClr val="6CC8FE"/>
            </a:outerShdw>
          </a:effectLst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link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77747ED-4AF7-6B17-AB4F-883BCAF235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9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8F2E2-9837-2CA7-9EA7-840312A3D2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BFC90-C86D-E8D7-4938-C57A062951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9B8DE-4B5E-FACA-BB6A-DCC0A905ED7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53551F0-E65A-F602-C51B-A2D76F0F58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7162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CD0AC-A4BA-95A9-A57F-08266D4D63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90AF-3886-A5A1-445A-051BE37AF0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F2099-6B79-31FE-80CD-E08A4328920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81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2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1FC3FF3-061C-1847-34C4-D7CA4D0AD0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236913"/>
            <a:ext cx="5076826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C10D7D-2E5F-E76F-F3F7-84FAF60ED7A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5482A-B541-C6B1-C9AB-32D4DC9C4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55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Mas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rgbClr val="6CC8FE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E3BDDD-0B06-CC36-995C-10851A78557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2AF3B08-5549-40ED-FEE9-D450F096A0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3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rgbClr val="6CC8FE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EF17C74-650C-0BF2-1525-618BFAD738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3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Mask + Key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nline Image Placeholder 4">
            <a:extLst>
              <a:ext uri="{FF2B5EF4-FFF2-40B4-BE49-F238E27FC236}">
                <a16:creationId xmlns:a16="http://schemas.microsoft.com/office/drawing/2014/main" id="{AE4ADFBF-D9A7-082D-4CB8-6C01B5850F0E}"/>
              </a:ext>
            </a:extLst>
          </p:cNvPr>
          <p:cNvSpPr>
            <a:spLocks noGrp="1"/>
          </p:cNvSpPr>
          <p:nvPr>
            <p:ph type="clipArt" sz="quarter" idx="12"/>
          </p:nvPr>
        </p:nvSpPr>
        <p:spPr>
          <a:xfrm flipV="1">
            <a:off x="-177801" y="-1"/>
            <a:ext cx="9907589" cy="5788024"/>
          </a:xfrm>
          <a:custGeom>
            <a:avLst/>
            <a:gdLst>
              <a:gd name="connsiteX0" fmla="*/ 0 w 10831514"/>
              <a:gd name="connsiteY0" fmla="*/ 0 h 5788024"/>
              <a:gd name="connsiteX1" fmla="*/ 9552013 w 10831514"/>
              <a:gd name="connsiteY1" fmla="*/ 0 h 5788024"/>
              <a:gd name="connsiteX2" fmla="*/ 10831514 w 10831514"/>
              <a:gd name="connsiteY2" fmla="*/ 1279501 h 5788024"/>
              <a:gd name="connsiteX3" fmla="*/ 10831514 w 10831514"/>
              <a:gd name="connsiteY3" fmla="*/ 5788024 h 5788024"/>
              <a:gd name="connsiteX4" fmla="*/ 0 w 10831514"/>
              <a:gd name="connsiteY4" fmla="*/ 5788024 h 5788024"/>
              <a:gd name="connsiteX5" fmla="*/ 0 w 10831514"/>
              <a:gd name="connsiteY5" fmla="*/ 0 h 5788024"/>
              <a:gd name="connsiteX0" fmla="*/ 0 w 10831514"/>
              <a:gd name="connsiteY0" fmla="*/ 5788024 h 5879464"/>
              <a:gd name="connsiteX1" fmla="*/ 0 w 10831514"/>
              <a:gd name="connsiteY1" fmla="*/ 0 h 5879464"/>
              <a:gd name="connsiteX2" fmla="*/ 9552013 w 10831514"/>
              <a:gd name="connsiteY2" fmla="*/ 0 h 5879464"/>
              <a:gd name="connsiteX3" fmla="*/ 10831514 w 10831514"/>
              <a:gd name="connsiteY3" fmla="*/ 1279501 h 5879464"/>
              <a:gd name="connsiteX4" fmla="*/ 10831514 w 10831514"/>
              <a:gd name="connsiteY4" fmla="*/ 5788024 h 5879464"/>
              <a:gd name="connsiteX5" fmla="*/ 91440 w 10831514"/>
              <a:gd name="connsiteY5" fmla="*/ 5879464 h 5879464"/>
              <a:gd name="connsiteX0" fmla="*/ 0 w 10831514"/>
              <a:gd name="connsiteY0" fmla="*/ 5788024 h 5788024"/>
              <a:gd name="connsiteX1" fmla="*/ 0 w 10831514"/>
              <a:gd name="connsiteY1" fmla="*/ 0 h 5788024"/>
              <a:gd name="connsiteX2" fmla="*/ 9552013 w 10831514"/>
              <a:gd name="connsiteY2" fmla="*/ 0 h 5788024"/>
              <a:gd name="connsiteX3" fmla="*/ 10831514 w 10831514"/>
              <a:gd name="connsiteY3" fmla="*/ 1279501 h 5788024"/>
              <a:gd name="connsiteX4" fmla="*/ 10831514 w 10831514"/>
              <a:gd name="connsiteY4" fmla="*/ 5788024 h 5788024"/>
              <a:gd name="connsiteX0" fmla="*/ 0 w 10831514"/>
              <a:gd name="connsiteY0" fmla="*/ 0 h 5788024"/>
              <a:gd name="connsiteX1" fmla="*/ 9552013 w 10831514"/>
              <a:gd name="connsiteY1" fmla="*/ 0 h 5788024"/>
              <a:gd name="connsiteX2" fmla="*/ 10831514 w 10831514"/>
              <a:gd name="connsiteY2" fmla="*/ 1279501 h 5788024"/>
              <a:gd name="connsiteX3" fmla="*/ 10831514 w 10831514"/>
              <a:gd name="connsiteY3" fmla="*/ 5788024 h 5788024"/>
              <a:gd name="connsiteX0" fmla="*/ 0 w 9907589"/>
              <a:gd name="connsiteY0" fmla="*/ 0 h 5788024"/>
              <a:gd name="connsiteX1" fmla="*/ 8628088 w 9907589"/>
              <a:gd name="connsiteY1" fmla="*/ 0 h 5788024"/>
              <a:gd name="connsiteX2" fmla="*/ 9907589 w 9907589"/>
              <a:gd name="connsiteY2" fmla="*/ 1279501 h 5788024"/>
              <a:gd name="connsiteX3" fmla="*/ 9907589 w 9907589"/>
              <a:gd name="connsiteY3" fmla="*/ 5788024 h 578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7589" h="5788024">
                <a:moveTo>
                  <a:pt x="0" y="0"/>
                </a:moveTo>
                <a:lnTo>
                  <a:pt x="8628088" y="0"/>
                </a:lnTo>
                <a:cubicBezTo>
                  <a:pt x="9334737" y="0"/>
                  <a:pt x="9907589" y="572852"/>
                  <a:pt x="9907589" y="1279501"/>
                </a:cubicBezTo>
                <a:lnTo>
                  <a:pt x="9907589" y="5788024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txBody>
          <a:bodyPr/>
          <a:lstStyle>
            <a:lvl1pPr>
              <a:defRPr sz="6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4F313F-013E-5AF6-E1DB-6F809547FC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  <a:p>
            <a:r>
              <a:rPr lang="en-GB" dirty="0"/>
              <a:t>Right click and select Send to Back for keyline to be in front of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3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C54A82E-583B-70A6-D352-A05CD11B9D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6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Soli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B16E6C-1696-DB83-C0EB-24D1DCD143A7}"/>
              </a:ext>
            </a:extLst>
          </p:cNvPr>
          <p:cNvSpPr/>
          <p:nvPr userDrawn="1"/>
        </p:nvSpPr>
        <p:spPr>
          <a:xfrm>
            <a:off x="0" y="1265238"/>
            <a:ext cx="9950450" cy="5592762"/>
          </a:xfrm>
          <a:custGeom>
            <a:avLst/>
            <a:gdLst>
              <a:gd name="connsiteX0" fmla="*/ 0 w 9950450"/>
              <a:gd name="connsiteY0" fmla="*/ 0 h 5592762"/>
              <a:gd name="connsiteX1" fmla="*/ 609600 w 9950450"/>
              <a:gd name="connsiteY1" fmla="*/ 0 h 5592762"/>
              <a:gd name="connsiteX2" fmla="*/ 609600 w 9950450"/>
              <a:gd name="connsiteY2" fmla="*/ 9371 h 5592762"/>
              <a:gd name="connsiteX3" fmla="*/ 7652885 w 9950450"/>
              <a:gd name="connsiteY3" fmla="*/ 9371 h 5592762"/>
              <a:gd name="connsiteX4" fmla="*/ 9950450 w 9950450"/>
              <a:gd name="connsiteY4" fmla="*/ 2306936 h 5592762"/>
              <a:gd name="connsiteX5" fmla="*/ 9950450 w 9950450"/>
              <a:gd name="connsiteY5" fmla="*/ 5592762 h 5592762"/>
              <a:gd name="connsiteX6" fmla="*/ 609600 w 9950450"/>
              <a:gd name="connsiteY6" fmla="*/ 5592762 h 5592762"/>
              <a:gd name="connsiteX7" fmla="*/ 476706 w 9950450"/>
              <a:gd name="connsiteY7" fmla="*/ 5592762 h 5592762"/>
              <a:gd name="connsiteX8" fmla="*/ 0 w 9950450"/>
              <a:gd name="connsiteY8" fmla="*/ 5592762 h 559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50450" h="5592762">
                <a:moveTo>
                  <a:pt x="0" y="0"/>
                </a:moveTo>
                <a:lnTo>
                  <a:pt x="609600" y="0"/>
                </a:lnTo>
                <a:lnTo>
                  <a:pt x="609600" y="9371"/>
                </a:lnTo>
                <a:lnTo>
                  <a:pt x="7652885" y="9371"/>
                </a:lnTo>
                <a:cubicBezTo>
                  <a:pt x="8921795" y="9371"/>
                  <a:pt x="9950450" y="1038026"/>
                  <a:pt x="9950450" y="2306936"/>
                </a:cubicBezTo>
                <a:lnTo>
                  <a:pt x="9950450" y="5592762"/>
                </a:lnTo>
                <a:lnTo>
                  <a:pt x="609600" y="5592762"/>
                </a:lnTo>
                <a:lnTo>
                  <a:pt x="476706" y="5592762"/>
                </a:lnTo>
                <a:lnTo>
                  <a:pt x="0" y="55927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3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B4EB39C-1324-193B-D2E4-AA855B809C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6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Gradi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FB41DC0-735C-5C3D-DDAA-B0D4D2851A62}"/>
              </a:ext>
            </a:extLst>
          </p:cNvPr>
          <p:cNvSpPr/>
          <p:nvPr userDrawn="1"/>
        </p:nvSpPr>
        <p:spPr>
          <a:xfrm flipV="1">
            <a:off x="0" y="0"/>
            <a:ext cx="11952288" cy="6377168"/>
          </a:xfrm>
          <a:prstGeom prst="round1Rect">
            <a:avLst>
              <a:gd name="adj" fmla="val 21447"/>
            </a:avLst>
          </a:prstGeom>
          <a:gradFill flip="none" rotWithShape="0">
            <a:gsLst>
              <a:gs pos="35000">
                <a:srgbClr val="D8F0FE">
                  <a:alpha val="0"/>
                </a:srgbClr>
              </a:gs>
              <a:gs pos="100000">
                <a:srgbClr val="D8F0FE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645371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2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2045DF4-12DC-1B34-1974-518809092F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839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5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olid +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C8E31A1A-47BE-D2B2-E883-A421D73B393E}"/>
              </a:ext>
            </a:extLst>
          </p:cNvPr>
          <p:cNvSpPr/>
          <p:nvPr userDrawn="1"/>
        </p:nvSpPr>
        <p:spPr>
          <a:xfrm flipV="1">
            <a:off x="-1586" y="-3"/>
            <a:ext cx="9731374" cy="5788028"/>
          </a:xfrm>
          <a:prstGeom prst="round1Rect">
            <a:avLst>
              <a:gd name="adj" fmla="val 2715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041651"/>
            <a:ext cx="3744912" cy="1062407"/>
          </a:xfrm>
        </p:spPr>
        <p:txBody>
          <a:bodyPr>
            <a:spAutoFit/>
          </a:bodyPr>
          <a:lstStyle>
            <a:lvl1pPr>
              <a:lnSpc>
                <a:spcPct val="85000"/>
              </a:lnSpc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GB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3A03972-1C21-0124-E6F6-2CDA153DCB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9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oli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EC5BED44-2E59-7CCA-7A3C-E06CC341D509}"/>
              </a:ext>
            </a:extLst>
          </p:cNvPr>
          <p:cNvSpPr/>
          <p:nvPr userDrawn="1"/>
        </p:nvSpPr>
        <p:spPr>
          <a:xfrm flipH="1">
            <a:off x="919163" y="1462088"/>
            <a:ext cx="11272837" cy="5395912"/>
          </a:xfrm>
          <a:prstGeom prst="round1Rect">
            <a:avLst>
              <a:gd name="adj" fmla="val 19825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7524" y="3558806"/>
            <a:ext cx="7269163" cy="539187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GB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131074B-BBCF-8837-2125-A87320C50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6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Image Mas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AA3C48-0A16-4A79-CA96-15DA61F1D7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24474" y="1462088"/>
            <a:ext cx="6867522" cy="5395912"/>
          </a:xfrm>
          <a:custGeom>
            <a:avLst/>
            <a:gdLst>
              <a:gd name="connsiteX0" fmla="*/ 899337 w 6867522"/>
              <a:gd name="connsiteY0" fmla="*/ 0 h 5395912"/>
              <a:gd name="connsiteX1" fmla="*/ 6867522 w 6867522"/>
              <a:gd name="connsiteY1" fmla="*/ 0 h 5395912"/>
              <a:gd name="connsiteX2" fmla="*/ 6867522 w 6867522"/>
              <a:gd name="connsiteY2" fmla="*/ 5395912 h 5395912"/>
              <a:gd name="connsiteX3" fmla="*/ 0 w 6867522"/>
              <a:gd name="connsiteY3" fmla="*/ 5395912 h 5395912"/>
              <a:gd name="connsiteX4" fmla="*/ 0 w 6867522"/>
              <a:gd name="connsiteY4" fmla="*/ 899337 h 5395912"/>
              <a:gd name="connsiteX5" fmla="*/ 899337 w 6867522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67522" h="5395912">
                <a:moveTo>
                  <a:pt x="899337" y="0"/>
                </a:moveTo>
                <a:lnTo>
                  <a:pt x="6867522" y="0"/>
                </a:lnTo>
                <a:lnTo>
                  <a:pt x="6867522" y="5395912"/>
                </a:lnTo>
                <a:lnTo>
                  <a:pt x="0" y="5395912"/>
                </a:lnTo>
                <a:lnTo>
                  <a:pt x="0" y="899337"/>
                </a:lnTo>
                <a:cubicBezTo>
                  <a:pt x="0" y="402647"/>
                  <a:pt x="402647" y="0"/>
                  <a:pt x="899337" y="0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477838"/>
            <a:ext cx="4625975" cy="787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815D5B4-FB85-B2BE-7755-00126596D9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7838" y="1797050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8240FEF-7EEE-AF56-75CF-D2C89546097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9649" y="1800769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E15ED34-001D-D22F-494A-E1DEAC24E3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2662417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18D38007-A357-1781-14AB-488DC366A1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9649" y="2666136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7ACA750-664D-FA26-56B3-9491751C226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7838" y="3527784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772D7A74-A318-46B9-F7FF-9016B775A8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9649" y="3531503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590E7073-22B2-6308-27CA-024DD26689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7838" y="4393151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CF9E4136-8BCE-E182-CF04-A29AD19494C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09649" y="4396870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ABACF6A-EA06-A909-E776-1F4F87F9F9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7838" y="5258518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43611A2F-1757-6341-AFCB-C0B4121B41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9649" y="5262237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</p:spTree>
    <p:extLst>
      <p:ext uri="{BB962C8B-B14F-4D97-AF65-F5344CB8AC3E}">
        <p14:creationId xmlns:p14="http://schemas.microsoft.com/office/powerpoint/2010/main" val="334314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Soli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E330B148-7FE3-C8D2-E381-50D9CF2CE989}"/>
              </a:ext>
            </a:extLst>
          </p:cNvPr>
          <p:cNvSpPr/>
          <p:nvPr userDrawn="1"/>
        </p:nvSpPr>
        <p:spPr>
          <a:xfrm flipH="1" flipV="1">
            <a:off x="2900363" y="-2"/>
            <a:ext cx="9291637" cy="5984875"/>
          </a:xfrm>
          <a:prstGeom prst="round1Rect">
            <a:avLst>
              <a:gd name="adj" fmla="val 2349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2611120"/>
            <a:ext cx="1982787" cy="562270"/>
          </a:xfrm>
        </p:spPr>
        <p:txBody>
          <a:bodyPr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83B27F83-90C2-3853-E5DB-7CCA50EC34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42305" y="1227653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E673016D-CEEC-BDDD-19C9-A64AAE8BE2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74115" y="1223752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977F395B-2E79-E060-45FC-E5B13D82D0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2305" y="2068890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FF5475A3-8DB1-5F55-5C21-8EE21AF2ED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74115" y="2072609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AF9AF3DE-1C43-B899-906B-F84788F42A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42305" y="2910127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A10D9AE8-0051-A5B3-8647-CA485623715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74115" y="2913846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FE9A1CA-EBC1-FA31-1B7D-863B43F0CF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42305" y="3751364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F7BE2953-4136-7C8A-1A7E-2F1342BD39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74115" y="3755083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DFFEC545-D02E-366E-B88D-83A9749AAC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42305" y="4592601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B0416EE-8B2C-B8D6-26CD-9B5385AF94E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74115" y="4596320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08B2B28-4A6C-624F-6E03-B478F6C151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11234737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6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5284800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26200" y="1657350"/>
            <a:ext cx="5284788" cy="432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25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, 2/3 Column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0E9E30E-0A1A-82DE-4334-96CE8E6CDC92}"/>
              </a:ext>
            </a:extLst>
          </p:cNvPr>
          <p:cNvSpPr/>
          <p:nvPr userDrawn="1"/>
        </p:nvSpPr>
        <p:spPr>
          <a:xfrm flipH="1">
            <a:off x="4443413" y="1462088"/>
            <a:ext cx="7761287" cy="5395912"/>
          </a:xfrm>
          <a:custGeom>
            <a:avLst/>
            <a:gdLst>
              <a:gd name="connsiteX0" fmla="*/ 7172539 w 7761287"/>
              <a:gd name="connsiteY0" fmla="*/ 0 h 5395912"/>
              <a:gd name="connsiteX1" fmla="*/ 0 w 7761287"/>
              <a:gd name="connsiteY1" fmla="*/ 0 h 5395912"/>
              <a:gd name="connsiteX2" fmla="*/ 0 w 7761287"/>
              <a:gd name="connsiteY2" fmla="*/ 5395912 h 5395912"/>
              <a:gd name="connsiteX3" fmla="*/ 7761287 w 7761287"/>
              <a:gd name="connsiteY3" fmla="*/ 5395912 h 5395912"/>
              <a:gd name="connsiteX4" fmla="*/ 7761287 w 7761287"/>
              <a:gd name="connsiteY4" fmla="*/ 588748 h 5395912"/>
              <a:gd name="connsiteX5" fmla="*/ 7172539 w 7761287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287" h="5395912">
                <a:moveTo>
                  <a:pt x="7172539" y="0"/>
                </a:moveTo>
                <a:lnTo>
                  <a:pt x="0" y="0"/>
                </a:lnTo>
                <a:lnTo>
                  <a:pt x="0" y="5395912"/>
                </a:lnTo>
                <a:lnTo>
                  <a:pt x="7761287" y="5395912"/>
                </a:lnTo>
                <a:lnTo>
                  <a:pt x="7761287" y="588748"/>
                </a:lnTo>
                <a:cubicBezTo>
                  <a:pt x="7761287" y="263591"/>
                  <a:pt x="7497696" y="0"/>
                  <a:pt x="71725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2266244"/>
            <a:ext cx="3524400" cy="37186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95456" y="2266244"/>
            <a:ext cx="6609600" cy="371880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44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 Content, 2/3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9BD31C9-70A9-6804-6C42-2F8AED50241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645275" cy="6858000"/>
          </a:xfrm>
          <a:prstGeom prst="round1Rect">
            <a:avLst>
              <a:gd name="adj" fmla="val 8586"/>
            </a:avLst>
          </a:prstGeo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04063" y="1462088"/>
            <a:ext cx="4608512" cy="787400"/>
          </a:xfrm>
        </p:spPr>
        <p:txBody>
          <a:bodyPr anchor="b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86600" y="2641600"/>
            <a:ext cx="4613025" cy="3343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769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Key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3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4ABA06F-2422-B943-9F15-892653BB2E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3304800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619" y="1657350"/>
            <a:ext cx="3304800" cy="4327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F6510E-9D94-26ED-4304-A6EBD633E02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07400" y="1657350"/>
            <a:ext cx="3305175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02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2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025B142-02D4-1CCD-2F25-A071A03A260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67661" y="-1"/>
            <a:ext cx="4224337" cy="5984876"/>
          </a:xfrm>
          <a:custGeom>
            <a:avLst/>
            <a:gdLst>
              <a:gd name="connsiteX0" fmla="*/ 1 w 4224337"/>
              <a:gd name="connsiteY0" fmla="*/ 0 h 5984876"/>
              <a:gd name="connsiteX1" fmla="*/ 4224337 w 4224337"/>
              <a:gd name="connsiteY1" fmla="*/ 0 h 5984876"/>
              <a:gd name="connsiteX2" fmla="*/ 4224337 w 4224337"/>
              <a:gd name="connsiteY2" fmla="*/ 3961888 h 5984876"/>
              <a:gd name="connsiteX3" fmla="*/ 4224336 w 4224337"/>
              <a:gd name="connsiteY3" fmla="*/ 3961888 h 5984876"/>
              <a:gd name="connsiteX4" fmla="*/ 4224336 w 4224337"/>
              <a:gd name="connsiteY4" fmla="*/ 5984876 h 5984876"/>
              <a:gd name="connsiteX5" fmla="*/ 405752 w 4224337"/>
              <a:gd name="connsiteY5" fmla="*/ 5984876 h 5984876"/>
              <a:gd name="connsiteX6" fmla="*/ 0 w 4224337"/>
              <a:gd name="connsiteY6" fmla="*/ 5579124 h 5984876"/>
              <a:gd name="connsiteX7" fmla="*/ 0 w 4224337"/>
              <a:gd name="connsiteY7" fmla="*/ 3472324 h 5984876"/>
              <a:gd name="connsiteX8" fmla="*/ 1 w 4224337"/>
              <a:gd name="connsiteY8" fmla="*/ 3472324 h 598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337" h="5984876">
                <a:moveTo>
                  <a:pt x="1" y="0"/>
                </a:moveTo>
                <a:lnTo>
                  <a:pt x="4224337" y="0"/>
                </a:lnTo>
                <a:lnTo>
                  <a:pt x="4224337" y="3961888"/>
                </a:lnTo>
                <a:lnTo>
                  <a:pt x="4224336" y="3961888"/>
                </a:lnTo>
                <a:lnTo>
                  <a:pt x="4224336" y="5984876"/>
                </a:lnTo>
                <a:lnTo>
                  <a:pt x="405752" y="5984876"/>
                </a:lnTo>
                <a:cubicBezTo>
                  <a:pt x="181661" y="5984876"/>
                  <a:pt x="0" y="5803215"/>
                  <a:pt x="0" y="5579124"/>
                </a:cubicBezTo>
                <a:lnTo>
                  <a:pt x="0" y="3472324"/>
                </a:lnTo>
                <a:lnTo>
                  <a:pt x="1" y="3472324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080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6829200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442619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C3D1CEC-B943-8A35-203F-363A97C7DD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035299"/>
            <a:ext cx="3305175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6D8A572-78B0-9A80-6253-3C2DA5A168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2619" y="3035299"/>
            <a:ext cx="3304800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740A9E-38E4-C80F-9960-40AFB1493C4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706C6F-72F2-2FE7-7FF2-E20B52C2D7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183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2D69453-2BA0-6617-CFDC-853BCA4F10E0}"/>
              </a:ext>
            </a:extLst>
          </p:cNvPr>
          <p:cNvSpPr/>
          <p:nvPr userDrawn="1"/>
        </p:nvSpPr>
        <p:spPr>
          <a:xfrm flipV="1">
            <a:off x="0" y="-2"/>
            <a:ext cx="9963150" cy="3232152"/>
          </a:xfrm>
          <a:custGeom>
            <a:avLst/>
            <a:gdLst>
              <a:gd name="connsiteX0" fmla="*/ 0 w 9963150"/>
              <a:gd name="connsiteY0" fmla="*/ 3232152 h 3232152"/>
              <a:gd name="connsiteX1" fmla="*/ 9963150 w 9963150"/>
              <a:gd name="connsiteY1" fmla="*/ 3232152 h 3232152"/>
              <a:gd name="connsiteX2" fmla="*/ 9963150 w 9963150"/>
              <a:gd name="connsiteY2" fmla="*/ 540998 h 3232152"/>
              <a:gd name="connsiteX3" fmla="*/ 9422152 w 9963150"/>
              <a:gd name="connsiteY3" fmla="*/ 0 h 3232152"/>
              <a:gd name="connsiteX4" fmla="*/ 0 w 9963150"/>
              <a:gd name="connsiteY4" fmla="*/ 0 h 323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63150" h="3232152">
                <a:moveTo>
                  <a:pt x="0" y="3232152"/>
                </a:moveTo>
                <a:lnTo>
                  <a:pt x="9963150" y="3232152"/>
                </a:lnTo>
                <a:lnTo>
                  <a:pt x="9963150" y="540998"/>
                </a:lnTo>
                <a:cubicBezTo>
                  <a:pt x="9963150" y="242213"/>
                  <a:pt x="9720937" y="0"/>
                  <a:pt x="942215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03128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rgbClr val="6CC8FE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bg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22751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22751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67663" y="3599802"/>
            <a:ext cx="3060000" cy="240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967663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2731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4x Text w/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2B19B6E-709C-AF60-B0C3-1F156260ECA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0"/>
            <a:ext cx="9950450" cy="3624263"/>
          </a:xfrm>
          <a:custGeom>
            <a:avLst/>
            <a:gdLst>
              <a:gd name="connsiteX0" fmla="*/ 0 w 9950450"/>
              <a:gd name="connsiteY0" fmla="*/ 0 h 3624263"/>
              <a:gd name="connsiteX1" fmla="*/ 9950450 w 9950450"/>
              <a:gd name="connsiteY1" fmla="*/ 0 h 3624263"/>
              <a:gd name="connsiteX2" fmla="*/ 9950450 w 9950450"/>
              <a:gd name="connsiteY2" fmla="*/ 2768176 h 3624263"/>
              <a:gd name="connsiteX3" fmla="*/ 9094363 w 9950450"/>
              <a:gd name="connsiteY3" fmla="*/ 3624263 h 3624263"/>
              <a:gd name="connsiteX4" fmla="*/ 0 w 9950450"/>
              <a:gd name="connsiteY4" fmla="*/ 3624263 h 362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0450" h="3624263">
                <a:moveTo>
                  <a:pt x="0" y="0"/>
                </a:moveTo>
                <a:lnTo>
                  <a:pt x="9950450" y="0"/>
                </a:lnTo>
                <a:lnTo>
                  <a:pt x="9950450" y="2768176"/>
                </a:lnTo>
                <a:cubicBezTo>
                  <a:pt x="9950450" y="3240980"/>
                  <a:pt x="9567167" y="3624263"/>
                  <a:pt x="9094363" y="3624263"/>
                </a:cubicBezTo>
                <a:lnTo>
                  <a:pt x="0" y="3624263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44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9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550703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68135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68134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58430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58431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0958E43-BCF4-156C-6C6E-7EB4A7D12D7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48725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906B4596-9C68-226C-5813-8E590E0AE39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848726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335372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6x Text w/ Ic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EE09AD0-B871-5325-3A71-3C78B9241338}"/>
              </a:ext>
            </a:extLst>
          </p:cNvPr>
          <p:cNvSpPr/>
          <p:nvPr userDrawn="1"/>
        </p:nvSpPr>
        <p:spPr>
          <a:xfrm flipV="1">
            <a:off x="0" y="0"/>
            <a:ext cx="9729788" cy="6196010"/>
          </a:xfrm>
          <a:custGeom>
            <a:avLst/>
            <a:gdLst>
              <a:gd name="connsiteX0" fmla="*/ 0 w 9729788"/>
              <a:gd name="connsiteY0" fmla="*/ 6196010 h 6196010"/>
              <a:gd name="connsiteX1" fmla="*/ 9729788 w 9729788"/>
              <a:gd name="connsiteY1" fmla="*/ 6196010 h 6196010"/>
              <a:gd name="connsiteX2" fmla="*/ 9729788 w 9729788"/>
              <a:gd name="connsiteY2" fmla="*/ 1326690 h 6196010"/>
              <a:gd name="connsiteX3" fmla="*/ 8403098 w 9729788"/>
              <a:gd name="connsiteY3" fmla="*/ 0 h 6196010"/>
              <a:gd name="connsiteX4" fmla="*/ 0 w 9729788"/>
              <a:gd name="connsiteY4" fmla="*/ 0 h 619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9788" h="6196010">
                <a:moveTo>
                  <a:pt x="0" y="6196010"/>
                </a:moveTo>
                <a:lnTo>
                  <a:pt x="9729788" y="6196010"/>
                </a:lnTo>
                <a:lnTo>
                  <a:pt x="9729788" y="1326690"/>
                </a:lnTo>
                <a:cubicBezTo>
                  <a:pt x="9729788" y="593979"/>
                  <a:pt x="9135809" y="0"/>
                  <a:pt x="840309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8812211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7838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07862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07862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07862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77838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D3D5287-03FB-3B5D-094C-DE9E7BC25B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  <p:sp>
        <p:nvSpPr>
          <p:cNvPr id="10" name="Picture Placeholder 19">
            <a:extLst>
              <a:ext uri="{FF2B5EF4-FFF2-40B4-BE49-F238E27FC236}">
                <a16:creationId xmlns:a16="http://schemas.microsoft.com/office/drawing/2014/main" id="{2911134E-04C0-6C96-6A9A-6D53561EED0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120026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5D6FEFA7-6330-DB80-11AC-4E641FB8F23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20026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FAA5EBA2-4128-AAE4-0E77-D9256D7C944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50050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25">
            <a:extLst>
              <a:ext uri="{FF2B5EF4-FFF2-40B4-BE49-F238E27FC236}">
                <a16:creationId xmlns:a16="http://schemas.microsoft.com/office/drawing/2014/main" id="{42753F66-04AD-8828-8D4E-5AB4E034FE9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50050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0C77FF08-5BFF-5D92-06B0-65479152C40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50050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Picture Placeholder 19">
            <a:extLst>
              <a:ext uri="{FF2B5EF4-FFF2-40B4-BE49-F238E27FC236}">
                <a16:creationId xmlns:a16="http://schemas.microsoft.com/office/drawing/2014/main" id="{9777BA47-D94B-B431-F0CC-F5D22AA97E5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120026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245787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/ 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nline Image Placeholder 13">
            <a:extLst>
              <a:ext uri="{FF2B5EF4-FFF2-40B4-BE49-F238E27FC236}">
                <a16:creationId xmlns:a16="http://schemas.microsoft.com/office/drawing/2014/main" id="{A29FF05B-A17B-F773-31E8-2E38B27CC138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1525774" y="1605475"/>
            <a:ext cx="511492" cy="425979"/>
          </a:xfrm>
          <a:custGeom>
            <a:avLst/>
            <a:gdLst>
              <a:gd name="connsiteX0" fmla="*/ 509909 w 511492"/>
              <a:gd name="connsiteY0" fmla="*/ 0 h 425979"/>
              <a:gd name="connsiteX1" fmla="*/ 509909 w 511492"/>
              <a:gd name="connsiteY1" fmla="*/ 82346 h 425979"/>
              <a:gd name="connsiteX2" fmla="*/ 418062 w 511492"/>
              <a:gd name="connsiteY2" fmla="*/ 129852 h 425979"/>
              <a:gd name="connsiteX3" fmla="*/ 380056 w 511492"/>
              <a:gd name="connsiteY3" fmla="*/ 216948 h 425979"/>
              <a:gd name="connsiteX4" fmla="*/ 396684 w 511492"/>
              <a:gd name="connsiteY4" fmla="*/ 212197 h 425979"/>
              <a:gd name="connsiteX5" fmla="*/ 413311 w 511492"/>
              <a:gd name="connsiteY5" fmla="*/ 210614 h 425979"/>
              <a:gd name="connsiteX6" fmla="*/ 486155 w 511492"/>
              <a:gd name="connsiteY6" fmla="*/ 242286 h 425979"/>
              <a:gd name="connsiteX7" fmla="*/ 511492 w 511492"/>
              <a:gd name="connsiteY7" fmla="*/ 313546 h 425979"/>
              <a:gd name="connsiteX8" fmla="*/ 480612 w 511492"/>
              <a:gd name="connsiteY8" fmla="*/ 392724 h 425979"/>
              <a:gd name="connsiteX9" fmla="*/ 400642 w 511492"/>
              <a:gd name="connsiteY9" fmla="*/ 425979 h 425979"/>
              <a:gd name="connsiteX10" fmla="*/ 316713 w 511492"/>
              <a:gd name="connsiteY10" fmla="*/ 390349 h 425979"/>
              <a:gd name="connsiteX11" fmla="*/ 277124 w 511492"/>
              <a:gd name="connsiteY11" fmla="*/ 269206 h 425979"/>
              <a:gd name="connsiteX12" fmla="*/ 285834 w 511492"/>
              <a:gd name="connsiteY12" fmla="*/ 197154 h 425979"/>
              <a:gd name="connsiteX13" fmla="*/ 319881 w 511492"/>
              <a:gd name="connsiteY13" fmla="*/ 115601 h 425979"/>
              <a:gd name="connsiteX14" fmla="*/ 391141 w 511492"/>
              <a:gd name="connsiteY14" fmla="*/ 43548 h 425979"/>
              <a:gd name="connsiteX15" fmla="*/ 509909 w 511492"/>
              <a:gd name="connsiteY15" fmla="*/ 0 h 425979"/>
              <a:gd name="connsiteX16" fmla="*/ 232785 w 511492"/>
              <a:gd name="connsiteY16" fmla="*/ 0 h 425979"/>
              <a:gd name="connsiteX17" fmla="*/ 232785 w 511492"/>
              <a:gd name="connsiteY17" fmla="*/ 82346 h 425979"/>
              <a:gd name="connsiteX18" fmla="*/ 140938 w 511492"/>
              <a:gd name="connsiteY18" fmla="*/ 129852 h 425979"/>
              <a:gd name="connsiteX19" fmla="*/ 102932 w 511492"/>
              <a:gd name="connsiteY19" fmla="*/ 216948 h 425979"/>
              <a:gd name="connsiteX20" fmla="*/ 119559 w 511492"/>
              <a:gd name="connsiteY20" fmla="*/ 212197 h 425979"/>
              <a:gd name="connsiteX21" fmla="*/ 136187 w 511492"/>
              <a:gd name="connsiteY21" fmla="*/ 210614 h 425979"/>
              <a:gd name="connsiteX22" fmla="*/ 209031 w 511492"/>
              <a:gd name="connsiteY22" fmla="*/ 242286 h 425979"/>
              <a:gd name="connsiteX23" fmla="*/ 234368 w 511492"/>
              <a:gd name="connsiteY23" fmla="*/ 313546 h 425979"/>
              <a:gd name="connsiteX24" fmla="*/ 203488 w 511492"/>
              <a:gd name="connsiteY24" fmla="*/ 392724 h 425979"/>
              <a:gd name="connsiteX25" fmla="*/ 123518 w 511492"/>
              <a:gd name="connsiteY25" fmla="*/ 425979 h 425979"/>
              <a:gd name="connsiteX26" fmla="*/ 39589 w 511492"/>
              <a:gd name="connsiteY26" fmla="*/ 390349 h 425979"/>
              <a:gd name="connsiteX27" fmla="*/ 0 w 511492"/>
              <a:gd name="connsiteY27" fmla="*/ 269206 h 425979"/>
              <a:gd name="connsiteX28" fmla="*/ 8709 w 511492"/>
              <a:gd name="connsiteY28" fmla="*/ 197154 h 425979"/>
              <a:gd name="connsiteX29" fmla="*/ 42757 w 511492"/>
              <a:gd name="connsiteY29" fmla="*/ 115601 h 425979"/>
              <a:gd name="connsiteX30" fmla="*/ 114018 w 511492"/>
              <a:gd name="connsiteY30" fmla="*/ 43548 h 425979"/>
              <a:gd name="connsiteX31" fmla="*/ 232785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509909" y="0"/>
                </a:moveTo>
                <a:lnTo>
                  <a:pt x="509909" y="82346"/>
                </a:lnTo>
                <a:cubicBezTo>
                  <a:pt x="469792" y="91847"/>
                  <a:pt x="439176" y="107682"/>
                  <a:pt x="418062" y="129852"/>
                </a:cubicBezTo>
                <a:cubicBezTo>
                  <a:pt x="396948" y="152022"/>
                  <a:pt x="384279" y="181055"/>
                  <a:pt x="380056" y="216948"/>
                </a:cubicBezTo>
                <a:cubicBezTo>
                  <a:pt x="385335" y="214837"/>
                  <a:pt x="390878" y="213254"/>
                  <a:pt x="396684" y="212197"/>
                </a:cubicBezTo>
                <a:cubicBezTo>
                  <a:pt x="402491" y="211142"/>
                  <a:pt x="408032" y="210614"/>
                  <a:pt x="413311" y="210614"/>
                </a:cubicBezTo>
                <a:cubicBezTo>
                  <a:pt x="444983" y="210614"/>
                  <a:pt x="469264" y="221172"/>
                  <a:pt x="486155" y="242286"/>
                </a:cubicBezTo>
                <a:cubicBezTo>
                  <a:pt x="503047" y="263400"/>
                  <a:pt x="511492" y="287153"/>
                  <a:pt x="511492" y="313546"/>
                </a:cubicBezTo>
                <a:cubicBezTo>
                  <a:pt x="511492" y="344162"/>
                  <a:pt x="501200" y="370555"/>
                  <a:pt x="480612" y="392724"/>
                </a:cubicBezTo>
                <a:cubicBezTo>
                  <a:pt x="460026" y="414894"/>
                  <a:pt x="433369" y="425979"/>
                  <a:pt x="400642" y="425979"/>
                </a:cubicBezTo>
                <a:cubicBezTo>
                  <a:pt x="371083" y="425979"/>
                  <a:pt x="343106" y="414102"/>
                  <a:pt x="316713" y="390349"/>
                </a:cubicBezTo>
                <a:cubicBezTo>
                  <a:pt x="290320" y="366596"/>
                  <a:pt x="277124" y="326215"/>
                  <a:pt x="277124" y="269206"/>
                </a:cubicBezTo>
                <a:cubicBezTo>
                  <a:pt x="277124" y="249148"/>
                  <a:pt x="280028" y="225130"/>
                  <a:pt x="285834" y="197154"/>
                </a:cubicBezTo>
                <a:cubicBezTo>
                  <a:pt x="291641" y="169178"/>
                  <a:pt x="302989" y="141993"/>
                  <a:pt x="319881" y="115601"/>
                </a:cubicBezTo>
                <a:cubicBezTo>
                  <a:pt x="336772" y="89208"/>
                  <a:pt x="360525" y="65190"/>
                  <a:pt x="391141" y="43548"/>
                </a:cubicBezTo>
                <a:cubicBezTo>
                  <a:pt x="421756" y="21905"/>
                  <a:pt x="461346" y="7390"/>
                  <a:pt x="509909" y="0"/>
                </a:cubicBezTo>
                <a:close/>
                <a:moveTo>
                  <a:pt x="232785" y="0"/>
                </a:moveTo>
                <a:lnTo>
                  <a:pt x="232785" y="82346"/>
                </a:lnTo>
                <a:cubicBezTo>
                  <a:pt x="192667" y="91847"/>
                  <a:pt x="162052" y="107682"/>
                  <a:pt x="140938" y="129852"/>
                </a:cubicBezTo>
                <a:cubicBezTo>
                  <a:pt x="119823" y="152022"/>
                  <a:pt x="107154" y="181055"/>
                  <a:pt x="102932" y="216948"/>
                </a:cubicBezTo>
                <a:cubicBezTo>
                  <a:pt x="108211" y="214837"/>
                  <a:pt x="113753" y="213254"/>
                  <a:pt x="119559" y="212197"/>
                </a:cubicBezTo>
                <a:cubicBezTo>
                  <a:pt x="125366" y="211142"/>
                  <a:pt x="130908" y="210614"/>
                  <a:pt x="136187" y="210614"/>
                </a:cubicBezTo>
                <a:cubicBezTo>
                  <a:pt x="167859" y="210614"/>
                  <a:pt x="192139" y="221172"/>
                  <a:pt x="209031" y="242286"/>
                </a:cubicBezTo>
                <a:cubicBezTo>
                  <a:pt x="225923" y="263400"/>
                  <a:pt x="234368" y="287153"/>
                  <a:pt x="234368" y="313546"/>
                </a:cubicBezTo>
                <a:cubicBezTo>
                  <a:pt x="234368" y="344162"/>
                  <a:pt x="224075" y="370555"/>
                  <a:pt x="203488" y="392724"/>
                </a:cubicBezTo>
                <a:cubicBezTo>
                  <a:pt x="182902" y="414894"/>
                  <a:pt x="156246" y="425979"/>
                  <a:pt x="123518" y="425979"/>
                </a:cubicBezTo>
                <a:cubicBezTo>
                  <a:pt x="93958" y="425979"/>
                  <a:pt x="65982" y="414102"/>
                  <a:pt x="39589" y="390349"/>
                </a:cubicBezTo>
                <a:cubicBezTo>
                  <a:pt x="13197" y="366596"/>
                  <a:pt x="0" y="326215"/>
                  <a:pt x="0" y="269206"/>
                </a:cubicBezTo>
                <a:cubicBezTo>
                  <a:pt x="0" y="249148"/>
                  <a:pt x="2904" y="225130"/>
                  <a:pt x="8709" y="197154"/>
                </a:cubicBezTo>
                <a:cubicBezTo>
                  <a:pt x="14516" y="169178"/>
                  <a:pt x="25865" y="141993"/>
                  <a:pt x="42757" y="115601"/>
                </a:cubicBezTo>
                <a:cubicBezTo>
                  <a:pt x="59648" y="89208"/>
                  <a:pt x="83402" y="65190"/>
                  <a:pt x="114018" y="43548"/>
                </a:cubicBezTo>
                <a:cubicBezTo>
                  <a:pt x="144633" y="21905"/>
                  <a:pt x="184222" y="7390"/>
                  <a:pt x="232785" y="0"/>
                </a:cubicBezTo>
                <a:close/>
              </a:path>
            </a:pathLst>
          </a:custGeom>
          <a:solidFill>
            <a:srgbClr val="6CC8FE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13" name="Online Image Placeholder 12">
            <a:extLst>
              <a:ext uri="{FF2B5EF4-FFF2-40B4-BE49-F238E27FC236}">
                <a16:creationId xmlns:a16="http://schemas.microsoft.com/office/drawing/2014/main" id="{1BF5E98A-C1FF-60AA-AE9C-E5D4232A909F}"/>
              </a:ext>
            </a:extLst>
          </p:cNvPr>
          <p:cNvSpPr>
            <a:spLocks noGrp="1"/>
          </p:cNvSpPr>
          <p:nvPr>
            <p:ph type="clipArt" sz="quarter" idx="14"/>
          </p:nvPr>
        </p:nvSpPr>
        <p:spPr>
          <a:xfrm>
            <a:off x="9623453" y="4310851"/>
            <a:ext cx="511492" cy="425979"/>
          </a:xfrm>
          <a:custGeom>
            <a:avLst/>
            <a:gdLst>
              <a:gd name="connsiteX0" fmla="*/ 387974 w 511492"/>
              <a:gd name="connsiteY0" fmla="*/ 0 h 425979"/>
              <a:gd name="connsiteX1" fmla="*/ 471903 w 511492"/>
              <a:gd name="connsiteY1" fmla="*/ 35631 h 425979"/>
              <a:gd name="connsiteX2" fmla="*/ 511492 w 511492"/>
              <a:gd name="connsiteY2" fmla="*/ 156773 h 425979"/>
              <a:gd name="connsiteX3" fmla="*/ 502783 w 511492"/>
              <a:gd name="connsiteY3" fmla="*/ 228825 h 425979"/>
              <a:gd name="connsiteX4" fmla="*/ 468735 w 511492"/>
              <a:gd name="connsiteY4" fmla="*/ 310379 h 425979"/>
              <a:gd name="connsiteX5" fmla="*/ 397475 w 511492"/>
              <a:gd name="connsiteY5" fmla="*/ 382432 h 425979"/>
              <a:gd name="connsiteX6" fmla="*/ 278707 w 511492"/>
              <a:gd name="connsiteY6" fmla="*/ 425979 h 425979"/>
              <a:gd name="connsiteX7" fmla="*/ 278707 w 511492"/>
              <a:gd name="connsiteY7" fmla="*/ 343634 h 425979"/>
              <a:gd name="connsiteX8" fmla="*/ 370555 w 511492"/>
              <a:gd name="connsiteY8" fmla="*/ 296127 h 425979"/>
              <a:gd name="connsiteX9" fmla="*/ 408560 w 511492"/>
              <a:gd name="connsiteY9" fmla="*/ 209031 h 425979"/>
              <a:gd name="connsiteX10" fmla="*/ 391933 w 511492"/>
              <a:gd name="connsiteY10" fmla="*/ 213782 h 425979"/>
              <a:gd name="connsiteX11" fmla="*/ 375305 w 511492"/>
              <a:gd name="connsiteY11" fmla="*/ 215365 h 425979"/>
              <a:gd name="connsiteX12" fmla="*/ 302461 w 511492"/>
              <a:gd name="connsiteY12" fmla="*/ 183693 h 425979"/>
              <a:gd name="connsiteX13" fmla="*/ 277124 w 511492"/>
              <a:gd name="connsiteY13" fmla="*/ 112433 h 425979"/>
              <a:gd name="connsiteX14" fmla="*/ 308004 w 511492"/>
              <a:gd name="connsiteY14" fmla="*/ 33255 h 425979"/>
              <a:gd name="connsiteX15" fmla="*/ 387974 w 511492"/>
              <a:gd name="connsiteY15" fmla="*/ 0 h 425979"/>
              <a:gd name="connsiteX16" fmla="*/ 110850 w 511492"/>
              <a:gd name="connsiteY16" fmla="*/ 0 h 425979"/>
              <a:gd name="connsiteX17" fmla="*/ 194779 w 511492"/>
              <a:gd name="connsiteY17" fmla="*/ 35631 h 425979"/>
              <a:gd name="connsiteX18" fmla="*/ 234368 w 511492"/>
              <a:gd name="connsiteY18" fmla="*/ 156773 h 425979"/>
              <a:gd name="connsiteX19" fmla="*/ 225658 w 511492"/>
              <a:gd name="connsiteY19" fmla="*/ 228825 h 425979"/>
              <a:gd name="connsiteX20" fmla="*/ 191611 w 511492"/>
              <a:gd name="connsiteY20" fmla="*/ 310379 h 425979"/>
              <a:gd name="connsiteX21" fmla="*/ 120351 w 511492"/>
              <a:gd name="connsiteY21" fmla="*/ 382432 h 425979"/>
              <a:gd name="connsiteX22" fmla="*/ 1583 w 511492"/>
              <a:gd name="connsiteY22" fmla="*/ 425979 h 425979"/>
              <a:gd name="connsiteX23" fmla="*/ 1583 w 511492"/>
              <a:gd name="connsiteY23" fmla="*/ 343634 h 425979"/>
              <a:gd name="connsiteX24" fmla="*/ 93430 w 511492"/>
              <a:gd name="connsiteY24" fmla="*/ 296127 h 425979"/>
              <a:gd name="connsiteX25" fmla="*/ 131436 w 511492"/>
              <a:gd name="connsiteY25" fmla="*/ 209031 h 425979"/>
              <a:gd name="connsiteX26" fmla="*/ 114809 w 511492"/>
              <a:gd name="connsiteY26" fmla="*/ 213782 h 425979"/>
              <a:gd name="connsiteX27" fmla="*/ 98181 w 511492"/>
              <a:gd name="connsiteY27" fmla="*/ 215365 h 425979"/>
              <a:gd name="connsiteX28" fmla="*/ 25337 w 511492"/>
              <a:gd name="connsiteY28" fmla="*/ 183693 h 425979"/>
              <a:gd name="connsiteX29" fmla="*/ 0 w 511492"/>
              <a:gd name="connsiteY29" fmla="*/ 112433 h 425979"/>
              <a:gd name="connsiteX30" fmla="*/ 30880 w 511492"/>
              <a:gd name="connsiteY30" fmla="*/ 33255 h 425979"/>
              <a:gd name="connsiteX31" fmla="*/ 110850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387974" y="0"/>
                </a:moveTo>
                <a:cubicBezTo>
                  <a:pt x="417534" y="0"/>
                  <a:pt x="445510" y="11877"/>
                  <a:pt x="471903" y="35631"/>
                </a:cubicBezTo>
                <a:cubicBezTo>
                  <a:pt x="498295" y="59383"/>
                  <a:pt x="511492" y="99764"/>
                  <a:pt x="511492" y="156773"/>
                </a:cubicBezTo>
                <a:cubicBezTo>
                  <a:pt x="511492" y="176831"/>
                  <a:pt x="508589" y="200849"/>
                  <a:pt x="502783" y="228825"/>
                </a:cubicBezTo>
                <a:cubicBezTo>
                  <a:pt x="496976" y="256801"/>
                  <a:pt x="485627" y="283987"/>
                  <a:pt x="468735" y="310379"/>
                </a:cubicBezTo>
                <a:cubicBezTo>
                  <a:pt x="451844" y="336772"/>
                  <a:pt x="428090" y="360789"/>
                  <a:pt x="397475" y="382432"/>
                </a:cubicBezTo>
                <a:cubicBezTo>
                  <a:pt x="366859" y="404074"/>
                  <a:pt x="327270" y="418589"/>
                  <a:pt x="278707" y="425979"/>
                </a:cubicBezTo>
                <a:lnTo>
                  <a:pt x="278707" y="343634"/>
                </a:lnTo>
                <a:cubicBezTo>
                  <a:pt x="318825" y="334132"/>
                  <a:pt x="349440" y="318297"/>
                  <a:pt x="370555" y="296127"/>
                </a:cubicBezTo>
                <a:cubicBezTo>
                  <a:pt x="391669" y="273957"/>
                  <a:pt x="404338" y="244925"/>
                  <a:pt x="408560" y="209031"/>
                </a:cubicBezTo>
                <a:cubicBezTo>
                  <a:pt x="403281" y="211142"/>
                  <a:pt x="397739" y="212726"/>
                  <a:pt x="391933" y="213782"/>
                </a:cubicBezTo>
                <a:cubicBezTo>
                  <a:pt x="386126" y="214837"/>
                  <a:pt x="380584" y="215365"/>
                  <a:pt x="375305" y="215365"/>
                </a:cubicBezTo>
                <a:cubicBezTo>
                  <a:pt x="343633" y="215365"/>
                  <a:pt x="319353" y="204807"/>
                  <a:pt x="302461" y="183693"/>
                </a:cubicBezTo>
                <a:cubicBezTo>
                  <a:pt x="285570" y="162579"/>
                  <a:pt x="277124" y="138826"/>
                  <a:pt x="277124" y="112433"/>
                </a:cubicBezTo>
                <a:cubicBezTo>
                  <a:pt x="277124" y="81818"/>
                  <a:pt x="287417" y="55425"/>
                  <a:pt x="308004" y="33255"/>
                </a:cubicBezTo>
                <a:cubicBezTo>
                  <a:pt x="328590" y="11085"/>
                  <a:pt x="355246" y="0"/>
                  <a:pt x="387974" y="0"/>
                </a:cubicBezTo>
                <a:close/>
                <a:moveTo>
                  <a:pt x="110850" y="0"/>
                </a:moveTo>
                <a:cubicBezTo>
                  <a:pt x="140409" y="0"/>
                  <a:pt x="168386" y="11877"/>
                  <a:pt x="194779" y="35631"/>
                </a:cubicBezTo>
                <a:cubicBezTo>
                  <a:pt x="221172" y="59383"/>
                  <a:pt x="234368" y="99764"/>
                  <a:pt x="234368" y="156773"/>
                </a:cubicBezTo>
                <a:cubicBezTo>
                  <a:pt x="234368" y="176831"/>
                  <a:pt x="231464" y="200849"/>
                  <a:pt x="225658" y="228825"/>
                </a:cubicBezTo>
                <a:cubicBezTo>
                  <a:pt x="219851" y="256801"/>
                  <a:pt x="208503" y="283987"/>
                  <a:pt x="191611" y="310379"/>
                </a:cubicBezTo>
                <a:cubicBezTo>
                  <a:pt x="174720" y="336772"/>
                  <a:pt x="150967" y="360789"/>
                  <a:pt x="120351" y="382432"/>
                </a:cubicBezTo>
                <a:cubicBezTo>
                  <a:pt x="89736" y="404074"/>
                  <a:pt x="50146" y="418589"/>
                  <a:pt x="1583" y="425979"/>
                </a:cubicBezTo>
                <a:lnTo>
                  <a:pt x="1583" y="343634"/>
                </a:lnTo>
                <a:cubicBezTo>
                  <a:pt x="41700" y="334132"/>
                  <a:pt x="72316" y="318297"/>
                  <a:pt x="93430" y="296127"/>
                </a:cubicBezTo>
                <a:cubicBezTo>
                  <a:pt x="114544" y="273957"/>
                  <a:pt x="127213" y="244925"/>
                  <a:pt x="131436" y="209031"/>
                </a:cubicBezTo>
                <a:cubicBezTo>
                  <a:pt x="126157" y="211142"/>
                  <a:pt x="120614" y="212726"/>
                  <a:pt x="114809" y="213782"/>
                </a:cubicBezTo>
                <a:cubicBezTo>
                  <a:pt x="109002" y="214837"/>
                  <a:pt x="103460" y="215365"/>
                  <a:pt x="98181" y="215365"/>
                </a:cubicBezTo>
                <a:cubicBezTo>
                  <a:pt x="66509" y="215365"/>
                  <a:pt x="42228" y="204807"/>
                  <a:pt x="25337" y="183693"/>
                </a:cubicBezTo>
                <a:cubicBezTo>
                  <a:pt x="8445" y="162579"/>
                  <a:pt x="0" y="138826"/>
                  <a:pt x="0" y="112433"/>
                </a:cubicBezTo>
                <a:cubicBezTo>
                  <a:pt x="0" y="81818"/>
                  <a:pt x="10293" y="55425"/>
                  <a:pt x="30880" y="33255"/>
                </a:cubicBezTo>
                <a:cubicBezTo>
                  <a:pt x="51466" y="11085"/>
                  <a:pt x="78123" y="0"/>
                  <a:pt x="110850" y="0"/>
                </a:cubicBezTo>
                <a:close/>
              </a:path>
            </a:pathLst>
          </a:custGeom>
          <a:solidFill>
            <a:srgbClr val="6CC8FE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C715C-D616-CED7-B98F-1B0C7AAA3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3309" y="1801195"/>
            <a:ext cx="8553600" cy="300240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statement slide/ quote. Text highlight is applied manually. </a:t>
            </a:r>
            <a:r>
              <a:rPr lang="en-GB" sz="5400" dirty="0">
                <a:solidFill>
                  <a:schemeClr val="bg1"/>
                </a:solidFill>
                <a:latin typeface="+mj-lt"/>
              </a:rPr>
              <a:t>Delete quotation marks if statement slide.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69790-625C-1192-30DE-FB4FDF7094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0CAE7-792E-B0B3-71E2-67835B401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6DCD9-35A2-F371-7228-D5632C0A26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F6853E7-232C-EA67-1671-929019933D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13309" y="5100757"/>
            <a:ext cx="8553600" cy="5292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6CC8FE"/>
                </a:solidFill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dirty="0"/>
              <a:t>Quote reference name</a:t>
            </a:r>
          </a:p>
          <a:p>
            <a:pPr lvl="1"/>
            <a:r>
              <a:rPr lang="en-US" dirty="0"/>
              <a:t>Quote reference company (if required)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267C919-56A6-E657-77BD-A5C1E0FEA0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3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99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Laptop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8A6567E3-FA04-93A5-2427-EB1C047145EE}"/>
              </a:ext>
            </a:extLst>
          </p:cNvPr>
          <p:cNvSpPr/>
          <p:nvPr userDrawn="1"/>
        </p:nvSpPr>
        <p:spPr>
          <a:xfrm>
            <a:off x="1" y="1673663"/>
            <a:ext cx="12192000" cy="5184337"/>
          </a:xfrm>
          <a:prstGeom prst="round1Rect">
            <a:avLst>
              <a:gd name="adj" fmla="val 1832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2401278" y="932498"/>
            <a:ext cx="7412647" cy="4179252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CA865-A4CA-2B0A-BBD0-795B5AEBB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42" y="674689"/>
            <a:ext cx="10060716" cy="53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/ CT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AE6B6E7A-5E5F-9AF8-D723-E2B9C8926927}"/>
              </a:ext>
            </a:extLst>
          </p:cNvPr>
          <p:cNvSpPr/>
          <p:nvPr userDrawn="1"/>
        </p:nvSpPr>
        <p:spPr>
          <a:xfrm flipH="1">
            <a:off x="4443413" y="1462019"/>
            <a:ext cx="7748587" cy="5395981"/>
          </a:xfrm>
          <a:prstGeom prst="round1Rect">
            <a:avLst>
              <a:gd name="adj" fmla="val 2451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FBB36-C05C-F406-3C5B-A01B0E7404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166736"/>
            <a:ext cx="3744000" cy="647037"/>
          </a:xfrm>
        </p:spPr>
        <p:txBody>
          <a:bodyPr anchor="b" anchorCtr="0">
            <a:spAutoFit/>
          </a:bodyPr>
          <a:lstStyle>
            <a:lvl1pPr>
              <a:lnSpc>
                <a:spcPct val="85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EF83973-47B8-521B-F1E1-29F21F8846F0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103938" y="3054649"/>
            <a:ext cx="2404269" cy="594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Find out more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5FC08E95-BD60-7AE8-65C5-F50484E8F0F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559032" y="4880293"/>
            <a:ext cx="2489464" cy="420500"/>
          </a:xfrm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search term</a:t>
            </a:r>
          </a:p>
        </p:txBody>
      </p:sp>
      <p:sp>
        <p:nvSpPr>
          <p:cNvPr id="24" name="Media Placeholder 23">
            <a:extLst>
              <a:ext uri="{FF2B5EF4-FFF2-40B4-BE49-F238E27FC236}">
                <a16:creationId xmlns:a16="http://schemas.microsoft.com/office/drawing/2014/main" id="{CF4F750D-BE90-0C52-8E43-A4F6D89E11A3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6103938" y="4928877"/>
            <a:ext cx="323333" cy="323332"/>
          </a:xfrm>
          <a:custGeom>
            <a:avLst/>
            <a:gdLst>
              <a:gd name="connsiteX0" fmla="*/ 128442 w 323333"/>
              <a:gd name="connsiteY0" fmla="*/ 27467 h 323332"/>
              <a:gd name="connsiteX1" fmla="*/ 27468 w 323333"/>
              <a:gd name="connsiteY1" fmla="*/ 128441 h 323332"/>
              <a:gd name="connsiteX2" fmla="*/ 128442 w 323333"/>
              <a:gd name="connsiteY2" fmla="*/ 229416 h 323332"/>
              <a:gd name="connsiteX3" fmla="*/ 229417 w 323333"/>
              <a:gd name="connsiteY3" fmla="*/ 128441 h 323332"/>
              <a:gd name="connsiteX4" fmla="*/ 128442 w 323333"/>
              <a:gd name="connsiteY4" fmla="*/ 27467 h 323332"/>
              <a:gd name="connsiteX5" fmla="*/ 113896 w 323333"/>
              <a:gd name="connsiteY5" fmla="*/ 803 h 323332"/>
              <a:gd name="connsiteX6" fmla="*/ 208145 w 323333"/>
              <a:gd name="connsiteY6" fmla="*/ 28012 h 323332"/>
              <a:gd name="connsiteX7" fmla="*/ 228339 w 323333"/>
              <a:gd name="connsiteY7" fmla="*/ 208144 h 323332"/>
              <a:gd name="connsiteX8" fmla="*/ 319755 w 323333"/>
              <a:gd name="connsiteY8" fmla="*/ 299425 h 323332"/>
              <a:gd name="connsiteX9" fmla="*/ 319755 w 323333"/>
              <a:gd name="connsiteY9" fmla="*/ 318428 h 323332"/>
              <a:gd name="connsiteX10" fmla="*/ 299425 w 323333"/>
              <a:gd name="connsiteY10" fmla="*/ 319754 h 323332"/>
              <a:gd name="connsiteX11" fmla="*/ 208145 w 323333"/>
              <a:gd name="connsiteY11" fmla="*/ 228339 h 323332"/>
              <a:gd name="connsiteX12" fmla="*/ 48208 w 323333"/>
              <a:gd name="connsiteY12" fmla="*/ 228339 h 323332"/>
              <a:gd name="connsiteX13" fmla="*/ 28013 w 323333"/>
              <a:gd name="connsiteY13" fmla="*/ 48207 h 323332"/>
              <a:gd name="connsiteX14" fmla="*/ 113896 w 323333"/>
              <a:gd name="connsiteY14" fmla="*/ 803 h 32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3333" h="323332">
                <a:moveTo>
                  <a:pt x="128442" y="27467"/>
                </a:moveTo>
                <a:cubicBezTo>
                  <a:pt x="72675" y="27467"/>
                  <a:pt x="27468" y="72675"/>
                  <a:pt x="27468" y="128441"/>
                </a:cubicBezTo>
                <a:cubicBezTo>
                  <a:pt x="27468" y="184208"/>
                  <a:pt x="72675" y="229416"/>
                  <a:pt x="128442" y="229416"/>
                </a:cubicBezTo>
                <a:cubicBezTo>
                  <a:pt x="184209" y="229416"/>
                  <a:pt x="229417" y="184208"/>
                  <a:pt x="229417" y="128441"/>
                </a:cubicBezTo>
                <a:cubicBezTo>
                  <a:pt x="229417" y="72675"/>
                  <a:pt x="184209" y="27467"/>
                  <a:pt x="128442" y="27467"/>
                </a:cubicBezTo>
                <a:close/>
                <a:moveTo>
                  <a:pt x="113896" y="803"/>
                </a:moveTo>
                <a:cubicBezTo>
                  <a:pt x="146494" y="-2852"/>
                  <a:pt x="180486" y="5929"/>
                  <a:pt x="208145" y="28012"/>
                </a:cubicBezTo>
                <a:cubicBezTo>
                  <a:pt x="263463" y="72178"/>
                  <a:pt x="272505" y="152825"/>
                  <a:pt x="228339" y="208144"/>
                </a:cubicBezTo>
                <a:lnTo>
                  <a:pt x="319755" y="299425"/>
                </a:lnTo>
                <a:cubicBezTo>
                  <a:pt x="324526" y="304861"/>
                  <a:pt x="324526" y="312992"/>
                  <a:pt x="319755" y="318428"/>
                </a:cubicBezTo>
                <a:cubicBezTo>
                  <a:pt x="314508" y="324408"/>
                  <a:pt x="305406" y="325002"/>
                  <a:pt x="299425" y="319754"/>
                </a:cubicBezTo>
                <a:lnTo>
                  <a:pt x="208145" y="228339"/>
                </a:lnTo>
                <a:cubicBezTo>
                  <a:pt x="161372" y="265681"/>
                  <a:pt x="94981" y="265681"/>
                  <a:pt x="48208" y="228339"/>
                </a:cubicBezTo>
                <a:cubicBezTo>
                  <a:pt x="-7111" y="184173"/>
                  <a:pt x="-16153" y="103526"/>
                  <a:pt x="28013" y="48207"/>
                </a:cubicBezTo>
                <a:cubicBezTo>
                  <a:pt x="50096" y="20548"/>
                  <a:pt x="81299" y="4458"/>
                  <a:pt x="113896" y="803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ECE49172-2505-2600-E0D6-69128942B2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03938" y="4054443"/>
            <a:ext cx="2552400" cy="421200"/>
          </a:xfrm>
          <a:solidFill>
            <a:schemeClr val="accent1"/>
          </a:solidFill>
          <a:effectLst>
            <a:outerShdw dist="12700" dir="5400000" algn="t" rotWithShape="0">
              <a:schemeClr val="accent2"/>
            </a:outerShdw>
          </a:effectLst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link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36AD037-1DA8-C969-8084-9063401160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8F2E2-9837-2CA7-9EA7-840312A3D2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BFC90-C86D-E8D7-4938-C57A062951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9B8DE-4B5E-FACA-BB6A-DCC0A905ED7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53551F0-E65A-F602-C51B-A2D76F0F58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0288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Soli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B16E6C-1696-DB83-C0EB-24D1DCD143A7}"/>
              </a:ext>
            </a:extLst>
          </p:cNvPr>
          <p:cNvSpPr/>
          <p:nvPr userDrawn="1"/>
        </p:nvSpPr>
        <p:spPr>
          <a:xfrm>
            <a:off x="0" y="1265238"/>
            <a:ext cx="9950450" cy="5592762"/>
          </a:xfrm>
          <a:custGeom>
            <a:avLst/>
            <a:gdLst>
              <a:gd name="connsiteX0" fmla="*/ 0 w 9950450"/>
              <a:gd name="connsiteY0" fmla="*/ 0 h 5592762"/>
              <a:gd name="connsiteX1" fmla="*/ 609600 w 9950450"/>
              <a:gd name="connsiteY1" fmla="*/ 0 h 5592762"/>
              <a:gd name="connsiteX2" fmla="*/ 609600 w 9950450"/>
              <a:gd name="connsiteY2" fmla="*/ 9371 h 5592762"/>
              <a:gd name="connsiteX3" fmla="*/ 7652885 w 9950450"/>
              <a:gd name="connsiteY3" fmla="*/ 9371 h 5592762"/>
              <a:gd name="connsiteX4" fmla="*/ 9950450 w 9950450"/>
              <a:gd name="connsiteY4" fmla="*/ 2306936 h 5592762"/>
              <a:gd name="connsiteX5" fmla="*/ 9950450 w 9950450"/>
              <a:gd name="connsiteY5" fmla="*/ 5592762 h 5592762"/>
              <a:gd name="connsiteX6" fmla="*/ 609600 w 9950450"/>
              <a:gd name="connsiteY6" fmla="*/ 5592762 h 5592762"/>
              <a:gd name="connsiteX7" fmla="*/ 476706 w 9950450"/>
              <a:gd name="connsiteY7" fmla="*/ 5592762 h 5592762"/>
              <a:gd name="connsiteX8" fmla="*/ 0 w 9950450"/>
              <a:gd name="connsiteY8" fmla="*/ 5592762 h 559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50450" h="5592762">
                <a:moveTo>
                  <a:pt x="0" y="0"/>
                </a:moveTo>
                <a:lnTo>
                  <a:pt x="609600" y="0"/>
                </a:lnTo>
                <a:lnTo>
                  <a:pt x="609600" y="9371"/>
                </a:lnTo>
                <a:lnTo>
                  <a:pt x="7652885" y="9371"/>
                </a:lnTo>
                <a:cubicBezTo>
                  <a:pt x="8921795" y="9371"/>
                  <a:pt x="9950450" y="1038026"/>
                  <a:pt x="9950450" y="2306936"/>
                </a:cubicBezTo>
                <a:lnTo>
                  <a:pt x="9950450" y="5592762"/>
                </a:lnTo>
                <a:lnTo>
                  <a:pt x="609600" y="5592762"/>
                </a:lnTo>
                <a:lnTo>
                  <a:pt x="476706" y="5592762"/>
                </a:lnTo>
                <a:lnTo>
                  <a:pt x="0" y="55927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rgbClr val="6CC8FE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A4EEBC3-F562-1F7E-1DA4-C20C211EE1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1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CD0AC-A4BA-95A9-A57F-08266D4D63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90AF-3886-A5A1-445A-051BE37AF0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F2099-6B79-31FE-80CD-E08A4328920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02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24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1FC3FF3-061C-1847-34C4-D7CA4D0AD0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236913"/>
            <a:ext cx="5076826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95DC31-DA30-0A0B-D08E-812A49F040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385AC-9C34-C5C7-BA2C-EA3E16132C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02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Mas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EA83FB4-72D4-218A-1F7B-000D6493AB7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A5BBE3F-7551-9C97-6189-A2D5C9592B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1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Mask + Key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nline Image Placeholder 4">
            <a:extLst>
              <a:ext uri="{FF2B5EF4-FFF2-40B4-BE49-F238E27FC236}">
                <a16:creationId xmlns:a16="http://schemas.microsoft.com/office/drawing/2014/main" id="{4B9E456F-00D0-9A12-1D95-6052E6367C4E}"/>
              </a:ext>
            </a:extLst>
          </p:cNvPr>
          <p:cNvSpPr>
            <a:spLocks noGrp="1"/>
          </p:cNvSpPr>
          <p:nvPr>
            <p:ph type="clipArt" sz="quarter" idx="12"/>
          </p:nvPr>
        </p:nvSpPr>
        <p:spPr>
          <a:xfrm flipV="1">
            <a:off x="-177801" y="-1"/>
            <a:ext cx="9907589" cy="5788024"/>
          </a:xfrm>
          <a:custGeom>
            <a:avLst/>
            <a:gdLst>
              <a:gd name="connsiteX0" fmla="*/ 0 w 10831514"/>
              <a:gd name="connsiteY0" fmla="*/ 0 h 5788024"/>
              <a:gd name="connsiteX1" fmla="*/ 9552013 w 10831514"/>
              <a:gd name="connsiteY1" fmla="*/ 0 h 5788024"/>
              <a:gd name="connsiteX2" fmla="*/ 10831514 w 10831514"/>
              <a:gd name="connsiteY2" fmla="*/ 1279501 h 5788024"/>
              <a:gd name="connsiteX3" fmla="*/ 10831514 w 10831514"/>
              <a:gd name="connsiteY3" fmla="*/ 5788024 h 5788024"/>
              <a:gd name="connsiteX4" fmla="*/ 0 w 10831514"/>
              <a:gd name="connsiteY4" fmla="*/ 5788024 h 5788024"/>
              <a:gd name="connsiteX5" fmla="*/ 0 w 10831514"/>
              <a:gd name="connsiteY5" fmla="*/ 0 h 5788024"/>
              <a:gd name="connsiteX0" fmla="*/ 0 w 10831514"/>
              <a:gd name="connsiteY0" fmla="*/ 5788024 h 5879464"/>
              <a:gd name="connsiteX1" fmla="*/ 0 w 10831514"/>
              <a:gd name="connsiteY1" fmla="*/ 0 h 5879464"/>
              <a:gd name="connsiteX2" fmla="*/ 9552013 w 10831514"/>
              <a:gd name="connsiteY2" fmla="*/ 0 h 5879464"/>
              <a:gd name="connsiteX3" fmla="*/ 10831514 w 10831514"/>
              <a:gd name="connsiteY3" fmla="*/ 1279501 h 5879464"/>
              <a:gd name="connsiteX4" fmla="*/ 10831514 w 10831514"/>
              <a:gd name="connsiteY4" fmla="*/ 5788024 h 5879464"/>
              <a:gd name="connsiteX5" fmla="*/ 91440 w 10831514"/>
              <a:gd name="connsiteY5" fmla="*/ 5879464 h 5879464"/>
              <a:gd name="connsiteX0" fmla="*/ 0 w 10831514"/>
              <a:gd name="connsiteY0" fmla="*/ 5788024 h 5788024"/>
              <a:gd name="connsiteX1" fmla="*/ 0 w 10831514"/>
              <a:gd name="connsiteY1" fmla="*/ 0 h 5788024"/>
              <a:gd name="connsiteX2" fmla="*/ 9552013 w 10831514"/>
              <a:gd name="connsiteY2" fmla="*/ 0 h 5788024"/>
              <a:gd name="connsiteX3" fmla="*/ 10831514 w 10831514"/>
              <a:gd name="connsiteY3" fmla="*/ 1279501 h 5788024"/>
              <a:gd name="connsiteX4" fmla="*/ 10831514 w 10831514"/>
              <a:gd name="connsiteY4" fmla="*/ 5788024 h 5788024"/>
              <a:gd name="connsiteX0" fmla="*/ 0 w 10831514"/>
              <a:gd name="connsiteY0" fmla="*/ 0 h 5788024"/>
              <a:gd name="connsiteX1" fmla="*/ 9552013 w 10831514"/>
              <a:gd name="connsiteY1" fmla="*/ 0 h 5788024"/>
              <a:gd name="connsiteX2" fmla="*/ 10831514 w 10831514"/>
              <a:gd name="connsiteY2" fmla="*/ 1279501 h 5788024"/>
              <a:gd name="connsiteX3" fmla="*/ 10831514 w 10831514"/>
              <a:gd name="connsiteY3" fmla="*/ 5788024 h 5788024"/>
              <a:gd name="connsiteX0" fmla="*/ 0 w 9907589"/>
              <a:gd name="connsiteY0" fmla="*/ 0 h 5788024"/>
              <a:gd name="connsiteX1" fmla="*/ 8628088 w 9907589"/>
              <a:gd name="connsiteY1" fmla="*/ 0 h 5788024"/>
              <a:gd name="connsiteX2" fmla="*/ 9907589 w 9907589"/>
              <a:gd name="connsiteY2" fmla="*/ 1279501 h 5788024"/>
              <a:gd name="connsiteX3" fmla="*/ 9907589 w 9907589"/>
              <a:gd name="connsiteY3" fmla="*/ 5788024 h 578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7589" h="5788024">
                <a:moveTo>
                  <a:pt x="0" y="0"/>
                </a:moveTo>
                <a:lnTo>
                  <a:pt x="8628088" y="0"/>
                </a:lnTo>
                <a:cubicBezTo>
                  <a:pt x="9334737" y="0"/>
                  <a:pt x="9907589" y="572852"/>
                  <a:pt x="9907589" y="1279501"/>
                </a:cubicBezTo>
                <a:lnTo>
                  <a:pt x="9907589" y="5788024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txBody>
          <a:bodyPr/>
          <a:lstStyle>
            <a:lvl1pPr>
              <a:defRPr sz="6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4F313F-013E-5AF6-E1DB-6F809547FC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  <a:p>
            <a:r>
              <a:rPr lang="en-GB" dirty="0"/>
              <a:t>Right click and select Send to Back for keyline to be in front of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907856D-C29D-7497-71BA-A5BA660E81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9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Key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EF5D9DC5-8858-8C87-8AA0-915A48D66482}"/>
              </a:ext>
            </a:extLst>
          </p:cNvPr>
          <p:cNvSpPr/>
          <p:nvPr userDrawn="1"/>
        </p:nvSpPr>
        <p:spPr>
          <a:xfrm>
            <a:off x="0" y="1274609"/>
            <a:ext cx="9950450" cy="5583391"/>
          </a:xfrm>
          <a:custGeom>
            <a:avLst/>
            <a:gdLst>
              <a:gd name="connsiteX0" fmla="*/ 0 w 9950450"/>
              <a:gd name="connsiteY0" fmla="*/ 0 h 5583391"/>
              <a:gd name="connsiteX1" fmla="*/ 7515701 w 9950450"/>
              <a:gd name="connsiteY1" fmla="*/ 0 h 5583391"/>
              <a:gd name="connsiteX2" fmla="*/ 9950450 w 9950450"/>
              <a:gd name="connsiteY2" fmla="*/ 2434749 h 5583391"/>
              <a:gd name="connsiteX3" fmla="*/ 9950450 w 9950450"/>
              <a:gd name="connsiteY3" fmla="*/ 5583391 h 5583391"/>
              <a:gd name="connsiteX4" fmla="*/ 0 w 9950450"/>
              <a:gd name="connsiteY4" fmla="*/ 5583391 h 5583391"/>
              <a:gd name="connsiteX5" fmla="*/ 0 w 9950450"/>
              <a:gd name="connsiteY5" fmla="*/ 0 h 5583391"/>
              <a:gd name="connsiteX0" fmla="*/ 0 w 9950450"/>
              <a:gd name="connsiteY0" fmla="*/ 5583391 h 5674831"/>
              <a:gd name="connsiteX1" fmla="*/ 0 w 9950450"/>
              <a:gd name="connsiteY1" fmla="*/ 0 h 5674831"/>
              <a:gd name="connsiteX2" fmla="*/ 7515701 w 9950450"/>
              <a:gd name="connsiteY2" fmla="*/ 0 h 5674831"/>
              <a:gd name="connsiteX3" fmla="*/ 9950450 w 9950450"/>
              <a:gd name="connsiteY3" fmla="*/ 2434749 h 5674831"/>
              <a:gd name="connsiteX4" fmla="*/ 9950450 w 9950450"/>
              <a:gd name="connsiteY4" fmla="*/ 5583391 h 5674831"/>
              <a:gd name="connsiteX5" fmla="*/ 91440 w 9950450"/>
              <a:gd name="connsiteY5" fmla="*/ 5674831 h 5674831"/>
              <a:gd name="connsiteX0" fmla="*/ 0 w 9950450"/>
              <a:gd name="connsiteY0" fmla="*/ 5583391 h 5583391"/>
              <a:gd name="connsiteX1" fmla="*/ 0 w 9950450"/>
              <a:gd name="connsiteY1" fmla="*/ 0 h 5583391"/>
              <a:gd name="connsiteX2" fmla="*/ 7515701 w 9950450"/>
              <a:gd name="connsiteY2" fmla="*/ 0 h 5583391"/>
              <a:gd name="connsiteX3" fmla="*/ 9950450 w 9950450"/>
              <a:gd name="connsiteY3" fmla="*/ 2434749 h 5583391"/>
              <a:gd name="connsiteX4" fmla="*/ 9950450 w 9950450"/>
              <a:gd name="connsiteY4" fmla="*/ 5583391 h 5583391"/>
              <a:gd name="connsiteX0" fmla="*/ 0 w 9950450"/>
              <a:gd name="connsiteY0" fmla="*/ 0 h 5583391"/>
              <a:gd name="connsiteX1" fmla="*/ 7515701 w 9950450"/>
              <a:gd name="connsiteY1" fmla="*/ 0 h 5583391"/>
              <a:gd name="connsiteX2" fmla="*/ 9950450 w 9950450"/>
              <a:gd name="connsiteY2" fmla="*/ 2434749 h 5583391"/>
              <a:gd name="connsiteX3" fmla="*/ 9950450 w 9950450"/>
              <a:gd name="connsiteY3" fmla="*/ 5583391 h 558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50450" h="5583391">
                <a:moveTo>
                  <a:pt x="0" y="0"/>
                </a:moveTo>
                <a:lnTo>
                  <a:pt x="7515701" y="0"/>
                </a:lnTo>
                <a:cubicBezTo>
                  <a:pt x="8860376" y="0"/>
                  <a:pt x="9950450" y="1090074"/>
                  <a:pt x="9950450" y="2434749"/>
                </a:cubicBezTo>
                <a:lnTo>
                  <a:pt x="9950450" y="5583391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E562A67-C53D-8DDB-DD98-E9FDEEF46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5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Soli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B16E6C-1696-DB83-C0EB-24D1DCD143A7}"/>
              </a:ext>
            </a:extLst>
          </p:cNvPr>
          <p:cNvSpPr/>
          <p:nvPr userDrawn="1"/>
        </p:nvSpPr>
        <p:spPr>
          <a:xfrm>
            <a:off x="0" y="1265238"/>
            <a:ext cx="9950450" cy="5592762"/>
          </a:xfrm>
          <a:custGeom>
            <a:avLst/>
            <a:gdLst>
              <a:gd name="connsiteX0" fmla="*/ 0 w 9950450"/>
              <a:gd name="connsiteY0" fmla="*/ 0 h 5592762"/>
              <a:gd name="connsiteX1" fmla="*/ 609600 w 9950450"/>
              <a:gd name="connsiteY1" fmla="*/ 0 h 5592762"/>
              <a:gd name="connsiteX2" fmla="*/ 609600 w 9950450"/>
              <a:gd name="connsiteY2" fmla="*/ 9371 h 5592762"/>
              <a:gd name="connsiteX3" fmla="*/ 7652885 w 9950450"/>
              <a:gd name="connsiteY3" fmla="*/ 9371 h 5592762"/>
              <a:gd name="connsiteX4" fmla="*/ 9950450 w 9950450"/>
              <a:gd name="connsiteY4" fmla="*/ 2306936 h 5592762"/>
              <a:gd name="connsiteX5" fmla="*/ 9950450 w 9950450"/>
              <a:gd name="connsiteY5" fmla="*/ 5592762 h 5592762"/>
              <a:gd name="connsiteX6" fmla="*/ 609600 w 9950450"/>
              <a:gd name="connsiteY6" fmla="*/ 5592762 h 5592762"/>
              <a:gd name="connsiteX7" fmla="*/ 476706 w 9950450"/>
              <a:gd name="connsiteY7" fmla="*/ 5592762 h 5592762"/>
              <a:gd name="connsiteX8" fmla="*/ 0 w 9950450"/>
              <a:gd name="connsiteY8" fmla="*/ 5592762 h 559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50450" h="5592762">
                <a:moveTo>
                  <a:pt x="0" y="0"/>
                </a:moveTo>
                <a:lnTo>
                  <a:pt x="609600" y="0"/>
                </a:lnTo>
                <a:lnTo>
                  <a:pt x="609600" y="9371"/>
                </a:lnTo>
                <a:lnTo>
                  <a:pt x="7652885" y="9371"/>
                </a:lnTo>
                <a:cubicBezTo>
                  <a:pt x="8921795" y="9371"/>
                  <a:pt x="9950450" y="1038026"/>
                  <a:pt x="9950450" y="2306936"/>
                </a:cubicBezTo>
                <a:lnTo>
                  <a:pt x="9950450" y="5592762"/>
                </a:lnTo>
                <a:lnTo>
                  <a:pt x="609600" y="5592762"/>
                </a:lnTo>
                <a:lnTo>
                  <a:pt x="476706" y="5592762"/>
                </a:lnTo>
                <a:lnTo>
                  <a:pt x="0" y="559276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8D2C98F-91D9-335C-C37F-2F7F2978DD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4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Gradi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FB41DC0-735C-5C3D-DDAA-B0D4D2851A62}"/>
              </a:ext>
            </a:extLst>
          </p:cNvPr>
          <p:cNvSpPr/>
          <p:nvPr userDrawn="1"/>
        </p:nvSpPr>
        <p:spPr>
          <a:xfrm flipV="1">
            <a:off x="0" y="0"/>
            <a:ext cx="11952288" cy="6377168"/>
          </a:xfrm>
          <a:prstGeom prst="round1Rect">
            <a:avLst>
              <a:gd name="adj" fmla="val 21447"/>
            </a:avLst>
          </a:prstGeom>
          <a:gradFill flip="none" rotWithShape="0">
            <a:gsLst>
              <a:gs pos="35000">
                <a:srgbClr val="FFDDD1">
                  <a:alpha val="0"/>
                </a:srgbClr>
              </a:gs>
              <a:gs pos="100000">
                <a:srgbClr val="FFDDD1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645371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ACDF127-725E-DA12-BA42-1CF34D8CD4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839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4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olid + Key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C8E31A1A-47BE-D2B2-E883-A421D73B393E}"/>
              </a:ext>
            </a:extLst>
          </p:cNvPr>
          <p:cNvSpPr/>
          <p:nvPr userDrawn="1"/>
        </p:nvSpPr>
        <p:spPr>
          <a:xfrm flipV="1">
            <a:off x="-1586" y="-3"/>
            <a:ext cx="9731374" cy="5788028"/>
          </a:xfrm>
          <a:prstGeom prst="round1Rect">
            <a:avLst>
              <a:gd name="adj" fmla="val 27151"/>
            </a:avLst>
          </a:prstGeom>
          <a:solidFill>
            <a:srgbClr val="FFA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041651"/>
            <a:ext cx="3744912" cy="1062407"/>
          </a:xfrm>
        </p:spPr>
        <p:txBody>
          <a:bodyPr>
            <a:spAutoFit/>
          </a:bodyPr>
          <a:lstStyle>
            <a:lvl1pPr>
              <a:lnSpc>
                <a:spcPct val="8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GB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990562A-864E-CBF6-4252-1B70D42292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oli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EC5BED44-2E59-7CCA-7A3C-E06CC341D509}"/>
              </a:ext>
            </a:extLst>
          </p:cNvPr>
          <p:cNvSpPr/>
          <p:nvPr userDrawn="1"/>
        </p:nvSpPr>
        <p:spPr>
          <a:xfrm flipH="1">
            <a:off x="919163" y="1462088"/>
            <a:ext cx="11272837" cy="5395912"/>
          </a:xfrm>
          <a:prstGeom prst="round1Rect">
            <a:avLst>
              <a:gd name="adj" fmla="val 198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7524" y="3558806"/>
            <a:ext cx="7269163" cy="539187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GB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C6B2A1A-8002-35D0-47DE-83D30D23A3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Gradi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FB41DC0-735C-5C3D-DDAA-B0D4D2851A62}"/>
              </a:ext>
            </a:extLst>
          </p:cNvPr>
          <p:cNvSpPr/>
          <p:nvPr userDrawn="1"/>
        </p:nvSpPr>
        <p:spPr>
          <a:xfrm flipV="1">
            <a:off x="0" y="0"/>
            <a:ext cx="11952288" cy="6377168"/>
          </a:xfrm>
          <a:prstGeom prst="round1Rect">
            <a:avLst>
              <a:gd name="adj" fmla="val 21447"/>
            </a:avLst>
          </a:prstGeom>
          <a:gradFill flip="none" rotWithShape="0">
            <a:gsLst>
              <a:gs pos="35000">
                <a:schemeClr val="accent2">
                  <a:alpha val="0"/>
                </a:schemeClr>
              </a:gs>
              <a:gs pos="100000">
                <a:schemeClr val="accent2">
                  <a:alpha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645371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3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4F448C1-FBA5-5582-DAEA-49A9536337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839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2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Image Mas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AA3C48-0A16-4A79-CA96-15DA61F1D7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24474" y="1462088"/>
            <a:ext cx="6867522" cy="5395912"/>
          </a:xfrm>
          <a:custGeom>
            <a:avLst/>
            <a:gdLst>
              <a:gd name="connsiteX0" fmla="*/ 899337 w 6867522"/>
              <a:gd name="connsiteY0" fmla="*/ 0 h 5395912"/>
              <a:gd name="connsiteX1" fmla="*/ 6867522 w 6867522"/>
              <a:gd name="connsiteY1" fmla="*/ 0 h 5395912"/>
              <a:gd name="connsiteX2" fmla="*/ 6867522 w 6867522"/>
              <a:gd name="connsiteY2" fmla="*/ 5395912 h 5395912"/>
              <a:gd name="connsiteX3" fmla="*/ 0 w 6867522"/>
              <a:gd name="connsiteY3" fmla="*/ 5395912 h 5395912"/>
              <a:gd name="connsiteX4" fmla="*/ 0 w 6867522"/>
              <a:gd name="connsiteY4" fmla="*/ 899337 h 5395912"/>
              <a:gd name="connsiteX5" fmla="*/ 899337 w 6867522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67522" h="5395912">
                <a:moveTo>
                  <a:pt x="899337" y="0"/>
                </a:moveTo>
                <a:lnTo>
                  <a:pt x="6867522" y="0"/>
                </a:lnTo>
                <a:lnTo>
                  <a:pt x="6867522" y="5395912"/>
                </a:lnTo>
                <a:lnTo>
                  <a:pt x="0" y="5395912"/>
                </a:lnTo>
                <a:lnTo>
                  <a:pt x="0" y="899337"/>
                </a:lnTo>
                <a:cubicBezTo>
                  <a:pt x="0" y="402647"/>
                  <a:pt x="402647" y="0"/>
                  <a:pt x="899337" y="0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477838"/>
            <a:ext cx="4625975" cy="787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815D5B4-FB85-B2BE-7755-00126596D9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7838" y="1797050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8240FEF-7EEE-AF56-75CF-D2C89546097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9649" y="1800769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E15ED34-001D-D22F-494A-E1DEAC24E3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2662417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18D38007-A357-1781-14AB-488DC366A1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9649" y="2666136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7ACA750-664D-FA26-56B3-9491751C226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7838" y="3527784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772D7A74-A318-46B9-F7FF-9016B775A8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9649" y="3531503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590E7073-22B2-6308-27CA-024DD26689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7838" y="4393151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CF9E4136-8BCE-E182-CF04-A29AD19494C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09649" y="4396870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ABACF6A-EA06-A909-E776-1F4F87F9F9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7838" y="5258518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43611A2F-1757-6341-AFCB-C0B4121B41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9649" y="5262237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</p:spTree>
    <p:extLst>
      <p:ext uri="{BB962C8B-B14F-4D97-AF65-F5344CB8AC3E}">
        <p14:creationId xmlns:p14="http://schemas.microsoft.com/office/powerpoint/2010/main" val="111420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Soli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E330B148-7FE3-C8D2-E381-50D9CF2CE989}"/>
              </a:ext>
            </a:extLst>
          </p:cNvPr>
          <p:cNvSpPr/>
          <p:nvPr userDrawn="1"/>
        </p:nvSpPr>
        <p:spPr>
          <a:xfrm flipH="1" flipV="1">
            <a:off x="2900363" y="-2"/>
            <a:ext cx="9291637" cy="5984875"/>
          </a:xfrm>
          <a:prstGeom prst="round1Rect">
            <a:avLst>
              <a:gd name="adj" fmla="val 2349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2611120"/>
            <a:ext cx="1982787" cy="562270"/>
          </a:xfrm>
        </p:spPr>
        <p:txBody>
          <a:bodyPr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83B27F83-90C2-3853-E5DB-7CCA50EC34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42305" y="1227653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E673016D-CEEC-BDDD-19C9-A64AAE8BE2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74115" y="1223752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977F395B-2E79-E060-45FC-E5B13D82D0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2305" y="2068890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FF5475A3-8DB1-5F55-5C21-8EE21AF2ED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74115" y="2072609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AF9AF3DE-1C43-B899-906B-F84788F42A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42305" y="2910127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A10D9AE8-0051-A5B3-8647-CA485623715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74115" y="2913846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FE9A1CA-EBC1-FA31-1B7D-863B43F0CF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42305" y="3751364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F7BE2953-4136-7C8A-1A7E-2F1342BD39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74115" y="3755083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DFFEC545-D02E-366E-B88D-83A9749AAC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42305" y="4592601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B0416EE-8B2C-B8D6-26CD-9B5385AF94E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74115" y="4596320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B8200D9-79E4-DF4B-D89F-FB59D75208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11234737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04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5284800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26200" y="1657350"/>
            <a:ext cx="5284788" cy="432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83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, 2/3 Column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0E9E30E-0A1A-82DE-4334-96CE8E6CDC92}"/>
              </a:ext>
            </a:extLst>
          </p:cNvPr>
          <p:cNvSpPr/>
          <p:nvPr userDrawn="1"/>
        </p:nvSpPr>
        <p:spPr>
          <a:xfrm flipH="1">
            <a:off x="4443413" y="1462088"/>
            <a:ext cx="7761287" cy="5395912"/>
          </a:xfrm>
          <a:custGeom>
            <a:avLst/>
            <a:gdLst>
              <a:gd name="connsiteX0" fmla="*/ 7172539 w 7761287"/>
              <a:gd name="connsiteY0" fmla="*/ 0 h 5395912"/>
              <a:gd name="connsiteX1" fmla="*/ 0 w 7761287"/>
              <a:gd name="connsiteY1" fmla="*/ 0 h 5395912"/>
              <a:gd name="connsiteX2" fmla="*/ 0 w 7761287"/>
              <a:gd name="connsiteY2" fmla="*/ 5395912 h 5395912"/>
              <a:gd name="connsiteX3" fmla="*/ 7761287 w 7761287"/>
              <a:gd name="connsiteY3" fmla="*/ 5395912 h 5395912"/>
              <a:gd name="connsiteX4" fmla="*/ 7761287 w 7761287"/>
              <a:gd name="connsiteY4" fmla="*/ 588748 h 5395912"/>
              <a:gd name="connsiteX5" fmla="*/ 7172539 w 7761287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287" h="5395912">
                <a:moveTo>
                  <a:pt x="7172539" y="0"/>
                </a:moveTo>
                <a:lnTo>
                  <a:pt x="0" y="0"/>
                </a:lnTo>
                <a:lnTo>
                  <a:pt x="0" y="5395912"/>
                </a:lnTo>
                <a:lnTo>
                  <a:pt x="7761287" y="5395912"/>
                </a:lnTo>
                <a:lnTo>
                  <a:pt x="7761287" y="588748"/>
                </a:lnTo>
                <a:cubicBezTo>
                  <a:pt x="7761287" y="263591"/>
                  <a:pt x="7497696" y="0"/>
                  <a:pt x="71725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2266244"/>
            <a:ext cx="3524400" cy="37186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95456" y="2266244"/>
            <a:ext cx="6609600" cy="371880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41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 Content, 2/3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9BD31C9-70A9-6804-6C42-2F8AED50241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645275" cy="6858000"/>
          </a:xfrm>
          <a:prstGeom prst="round1Rect">
            <a:avLst>
              <a:gd name="adj" fmla="val 8586"/>
            </a:avLst>
          </a:prstGeo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04063" y="1462088"/>
            <a:ext cx="4608512" cy="787400"/>
          </a:xfrm>
        </p:spPr>
        <p:txBody>
          <a:bodyPr anchor="b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86600" y="2641600"/>
            <a:ext cx="4613025" cy="3343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489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3304800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619" y="1657350"/>
            <a:ext cx="3304800" cy="4327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F6510E-9D94-26ED-4304-A6EBD633E02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07400" y="1657350"/>
            <a:ext cx="3305175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993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2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025B142-02D4-1CCD-2F25-A071A03A260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67661" y="-1"/>
            <a:ext cx="4224337" cy="5984876"/>
          </a:xfrm>
          <a:custGeom>
            <a:avLst/>
            <a:gdLst>
              <a:gd name="connsiteX0" fmla="*/ 1 w 4224337"/>
              <a:gd name="connsiteY0" fmla="*/ 0 h 5984876"/>
              <a:gd name="connsiteX1" fmla="*/ 4224337 w 4224337"/>
              <a:gd name="connsiteY1" fmla="*/ 0 h 5984876"/>
              <a:gd name="connsiteX2" fmla="*/ 4224337 w 4224337"/>
              <a:gd name="connsiteY2" fmla="*/ 3961888 h 5984876"/>
              <a:gd name="connsiteX3" fmla="*/ 4224336 w 4224337"/>
              <a:gd name="connsiteY3" fmla="*/ 3961888 h 5984876"/>
              <a:gd name="connsiteX4" fmla="*/ 4224336 w 4224337"/>
              <a:gd name="connsiteY4" fmla="*/ 5984876 h 5984876"/>
              <a:gd name="connsiteX5" fmla="*/ 405752 w 4224337"/>
              <a:gd name="connsiteY5" fmla="*/ 5984876 h 5984876"/>
              <a:gd name="connsiteX6" fmla="*/ 0 w 4224337"/>
              <a:gd name="connsiteY6" fmla="*/ 5579124 h 5984876"/>
              <a:gd name="connsiteX7" fmla="*/ 0 w 4224337"/>
              <a:gd name="connsiteY7" fmla="*/ 3472324 h 5984876"/>
              <a:gd name="connsiteX8" fmla="*/ 1 w 4224337"/>
              <a:gd name="connsiteY8" fmla="*/ 3472324 h 598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337" h="5984876">
                <a:moveTo>
                  <a:pt x="1" y="0"/>
                </a:moveTo>
                <a:lnTo>
                  <a:pt x="4224337" y="0"/>
                </a:lnTo>
                <a:lnTo>
                  <a:pt x="4224337" y="3961888"/>
                </a:lnTo>
                <a:lnTo>
                  <a:pt x="4224336" y="3961888"/>
                </a:lnTo>
                <a:lnTo>
                  <a:pt x="4224336" y="5984876"/>
                </a:lnTo>
                <a:lnTo>
                  <a:pt x="405752" y="5984876"/>
                </a:lnTo>
                <a:cubicBezTo>
                  <a:pt x="181661" y="5984876"/>
                  <a:pt x="0" y="5803215"/>
                  <a:pt x="0" y="5579124"/>
                </a:cubicBezTo>
                <a:lnTo>
                  <a:pt x="0" y="3472324"/>
                </a:lnTo>
                <a:lnTo>
                  <a:pt x="1" y="3472324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080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6829200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442619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C3D1CEC-B943-8A35-203F-363A97C7DD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035299"/>
            <a:ext cx="3305175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6D8A572-78B0-9A80-6253-3C2DA5A168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2619" y="3035299"/>
            <a:ext cx="3304800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9D2E5E-591A-759F-E5C1-0BF0A9C2424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0B4BC8E-F0E7-535A-551D-825A717CD9D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71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DA84A30-C85C-1923-5D14-36B2752379CA}"/>
              </a:ext>
            </a:extLst>
          </p:cNvPr>
          <p:cNvSpPr/>
          <p:nvPr userDrawn="1"/>
        </p:nvSpPr>
        <p:spPr>
          <a:xfrm flipV="1">
            <a:off x="0" y="-2"/>
            <a:ext cx="9963150" cy="3232152"/>
          </a:xfrm>
          <a:custGeom>
            <a:avLst/>
            <a:gdLst>
              <a:gd name="connsiteX0" fmla="*/ 0 w 9963150"/>
              <a:gd name="connsiteY0" fmla="*/ 3232152 h 3232152"/>
              <a:gd name="connsiteX1" fmla="*/ 9963150 w 9963150"/>
              <a:gd name="connsiteY1" fmla="*/ 3232152 h 3232152"/>
              <a:gd name="connsiteX2" fmla="*/ 9963150 w 9963150"/>
              <a:gd name="connsiteY2" fmla="*/ 540998 h 3232152"/>
              <a:gd name="connsiteX3" fmla="*/ 9422152 w 9963150"/>
              <a:gd name="connsiteY3" fmla="*/ 0 h 3232152"/>
              <a:gd name="connsiteX4" fmla="*/ 0 w 9963150"/>
              <a:gd name="connsiteY4" fmla="*/ 0 h 323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63150" h="3232152">
                <a:moveTo>
                  <a:pt x="0" y="3232152"/>
                </a:moveTo>
                <a:lnTo>
                  <a:pt x="9963150" y="3232152"/>
                </a:lnTo>
                <a:lnTo>
                  <a:pt x="9963150" y="540998"/>
                </a:lnTo>
                <a:cubicBezTo>
                  <a:pt x="9963150" y="242213"/>
                  <a:pt x="9720937" y="0"/>
                  <a:pt x="942215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03128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bg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22751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22751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67663" y="3599802"/>
            <a:ext cx="3060000" cy="240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967663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135938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4x Text w/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742A871-6C22-6FA9-F21E-3A7FB60A581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0"/>
            <a:ext cx="9950450" cy="3624263"/>
          </a:xfrm>
          <a:custGeom>
            <a:avLst/>
            <a:gdLst>
              <a:gd name="connsiteX0" fmla="*/ 0 w 9950450"/>
              <a:gd name="connsiteY0" fmla="*/ 0 h 3624263"/>
              <a:gd name="connsiteX1" fmla="*/ 9950450 w 9950450"/>
              <a:gd name="connsiteY1" fmla="*/ 0 h 3624263"/>
              <a:gd name="connsiteX2" fmla="*/ 9950450 w 9950450"/>
              <a:gd name="connsiteY2" fmla="*/ 2768176 h 3624263"/>
              <a:gd name="connsiteX3" fmla="*/ 9094363 w 9950450"/>
              <a:gd name="connsiteY3" fmla="*/ 3624263 h 3624263"/>
              <a:gd name="connsiteX4" fmla="*/ 0 w 9950450"/>
              <a:gd name="connsiteY4" fmla="*/ 3624263 h 362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0450" h="3624263">
                <a:moveTo>
                  <a:pt x="0" y="0"/>
                </a:moveTo>
                <a:lnTo>
                  <a:pt x="9950450" y="0"/>
                </a:lnTo>
                <a:lnTo>
                  <a:pt x="9950450" y="2768176"/>
                </a:lnTo>
                <a:cubicBezTo>
                  <a:pt x="9950450" y="3240980"/>
                  <a:pt x="9567167" y="3624263"/>
                  <a:pt x="9094363" y="3624263"/>
                </a:cubicBezTo>
                <a:lnTo>
                  <a:pt x="0" y="3624263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44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9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550703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68135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68134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58430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58431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0958E43-BCF4-156C-6C6E-7EB4A7D12D7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48725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906B4596-9C68-226C-5813-8E590E0AE39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848726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144610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olid + Key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C8E31A1A-47BE-D2B2-E883-A421D73B393E}"/>
              </a:ext>
            </a:extLst>
          </p:cNvPr>
          <p:cNvSpPr/>
          <p:nvPr userDrawn="1"/>
        </p:nvSpPr>
        <p:spPr>
          <a:xfrm flipV="1">
            <a:off x="-1586" y="-3"/>
            <a:ext cx="9731374" cy="5788028"/>
          </a:xfrm>
          <a:prstGeom prst="round1Rect">
            <a:avLst>
              <a:gd name="adj" fmla="val 2715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041651"/>
            <a:ext cx="3744912" cy="1062407"/>
          </a:xfrm>
        </p:spPr>
        <p:txBody>
          <a:bodyPr>
            <a:spAutoFit/>
          </a:bodyPr>
          <a:lstStyle>
            <a:lvl1pPr>
              <a:lnSpc>
                <a:spcPct val="85000"/>
              </a:lnSpc>
              <a:defRPr sz="4000">
                <a:solidFill>
                  <a:srgbClr val="6CC8FE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GB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71A62A4-8AA5-E7F0-41C8-964038B1E2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0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6x Text w/ Ic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701EDF1-9CF7-9325-67D2-FDB4828F84DC}"/>
              </a:ext>
            </a:extLst>
          </p:cNvPr>
          <p:cNvSpPr/>
          <p:nvPr userDrawn="1"/>
        </p:nvSpPr>
        <p:spPr>
          <a:xfrm flipV="1">
            <a:off x="0" y="0"/>
            <a:ext cx="9729788" cy="6196010"/>
          </a:xfrm>
          <a:custGeom>
            <a:avLst/>
            <a:gdLst>
              <a:gd name="connsiteX0" fmla="*/ 0 w 9729788"/>
              <a:gd name="connsiteY0" fmla="*/ 6196010 h 6196010"/>
              <a:gd name="connsiteX1" fmla="*/ 9729788 w 9729788"/>
              <a:gd name="connsiteY1" fmla="*/ 6196010 h 6196010"/>
              <a:gd name="connsiteX2" fmla="*/ 9729788 w 9729788"/>
              <a:gd name="connsiteY2" fmla="*/ 1326690 h 6196010"/>
              <a:gd name="connsiteX3" fmla="*/ 8403098 w 9729788"/>
              <a:gd name="connsiteY3" fmla="*/ 0 h 6196010"/>
              <a:gd name="connsiteX4" fmla="*/ 0 w 9729788"/>
              <a:gd name="connsiteY4" fmla="*/ 0 h 619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9788" h="6196010">
                <a:moveTo>
                  <a:pt x="0" y="6196010"/>
                </a:moveTo>
                <a:lnTo>
                  <a:pt x="9729788" y="6196010"/>
                </a:lnTo>
                <a:lnTo>
                  <a:pt x="9729788" y="1326690"/>
                </a:lnTo>
                <a:cubicBezTo>
                  <a:pt x="9729788" y="593979"/>
                  <a:pt x="9135809" y="0"/>
                  <a:pt x="840309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8812211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7838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07862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07862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07862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77838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8" name="Picture Placeholder 19">
            <a:extLst>
              <a:ext uri="{FF2B5EF4-FFF2-40B4-BE49-F238E27FC236}">
                <a16:creationId xmlns:a16="http://schemas.microsoft.com/office/drawing/2014/main" id="{129EE42A-7B78-634E-6497-CF922AF07E0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120026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4B261CED-9A04-D4D1-50B4-A4579290051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20026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0" name="Text Placeholder 23">
            <a:extLst>
              <a:ext uri="{FF2B5EF4-FFF2-40B4-BE49-F238E27FC236}">
                <a16:creationId xmlns:a16="http://schemas.microsoft.com/office/drawing/2014/main" id="{EF65A693-F34C-9A8D-DE44-85C4120167D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50050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0E264DB1-6D86-4717-F500-2A945A1E04F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50050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8BF1063-68D2-E6DC-ABD3-693199D6F2E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50050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Picture Placeholder 19">
            <a:extLst>
              <a:ext uri="{FF2B5EF4-FFF2-40B4-BE49-F238E27FC236}">
                <a16:creationId xmlns:a16="http://schemas.microsoft.com/office/drawing/2014/main" id="{419289DA-0BF7-55AF-D3EC-5EE5D3307A6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120026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2960A9F-2F5E-A7F1-5D52-7CBE38017D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1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/ 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nline Image Placeholder 13">
            <a:extLst>
              <a:ext uri="{FF2B5EF4-FFF2-40B4-BE49-F238E27FC236}">
                <a16:creationId xmlns:a16="http://schemas.microsoft.com/office/drawing/2014/main" id="{A29FF05B-A17B-F773-31E8-2E38B27CC138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1525774" y="1605475"/>
            <a:ext cx="511492" cy="425979"/>
          </a:xfrm>
          <a:custGeom>
            <a:avLst/>
            <a:gdLst>
              <a:gd name="connsiteX0" fmla="*/ 509909 w 511492"/>
              <a:gd name="connsiteY0" fmla="*/ 0 h 425979"/>
              <a:gd name="connsiteX1" fmla="*/ 509909 w 511492"/>
              <a:gd name="connsiteY1" fmla="*/ 82346 h 425979"/>
              <a:gd name="connsiteX2" fmla="*/ 418062 w 511492"/>
              <a:gd name="connsiteY2" fmla="*/ 129852 h 425979"/>
              <a:gd name="connsiteX3" fmla="*/ 380056 w 511492"/>
              <a:gd name="connsiteY3" fmla="*/ 216948 h 425979"/>
              <a:gd name="connsiteX4" fmla="*/ 396684 w 511492"/>
              <a:gd name="connsiteY4" fmla="*/ 212197 h 425979"/>
              <a:gd name="connsiteX5" fmla="*/ 413311 w 511492"/>
              <a:gd name="connsiteY5" fmla="*/ 210614 h 425979"/>
              <a:gd name="connsiteX6" fmla="*/ 486155 w 511492"/>
              <a:gd name="connsiteY6" fmla="*/ 242286 h 425979"/>
              <a:gd name="connsiteX7" fmla="*/ 511492 w 511492"/>
              <a:gd name="connsiteY7" fmla="*/ 313546 h 425979"/>
              <a:gd name="connsiteX8" fmla="*/ 480612 w 511492"/>
              <a:gd name="connsiteY8" fmla="*/ 392724 h 425979"/>
              <a:gd name="connsiteX9" fmla="*/ 400642 w 511492"/>
              <a:gd name="connsiteY9" fmla="*/ 425979 h 425979"/>
              <a:gd name="connsiteX10" fmla="*/ 316713 w 511492"/>
              <a:gd name="connsiteY10" fmla="*/ 390349 h 425979"/>
              <a:gd name="connsiteX11" fmla="*/ 277124 w 511492"/>
              <a:gd name="connsiteY11" fmla="*/ 269206 h 425979"/>
              <a:gd name="connsiteX12" fmla="*/ 285834 w 511492"/>
              <a:gd name="connsiteY12" fmla="*/ 197154 h 425979"/>
              <a:gd name="connsiteX13" fmla="*/ 319881 w 511492"/>
              <a:gd name="connsiteY13" fmla="*/ 115601 h 425979"/>
              <a:gd name="connsiteX14" fmla="*/ 391141 w 511492"/>
              <a:gd name="connsiteY14" fmla="*/ 43548 h 425979"/>
              <a:gd name="connsiteX15" fmla="*/ 509909 w 511492"/>
              <a:gd name="connsiteY15" fmla="*/ 0 h 425979"/>
              <a:gd name="connsiteX16" fmla="*/ 232785 w 511492"/>
              <a:gd name="connsiteY16" fmla="*/ 0 h 425979"/>
              <a:gd name="connsiteX17" fmla="*/ 232785 w 511492"/>
              <a:gd name="connsiteY17" fmla="*/ 82346 h 425979"/>
              <a:gd name="connsiteX18" fmla="*/ 140938 w 511492"/>
              <a:gd name="connsiteY18" fmla="*/ 129852 h 425979"/>
              <a:gd name="connsiteX19" fmla="*/ 102932 w 511492"/>
              <a:gd name="connsiteY19" fmla="*/ 216948 h 425979"/>
              <a:gd name="connsiteX20" fmla="*/ 119559 w 511492"/>
              <a:gd name="connsiteY20" fmla="*/ 212197 h 425979"/>
              <a:gd name="connsiteX21" fmla="*/ 136187 w 511492"/>
              <a:gd name="connsiteY21" fmla="*/ 210614 h 425979"/>
              <a:gd name="connsiteX22" fmla="*/ 209031 w 511492"/>
              <a:gd name="connsiteY22" fmla="*/ 242286 h 425979"/>
              <a:gd name="connsiteX23" fmla="*/ 234368 w 511492"/>
              <a:gd name="connsiteY23" fmla="*/ 313546 h 425979"/>
              <a:gd name="connsiteX24" fmla="*/ 203488 w 511492"/>
              <a:gd name="connsiteY24" fmla="*/ 392724 h 425979"/>
              <a:gd name="connsiteX25" fmla="*/ 123518 w 511492"/>
              <a:gd name="connsiteY25" fmla="*/ 425979 h 425979"/>
              <a:gd name="connsiteX26" fmla="*/ 39589 w 511492"/>
              <a:gd name="connsiteY26" fmla="*/ 390349 h 425979"/>
              <a:gd name="connsiteX27" fmla="*/ 0 w 511492"/>
              <a:gd name="connsiteY27" fmla="*/ 269206 h 425979"/>
              <a:gd name="connsiteX28" fmla="*/ 8709 w 511492"/>
              <a:gd name="connsiteY28" fmla="*/ 197154 h 425979"/>
              <a:gd name="connsiteX29" fmla="*/ 42757 w 511492"/>
              <a:gd name="connsiteY29" fmla="*/ 115601 h 425979"/>
              <a:gd name="connsiteX30" fmla="*/ 114018 w 511492"/>
              <a:gd name="connsiteY30" fmla="*/ 43548 h 425979"/>
              <a:gd name="connsiteX31" fmla="*/ 232785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509909" y="0"/>
                </a:moveTo>
                <a:lnTo>
                  <a:pt x="509909" y="82346"/>
                </a:lnTo>
                <a:cubicBezTo>
                  <a:pt x="469792" y="91847"/>
                  <a:pt x="439176" y="107682"/>
                  <a:pt x="418062" y="129852"/>
                </a:cubicBezTo>
                <a:cubicBezTo>
                  <a:pt x="396948" y="152022"/>
                  <a:pt x="384279" y="181055"/>
                  <a:pt x="380056" y="216948"/>
                </a:cubicBezTo>
                <a:cubicBezTo>
                  <a:pt x="385335" y="214837"/>
                  <a:pt x="390878" y="213254"/>
                  <a:pt x="396684" y="212197"/>
                </a:cubicBezTo>
                <a:cubicBezTo>
                  <a:pt x="402491" y="211142"/>
                  <a:pt x="408032" y="210614"/>
                  <a:pt x="413311" y="210614"/>
                </a:cubicBezTo>
                <a:cubicBezTo>
                  <a:pt x="444983" y="210614"/>
                  <a:pt x="469264" y="221172"/>
                  <a:pt x="486155" y="242286"/>
                </a:cubicBezTo>
                <a:cubicBezTo>
                  <a:pt x="503047" y="263400"/>
                  <a:pt x="511492" y="287153"/>
                  <a:pt x="511492" y="313546"/>
                </a:cubicBezTo>
                <a:cubicBezTo>
                  <a:pt x="511492" y="344162"/>
                  <a:pt x="501200" y="370555"/>
                  <a:pt x="480612" y="392724"/>
                </a:cubicBezTo>
                <a:cubicBezTo>
                  <a:pt x="460026" y="414894"/>
                  <a:pt x="433369" y="425979"/>
                  <a:pt x="400642" y="425979"/>
                </a:cubicBezTo>
                <a:cubicBezTo>
                  <a:pt x="371083" y="425979"/>
                  <a:pt x="343106" y="414102"/>
                  <a:pt x="316713" y="390349"/>
                </a:cubicBezTo>
                <a:cubicBezTo>
                  <a:pt x="290320" y="366596"/>
                  <a:pt x="277124" y="326215"/>
                  <a:pt x="277124" y="269206"/>
                </a:cubicBezTo>
                <a:cubicBezTo>
                  <a:pt x="277124" y="249148"/>
                  <a:pt x="280028" y="225130"/>
                  <a:pt x="285834" y="197154"/>
                </a:cubicBezTo>
                <a:cubicBezTo>
                  <a:pt x="291641" y="169178"/>
                  <a:pt x="302989" y="141993"/>
                  <a:pt x="319881" y="115601"/>
                </a:cubicBezTo>
                <a:cubicBezTo>
                  <a:pt x="336772" y="89208"/>
                  <a:pt x="360525" y="65190"/>
                  <a:pt x="391141" y="43548"/>
                </a:cubicBezTo>
                <a:cubicBezTo>
                  <a:pt x="421756" y="21905"/>
                  <a:pt x="461346" y="7390"/>
                  <a:pt x="509909" y="0"/>
                </a:cubicBezTo>
                <a:close/>
                <a:moveTo>
                  <a:pt x="232785" y="0"/>
                </a:moveTo>
                <a:lnTo>
                  <a:pt x="232785" y="82346"/>
                </a:lnTo>
                <a:cubicBezTo>
                  <a:pt x="192667" y="91847"/>
                  <a:pt x="162052" y="107682"/>
                  <a:pt x="140938" y="129852"/>
                </a:cubicBezTo>
                <a:cubicBezTo>
                  <a:pt x="119823" y="152022"/>
                  <a:pt x="107154" y="181055"/>
                  <a:pt x="102932" y="216948"/>
                </a:cubicBezTo>
                <a:cubicBezTo>
                  <a:pt x="108211" y="214837"/>
                  <a:pt x="113753" y="213254"/>
                  <a:pt x="119559" y="212197"/>
                </a:cubicBezTo>
                <a:cubicBezTo>
                  <a:pt x="125366" y="211142"/>
                  <a:pt x="130908" y="210614"/>
                  <a:pt x="136187" y="210614"/>
                </a:cubicBezTo>
                <a:cubicBezTo>
                  <a:pt x="167859" y="210614"/>
                  <a:pt x="192139" y="221172"/>
                  <a:pt x="209031" y="242286"/>
                </a:cubicBezTo>
                <a:cubicBezTo>
                  <a:pt x="225923" y="263400"/>
                  <a:pt x="234368" y="287153"/>
                  <a:pt x="234368" y="313546"/>
                </a:cubicBezTo>
                <a:cubicBezTo>
                  <a:pt x="234368" y="344162"/>
                  <a:pt x="224075" y="370555"/>
                  <a:pt x="203488" y="392724"/>
                </a:cubicBezTo>
                <a:cubicBezTo>
                  <a:pt x="182902" y="414894"/>
                  <a:pt x="156246" y="425979"/>
                  <a:pt x="123518" y="425979"/>
                </a:cubicBezTo>
                <a:cubicBezTo>
                  <a:pt x="93958" y="425979"/>
                  <a:pt x="65982" y="414102"/>
                  <a:pt x="39589" y="390349"/>
                </a:cubicBezTo>
                <a:cubicBezTo>
                  <a:pt x="13197" y="366596"/>
                  <a:pt x="0" y="326215"/>
                  <a:pt x="0" y="269206"/>
                </a:cubicBezTo>
                <a:cubicBezTo>
                  <a:pt x="0" y="249148"/>
                  <a:pt x="2904" y="225130"/>
                  <a:pt x="8709" y="197154"/>
                </a:cubicBezTo>
                <a:cubicBezTo>
                  <a:pt x="14516" y="169178"/>
                  <a:pt x="25865" y="141993"/>
                  <a:pt x="42757" y="115601"/>
                </a:cubicBezTo>
                <a:cubicBezTo>
                  <a:pt x="59648" y="89208"/>
                  <a:pt x="83402" y="65190"/>
                  <a:pt x="114018" y="43548"/>
                </a:cubicBezTo>
                <a:cubicBezTo>
                  <a:pt x="144633" y="21905"/>
                  <a:pt x="184222" y="7390"/>
                  <a:pt x="23278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13" name="Online Image Placeholder 12">
            <a:extLst>
              <a:ext uri="{FF2B5EF4-FFF2-40B4-BE49-F238E27FC236}">
                <a16:creationId xmlns:a16="http://schemas.microsoft.com/office/drawing/2014/main" id="{1BF5E98A-C1FF-60AA-AE9C-E5D4232A909F}"/>
              </a:ext>
            </a:extLst>
          </p:cNvPr>
          <p:cNvSpPr>
            <a:spLocks noGrp="1"/>
          </p:cNvSpPr>
          <p:nvPr>
            <p:ph type="clipArt" sz="quarter" idx="14"/>
          </p:nvPr>
        </p:nvSpPr>
        <p:spPr>
          <a:xfrm>
            <a:off x="9623453" y="4310851"/>
            <a:ext cx="511492" cy="425979"/>
          </a:xfrm>
          <a:custGeom>
            <a:avLst/>
            <a:gdLst>
              <a:gd name="connsiteX0" fmla="*/ 387974 w 511492"/>
              <a:gd name="connsiteY0" fmla="*/ 0 h 425979"/>
              <a:gd name="connsiteX1" fmla="*/ 471903 w 511492"/>
              <a:gd name="connsiteY1" fmla="*/ 35631 h 425979"/>
              <a:gd name="connsiteX2" fmla="*/ 511492 w 511492"/>
              <a:gd name="connsiteY2" fmla="*/ 156773 h 425979"/>
              <a:gd name="connsiteX3" fmla="*/ 502783 w 511492"/>
              <a:gd name="connsiteY3" fmla="*/ 228825 h 425979"/>
              <a:gd name="connsiteX4" fmla="*/ 468735 w 511492"/>
              <a:gd name="connsiteY4" fmla="*/ 310379 h 425979"/>
              <a:gd name="connsiteX5" fmla="*/ 397475 w 511492"/>
              <a:gd name="connsiteY5" fmla="*/ 382432 h 425979"/>
              <a:gd name="connsiteX6" fmla="*/ 278707 w 511492"/>
              <a:gd name="connsiteY6" fmla="*/ 425979 h 425979"/>
              <a:gd name="connsiteX7" fmla="*/ 278707 w 511492"/>
              <a:gd name="connsiteY7" fmla="*/ 343634 h 425979"/>
              <a:gd name="connsiteX8" fmla="*/ 370555 w 511492"/>
              <a:gd name="connsiteY8" fmla="*/ 296127 h 425979"/>
              <a:gd name="connsiteX9" fmla="*/ 408560 w 511492"/>
              <a:gd name="connsiteY9" fmla="*/ 209031 h 425979"/>
              <a:gd name="connsiteX10" fmla="*/ 391933 w 511492"/>
              <a:gd name="connsiteY10" fmla="*/ 213782 h 425979"/>
              <a:gd name="connsiteX11" fmla="*/ 375305 w 511492"/>
              <a:gd name="connsiteY11" fmla="*/ 215365 h 425979"/>
              <a:gd name="connsiteX12" fmla="*/ 302461 w 511492"/>
              <a:gd name="connsiteY12" fmla="*/ 183693 h 425979"/>
              <a:gd name="connsiteX13" fmla="*/ 277124 w 511492"/>
              <a:gd name="connsiteY13" fmla="*/ 112433 h 425979"/>
              <a:gd name="connsiteX14" fmla="*/ 308004 w 511492"/>
              <a:gd name="connsiteY14" fmla="*/ 33255 h 425979"/>
              <a:gd name="connsiteX15" fmla="*/ 387974 w 511492"/>
              <a:gd name="connsiteY15" fmla="*/ 0 h 425979"/>
              <a:gd name="connsiteX16" fmla="*/ 110850 w 511492"/>
              <a:gd name="connsiteY16" fmla="*/ 0 h 425979"/>
              <a:gd name="connsiteX17" fmla="*/ 194779 w 511492"/>
              <a:gd name="connsiteY17" fmla="*/ 35631 h 425979"/>
              <a:gd name="connsiteX18" fmla="*/ 234368 w 511492"/>
              <a:gd name="connsiteY18" fmla="*/ 156773 h 425979"/>
              <a:gd name="connsiteX19" fmla="*/ 225658 w 511492"/>
              <a:gd name="connsiteY19" fmla="*/ 228825 h 425979"/>
              <a:gd name="connsiteX20" fmla="*/ 191611 w 511492"/>
              <a:gd name="connsiteY20" fmla="*/ 310379 h 425979"/>
              <a:gd name="connsiteX21" fmla="*/ 120351 w 511492"/>
              <a:gd name="connsiteY21" fmla="*/ 382432 h 425979"/>
              <a:gd name="connsiteX22" fmla="*/ 1583 w 511492"/>
              <a:gd name="connsiteY22" fmla="*/ 425979 h 425979"/>
              <a:gd name="connsiteX23" fmla="*/ 1583 w 511492"/>
              <a:gd name="connsiteY23" fmla="*/ 343634 h 425979"/>
              <a:gd name="connsiteX24" fmla="*/ 93430 w 511492"/>
              <a:gd name="connsiteY24" fmla="*/ 296127 h 425979"/>
              <a:gd name="connsiteX25" fmla="*/ 131436 w 511492"/>
              <a:gd name="connsiteY25" fmla="*/ 209031 h 425979"/>
              <a:gd name="connsiteX26" fmla="*/ 114809 w 511492"/>
              <a:gd name="connsiteY26" fmla="*/ 213782 h 425979"/>
              <a:gd name="connsiteX27" fmla="*/ 98181 w 511492"/>
              <a:gd name="connsiteY27" fmla="*/ 215365 h 425979"/>
              <a:gd name="connsiteX28" fmla="*/ 25337 w 511492"/>
              <a:gd name="connsiteY28" fmla="*/ 183693 h 425979"/>
              <a:gd name="connsiteX29" fmla="*/ 0 w 511492"/>
              <a:gd name="connsiteY29" fmla="*/ 112433 h 425979"/>
              <a:gd name="connsiteX30" fmla="*/ 30880 w 511492"/>
              <a:gd name="connsiteY30" fmla="*/ 33255 h 425979"/>
              <a:gd name="connsiteX31" fmla="*/ 110850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387974" y="0"/>
                </a:moveTo>
                <a:cubicBezTo>
                  <a:pt x="417534" y="0"/>
                  <a:pt x="445510" y="11877"/>
                  <a:pt x="471903" y="35631"/>
                </a:cubicBezTo>
                <a:cubicBezTo>
                  <a:pt x="498295" y="59383"/>
                  <a:pt x="511492" y="99764"/>
                  <a:pt x="511492" y="156773"/>
                </a:cubicBezTo>
                <a:cubicBezTo>
                  <a:pt x="511492" y="176831"/>
                  <a:pt x="508589" y="200849"/>
                  <a:pt x="502783" y="228825"/>
                </a:cubicBezTo>
                <a:cubicBezTo>
                  <a:pt x="496976" y="256801"/>
                  <a:pt x="485627" y="283987"/>
                  <a:pt x="468735" y="310379"/>
                </a:cubicBezTo>
                <a:cubicBezTo>
                  <a:pt x="451844" y="336772"/>
                  <a:pt x="428090" y="360789"/>
                  <a:pt x="397475" y="382432"/>
                </a:cubicBezTo>
                <a:cubicBezTo>
                  <a:pt x="366859" y="404074"/>
                  <a:pt x="327270" y="418589"/>
                  <a:pt x="278707" y="425979"/>
                </a:cubicBezTo>
                <a:lnTo>
                  <a:pt x="278707" y="343634"/>
                </a:lnTo>
                <a:cubicBezTo>
                  <a:pt x="318825" y="334132"/>
                  <a:pt x="349440" y="318297"/>
                  <a:pt x="370555" y="296127"/>
                </a:cubicBezTo>
                <a:cubicBezTo>
                  <a:pt x="391669" y="273957"/>
                  <a:pt x="404338" y="244925"/>
                  <a:pt x="408560" y="209031"/>
                </a:cubicBezTo>
                <a:cubicBezTo>
                  <a:pt x="403281" y="211142"/>
                  <a:pt x="397739" y="212726"/>
                  <a:pt x="391933" y="213782"/>
                </a:cubicBezTo>
                <a:cubicBezTo>
                  <a:pt x="386126" y="214837"/>
                  <a:pt x="380584" y="215365"/>
                  <a:pt x="375305" y="215365"/>
                </a:cubicBezTo>
                <a:cubicBezTo>
                  <a:pt x="343633" y="215365"/>
                  <a:pt x="319353" y="204807"/>
                  <a:pt x="302461" y="183693"/>
                </a:cubicBezTo>
                <a:cubicBezTo>
                  <a:pt x="285570" y="162579"/>
                  <a:pt x="277124" y="138826"/>
                  <a:pt x="277124" y="112433"/>
                </a:cubicBezTo>
                <a:cubicBezTo>
                  <a:pt x="277124" y="81818"/>
                  <a:pt x="287417" y="55425"/>
                  <a:pt x="308004" y="33255"/>
                </a:cubicBezTo>
                <a:cubicBezTo>
                  <a:pt x="328590" y="11085"/>
                  <a:pt x="355246" y="0"/>
                  <a:pt x="387974" y="0"/>
                </a:cubicBezTo>
                <a:close/>
                <a:moveTo>
                  <a:pt x="110850" y="0"/>
                </a:moveTo>
                <a:cubicBezTo>
                  <a:pt x="140409" y="0"/>
                  <a:pt x="168386" y="11877"/>
                  <a:pt x="194779" y="35631"/>
                </a:cubicBezTo>
                <a:cubicBezTo>
                  <a:pt x="221172" y="59383"/>
                  <a:pt x="234368" y="99764"/>
                  <a:pt x="234368" y="156773"/>
                </a:cubicBezTo>
                <a:cubicBezTo>
                  <a:pt x="234368" y="176831"/>
                  <a:pt x="231464" y="200849"/>
                  <a:pt x="225658" y="228825"/>
                </a:cubicBezTo>
                <a:cubicBezTo>
                  <a:pt x="219851" y="256801"/>
                  <a:pt x="208503" y="283987"/>
                  <a:pt x="191611" y="310379"/>
                </a:cubicBezTo>
                <a:cubicBezTo>
                  <a:pt x="174720" y="336772"/>
                  <a:pt x="150967" y="360789"/>
                  <a:pt x="120351" y="382432"/>
                </a:cubicBezTo>
                <a:cubicBezTo>
                  <a:pt x="89736" y="404074"/>
                  <a:pt x="50146" y="418589"/>
                  <a:pt x="1583" y="425979"/>
                </a:cubicBezTo>
                <a:lnTo>
                  <a:pt x="1583" y="343634"/>
                </a:lnTo>
                <a:cubicBezTo>
                  <a:pt x="41700" y="334132"/>
                  <a:pt x="72316" y="318297"/>
                  <a:pt x="93430" y="296127"/>
                </a:cubicBezTo>
                <a:cubicBezTo>
                  <a:pt x="114544" y="273957"/>
                  <a:pt x="127213" y="244925"/>
                  <a:pt x="131436" y="209031"/>
                </a:cubicBezTo>
                <a:cubicBezTo>
                  <a:pt x="126157" y="211142"/>
                  <a:pt x="120614" y="212726"/>
                  <a:pt x="114809" y="213782"/>
                </a:cubicBezTo>
                <a:cubicBezTo>
                  <a:pt x="109002" y="214837"/>
                  <a:pt x="103460" y="215365"/>
                  <a:pt x="98181" y="215365"/>
                </a:cubicBezTo>
                <a:cubicBezTo>
                  <a:pt x="66509" y="215365"/>
                  <a:pt x="42228" y="204807"/>
                  <a:pt x="25337" y="183693"/>
                </a:cubicBezTo>
                <a:cubicBezTo>
                  <a:pt x="8445" y="162579"/>
                  <a:pt x="0" y="138826"/>
                  <a:pt x="0" y="112433"/>
                </a:cubicBezTo>
                <a:cubicBezTo>
                  <a:pt x="0" y="81818"/>
                  <a:pt x="10293" y="55425"/>
                  <a:pt x="30880" y="33255"/>
                </a:cubicBezTo>
                <a:cubicBezTo>
                  <a:pt x="51466" y="11085"/>
                  <a:pt x="78123" y="0"/>
                  <a:pt x="110850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C715C-D616-CED7-B98F-1B0C7AAA3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3309" y="1801195"/>
            <a:ext cx="8553600" cy="300240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statement slide/ quote. Text highlight is applied manually. </a:t>
            </a:r>
            <a:r>
              <a:rPr lang="en-GB" sz="5400" dirty="0">
                <a:solidFill>
                  <a:schemeClr val="bg1"/>
                </a:solidFill>
                <a:latin typeface="+mj-lt"/>
              </a:rPr>
              <a:t>Delete quotation marks if statement slide.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69790-625C-1192-30DE-FB4FDF7094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0CAE7-792E-B0B3-71E2-67835B401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6DCD9-35A2-F371-7228-D5632C0A26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F6853E7-232C-EA67-1671-929019933D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13309" y="5100757"/>
            <a:ext cx="8553600" cy="5292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dirty="0"/>
              <a:t>Quote reference name</a:t>
            </a:r>
          </a:p>
          <a:p>
            <a:pPr lvl="1"/>
            <a:r>
              <a:rPr lang="en-US" dirty="0"/>
              <a:t>Quote reference company (if required)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788A4DA-AE4B-B0E0-BB46-E95DEDD882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7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138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Laptop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8A6567E3-FA04-93A5-2427-EB1C047145EE}"/>
              </a:ext>
            </a:extLst>
          </p:cNvPr>
          <p:cNvSpPr/>
          <p:nvPr userDrawn="1"/>
        </p:nvSpPr>
        <p:spPr>
          <a:xfrm>
            <a:off x="1" y="1673663"/>
            <a:ext cx="12192000" cy="5184337"/>
          </a:xfrm>
          <a:prstGeom prst="round1Rect">
            <a:avLst>
              <a:gd name="adj" fmla="val 1832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2401278" y="932498"/>
            <a:ext cx="7412647" cy="4179252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CA865-A4CA-2B0A-BBD0-795B5AEBB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42" y="674689"/>
            <a:ext cx="10060716" cy="53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6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/ CT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AE6B6E7A-5E5F-9AF8-D723-E2B9C8926927}"/>
              </a:ext>
            </a:extLst>
          </p:cNvPr>
          <p:cNvSpPr/>
          <p:nvPr userDrawn="1"/>
        </p:nvSpPr>
        <p:spPr>
          <a:xfrm flipH="1">
            <a:off x="4443413" y="1462019"/>
            <a:ext cx="7748587" cy="5395981"/>
          </a:xfrm>
          <a:prstGeom prst="round1Rect">
            <a:avLst>
              <a:gd name="adj" fmla="val 245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FBB36-C05C-F406-3C5B-A01B0E7404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166736"/>
            <a:ext cx="3744000" cy="647037"/>
          </a:xfrm>
        </p:spPr>
        <p:txBody>
          <a:bodyPr anchor="b" anchorCtr="0">
            <a:spAutoFit/>
          </a:bodyPr>
          <a:lstStyle>
            <a:lvl1pPr>
              <a:lnSpc>
                <a:spcPct val="85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EF83973-47B8-521B-F1E1-29F21F8846F0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103938" y="3054649"/>
            <a:ext cx="2404269" cy="594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Find out more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5FC08E95-BD60-7AE8-65C5-F50484E8F0F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559032" y="4880293"/>
            <a:ext cx="2489464" cy="420500"/>
          </a:xfrm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search term</a:t>
            </a:r>
          </a:p>
        </p:txBody>
      </p:sp>
      <p:sp>
        <p:nvSpPr>
          <p:cNvPr id="24" name="Media Placeholder 23">
            <a:extLst>
              <a:ext uri="{FF2B5EF4-FFF2-40B4-BE49-F238E27FC236}">
                <a16:creationId xmlns:a16="http://schemas.microsoft.com/office/drawing/2014/main" id="{CF4F750D-BE90-0C52-8E43-A4F6D89E11A3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6103938" y="4928877"/>
            <a:ext cx="323333" cy="323332"/>
          </a:xfrm>
          <a:custGeom>
            <a:avLst/>
            <a:gdLst>
              <a:gd name="connsiteX0" fmla="*/ 128442 w 323333"/>
              <a:gd name="connsiteY0" fmla="*/ 27467 h 323332"/>
              <a:gd name="connsiteX1" fmla="*/ 27468 w 323333"/>
              <a:gd name="connsiteY1" fmla="*/ 128441 h 323332"/>
              <a:gd name="connsiteX2" fmla="*/ 128442 w 323333"/>
              <a:gd name="connsiteY2" fmla="*/ 229416 h 323332"/>
              <a:gd name="connsiteX3" fmla="*/ 229417 w 323333"/>
              <a:gd name="connsiteY3" fmla="*/ 128441 h 323332"/>
              <a:gd name="connsiteX4" fmla="*/ 128442 w 323333"/>
              <a:gd name="connsiteY4" fmla="*/ 27467 h 323332"/>
              <a:gd name="connsiteX5" fmla="*/ 113896 w 323333"/>
              <a:gd name="connsiteY5" fmla="*/ 803 h 323332"/>
              <a:gd name="connsiteX6" fmla="*/ 208145 w 323333"/>
              <a:gd name="connsiteY6" fmla="*/ 28012 h 323332"/>
              <a:gd name="connsiteX7" fmla="*/ 228339 w 323333"/>
              <a:gd name="connsiteY7" fmla="*/ 208144 h 323332"/>
              <a:gd name="connsiteX8" fmla="*/ 319755 w 323333"/>
              <a:gd name="connsiteY8" fmla="*/ 299425 h 323332"/>
              <a:gd name="connsiteX9" fmla="*/ 319755 w 323333"/>
              <a:gd name="connsiteY9" fmla="*/ 318428 h 323332"/>
              <a:gd name="connsiteX10" fmla="*/ 299425 w 323333"/>
              <a:gd name="connsiteY10" fmla="*/ 319754 h 323332"/>
              <a:gd name="connsiteX11" fmla="*/ 208145 w 323333"/>
              <a:gd name="connsiteY11" fmla="*/ 228339 h 323332"/>
              <a:gd name="connsiteX12" fmla="*/ 48208 w 323333"/>
              <a:gd name="connsiteY12" fmla="*/ 228339 h 323332"/>
              <a:gd name="connsiteX13" fmla="*/ 28013 w 323333"/>
              <a:gd name="connsiteY13" fmla="*/ 48207 h 323332"/>
              <a:gd name="connsiteX14" fmla="*/ 113896 w 323333"/>
              <a:gd name="connsiteY14" fmla="*/ 803 h 32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3333" h="323332">
                <a:moveTo>
                  <a:pt x="128442" y="27467"/>
                </a:moveTo>
                <a:cubicBezTo>
                  <a:pt x="72675" y="27467"/>
                  <a:pt x="27468" y="72675"/>
                  <a:pt x="27468" y="128441"/>
                </a:cubicBezTo>
                <a:cubicBezTo>
                  <a:pt x="27468" y="184208"/>
                  <a:pt x="72675" y="229416"/>
                  <a:pt x="128442" y="229416"/>
                </a:cubicBezTo>
                <a:cubicBezTo>
                  <a:pt x="184209" y="229416"/>
                  <a:pt x="229417" y="184208"/>
                  <a:pt x="229417" y="128441"/>
                </a:cubicBezTo>
                <a:cubicBezTo>
                  <a:pt x="229417" y="72675"/>
                  <a:pt x="184209" y="27467"/>
                  <a:pt x="128442" y="27467"/>
                </a:cubicBezTo>
                <a:close/>
                <a:moveTo>
                  <a:pt x="113896" y="803"/>
                </a:moveTo>
                <a:cubicBezTo>
                  <a:pt x="146494" y="-2852"/>
                  <a:pt x="180486" y="5929"/>
                  <a:pt x="208145" y="28012"/>
                </a:cubicBezTo>
                <a:cubicBezTo>
                  <a:pt x="263463" y="72178"/>
                  <a:pt x="272505" y="152825"/>
                  <a:pt x="228339" y="208144"/>
                </a:cubicBezTo>
                <a:lnTo>
                  <a:pt x="319755" y="299425"/>
                </a:lnTo>
                <a:cubicBezTo>
                  <a:pt x="324526" y="304861"/>
                  <a:pt x="324526" y="312992"/>
                  <a:pt x="319755" y="318428"/>
                </a:cubicBezTo>
                <a:cubicBezTo>
                  <a:pt x="314508" y="324408"/>
                  <a:pt x="305406" y="325002"/>
                  <a:pt x="299425" y="319754"/>
                </a:cubicBezTo>
                <a:lnTo>
                  <a:pt x="208145" y="228339"/>
                </a:lnTo>
                <a:cubicBezTo>
                  <a:pt x="161372" y="265681"/>
                  <a:pt x="94981" y="265681"/>
                  <a:pt x="48208" y="228339"/>
                </a:cubicBezTo>
                <a:cubicBezTo>
                  <a:pt x="-7111" y="184173"/>
                  <a:pt x="-16153" y="103526"/>
                  <a:pt x="28013" y="48207"/>
                </a:cubicBezTo>
                <a:cubicBezTo>
                  <a:pt x="50096" y="20548"/>
                  <a:pt x="81299" y="4458"/>
                  <a:pt x="113896" y="803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2B2E957D-DEA2-F1E7-2613-B2328C4C4B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03938" y="4054443"/>
            <a:ext cx="2552400" cy="421200"/>
          </a:xfrm>
          <a:solidFill>
            <a:schemeClr val="tx2"/>
          </a:solidFill>
          <a:effectLst>
            <a:outerShdw dist="12700" dir="5400000" algn="t" rotWithShape="0">
              <a:schemeClr val="accent3"/>
            </a:outerShdw>
          </a:effectLst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link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89757F1-816F-9229-A821-B7FB98BACC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8F2E2-9837-2CA7-9EA7-840312A3D2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BFC90-C86D-E8D7-4938-C57A062951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9B8DE-4B5E-FACA-BB6A-DCC0A905ED7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53551F0-E65A-F602-C51B-A2D76F0F58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3204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CD0AC-A4BA-95A9-A57F-08266D4D63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90AF-3886-A5A1-445A-051BE37AF0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F2099-6B79-31FE-80CD-E08A4328920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710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746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1FC3FF3-061C-1847-34C4-D7CA4D0AD0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236913"/>
            <a:ext cx="5076826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41ED5F-6AF0-512E-5CB5-9AD1938347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64C11-B55A-4D35-657E-DDC0B911F5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06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Image Mas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C8B0833-417B-50EA-F27F-2A591A2A90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</p:spTree>
    <p:extLst>
      <p:ext uri="{BB962C8B-B14F-4D97-AF65-F5344CB8AC3E}">
        <p14:creationId xmlns:p14="http://schemas.microsoft.com/office/powerpoint/2010/main" val="255408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oli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EC5BED44-2E59-7CCA-7A3C-E06CC341D509}"/>
              </a:ext>
            </a:extLst>
          </p:cNvPr>
          <p:cNvSpPr/>
          <p:nvPr userDrawn="1"/>
        </p:nvSpPr>
        <p:spPr>
          <a:xfrm flipH="1">
            <a:off x="919163" y="1462088"/>
            <a:ext cx="11272837" cy="5395912"/>
          </a:xfrm>
          <a:prstGeom prst="round1Rect">
            <a:avLst>
              <a:gd name="adj" fmla="val 19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7524" y="3558806"/>
            <a:ext cx="7269163" cy="539187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sz="4000">
                <a:solidFill>
                  <a:srgbClr val="6CC8FE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GB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54A761D-73EE-29CD-9BC2-9BB87E7481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Image Mask + Keyli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line Image Placeholder 4">
            <a:extLst>
              <a:ext uri="{FF2B5EF4-FFF2-40B4-BE49-F238E27FC236}">
                <a16:creationId xmlns:a16="http://schemas.microsoft.com/office/drawing/2014/main" id="{45C6DD7D-BBD3-CF10-AB03-8B0DA70E64CA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 flipV="1">
            <a:off x="-177801" y="-1"/>
            <a:ext cx="9907589" cy="5788024"/>
          </a:xfrm>
          <a:custGeom>
            <a:avLst/>
            <a:gdLst>
              <a:gd name="connsiteX0" fmla="*/ 0 w 10831514"/>
              <a:gd name="connsiteY0" fmla="*/ 0 h 5788024"/>
              <a:gd name="connsiteX1" fmla="*/ 9552013 w 10831514"/>
              <a:gd name="connsiteY1" fmla="*/ 0 h 5788024"/>
              <a:gd name="connsiteX2" fmla="*/ 10831514 w 10831514"/>
              <a:gd name="connsiteY2" fmla="*/ 1279501 h 5788024"/>
              <a:gd name="connsiteX3" fmla="*/ 10831514 w 10831514"/>
              <a:gd name="connsiteY3" fmla="*/ 5788024 h 5788024"/>
              <a:gd name="connsiteX4" fmla="*/ 0 w 10831514"/>
              <a:gd name="connsiteY4" fmla="*/ 5788024 h 5788024"/>
              <a:gd name="connsiteX5" fmla="*/ 0 w 10831514"/>
              <a:gd name="connsiteY5" fmla="*/ 0 h 5788024"/>
              <a:gd name="connsiteX0" fmla="*/ 0 w 10831514"/>
              <a:gd name="connsiteY0" fmla="*/ 5788024 h 5879464"/>
              <a:gd name="connsiteX1" fmla="*/ 0 w 10831514"/>
              <a:gd name="connsiteY1" fmla="*/ 0 h 5879464"/>
              <a:gd name="connsiteX2" fmla="*/ 9552013 w 10831514"/>
              <a:gd name="connsiteY2" fmla="*/ 0 h 5879464"/>
              <a:gd name="connsiteX3" fmla="*/ 10831514 w 10831514"/>
              <a:gd name="connsiteY3" fmla="*/ 1279501 h 5879464"/>
              <a:gd name="connsiteX4" fmla="*/ 10831514 w 10831514"/>
              <a:gd name="connsiteY4" fmla="*/ 5788024 h 5879464"/>
              <a:gd name="connsiteX5" fmla="*/ 91440 w 10831514"/>
              <a:gd name="connsiteY5" fmla="*/ 5879464 h 5879464"/>
              <a:gd name="connsiteX0" fmla="*/ 0 w 10831514"/>
              <a:gd name="connsiteY0" fmla="*/ 5788024 h 5788024"/>
              <a:gd name="connsiteX1" fmla="*/ 0 w 10831514"/>
              <a:gd name="connsiteY1" fmla="*/ 0 h 5788024"/>
              <a:gd name="connsiteX2" fmla="*/ 9552013 w 10831514"/>
              <a:gd name="connsiteY2" fmla="*/ 0 h 5788024"/>
              <a:gd name="connsiteX3" fmla="*/ 10831514 w 10831514"/>
              <a:gd name="connsiteY3" fmla="*/ 1279501 h 5788024"/>
              <a:gd name="connsiteX4" fmla="*/ 10831514 w 10831514"/>
              <a:gd name="connsiteY4" fmla="*/ 5788024 h 5788024"/>
              <a:gd name="connsiteX0" fmla="*/ 0 w 10831514"/>
              <a:gd name="connsiteY0" fmla="*/ 0 h 5788024"/>
              <a:gd name="connsiteX1" fmla="*/ 9552013 w 10831514"/>
              <a:gd name="connsiteY1" fmla="*/ 0 h 5788024"/>
              <a:gd name="connsiteX2" fmla="*/ 10831514 w 10831514"/>
              <a:gd name="connsiteY2" fmla="*/ 1279501 h 5788024"/>
              <a:gd name="connsiteX3" fmla="*/ 10831514 w 10831514"/>
              <a:gd name="connsiteY3" fmla="*/ 5788024 h 5788024"/>
              <a:gd name="connsiteX0" fmla="*/ 0 w 9907589"/>
              <a:gd name="connsiteY0" fmla="*/ 0 h 5788024"/>
              <a:gd name="connsiteX1" fmla="*/ 8628088 w 9907589"/>
              <a:gd name="connsiteY1" fmla="*/ 0 h 5788024"/>
              <a:gd name="connsiteX2" fmla="*/ 9907589 w 9907589"/>
              <a:gd name="connsiteY2" fmla="*/ 1279501 h 5788024"/>
              <a:gd name="connsiteX3" fmla="*/ 9907589 w 9907589"/>
              <a:gd name="connsiteY3" fmla="*/ 5788024 h 578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7589" h="5788024">
                <a:moveTo>
                  <a:pt x="0" y="0"/>
                </a:moveTo>
                <a:lnTo>
                  <a:pt x="8628088" y="0"/>
                </a:lnTo>
                <a:cubicBezTo>
                  <a:pt x="9334737" y="0"/>
                  <a:pt x="9907589" y="572852"/>
                  <a:pt x="9907589" y="1279501"/>
                </a:cubicBezTo>
                <a:lnTo>
                  <a:pt x="9907589" y="5788024"/>
                </a:lnTo>
              </a:path>
            </a:pathLst>
          </a:custGeom>
          <a:noFill/>
          <a:ln w="12700">
            <a:solidFill>
              <a:schemeClr val="accent2"/>
            </a:solidFill>
          </a:ln>
        </p:spPr>
        <p:txBody>
          <a:bodyPr/>
          <a:lstStyle>
            <a:lvl1pPr>
              <a:defRPr sz="6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4F313F-013E-5AF6-E1DB-6F809547FC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  <a:p>
            <a:r>
              <a:rPr lang="en-GB" dirty="0"/>
              <a:t>Right click and select Send to Back for keyline to be in front of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263460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Keyli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EF5D9DC5-8858-8C87-8AA0-915A48D66482}"/>
              </a:ext>
            </a:extLst>
          </p:cNvPr>
          <p:cNvSpPr/>
          <p:nvPr userDrawn="1"/>
        </p:nvSpPr>
        <p:spPr>
          <a:xfrm>
            <a:off x="0" y="1274609"/>
            <a:ext cx="9950450" cy="5583391"/>
          </a:xfrm>
          <a:custGeom>
            <a:avLst/>
            <a:gdLst>
              <a:gd name="connsiteX0" fmla="*/ 0 w 9950450"/>
              <a:gd name="connsiteY0" fmla="*/ 0 h 5583391"/>
              <a:gd name="connsiteX1" fmla="*/ 7515701 w 9950450"/>
              <a:gd name="connsiteY1" fmla="*/ 0 h 5583391"/>
              <a:gd name="connsiteX2" fmla="*/ 9950450 w 9950450"/>
              <a:gd name="connsiteY2" fmla="*/ 2434749 h 5583391"/>
              <a:gd name="connsiteX3" fmla="*/ 9950450 w 9950450"/>
              <a:gd name="connsiteY3" fmla="*/ 5583391 h 5583391"/>
              <a:gd name="connsiteX4" fmla="*/ 0 w 9950450"/>
              <a:gd name="connsiteY4" fmla="*/ 5583391 h 5583391"/>
              <a:gd name="connsiteX5" fmla="*/ 0 w 9950450"/>
              <a:gd name="connsiteY5" fmla="*/ 0 h 5583391"/>
              <a:gd name="connsiteX0" fmla="*/ 0 w 9950450"/>
              <a:gd name="connsiteY0" fmla="*/ 5583391 h 5674831"/>
              <a:gd name="connsiteX1" fmla="*/ 0 w 9950450"/>
              <a:gd name="connsiteY1" fmla="*/ 0 h 5674831"/>
              <a:gd name="connsiteX2" fmla="*/ 7515701 w 9950450"/>
              <a:gd name="connsiteY2" fmla="*/ 0 h 5674831"/>
              <a:gd name="connsiteX3" fmla="*/ 9950450 w 9950450"/>
              <a:gd name="connsiteY3" fmla="*/ 2434749 h 5674831"/>
              <a:gd name="connsiteX4" fmla="*/ 9950450 w 9950450"/>
              <a:gd name="connsiteY4" fmla="*/ 5583391 h 5674831"/>
              <a:gd name="connsiteX5" fmla="*/ 91440 w 9950450"/>
              <a:gd name="connsiteY5" fmla="*/ 5674831 h 5674831"/>
              <a:gd name="connsiteX0" fmla="*/ 0 w 9950450"/>
              <a:gd name="connsiteY0" fmla="*/ 5583391 h 5583391"/>
              <a:gd name="connsiteX1" fmla="*/ 0 w 9950450"/>
              <a:gd name="connsiteY1" fmla="*/ 0 h 5583391"/>
              <a:gd name="connsiteX2" fmla="*/ 7515701 w 9950450"/>
              <a:gd name="connsiteY2" fmla="*/ 0 h 5583391"/>
              <a:gd name="connsiteX3" fmla="*/ 9950450 w 9950450"/>
              <a:gd name="connsiteY3" fmla="*/ 2434749 h 5583391"/>
              <a:gd name="connsiteX4" fmla="*/ 9950450 w 9950450"/>
              <a:gd name="connsiteY4" fmla="*/ 5583391 h 5583391"/>
              <a:gd name="connsiteX0" fmla="*/ 0 w 9950450"/>
              <a:gd name="connsiteY0" fmla="*/ 0 h 5583391"/>
              <a:gd name="connsiteX1" fmla="*/ 7515701 w 9950450"/>
              <a:gd name="connsiteY1" fmla="*/ 0 h 5583391"/>
              <a:gd name="connsiteX2" fmla="*/ 9950450 w 9950450"/>
              <a:gd name="connsiteY2" fmla="*/ 2434749 h 5583391"/>
              <a:gd name="connsiteX3" fmla="*/ 9950450 w 9950450"/>
              <a:gd name="connsiteY3" fmla="*/ 5583391 h 558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50450" h="5583391">
                <a:moveTo>
                  <a:pt x="0" y="0"/>
                </a:moveTo>
                <a:lnTo>
                  <a:pt x="7515701" y="0"/>
                </a:lnTo>
                <a:cubicBezTo>
                  <a:pt x="8860376" y="0"/>
                  <a:pt x="9950450" y="1090074"/>
                  <a:pt x="9950450" y="2434749"/>
                </a:cubicBezTo>
                <a:lnTo>
                  <a:pt x="9950450" y="5583391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340371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Sol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B16E6C-1696-DB83-C0EB-24D1DCD143A7}"/>
              </a:ext>
            </a:extLst>
          </p:cNvPr>
          <p:cNvSpPr/>
          <p:nvPr userDrawn="1"/>
        </p:nvSpPr>
        <p:spPr>
          <a:xfrm>
            <a:off x="0" y="1265238"/>
            <a:ext cx="9950450" cy="5592762"/>
          </a:xfrm>
          <a:custGeom>
            <a:avLst/>
            <a:gdLst>
              <a:gd name="connsiteX0" fmla="*/ 0 w 9950450"/>
              <a:gd name="connsiteY0" fmla="*/ 0 h 5592762"/>
              <a:gd name="connsiteX1" fmla="*/ 609600 w 9950450"/>
              <a:gd name="connsiteY1" fmla="*/ 0 h 5592762"/>
              <a:gd name="connsiteX2" fmla="*/ 609600 w 9950450"/>
              <a:gd name="connsiteY2" fmla="*/ 9371 h 5592762"/>
              <a:gd name="connsiteX3" fmla="*/ 7652885 w 9950450"/>
              <a:gd name="connsiteY3" fmla="*/ 9371 h 5592762"/>
              <a:gd name="connsiteX4" fmla="*/ 9950450 w 9950450"/>
              <a:gd name="connsiteY4" fmla="*/ 2306936 h 5592762"/>
              <a:gd name="connsiteX5" fmla="*/ 9950450 w 9950450"/>
              <a:gd name="connsiteY5" fmla="*/ 5592762 h 5592762"/>
              <a:gd name="connsiteX6" fmla="*/ 609600 w 9950450"/>
              <a:gd name="connsiteY6" fmla="*/ 5592762 h 5592762"/>
              <a:gd name="connsiteX7" fmla="*/ 476706 w 9950450"/>
              <a:gd name="connsiteY7" fmla="*/ 5592762 h 5592762"/>
              <a:gd name="connsiteX8" fmla="*/ 0 w 9950450"/>
              <a:gd name="connsiteY8" fmla="*/ 5592762 h 559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50450" h="5592762">
                <a:moveTo>
                  <a:pt x="0" y="0"/>
                </a:moveTo>
                <a:lnTo>
                  <a:pt x="609600" y="0"/>
                </a:lnTo>
                <a:lnTo>
                  <a:pt x="609600" y="9371"/>
                </a:lnTo>
                <a:lnTo>
                  <a:pt x="7652885" y="9371"/>
                </a:lnTo>
                <a:cubicBezTo>
                  <a:pt x="8921795" y="9371"/>
                  <a:pt x="9950450" y="1038026"/>
                  <a:pt x="9950450" y="2306936"/>
                </a:cubicBezTo>
                <a:lnTo>
                  <a:pt x="9950450" y="5592762"/>
                </a:lnTo>
                <a:lnTo>
                  <a:pt x="609600" y="5592762"/>
                </a:lnTo>
                <a:lnTo>
                  <a:pt x="476706" y="5592762"/>
                </a:lnTo>
                <a:lnTo>
                  <a:pt x="0" y="55927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rgbClr val="6CC8FE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72925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Gradi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FB41DC0-735C-5C3D-DDAA-B0D4D2851A62}"/>
              </a:ext>
            </a:extLst>
          </p:cNvPr>
          <p:cNvSpPr/>
          <p:nvPr userDrawn="1"/>
        </p:nvSpPr>
        <p:spPr>
          <a:xfrm flipV="1">
            <a:off x="0" y="0"/>
            <a:ext cx="11952288" cy="6377168"/>
          </a:xfrm>
          <a:prstGeom prst="round1Rect">
            <a:avLst>
              <a:gd name="adj" fmla="val 21447"/>
            </a:avLst>
          </a:prstGeom>
          <a:gradFill flip="none" rotWithShape="0">
            <a:gsLst>
              <a:gs pos="35000">
                <a:schemeClr val="accent2">
                  <a:alpha val="0"/>
                </a:schemeClr>
              </a:gs>
              <a:gs pos="100000">
                <a:schemeClr val="accent2">
                  <a:alpha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645371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79DB80C-2409-B3D1-5C56-3830093504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304" y="477837"/>
            <a:ext cx="1438274" cy="39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0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olid + Keyli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C8E31A1A-47BE-D2B2-E883-A421D73B393E}"/>
              </a:ext>
            </a:extLst>
          </p:cNvPr>
          <p:cNvSpPr/>
          <p:nvPr userDrawn="1"/>
        </p:nvSpPr>
        <p:spPr>
          <a:xfrm flipV="1">
            <a:off x="-1586" y="-3"/>
            <a:ext cx="9731374" cy="5788028"/>
          </a:xfrm>
          <a:prstGeom prst="round1Rect">
            <a:avLst>
              <a:gd name="adj" fmla="val 2715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041651"/>
            <a:ext cx="3744912" cy="1062407"/>
          </a:xfrm>
        </p:spPr>
        <p:txBody>
          <a:bodyPr>
            <a:spAutoFit/>
          </a:bodyPr>
          <a:lstStyle>
            <a:lvl1pPr>
              <a:lnSpc>
                <a:spcPct val="85000"/>
              </a:lnSpc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2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ol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EC5BED44-2E59-7CCA-7A3C-E06CC341D509}"/>
              </a:ext>
            </a:extLst>
          </p:cNvPr>
          <p:cNvSpPr/>
          <p:nvPr userDrawn="1"/>
        </p:nvSpPr>
        <p:spPr>
          <a:xfrm flipH="1">
            <a:off x="919163" y="1462088"/>
            <a:ext cx="11272837" cy="5395912"/>
          </a:xfrm>
          <a:prstGeom prst="round1Rect">
            <a:avLst>
              <a:gd name="adj" fmla="val 19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7524" y="3558806"/>
            <a:ext cx="7269163" cy="539187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sz="4000">
                <a:solidFill>
                  <a:srgbClr val="6CC8FE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36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Image Mas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AA3C48-0A16-4A79-CA96-15DA61F1D7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24474" y="1462088"/>
            <a:ext cx="6867522" cy="5395912"/>
          </a:xfrm>
          <a:custGeom>
            <a:avLst/>
            <a:gdLst>
              <a:gd name="connsiteX0" fmla="*/ 899337 w 6867522"/>
              <a:gd name="connsiteY0" fmla="*/ 0 h 5395912"/>
              <a:gd name="connsiteX1" fmla="*/ 6867522 w 6867522"/>
              <a:gd name="connsiteY1" fmla="*/ 0 h 5395912"/>
              <a:gd name="connsiteX2" fmla="*/ 6867522 w 6867522"/>
              <a:gd name="connsiteY2" fmla="*/ 5395912 h 5395912"/>
              <a:gd name="connsiteX3" fmla="*/ 0 w 6867522"/>
              <a:gd name="connsiteY3" fmla="*/ 5395912 h 5395912"/>
              <a:gd name="connsiteX4" fmla="*/ 0 w 6867522"/>
              <a:gd name="connsiteY4" fmla="*/ 899337 h 5395912"/>
              <a:gd name="connsiteX5" fmla="*/ 899337 w 6867522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67522" h="5395912">
                <a:moveTo>
                  <a:pt x="899337" y="0"/>
                </a:moveTo>
                <a:lnTo>
                  <a:pt x="6867522" y="0"/>
                </a:lnTo>
                <a:lnTo>
                  <a:pt x="6867522" y="5395912"/>
                </a:lnTo>
                <a:lnTo>
                  <a:pt x="0" y="5395912"/>
                </a:lnTo>
                <a:lnTo>
                  <a:pt x="0" y="899337"/>
                </a:lnTo>
                <a:cubicBezTo>
                  <a:pt x="0" y="402647"/>
                  <a:pt x="402647" y="0"/>
                  <a:pt x="899337" y="0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477838"/>
            <a:ext cx="4625975" cy="787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815D5B4-FB85-B2BE-7755-00126596D9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7838" y="1797050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8240FEF-7EEE-AF56-75CF-D2C89546097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9649" y="1800769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E15ED34-001D-D22F-494A-E1DEAC24E3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2662417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18D38007-A357-1781-14AB-488DC366A1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9649" y="2666136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7ACA750-664D-FA26-56B3-9491751C226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7838" y="3527784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772D7A74-A318-46B9-F7FF-9016B775A8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9649" y="3531503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590E7073-22B2-6308-27CA-024DD26689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7838" y="4393151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CF9E4136-8BCE-E182-CF04-A29AD19494C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09649" y="4396870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ABACF6A-EA06-A909-E776-1F4F87F9F9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7838" y="5258518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43611A2F-1757-6341-AFCB-C0B4121B41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9649" y="5262237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</p:spTree>
    <p:extLst>
      <p:ext uri="{BB962C8B-B14F-4D97-AF65-F5344CB8AC3E}">
        <p14:creationId xmlns:p14="http://schemas.microsoft.com/office/powerpoint/2010/main" val="5074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Soli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E330B148-7FE3-C8D2-E381-50D9CF2CE989}"/>
              </a:ext>
            </a:extLst>
          </p:cNvPr>
          <p:cNvSpPr/>
          <p:nvPr userDrawn="1"/>
        </p:nvSpPr>
        <p:spPr>
          <a:xfrm flipH="1" flipV="1">
            <a:off x="2900363" y="-2"/>
            <a:ext cx="9291637" cy="5984875"/>
          </a:xfrm>
          <a:prstGeom prst="round1Rect">
            <a:avLst>
              <a:gd name="adj" fmla="val 2349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2611120"/>
            <a:ext cx="1982787" cy="562270"/>
          </a:xfrm>
        </p:spPr>
        <p:txBody>
          <a:bodyPr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83B27F83-90C2-3853-E5DB-7CCA50EC34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42305" y="1227653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E673016D-CEEC-BDDD-19C9-A64AAE8BE2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74115" y="1223752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977F395B-2E79-E060-45FC-E5B13D82D0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2305" y="2068890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FF5475A3-8DB1-5F55-5C21-8EE21AF2ED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74115" y="2072609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AF9AF3DE-1C43-B899-906B-F84788F42A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42305" y="2910127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A10D9AE8-0051-A5B3-8647-CA485623715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74115" y="2913846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FE9A1CA-EBC1-FA31-1B7D-863B43F0CF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42305" y="3751364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F7BE2953-4136-7C8A-1A7E-2F1342BD39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74115" y="3755083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DFFEC545-D02E-366E-B88D-83A9749AAC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42305" y="4592601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B0416EE-8B2C-B8D6-26CD-9B5385AF94E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74115" y="4596320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8AA2365-8231-7696-96EB-01A222687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3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11234737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689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5284800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26200" y="1657350"/>
            <a:ext cx="5284788" cy="432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33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Image Mas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AA3C48-0A16-4A79-CA96-15DA61F1D7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24474" y="1462088"/>
            <a:ext cx="6867522" cy="5395912"/>
          </a:xfrm>
          <a:custGeom>
            <a:avLst/>
            <a:gdLst>
              <a:gd name="connsiteX0" fmla="*/ 899337 w 6867522"/>
              <a:gd name="connsiteY0" fmla="*/ 0 h 5395912"/>
              <a:gd name="connsiteX1" fmla="*/ 6867522 w 6867522"/>
              <a:gd name="connsiteY1" fmla="*/ 0 h 5395912"/>
              <a:gd name="connsiteX2" fmla="*/ 6867522 w 6867522"/>
              <a:gd name="connsiteY2" fmla="*/ 5395912 h 5395912"/>
              <a:gd name="connsiteX3" fmla="*/ 0 w 6867522"/>
              <a:gd name="connsiteY3" fmla="*/ 5395912 h 5395912"/>
              <a:gd name="connsiteX4" fmla="*/ 0 w 6867522"/>
              <a:gd name="connsiteY4" fmla="*/ 899337 h 5395912"/>
              <a:gd name="connsiteX5" fmla="*/ 899337 w 6867522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67522" h="5395912">
                <a:moveTo>
                  <a:pt x="899337" y="0"/>
                </a:moveTo>
                <a:lnTo>
                  <a:pt x="6867522" y="0"/>
                </a:lnTo>
                <a:lnTo>
                  <a:pt x="6867522" y="5395912"/>
                </a:lnTo>
                <a:lnTo>
                  <a:pt x="0" y="5395912"/>
                </a:lnTo>
                <a:lnTo>
                  <a:pt x="0" y="899337"/>
                </a:lnTo>
                <a:cubicBezTo>
                  <a:pt x="0" y="402647"/>
                  <a:pt x="402647" y="0"/>
                  <a:pt x="899337" y="0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477838"/>
            <a:ext cx="4625975" cy="787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815D5B4-FB85-B2BE-7755-00126596D9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7838" y="1797050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8240FEF-7EEE-AF56-75CF-D2C89546097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9649" y="1800769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E15ED34-001D-D22F-494A-E1DEAC24E3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2662417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18D38007-A357-1781-14AB-488DC366A1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9649" y="2666136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7ACA750-664D-FA26-56B3-9491751C226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7838" y="3527784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772D7A74-A318-46B9-F7FF-9016B775A8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9649" y="3531503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590E7073-22B2-6308-27CA-024DD26689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7838" y="4393151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CF9E4136-8BCE-E182-CF04-A29AD19494C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09649" y="4396870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ABACF6A-EA06-A909-E776-1F4F87F9F9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7838" y="5258518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43611A2F-1757-6341-AFCB-C0B4121B41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9649" y="5262237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</p:spTree>
    <p:extLst>
      <p:ext uri="{BB962C8B-B14F-4D97-AF65-F5344CB8AC3E}">
        <p14:creationId xmlns:p14="http://schemas.microsoft.com/office/powerpoint/2010/main" val="317926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, 2/3 Column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0E9E30E-0A1A-82DE-4334-96CE8E6CDC92}"/>
              </a:ext>
            </a:extLst>
          </p:cNvPr>
          <p:cNvSpPr/>
          <p:nvPr userDrawn="1"/>
        </p:nvSpPr>
        <p:spPr>
          <a:xfrm flipH="1">
            <a:off x="4443413" y="1462088"/>
            <a:ext cx="7761287" cy="5395912"/>
          </a:xfrm>
          <a:custGeom>
            <a:avLst/>
            <a:gdLst>
              <a:gd name="connsiteX0" fmla="*/ 7172539 w 7761287"/>
              <a:gd name="connsiteY0" fmla="*/ 0 h 5395912"/>
              <a:gd name="connsiteX1" fmla="*/ 0 w 7761287"/>
              <a:gd name="connsiteY1" fmla="*/ 0 h 5395912"/>
              <a:gd name="connsiteX2" fmla="*/ 0 w 7761287"/>
              <a:gd name="connsiteY2" fmla="*/ 5395912 h 5395912"/>
              <a:gd name="connsiteX3" fmla="*/ 7761287 w 7761287"/>
              <a:gd name="connsiteY3" fmla="*/ 5395912 h 5395912"/>
              <a:gd name="connsiteX4" fmla="*/ 7761287 w 7761287"/>
              <a:gd name="connsiteY4" fmla="*/ 588748 h 5395912"/>
              <a:gd name="connsiteX5" fmla="*/ 7172539 w 7761287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287" h="5395912">
                <a:moveTo>
                  <a:pt x="7172539" y="0"/>
                </a:moveTo>
                <a:lnTo>
                  <a:pt x="0" y="0"/>
                </a:lnTo>
                <a:lnTo>
                  <a:pt x="0" y="5395912"/>
                </a:lnTo>
                <a:lnTo>
                  <a:pt x="7761287" y="5395912"/>
                </a:lnTo>
                <a:lnTo>
                  <a:pt x="7761287" y="588748"/>
                </a:lnTo>
                <a:cubicBezTo>
                  <a:pt x="7761287" y="263591"/>
                  <a:pt x="7497696" y="0"/>
                  <a:pt x="71725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2266244"/>
            <a:ext cx="3524400" cy="37186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95456" y="2266244"/>
            <a:ext cx="6609600" cy="371880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713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 Content, 2/3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9BD31C9-70A9-6804-6C42-2F8AED50241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645275" cy="6858000"/>
          </a:xfrm>
          <a:prstGeom prst="round1Rect">
            <a:avLst>
              <a:gd name="adj" fmla="val 8586"/>
            </a:avLst>
          </a:prstGeo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04063" y="1462088"/>
            <a:ext cx="4608512" cy="787400"/>
          </a:xfrm>
        </p:spPr>
        <p:txBody>
          <a:bodyPr anchor="b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86600" y="2641600"/>
            <a:ext cx="4613025" cy="3343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29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3304800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619" y="1657350"/>
            <a:ext cx="3304800" cy="4327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F6510E-9D94-26ED-4304-A6EBD633E02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07400" y="1657350"/>
            <a:ext cx="3305175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970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2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025B142-02D4-1CCD-2F25-A071A03A260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67661" y="-1"/>
            <a:ext cx="4224337" cy="5984876"/>
          </a:xfrm>
          <a:custGeom>
            <a:avLst/>
            <a:gdLst>
              <a:gd name="connsiteX0" fmla="*/ 1 w 4224337"/>
              <a:gd name="connsiteY0" fmla="*/ 0 h 5984876"/>
              <a:gd name="connsiteX1" fmla="*/ 4224337 w 4224337"/>
              <a:gd name="connsiteY1" fmla="*/ 0 h 5984876"/>
              <a:gd name="connsiteX2" fmla="*/ 4224337 w 4224337"/>
              <a:gd name="connsiteY2" fmla="*/ 3961888 h 5984876"/>
              <a:gd name="connsiteX3" fmla="*/ 4224336 w 4224337"/>
              <a:gd name="connsiteY3" fmla="*/ 3961888 h 5984876"/>
              <a:gd name="connsiteX4" fmla="*/ 4224336 w 4224337"/>
              <a:gd name="connsiteY4" fmla="*/ 5984876 h 5984876"/>
              <a:gd name="connsiteX5" fmla="*/ 405752 w 4224337"/>
              <a:gd name="connsiteY5" fmla="*/ 5984876 h 5984876"/>
              <a:gd name="connsiteX6" fmla="*/ 0 w 4224337"/>
              <a:gd name="connsiteY6" fmla="*/ 5579124 h 5984876"/>
              <a:gd name="connsiteX7" fmla="*/ 0 w 4224337"/>
              <a:gd name="connsiteY7" fmla="*/ 3472324 h 5984876"/>
              <a:gd name="connsiteX8" fmla="*/ 1 w 4224337"/>
              <a:gd name="connsiteY8" fmla="*/ 3472324 h 598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337" h="5984876">
                <a:moveTo>
                  <a:pt x="1" y="0"/>
                </a:moveTo>
                <a:lnTo>
                  <a:pt x="4224337" y="0"/>
                </a:lnTo>
                <a:lnTo>
                  <a:pt x="4224337" y="3961888"/>
                </a:lnTo>
                <a:lnTo>
                  <a:pt x="4224336" y="3961888"/>
                </a:lnTo>
                <a:lnTo>
                  <a:pt x="4224336" y="5984876"/>
                </a:lnTo>
                <a:lnTo>
                  <a:pt x="405752" y="5984876"/>
                </a:lnTo>
                <a:cubicBezTo>
                  <a:pt x="181661" y="5984876"/>
                  <a:pt x="0" y="5803215"/>
                  <a:pt x="0" y="5579124"/>
                </a:cubicBezTo>
                <a:lnTo>
                  <a:pt x="0" y="3472324"/>
                </a:lnTo>
                <a:lnTo>
                  <a:pt x="1" y="3472324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080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6829200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442619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C3D1CEC-B943-8A35-203F-363A97C7DD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035299"/>
            <a:ext cx="3305175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6D8A572-78B0-9A80-6253-3C2DA5A168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2619" y="3035299"/>
            <a:ext cx="3304800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ED402B-6A74-67E1-C110-859BFF26D9A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63D2BE-F137-9E99-F6C9-77354060A3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4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30F1ADB-5F0F-ACAF-228D-C2196657571C}"/>
              </a:ext>
            </a:extLst>
          </p:cNvPr>
          <p:cNvSpPr/>
          <p:nvPr userDrawn="1"/>
        </p:nvSpPr>
        <p:spPr>
          <a:xfrm flipV="1">
            <a:off x="0" y="-2"/>
            <a:ext cx="9963150" cy="3232152"/>
          </a:xfrm>
          <a:custGeom>
            <a:avLst/>
            <a:gdLst>
              <a:gd name="connsiteX0" fmla="*/ 0 w 9963150"/>
              <a:gd name="connsiteY0" fmla="*/ 3232152 h 3232152"/>
              <a:gd name="connsiteX1" fmla="*/ 9963150 w 9963150"/>
              <a:gd name="connsiteY1" fmla="*/ 3232152 h 3232152"/>
              <a:gd name="connsiteX2" fmla="*/ 9963150 w 9963150"/>
              <a:gd name="connsiteY2" fmla="*/ 540998 h 3232152"/>
              <a:gd name="connsiteX3" fmla="*/ 9422152 w 9963150"/>
              <a:gd name="connsiteY3" fmla="*/ 0 h 3232152"/>
              <a:gd name="connsiteX4" fmla="*/ 0 w 9963150"/>
              <a:gd name="connsiteY4" fmla="*/ 0 h 323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63150" h="3232152">
                <a:moveTo>
                  <a:pt x="0" y="3232152"/>
                </a:moveTo>
                <a:lnTo>
                  <a:pt x="9963150" y="3232152"/>
                </a:lnTo>
                <a:lnTo>
                  <a:pt x="9963150" y="540998"/>
                </a:lnTo>
                <a:cubicBezTo>
                  <a:pt x="9963150" y="242213"/>
                  <a:pt x="9720937" y="0"/>
                  <a:pt x="942215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03128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rgbClr val="6CC8FE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bg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22751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22751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67663" y="3599802"/>
            <a:ext cx="3060000" cy="240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967663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424378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4x Text w/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DCEE836-B6F0-EAA8-B50F-8CABD071E7E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0"/>
            <a:ext cx="9950450" cy="3624263"/>
          </a:xfrm>
          <a:custGeom>
            <a:avLst/>
            <a:gdLst>
              <a:gd name="connsiteX0" fmla="*/ 0 w 9950450"/>
              <a:gd name="connsiteY0" fmla="*/ 0 h 3624263"/>
              <a:gd name="connsiteX1" fmla="*/ 9950450 w 9950450"/>
              <a:gd name="connsiteY1" fmla="*/ 0 h 3624263"/>
              <a:gd name="connsiteX2" fmla="*/ 9950450 w 9950450"/>
              <a:gd name="connsiteY2" fmla="*/ 2768176 h 3624263"/>
              <a:gd name="connsiteX3" fmla="*/ 9094363 w 9950450"/>
              <a:gd name="connsiteY3" fmla="*/ 3624263 h 3624263"/>
              <a:gd name="connsiteX4" fmla="*/ 0 w 9950450"/>
              <a:gd name="connsiteY4" fmla="*/ 3624263 h 362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0450" h="3624263">
                <a:moveTo>
                  <a:pt x="0" y="0"/>
                </a:moveTo>
                <a:lnTo>
                  <a:pt x="9950450" y="0"/>
                </a:lnTo>
                <a:lnTo>
                  <a:pt x="9950450" y="2768176"/>
                </a:lnTo>
                <a:cubicBezTo>
                  <a:pt x="9950450" y="3240980"/>
                  <a:pt x="9567167" y="3624263"/>
                  <a:pt x="9094363" y="3624263"/>
                </a:cubicBezTo>
                <a:lnTo>
                  <a:pt x="0" y="3624263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44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9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550703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68135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68134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58430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58431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0958E43-BCF4-156C-6C6E-7EB4A7D12D7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48725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906B4596-9C68-226C-5813-8E590E0AE39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848726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283021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6x Text w/ Ic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1FCEC46-44E2-F73B-E863-432F8F94619E}"/>
              </a:ext>
            </a:extLst>
          </p:cNvPr>
          <p:cNvSpPr/>
          <p:nvPr userDrawn="1"/>
        </p:nvSpPr>
        <p:spPr>
          <a:xfrm flipV="1">
            <a:off x="0" y="0"/>
            <a:ext cx="9729788" cy="6196010"/>
          </a:xfrm>
          <a:custGeom>
            <a:avLst/>
            <a:gdLst>
              <a:gd name="connsiteX0" fmla="*/ 0 w 9729788"/>
              <a:gd name="connsiteY0" fmla="*/ 6196010 h 6196010"/>
              <a:gd name="connsiteX1" fmla="*/ 9729788 w 9729788"/>
              <a:gd name="connsiteY1" fmla="*/ 6196010 h 6196010"/>
              <a:gd name="connsiteX2" fmla="*/ 9729788 w 9729788"/>
              <a:gd name="connsiteY2" fmla="*/ 1326690 h 6196010"/>
              <a:gd name="connsiteX3" fmla="*/ 8403098 w 9729788"/>
              <a:gd name="connsiteY3" fmla="*/ 0 h 6196010"/>
              <a:gd name="connsiteX4" fmla="*/ 0 w 9729788"/>
              <a:gd name="connsiteY4" fmla="*/ 0 h 619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9788" h="6196010">
                <a:moveTo>
                  <a:pt x="0" y="6196010"/>
                </a:moveTo>
                <a:lnTo>
                  <a:pt x="9729788" y="6196010"/>
                </a:lnTo>
                <a:lnTo>
                  <a:pt x="9729788" y="1326690"/>
                </a:lnTo>
                <a:cubicBezTo>
                  <a:pt x="9729788" y="593979"/>
                  <a:pt x="9135809" y="0"/>
                  <a:pt x="840309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0C63518-101E-90DB-B2FD-F68045290B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8812211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7838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07862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07862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07862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77838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0" name="Picture Placeholder 19">
            <a:extLst>
              <a:ext uri="{FF2B5EF4-FFF2-40B4-BE49-F238E27FC236}">
                <a16:creationId xmlns:a16="http://schemas.microsoft.com/office/drawing/2014/main" id="{407C90DF-7CB4-3A53-272F-BB1150402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120026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DE125327-E5D7-B38A-A255-42DDBB89866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20026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F91FE543-1BC0-6DE9-1A13-38EA3A35A11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50050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25">
            <a:extLst>
              <a:ext uri="{FF2B5EF4-FFF2-40B4-BE49-F238E27FC236}">
                <a16:creationId xmlns:a16="http://schemas.microsoft.com/office/drawing/2014/main" id="{2357EF1D-3D56-072E-2ECD-D32180A00F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50050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8DDD1515-DDC9-C8DA-2613-68F207D1D4A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50050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Picture Placeholder 19">
            <a:extLst>
              <a:ext uri="{FF2B5EF4-FFF2-40B4-BE49-F238E27FC236}">
                <a16:creationId xmlns:a16="http://schemas.microsoft.com/office/drawing/2014/main" id="{BED244B6-FB49-5488-BCD7-19E9BAC4A6B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120026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347531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/ Qu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nline Image Placeholder 13">
            <a:extLst>
              <a:ext uri="{FF2B5EF4-FFF2-40B4-BE49-F238E27FC236}">
                <a16:creationId xmlns:a16="http://schemas.microsoft.com/office/drawing/2014/main" id="{A29FF05B-A17B-F773-31E8-2E38B27CC138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1525774" y="1605475"/>
            <a:ext cx="511492" cy="425979"/>
          </a:xfrm>
          <a:custGeom>
            <a:avLst/>
            <a:gdLst>
              <a:gd name="connsiteX0" fmla="*/ 509909 w 511492"/>
              <a:gd name="connsiteY0" fmla="*/ 0 h 425979"/>
              <a:gd name="connsiteX1" fmla="*/ 509909 w 511492"/>
              <a:gd name="connsiteY1" fmla="*/ 82346 h 425979"/>
              <a:gd name="connsiteX2" fmla="*/ 418062 w 511492"/>
              <a:gd name="connsiteY2" fmla="*/ 129852 h 425979"/>
              <a:gd name="connsiteX3" fmla="*/ 380056 w 511492"/>
              <a:gd name="connsiteY3" fmla="*/ 216948 h 425979"/>
              <a:gd name="connsiteX4" fmla="*/ 396684 w 511492"/>
              <a:gd name="connsiteY4" fmla="*/ 212197 h 425979"/>
              <a:gd name="connsiteX5" fmla="*/ 413311 w 511492"/>
              <a:gd name="connsiteY5" fmla="*/ 210614 h 425979"/>
              <a:gd name="connsiteX6" fmla="*/ 486155 w 511492"/>
              <a:gd name="connsiteY6" fmla="*/ 242286 h 425979"/>
              <a:gd name="connsiteX7" fmla="*/ 511492 w 511492"/>
              <a:gd name="connsiteY7" fmla="*/ 313546 h 425979"/>
              <a:gd name="connsiteX8" fmla="*/ 480612 w 511492"/>
              <a:gd name="connsiteY8" fmla="*/ 392724 h 425979"/>
              <a:gd name="connsiteX9" fmla="*/ 400642 w 511492"/>
              <a:gd name="connsiteY9" fmla="*/ 425979 h 425979"/>
              <a:gd name="connsiteX10" fmla="*/ 316713 w 511492"/>
              <a:gd name="connsiteY10" fmla="*/ 390349 h 425979"/>
              <a:gd name="connsiteX11" fmla="*/ 277124 w 511492"/>
              <a:gd name="connsiteY11" fmla="*/ 269206 h 425979"/>
              <a:gd name="connsiteX12" fmla="*/ 285834 w 511492"/>
              <a:gd name="connsiteY12" fmla="*/ 197154 h 425979"/>
              <a:gd name="connsiteX13" fmla="*/ 319881 w 511492"/>
              <a:gd name="connsiteY13" fmla="*/ 115601 h 425979"/>
              <a:gd name="connsiteX14" fmla="*/ 391141 w 511492"/>
              <a:gd name="connsiteY14" fmla="*/ 43548 h 425979"/>
              <a:gd name="connsiteX15" fmla="*/ 509909 w 511492"/>
              <a:gd name="connsiteY15" fmla="*/ 0 h 425979"/>
              <a:gd name="connsiteX16" fmla="*/ 232785 w 511492"/>
              <a:gd name="connsiteY16" fmla="*/ 0 h 425979"/>
              <a:gd name="connsiteX17" fmla="*/ 232785 w 511492"/>
              <a:gd name="connsiteY17" fmla="*/ 82346 h 425979"/>
              <a:gd name="connsiteX18" fmla="*/ 140938 w 511492"/>
              <a:gd name="connsiteY18" fmla="*/ 129852 h 425979"/>
              <a:gd name="connsiteX19" fmla="*/ 102932 w 511492"/>
              <a:gd name="connsiteY19" fmla="*/ 216948 h 425979"/>
              <a:gd name="connsiteX20" fmla="*/ 119559 w 511492"/>
              <a:gd name="connsiteY20" fmla="*/ 212197 h 425979"/>
              <a:gd name="connsiteX21" fmla="*/ 136187 w 511492"/>
              <a:gd name="connsiteY21" fmla="*/ 210614 h 425979"/>
              <a:gd name="connsiteX22" fmla="*/ 209031 w 511492"/>
              <a:gd name="connsiteY22" fmla="*/ 242286 h 425979"/>
              <a:gd name="connsiteX23" fmla="*/ 234368 w 511492"/>
              <a:gd name="connsiteY23" fmla="*/ 313546 h 425979"/>
              <a:gd name="connsiteX24" fmla="*/ 203488 w 511492"/>
              <a:gd name="connsiteY24" fmla="*/ 392724 h 425979"/>
              <a:gd name="connsiteX25" fmla="*/ 123518 w 511492"/>
              <a:gd name="connsiteY25" fmla="*/ 425979 h 425979"/>
              <a:gd name="connsiteX26" fmla="*/ 39589 w 511492"/>
              <a:gd name="connsiteY26" fmla="*/ 390349 h 425979"/>
              <a:gd name="connsiteX27" fmla="*/ 0 w 511492"/>
              <a:gd name="connsiteY27" fmla="*/ 269206 h 425979"/>
              <a:gd name="connsiteX28" fmla="*/ 8709 w 511492"/>
              <a:gd name="connsiteY28" fmla="*/ 197154 h 425979"/>
              <a:gd name="connsiteX29" fmla="*/ 42757 w 511492"/>
              <a:gd name="connsiteY29" fmla="*/ 115601 h 425979"/>
              <a:gd name="connsiteX30" fmla="*/ 114018 w 511492"/>
              <a:gd name="connsiteY30" fmla="*/ 43548 h 425979"/>
              <a:gd name="connsiteX31" fmla="*/ 232785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509909" y="0"/>
                </a:moveTo>
                <a:lnTo>
                  <a:pt x="509909" y="82346"/>
                </a:lnTo>
                <a:cubicBezTo>
                  <a:pt x="469792" y="91847"/>
                  <a:pt x="439176" y="107682"/>
                  <a:pt x="418062" y="129852"/>
                </a:cubicBezTo>
                <a:cubicBezTo>
                  <a:pt x="396948" y="152022"/>
                  <a:pt x="384279" y="181055"/>
                  <a:pt x="380056" y="216948"/>
                </a:cubicBezTo>
                <a:cubicBezTo>
                  <a:pt x="385335" y="214837"/>
                  <a:pt x="390878" y="213254"/>
                  <a:pt x="396684" y="212197"/>
                </a:cubicBezTo>
                <a:cubicBezTo>
                  <a:pt x="402491" y="211142"/>
                  <a:pt x="408032" y="210614"/>
                  <a:pt x="413311" y="210614"/>
                </a:cubicBezTo>
                <a:cubicBezTo>
                  <a:pt x="444983" y="210614"/>
                  <a:pt x="469264" y="221172"/>
                  <a:pt x="486155" y="242286"/>
                </a:cubicBezTo>
                <a:cubicBezTo>
                  <a:pt x="503047" y="263400"/>
                  <a:pt x="511492" y="287153"/>
                  <a:pt x="511492" y="313546"/>
                </a:cubicBezTo>
                <a:cubicBezTo>
                  <a:pt x="511492" y="344162"/>
                  <a:pt x="501200" y="370555"/>
                  <a:pt x="480612" y="392724"/>
                </a:cubicBezTo>
                <a:cubicBezTo>
                  <a:pt x="460026" y="414894"/>
                  <a:pt x="433369" y="425979"/>
                  <a:pt x="400642" y="425979"/>
                </a:cubicBezTo>
                <a:cubicBezTo>
                  <a:pt x="371083" y="425979"/>
                  <a:pt x="343106" y="414102"/>
                  <a:pt x="316713" y="390349"/>
                </a:cubicBezTo>
                <a:cubicBezTo>
                  <a:pt x="290320" y="366596"/>
                  <a:pt x="277124" y="326215"/>
                  <a:pt x="277124" y="269206"/>
                </a:cubicBezTo>
                <a:cubicBezTo>
                  <a:pt x="277124" y="249148"/>
                  <a:pt x="280028" y="225130"/>
                  <a:pt x="285834" y="197154"/>
                </a:cubicBezTo>
                <a:cubicBezTo>
                  <a:pt x="291641" y="169178"/>
                  <a:pt x="302989" y="141993"/>
                  <a:pt x="319881" y="115601"/>
                </a:cubicBezTo>
                <a:cubicBezTo>
                  <a:pt x="336772" y="89208"/>
                  <a:pt x="360525" y="65190"/>
                  <a:pt x="391141" y="43548"/>
                </a:cubicBezTo>
                <a:cubicBezTo>
                  <a:pt x="421756" y="21905"/>
                  <a:pt x="461346" y="7390"/>
                  <a:pt x="509909" y="0"/>
                </a:cubicBezTo>
                <a:close/>
                <a:moveTo>
                  <a:pt x="232785" y="0"/>
                </a:moveTo>
                <a:lnTo>
                  <a:pt x="232785" y="82346"/>
                </a:lnTo>
                <a:cubicBezTo>
                  <a:pt x="192667" y="91847"/>
                  <a:pt x="162052" y="107682"/>
                  <a:pt x="140938" y="129852"/>
                </a:cubicBezTo>
                <a:cubicBezTo>
                  <a:pt x="119823" y="152022"/>
                  <a:pt x="107154" y="181055"/>
                  <a:pt x="102932" y="216948"/>
                </a:cubicBezTo>
                <a:cubicBezTo>
                  <a:pt x="108211" y="214837"/>
                  <a:pt x="113753" y="213254"/>
                  <a:pt x="119559" y="212197"/>
                </a:cubicBezTo>
                <a:cubicBezTo>
                  <a:pt x="125366" y="211142"/>
                  <a:pt x="130908" y="210614"/>
                  <a:pt x="136187" y="210614"/>
                </a:cubicBezTo>
                <a:cubicBezTo>
                  <a:pt x="167859" y="210614"/>
                  <a:pt x="192139" y="221172"/>
                  <a:pt x="209031" y="242286"/>
                </a:cubicBezTo>
                <a:cubicBezTo>
                  <a:pt x="225923" y="263400"/>
                  <a:pt x="234368" y="287153"/>
                  <a:pt x="234368" y="313546"/>
                </a:cubicBezTo>
                <a:cubicBezTo>
                  <a:pt x="234368" y="344162"/>
                  <a:pt x="224075" y="370555"/>
                  <a:pt x="203488" y="392724"/>
                </a:cubicBezTo>
                <a:cubicBezTo>
                  <a:pt x="182902" y="414894"/>
                  <a:pt x="156246" y="425979"/>
                  <a:pt x="123518" y="425979"/>
                </a:cubicBezTo>
                <a:cubicBezTo>
                  <a:pt x="93958" y="425979"/>
                  <a:pt x="65982" y="414102"/>
                  <a:pt x="39589" y="390349"/>
                </a:cubicBezTo>
                <a:cubicBezTo>
                  <a:pt x="13197" y="366596"/>
                  <a:pt x="0" y="326215"/>
                  <a:pt x="0" y="269206"/>
                </a:cubicBezTo>
                <a:cubicBezTo>
                  <a:pt x="0" y="249148"/>
                  <a:pt x="2904" y="225130"/>
                  <a:pt x="8709" y="197154"/>
                </a:cubicBezTo>
                <a:cubicBezTo>
                  <a:pt x="14516" y="169178"/>
                  <a:pt x="25865" y="141993"/>
                  <a:pt x="42757" y="115601"/>
                </a:cubicBezTo>
                <a:cubicBezTo>
                  <a:pt x="59648" y="89208"/>
                  <a:pt x="83402" y="65190"/>
                  <a:pt x="114018" y="43548"/>
                </a:cubicBezTo>
                <a:cubicBezTo>
                  <a:pt x="144633" y="21905"/>
                  <a:pt x="184222" y="7390"/>
                  <a:pt x="232785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13" name="Online Image Placeholder 12">
            <a:extLst>
              <a:ext uri="{FF2B5EF4-FFF2-40B4-BE49-F238E27FC236}">
                <a16:creationId xmlns:a16="http://schemas.microsoft.com/office/drawing/2014/main" id="{1BF5E98A-C1FF-60AA-AE9C-E5D4232A909F}"/>
              </a:ext>
            </a:extLst>
          </p:cNvPr>
          <p:cNvSpPr>
            <a:spLocks noGrp="1"/>
          </p:cNvSpPr>
          <p:nvPr>
            <p:ph type="clipArt" sz="quarter" idx="14"/>
          </p:nvPr>
        </p:nvSpPr>
        <p:spPr>
          <a:xfrm>
            <a:off x="9623453" y="4310851"/>
            <a:ext cx="511492" cy="425979"/>
          </a:xfrm>
          <a:custGeom>
            <a:avLst/>
            <a:gdLst>
              <a:gd name="connsiteX0" fmla="*/ 387974 w 511492"/>
              <a:gd name="connsiteY0" fmla="*/ 0 h 425979"/>
              <a:gd name="connsiteX1" fmla="*/ 471903 w 511492"/>
              <a:gd name="connsiteY1" fmla="*/ 35631 h 425979"/>
              <a:gd name="connsiteX2" fmla="*/ 511492 w 511492"/>
              <a:gd name="connsiteY2" fmla="*/ 156773 h 425979"/>
              <a:gd name="connsiteX3" fmla="*/ 502783 w 511492"/>
              <a:gd name="connsiteY3" fmla="*/ 228825 h 425979"/>
              <a:gd name="connsiteX4" fmla="*/ 468735 w 511492"/>
              <a:gd name="connsiteY4" fmla="*/ 310379 h 425979"/>
              <a:gd name="connsiteX5" fmla="*/ 397475 w 511492"/>
              <a:gd name="connsiteY5" fmla="*/ 382432 h 425979"/>
              <a:gd name="connsiteX6" fmla="*/ 278707 w 511492"/>
              <a:gd name="connsiteY6" fmla="*/ 425979 h 425979"/>
              <a:gd name="connsiteX7" fmla="*/ 278707 w 511492"/>
              <a:gd name="connsiteY7" fmla="*/ 343634 h 425979"/>
              <a:gd name="connsiteX8" fmla="*/ 370555 w 511492"/>
              <a:gd name="connsiteY8" fmla="*/ 296127 h 425979"/>
              <a:gd name="connsiteX9" fmla="*/ 408560 w 511492"/>
              <a:gd name="connsiteY9" fmla="*/ 209031 h 425979"/>
              <a:gd name="connsiteX10" fmla="*/ 391933 w 511492"/>
              <a:gd name="connsiteY10" fmla="*/ 213782 h 425979"/>
              <a:gd name="connsiteX11" fmla="*/ 375305 w 511492"/>
              <a:gd name="connsiteY11" fmla="*/ 215365 h 425979"/>
              <a:gd name="connsiteX12" fmla="*/ 302461 w 511492"/>
              <a:gd name="connsiteY12" fmla="*/ 183693 h 425979"/>
              <a:gd name="connsiteX13" fmla="*/ 277124 w 511492"/>
              <a:gd name="connsiteY13" fmla="*/ 112433 h 425979"/>
              <a:gd name="connsiteX14" fmla="*/ 308004 w 511492"/>
              <a:gd name="connsiteY14" fmla="*/ 33255 h 425979"/>
              <a:gd name="connsiteX15" fmla="*/ 387974 w 511492"/>
              <a:gd name="connsiteY15" fmla="*/ 0 h 425979"/>
              <a:gd name="connsiteX16" fmla="*/ 110850 w 511492"/>
              <a:gd name="connsiteY16" fmla="*/ 0 h 425979"/>
              <a:gd name="connsiteX17" fmla="*/ 194779 w 511492"/>
              <a:gd name="connsiteY17" fmla="*/ 35631 h 425979"/>
              <a:gd name="connsiteX18" fmla="*/ 234368 w 511492"/>
              <a:gd name="connsiteY18" fmla="*/ 156773 h 425979"/>
              <a:gd name="connsiteX19" fmla="*/ 225658 w 511492"/>
              <a:gd name="connsiteY19" fmla="*/ 228825 h 425979"/>
              <a:gd name="connsiteX20" fmla="*/ 191611 w 511492"/>
              <a:gd name="connsiteY20" fmla="*/ 310379 h 425979"/>
              <a:gd name="connsiteX21" fmla="*/ 120351 w 511492"/>
              <a:gd name="connsiteY21" fmla="*/ 382432 h 425979"/>
              <a:gd name="connsiteX22" fmla="*/ 1583 w 511492"/>
              <a:gd name="connsiteY22" fmla="*/ 425979 h 425979"/>
              <a:gd name="connsiteX23" fmla="*/ 1583 w 511492"/>
              <a:gd name="connsiteY23" fmla="*/ 343634 h 425979"/>
              <a:gd name="connsiteX24" fmla="*/ 93430 w 511492"/>
              <a:gd name="connsiteY24" fmla="*/ 296127 h 425979"/>
              <a:gd name="connsiteX25" fmla="*/ 131436 w 511492"/>
              <a:gd name="connsiteY25" fmla="*/ 209031 h 425979"/>
              <a:gd name="connsiteX26" fmla="*/ 114809 w 511492"/>
              <a:gd name="connsiteY26" fmla="*/ 213782 h 425979"/>
              <a:gd name="connsiteX27" fmla="*/ 98181 w 511492"/>
              <a:gd name="connsiteY27" fmla="*/ 215365 h 425979"/>
              <a:gd name="connsiteX28" fmla="*/ 25337 w 511492"/>
              <a:gd name="connsiteY28" fmla="*/ 183693 h 425979"/>
              <a:gd name="connsiteX29" fmla="*/ 0 w 511492"/>
              <a:gd name="connsiteY29" fmla="*/ 112433 h 425979"/>
              <a:gd name="connsiteX30" fmla="*/ 30880 w 511492"/>
              <a:gd name="connsiteY30" fmla="*/ 33255 h 425979"/>
              <a:gd name="connsiteX31" fmla="*/ 110850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387974" y="0"/>
                </a:moveTo>
                <a:cubicBezTo>
                  <a:pt x="417534" y="0"/>
                  <a:pt x="445510" y="11877"/>
                  <a:pt x="471903" y="35631"/>
                </a:cubicBezTo>
                <a:cubicBezTo>
                  <a:pt x="498295" y="59383"/>
                  <a:pt x="511492" y="99764"/>
                  <a:pt x="511492" y="156773"/>
                </a:cubicBezTo>
                <a:cubicBezTo>
                  <a:pt x="511492" y="176831"/>
                  <a:pt x="508589" y="200849"/>
                  <a:pt x="502783" y="228825"/>
                </a:cubicBezTo>
                <a:cubicBezTo>
                  <a:pt x="496976" y="256801"/>
                  <a:pt x="485627" y="283987"/>
                  <a:pt x="468735" y="310379"/>
                </a:cubicBezTo>
                <a:cubicBezTo>
                  <a:pt x="451844" y="336772"/>
                  <a:pt x="428090" y="360789"/>
                  <a:pt x="397475" y="382432"/>
                </a:cubicBezTo>
                <a:cubicBezTo>
                  <a:pt x="366859" y="404074"/>
                  <a:pt x="327270" y="418589"/>
                  <a:pt x="278707" y="425979"/>
                </a:cubicBezTo>
                <a:lnTo>
                  <a:pt x="278707" y="343634"/>
                </a:lnTo>
                <a:cubicBezTo>
                  <a:pt x="318825" y="334132"/>
                  <a:pt x="349440" y="318297"/>
                  <a:pt x="370555" y="296127"/>
                </a:cubicBezTo>
                <a:cubicBezTo>
                  <a:pt x="391669" y="273957"/>
                  <a:pt x="404338" y="244925"/>
                  <a:pt x="408560" y="209031"/>
                </a:cubicBezTo>
                <a:cubicBezTo>
                  <a:pt x="403281" y="211142"/>
                  <a:pt x="397739" y="212726"/>
                  <a:pt x="391933" y="213782"/>
                </a:cubicBezTo>
                <a:cubicBezTo>
                  <a:pt x="386126" y="214837"/>
                  <a:pt x="380584" y="215365"/>
                  <a:pt x="375305" y="215365"/>
                </a:cubicBezTo>
                <a:cubicBezTo>
                  <a:pt x="343633" y="215365"/>
                  <a:pt x="319353" y="204807"/>
                  <a:pt x="302461" y="183693"/>
                </a:cubicBezTo>
                <a:cubicBezTo>
                  <a:pt x="285570" y="162579"/>
                  <a:pt x="277124" y="138826"/>
                  <a:pt x="277124" y="112433"/>
                </a:cubicBezTo>
                <a:cubicBezTo>
                  <a:pt x="277124" y="81818"/>
                  <a:pt x="287417" y="55425"/>
                  <a:pt x="308004" y="33255"/>
                </a:cubicBezTo>
                <a:cubicBezTo>
                  <a:pt x="328590" y="11085"/>
                  <a:pt x="355246" y="0"/>
                  <a:pt x="387974" y="0"/>
                </a:cubicBezTo>
                <a:close/>
                <a:moveTo>
                  <a:pt x="110850" y="0"/>
                </a:moveTo>
                <a:cubicBezTo>
                  <a:pt x="140409" y="0"/>
                  <a:pt x="168386" y="11877"/>
                  <a:pt x="194779" y="35631"/>
                </a:cubicBezTo>
                <a:cubicBezTo>
                  <a:pt x="221172" y="59383"/>
                  <a:pt x="234368" y="99764"/>
                  <a:pt x="234368" y="156773"/>
                </a:cubicBezTo>
                <a:cubicBezTo>
                  <a:pt x="234368" y="176831"/>
                  <a:pt x="231464" y="200849"/>
                  <a:pt x="225658" y="228825"/>
                </a:cubicBezTo>
                <a:cubicBezTo>
                  <a:pt x="219851" y="256801"/>
                  <a:pt x="208503" y="283987"/>
                  <a:pt x="191611" y="310379"/>
                </a:cubicBezTo>
                <a:cubicBezTo>
                  <a:pt x="174720" y="336772"/>
                  <a:pt x="150967" y="360789"/>
                  <a:pt x="120351" y="382432"/>
                </a:cubicBezTo>
                <a:cubicBezTo>
                  <a:pt x="89736" y="404074"/>
                  <a:pt x="50146" y="418589"/>
                  <a:pt x="1583" y="425979"/>
                </a:cubicBezTo>
                <a:lnTo>
                  <a:pt x="1583" y="343634"/>
                </a:lnTo>
                <a:cubicBezTo>
                  <a:pt x="41700" y="334132"/>
                  <a:pt x="72316" y="318297"/>
                  <a:pt x="93430" y="296127"/>
                </a:cubicBezTo>
                <a:cubicBezTo>
                  <a:pt x="114544" y="273957"/>
                  <a:pt x="127213" y="244925"/>
                  <a:pt x="131436" y="209031"/>
                </a:cubicBezTo>
                <a:cubicBezTo>
                  <a:pt x="126157" y="211142"/>
                  <a:pt x="120614" y="212726"/>
                  <a:pt x="114809" y="213782"/>
                </a:cubicBezTo>
                <a:cubicBezTo>
                  <a:pt x="109002" y="214837"/>
                  <a:pt x="103460" y="215365"/>
                  <a:pt x="98181" y="215365"/>
                </a:cubicBezTo>
                <a:cubicBezTo>
                  <a:pt x="66509" y="215365"/>
                  <a:pt x="42228" y="204807"/>
                  <a:pt x="25337" y="183693"/>
                </a:cubicBezTo>
                <a:cubicBezTo>
                  <a:pt x="8445" y="162579"/>
                  <a:pt x="0" y="138826"/>
                  <a:pt x="0" y="112433"/>
                </a:cubicBezTo>
                <a:cubicBezTo>
                  <a:pt x="0" y="81818"/>
                  <a:pt x="10293" y="55425"/>
                  <a:pt x="30880" y="33255"/>
                </a:cubicBezTo>
                <a:cubicBezTo>
                  <a:pt x="51466" y="11085"/>
                  <a:pt x="78123" y="0"/>
                  <a:pt x="11085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69790-625C-1192-30DE-FB4FDF7094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0CAE7-792E-B0B3-71E2-67835B401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6DCD9-35A2-F371-7228-D5632C0A26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F6853E7-232C-EA67-1671-929019933D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13309" y="5100757"/>
            <a:ext cx="8553600" cy="5292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accent2"/>
                </a:solidFill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Quote reference name</a:t>
            </a:r>
          </a:p>
          <a:p>
            <a:pPr lvl="1"/>
            <a:r>
              <a:rPr lang="en-US" dirty="0"/>
              <a:t>Quote reference company (if required)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2BE92E-D182-CA6C-B1CE-EE6FD197E4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3309" y="1711180"/>
            <a:ext cx="8553600" cy="30024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Big statement slide/ quote. Text highlight is applied manually. Delete quotation marks if statement slide.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599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8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Laptop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8A6567E3-FA04-93A5-2427-EB1C047145EE}"/>
              </a:ext>
            </a:extLst>
          </p:cNvPr>
          <p:cNvSpPr/>
          <p:nvPr userDrawn="1"/>
        </p:nvSpPr>
        <p:spPr>
          <a:xfrm>
            <a:off x="1" y="1673663"/>
            <a:ext cx="12192000" cy="5184337"/>
          </a:xfrm>
          <a:prstGeom prst="round1Rect">
            <a:avLst>
              <a:gd name="adj" fmla="val 183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2401278" y="932498"/>
            <a:ext cx="7412647" cy="4179252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CA865-A4CA-2B0A-BBD0-795B5AEBB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42" y="674689"/>
            <a:ext cx="10060716" cy="53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5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26" Type="http://schemas.openxmlformats.org/officeDocument/2006/relationships/slideLayout" Target="../slideLayouts/slideLayout77.xml"/><Relationship Id="rId3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72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5" Type="http://schemas.openxmlformats.org/officeDocument/2006/relationships/slideLayout" Target="../slideLayouts/slideLayout76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2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slideLayout" Target="../slideLayouts/slideLayout74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73.xml"/><Relationship Id="rId27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18" Type="http://schemas.openxmlformats.org/officeDocument/2006/relationships/slideLayout" Target="../slideLayouts/slideLayout95.xml"/><Relationship Id="rId26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80.xml"/><Relationship Id="rId21" Type="http://schemas.openxmlformats.org/officeDocument/2006/relationships/slideLayout" Target="../slideLayouts/slideLayout98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slideLayout" Target="../slideLayouts/slideLayout94.xml"/><Relationship Id="rId25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93.xml"/><Relationship Id="rId20" Type="http://schemas.openxmlformats.org/officeDocument/2006/relationships/slideLayout" Target="../slideLayouts/slideLayout97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24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92.xml"/><Relationship Id="rId23" Type="http://schemas.openxmlformats.org/officeDocument/2006/relationships/slideLayout" Target="../slideLayouts/slideLayout100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87.xml"/><Relationship Id="rId19" Type="http://schemas.openxmlformats.org/officeDocument/2006/relationships/slideLayout" Target="../slideLayouts/slideLayout96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Relationship Id="rId22" Type="http://schemas.openxmlformats.org/officeDocument/2006/relationships/slideLayout" Target="../slideLayouts/slideLayout99.xml"/><Relationship Id="rId27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9EC53-4F7A-66E3-9E6F-A9FE7BA6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38" y="477838"/>
            <a:ext cx="9251950" cy="787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447BA-D98F-ED89-9B89-D6973353C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838" y="1657350"/>
            <a:ext cx="11234736" cy="4327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ADE3D-BD3A-CCEB-C17F-85E0BDC7F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8F076-0C28-0E9B-DDE5-8DCC94645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7838" y="6477357"/>
            <a:ext cx="397545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D607BC3-5174-2351-4982-9F14F7C8C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BFBC03C-8295-2968-9BA9-FDFDB9464A67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324E47-B395-468F-F4BC-F3BD3C81B3D2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2800" y="6642100"/>
            <a:ext cx="434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79754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7" r:id="rId3"/>
    <p:sldLayoutId id="2147483661" r:id="rId4"/>
    <p:sldLayoutId id="2147483665" r:id="rId5"/>
    <p:sldLayoutId id="2147483669" r:id="rId6"/>
    <p:sldLayoutId id="2147483673" r:id="rId7"/>
    <p:sldLayoutId id="2147483677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6" r:id="rId21"/>
    <p:sldLayoutId id="2147483865" r:id="rId22"/>
    <p:sldLayoutId id="2147483698" r:id="rId23"/>
    <p:sldLayoutId id="2147483648" r:id="rId24"/>
    <p:sldLayoutId id="2147483650" r:id="rId25"/>
    <p:sldLayoutId id="2147483651" r:id="rId26"/>
  </p:sldLayoutIdLst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accent2"/>
          </a:solidFill>
          <a:latin typeface="Telstra Text Medium" panose="020B0604040000000004" pitchFamily="34" charset="0"/>
          <a:ea typeface="Telstra Text Medium" panose="020B0604040000000004" pitchFamily="34" charset="0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92" userDrawn="1">
          <p15:clr>
            <a:srgbClr val="F26B43"/>
          </p15:clr>
        </p15:guide>
        <p15:guide id="93" pos="7680" userDrawn="1">
          <p15:clr>
            <a:srgbClr val="F26B43"/>
          </p15:clr>
        </p15:guide>
        <p15:guide id="94" pos="301" userDrawn="1">
          <p15:clr>
            <a:srgbClr val="F26B43"/>
          </p15:clr>
        </p15:guide>
        <p15:guide id="95" pos="440" userDrawn="1">
          <p15:clr>
            <a:srgbClr val="A4A3A4"/>
          </p15:clr>
        </p15:guide>
        <p15:guide id="96" pos="579" userDrawn="1">
          <p15:clr>
            <a:srgbClr val="A4A3A4"/>
          </p15:clr>
        </p15:guide>
        <p15:guide id="97" pos="717" userDrawn="1">
          <p15:clr>
            <a:srgbClr val="A4A3A4"/>
          </p15:clr>
        </p15:guide>
        <p15:guide id="98" pos="856" userDrawn="1">
          <p15:clr>
            <a:srgbClr val="A4A3A4"/>
          </p15:clr>
        </p15:guide>
        <p15:guide id="99" pos="995" userDrawn="1">
          <p15:clr>
            <a:srgbClr val="A4A3A4"/>
          </p15:clr>
        </p15:guide>
        <p15:guide id="100" pos="1134" userDrawn="1">
          <p15:clr>
            <a:srgbClr val="A4A3A4"/>
          </p15:clr>
        </p15:guide>
        <p15:guide id="101" pos="1272" userDrawn="1">
          <p15:clr>
            <a:srgbClr val="A4A3A4"/>
          </p15:clr>
        </p15:guide>
        <p15:guide id="102" pos="1411" userDrawn="1">
          <p15:clr>
            <a:srgbClr val="A4A3A4"/>
          </p15:clr>
        </p15:guide>
        <p15:guide id="103" pos="1550" userDrawn="1">
          <p15:clr>
            <a:srgbClr val="A4A3A4"/>
          </p15:clr>
        </p15:guide>
        <p15:guide id="104" pos="1689" userDrawn="1">
          <p15:clr>
            <a:srgbClr val="A4A3A4"/>
          </p15:clr>
        </p15:guide>
        <p15:guide id="105" pos="1827" userDrawn="1">
          <p15:clr>
            <a:srgbClr val="A4A3A4"/>
          </p15:clr>
        </p15:guide>
        <p15:guide id="106" pos="1966" userDrawn="1">
          <p15:clr>
            <a:srgbClr val="A4A3A4"/>
          </p15:clr>
        </p15:guide>
        <p15:guide id="107" pos="2105" userDrawn="1">
          <p15:clr>
            <a:srgbClr val="A4A3A4"/>
          </p15:clr>
        </p15:guide>
        <p15:guide id="108" pos="2244" userDrawn="1">
          <p15:clr>
            <a:srgbClr val="A4A3A4"/>
          </p15:clr>
        </p15:guide>
        <p15:guide id="109" pos="2383" userDrawn="1">
          <p15:clr>
            <a:srgbClr val="A4A3A4"/>
          </p15:clr>
        </p15:guide>
        <p15:guide id="110" pos="2521" userDrawn="1">
          <p15:clr>
            <a:srgbClr val="A4A3A4"/>
          </p15:clr>
        </p15:guide>
        <p15:guide id="111" pos="2660" userDrawn="1">
          <p15:clr>
            <a:srgbClr val="A4A3A4"/>
          </p15:clr>
        </p15:guide>
        <p15:guide id="112" pos="2799" userDrawn="1">
          <p15:clr>
            <a:srgbClr val="A4A3A4"/>
          </p15:clr>
        </p15:guide>
        <p15:guide id="113" pos="2938" userDrawn="1">
          <p15:clr>
            <a:srgbClr val="A4A3A4"/>
          </p15:clr>
        </p15:guide>
        <p15:guide id="114" pos="3076" userDrawn="1">
          <p15:clr>
            <a:srgbClr val="A4A3A4"/>
          </p15:clr>
        </p15:guide>
        <p15:guide id="115" pos="3215" userDrawn="1">
          <p15:clr>
            <a:srgbClr val="A4A3A4"/>
          </p15:clr>
        </p15:guide>
        <p15:guide id="116" pos="3354" userDrawn="1">
          <p15:clr>
            <a:srgbClr val="A4A3A4"/>
          </p15:clr>
        </p15:guide>
        <p15:guide id="117" pos="3493" userDrawn="1">
          <p15:clr>
            <a:srgbClr val="A4A3A4"/>
          </p15:clr>
        </p15:guide>
        <p15:guide id="118" pos="3631" userDrawn="1">
          <p15:clr>
            <a:srgbClr val="A4A3A4"/>
          </p15:clr>
        </p15:guide>
        <p15:guide id="119" pos="3770" userDrawn="1">
          <p15:clr>
            <a:srgbClr val="A4A3A4"/>
          </p15:clr>
        </p15:guide>
        <p15:guide id="120" pos="3909" userDrawn="1">
          <p15:clr>
            <a:srgbClr val="A4A3A4"/>
          </p15:clr>
        </p15:guide>
        <p15:guide id="121" pos="4048" userDrawn="1">
          <p15:clr>
            <a:srgbClr val="A4A3A4"/>
          </p15:clr>
        </p15:guide>
        <p15:guide id="122" pos="4186" userDrawn="1">
          <p15:clr>
            <a:srgbClr val="A4A3A4"/>
          </p15:clr>
        </p15:guide>
        <p15:guide id="123" pos="4325" userDrawn="1">
          <p15:clr>
            <a:srgbClr val="A4A3A4"/>
          </p15:clr>
        </p15:guide>
        <p15:guide id="124" pos="4464" userDrawn="1">
          <p15:clr>
            <a:srgbClr val="A4A3A4"/>
          </p15:clr>
        </p15:guide>
        <p15:guide id="125" pos="4603" userDrawn="1">
          <p15:clr>
            <a:srgbClr val="A4A3A4"/>
          </p15:clr>
        </p15:guide>
        <p15:guide id="126" pos="4741" userDrawn="1">
          <p15:clr>
            <a:srgbClr val="A4A3A4"/>
          </p15:clr>
        </p15:guide>
        <p15:guide id="127" pos="4880" userDrawn="1">
          <p15:clr>
            <a:srgbClr val="A4A3A4"/>
          </p15:clr>
        </p15:guide>
        <p15:guide id="128" pos="5019" userDrawn="1">
          <p15:clr>
            <a:srgbClr val="A4A3A4"/>
          </p15:clr>
        </p15:guide>
        <p15:guide id="129" pos="5158" userDrawn="1">
          <p15:clr>
            <a:srgbClr val="A4A3A4"/>
          </p15:clr>
        </p15:guide>
        <p15:guide id="130" pos="5296" userDrawn="1">
          <p15:clr>
            <a:srgbClr val="A4A3A4"/>
          </p15:clr>
        </p15:guide>
        <p15:guide id="131" pos="5435" userDrawn="1">
          <p15:clr>
            <a:srgbClr val="A4A3A4"/>
          </p15:clr>
        </p15:guide>
        <p15:guide id="132" pos="5574" userDrawn="1">
          <p15:clr>
            <a:srgbClr val="A4A3A4"/>
          </p15:clr>
        </p15:guide>
        <p15:guide id="133" pos="5713" userDrawn="1">
          <p15:clr>
            <a:srgbClr val="A4A3A4"/>
          </p15:clr>
        </p15:guide>
        <p15:guide id="134" pos="5852" userDrawn="1">
          <p15:clr>
            <a:srgbClr val="A4A3A4"/>
          </p15:clr>
        </p15:guide>
        <p15:guide id="135" pos="5990" userDrawn="1">
          <p15:clr>
            <a:srgbClr val="A4A3A4"/>
          </p15:clr>
        </p15:guide>
        <p15:guide id="136" pos="6129" userDrawn="1">
          <p15:clr>
            <a:srgbClr val="A4A3A4"/>
          </p15:clr>
        </p15:guide>
        <p15:guide id="137" pos="6268" userDrawn="1">
          <p15:clr>
            <a:srgbClr val="A4A3A4"/>
          </p15:clr>
        </p15:guide>
        <p15:guide id="138" pos="6407" userDrawn="1">
          <p15:clr>
            <a:srgbClr val="A4A3A4"/>
          </p15:clr>
        </p15:guide>
        <p15:guide id="139" pos="6545" userDrawn="1">
          <p15:clr>
            <a:srgbClr val="A4A3A4"/>
          </p15:clr>
        </p15:guide>
        <p15:guide id="140" pos="6684" userDrawn="1">
          <p15:clr>
            <a:srgbClr val="A4A3A4"/>
          </p15:clr>
        </p15:guide>
        <p15:guide id="141" pos="6823" userDrawn="1">
          <p15:clr>
            <a:srgbClr val="A4A3A4"/>
          </p15:clr>
        </p15:guide>
        <p15:guide id="142" pos="6962" userDrawn="1">
          <p15:clr>
            <a:srgbClr val="A4A3A4"/>
          </p15:clr>
        </p15:guide>
        <p15:guide id="143" pos="7100" userDrawn="1">
          <p15:clr>
            <a:srgbClr val="A4A3A4"/>
          </p15:clr>
        </p15:guide>
        <p15:guide id="144" pos="7239" userDrawn="1">
          <p15:clr>
            <a:srgbClr val="A4A3A4"/>
          </p15:clr>
        </p15:guide>
        <p15:guide id="145" pos="7378" userDrawn="1">
          <p15:clr>
            <a:srgbClr val="F26B43"/>
          </p15:clr>
        </p15:guide>
        <p15:guide id="146" orient="horz" userDrawn="1">
          <p15:clr>
            <a:srgbClr val="F26B43"/>
          </p15:clr>
        </p15:guide>
        <p15:guide id="147" orient="horz" pos="4320" userDrawn="1">
          <p15:clr>
            <a:srgbClr val="F26B43"/>
          </p15:clr>
        </p15:guide>
        <p15:guide id="148" orient="horz" pos="301" userDrawn="1">
          <p15:clr>
            <a:srgbClr val="F26B43"/>
          </p15:clr>
        </p15:guide>
        <p15:guide id="149" orient="horz" pos="425" userDrawn="1">
          <p15:clr>
            <a:srgbClr val="A4A3A4"/>
          </p15:clr>
        </p15:guide>
        <p15:guide id="150" orient="horz" pos="549" userDrawn="1">
          <p15:clr>
            <a:srgbClr val="A4A3A4"/>
          </p15:clr>
        </p15:guide>
        <p15:guide id="151" orient="horz" pos="673" userDrawn="1">
          <p15:clr>
            <a:srgbClr val="A4A3A4"/>
          </p15:clr>
        </p15:guide>
        <p15:guide id="152" orient="horz" pos="797" userDrawn="1">
          <p15:clr>
            <a:srgbClr val="A4A3A4"/>
          </p15:clr>
        </p15:guide>
        <p15:guide id="153" orient="horz" pos="921" userDrawn="1">
          <p15:clr>
            <a:srgbClr val="A4A3A4"/>
          </p15:clr>
        </p15:guide>
        <p15:guide id="154" orient="horz" pos="1044" userDrawn="1">
          <p15:clr>
            <a:srgbClr val="A4A3A4"/>
          </p15:clr>
        </p15:guide>
        <p15:guide id="155" orient="horz" pos="1168" userDrawn="1">
          <p15:clr>
            <a:srgbClr val="A4A3A4"/>
          </p15:clr>
        </p15:guide>
        <p15:guide id="156" orient="horz" pos="1292" userDrawn="1">
          <p15:clr>
            <a:srgbClr val="A4A3A4"/>
          </p15:clr>
        </p15:guide>
        <p15:guide id="157" orient="horz" pos="1416" userDrawn="1">
          <p15:clr>
            <a:srgbClr val="A4A3A4"/>
          </p15:clr>
        </p15:guide>
        <p15:guide id="158" orient="horz" pos="1540" userDrawn="1">
          <p15:clr>
            <a:srgbClr val="A4A3A4"/>
          </p15:clr>
        </p15:guide>
        <p15:guide id="159" orient="horz" pos="1664" userDrawn="1">
          <p15:clr>
            <a:srgbClr val="A4A3A4"/>
          </p15:clr>
        </p15:guide>
        <p15:guide id="160" orient="horz" pos="1788" userDrawn="1">
          <p15:clr>
            <a:srgbClr val="A4A3A4"/>
          </p15:clr>
        </p15:guide>
        <p15:guide id="161" orient="horz" pos="1912" userDrawn="1">
          <p15:clr>
            <a:srgbClr val="A4A3A4"/>
          </p15:clr>
        </p15:guide>
        <p15:guide id="162" orient="horz" pos="2036" userDrawn="1">
          <p15:clr>
            <a:srgbClr val="A4A3A4"/>
          </p15:clr>
        </p15:guide>
        <p15:guide id="163" orient="horz" pos="2160" userDrawn="1">
          <p15:clr>
            <a:srgbClr val="A4A3A4"/>
          </p15:clr>
        </p15:guide>
        <p15:guide id="164" orient="horz" pos="2283" userDrawn="1">
          <p15:clr>
            <a:srgbClr val="A4A3A4"/>
          </p15:clr>
        </p15:guide>
        <p15:guide id="165" orient="horz" pos="2407" userDrawn="1">
          <p15:clr>
            <a:srgbClr val="A4A3A4"/>
          </p15:clr>
        </p15:guide>
        <p15:guide id="166" orient="horz" pos="2531" userDrawn="1">
          <p15:clr>
            <a:srgbClr val="A4A3A4"/>
          </p15:clr>
        </p15:guide>
        <p15:guide id="167" orient="horz" pos="2655" userDrawn="1">
          <p15:clr>
            <a:srgbClr val="A4A3A4"/>
          </p15:clr>
        </p15:guide>
        <p15:guide id="168" orient="horz" pos="2779" userDrawn="1">
          <p15:clr>
            <a:srgbClr val="A4A3A4"/>
          </p15:clr>
        </p15:guide>
        <p15:guide id="169" orient="horz" pos="2903" userDrawn="1">
          <p15:clr>
            <a:srgbClr val="A4A3A4"/>
          </p15:clr>
        </p15:guide>
        <p15:guide id="170" orient="horz" pos="3027" userDrawn="1">
          <p15:clr>
            <a:srgbClr val="A4A3A4"/>
          </p15:clr>
        </p15:guide>
        <p15:guide id="171" orient="horz" pos="3151" userDrawn="1">
          <p15:clr>
            <a:srgbClr val="A4A3A4"/>
          </p15:clr>
        </p15:guide>
        <p15:guide id="172" orient="horz" pos="3275" userDrawn="1">
          <p15:clr>
            <a:srgbClr val="A4A3A4"/>
          </p15:clr>
        </p15:guide>
        <p15:guide id="173" orient="horz" pos="3398" userDrawn="1">
          <p15:clr>
            <a:srgbClr val="A4A3A4"/>
          </p15:clr>
        </p15:guide>
        <p15:guide id="174" orient="horz" pos="3522" userDrawn="1">
          <p15:clr>
            <a:srgbClr val="A4A3A4"/>
          </p15:clr>
        </p15:guide>
        <p15:guide id="175" orient="horz" pos="3646" userDrawn="1">
          <p15:clr>
            <a:srgbClr val="A4A3A4"/>
          </p15:clr>
        </p15:guide>
        <p15:guide id="176" orient="horz" pos="3770" userDrawn="1">
          <p15:clr>
            <a:srgbClr val="A4A3A4"/>
          </p15:clr>
        </p15:guide>
        <p15:guide id="177" orient="horz" pos="3894" userDrawn="1">
          <p15:clr>
            <a:srgbClr val="A4A3A4"/>
          </p15:clr>
        </p15:guide>
        <p15:guide id="178" orient="horz" pos="4018" userDrawn="1">
          <p15:clr>
            <a:srgbClr val="F26B43"/>
          </p15:clr>
        </p15:guide>
        <p15:guide id="179" pos="150" userDrawn="1">
          <p15:clr>
            <a:srgbClr val="A4A3A4"/>
          </p15:clr>
        </p15:guide>
        <p15:guide id="180" orient="horz" pos="152" userDrawn="1">
          <p15:clr>
            <a:srgbClr val="A4A3A4"/>
          </p15:clr>
        </p15:guide>
        <p15:guide id="181" pos="7529" userDrawn="1">
          <p15:clr>
            <a:srgbClr val="A4A3A4"/>
          </p15:clr>
        </p15:guide>
        <p15:guide id="182" orient="horz" pos="4169" userDrawn="1">
          <p15:clr>
            <a:srgbClr val="A4A3A4"/>
          </p15:clr>
        </p15:guide>
        <p15:guide id="183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9EC53-4F7A-66E3-9E6F-A9FE7BA6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38" y="477838"/>
            <a:ext cx="9251950" cy="787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447BA-D98F-ED89-9B89-D6973353C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838" y="1657350"/>
            <a:ext cx="11234736" cy="4327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ADE3D-BD3A-CCEB-C17F-85E0BDC7F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8F076-0C28-0E9B-DDE5-8DCC94645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7838" y="6477357"/>
            <a:ext cx="397545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D607BC3-5174-2351-4982-9F14F7C8C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40850D9-51CE-8D4A-8D52-152DFE8D2189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2D951F-2650-CE71-B5A1-37A93753996A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2800" y="6642100"/>
            <a:ext cx="434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369771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3" r:id="rId3"/>
    <p:sldLayoutId id="2147483717" r:id="rId4"/>
    <p:sldLayoutId id="2147483721" r:id="rId5"/>
    <p:sldLayoutId id="2147483725" r:id="rId6"/>
    <p:sldLayoutId id="2147483729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4" r:id="rId19"/>
    <p:sldLayoutId id="2147483747" r:id="rId20"/>
    <p:sldLayoutId id="2147483864" r:id="rId21"/>
    <p:sldLayoutId id="2147483750" r:id="rId22"/>
    <p:sldLayoutId id="2147483753" r:id="rId23"/>
    <p:sldLayoutId id="2147483754" r:id="rId24"/>
    <p:sldLayoutId id="2147483755" r:id="rId25"/>
  </p:sldLayoutIdLst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accent2"/>
          </a:solidFill>
          <a:latin typeface="Telstra Text Medium" panose="020B0604040000000004" pitchFamily="34" charset="0"/>
          <a:ea typeface="Telstra Text Medium" panose="020B0604040000000004" pitchFamily="34" charset="0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92" userDrawn="1">
          <p15:clr>
            <a:srgbClr val="F26B43"/>
          </p15:clr>
        </p15:guide>
        <p15:guide id="93" pos="7680" userDrawn="1">
          <p15:clr>
            <a:srgbClr val="F26B43"/>
          </p15:clr>
        </p15:guide>
        <p15:guide id="94" pos="301" userDrawn="1">
          <p15:clr>
            <a:srgbClr val="F26B43"/>
          </p15:clr>
        </p15:guide>
        <p15:guide id="95" pos="440" userDrawn="1">
          <p15:clr>
            <a:srgbClr val="A4A3A4"/>
          </p15:clr>
        </p15:guide>
        <p15:guide id="96" pos="579" userDrawn="1">
          <p15:clr>
            <a:srgbClr val="A4A3A4"/>
          </p15:clr>
        </p15:guide>
        <p15:guide id="97" pos="717" userDrawn="1">
          <p15:clr>
            <a:srgbClr val="A4A3A4"/>
          </p15:clr>
        </p15:guide>
        <p15:guide id="98" pos="856" userDrawn="1">
          <p15:clr>
            <a:srgbClr val="A4A3A4"/>
          </p15:clr>
        </p15:guide>
        <p15:guide id="99" pos="995" userDrawn="1">
          <p15:clr>
            <a:srgbClr val="A4A3A4"/>
          </p15:clr>
        </p15:guide>
        <p15:guide id="100" pos="1134" userDrawn="1">
          <p15:clr>
            <a:srgbClr val="A4A3A4"/>
          </p15:clr>
        </p15:guide>
        <p15:guide id="101" pos="1272" userDrawn="1">
          <p15:clr>
            <a:srgbClr val="A4A3A4"/>
          </p15:clr>
        </p15:guide>
        <p15:guide id="102" pos="1411" userDrawn="1">
          <p15:clr>
            <a:srgbClr val="A4A3A4"/>
          </p15:clr>
        </p15:guide>
        <p15:guide id="103" pos="1550" userDrawn="1">
          <p15:clr>
            <a:srgbClr val="A4A3A4"/>
          </p15:clr>
        </p15:guide>
        <p15:guide id="104" pos="1689" userDrawn="1">
          <p15:clr>
            <a:srgbClr val="A4A3A4"/>
          </p15:clr>
        </p15:guide>
        <p15:guide id="105" pos="1827" userDrawn="1">
          <p15:clr>
            <a:srgbClr val="A4A3A4"/>
          </p15:clr>
        </p15:guide>
        <p15:guide id="106" pos="1966" userDrawn="1">
          <p15:clr>
            <a:srgbClr val="A4A3A4"/>
          </p15:clr>
        </p15:guide>
        <p15:guide id="107" pos="2105" userDrawn="1">
          <p15:clr>
            <a:srgbClr val="A4A3A4"/>
          </p15:clr>
        </p15:guide>
        <p15:guide id="108" pos="2244" userDrawn="1">
          <p15:clr>
            <a:srgbClr val="A4A3A4"/>
          </p15:clr>
        </p15:guide>
        <p15:guide id="109" pos="2383" userDrawn="1">
          <p15:clr>
            <a:srgbClr val="A4A3A4"/>
          </p15:clr>
        </p15:guide>
        <p15:guide id="110" pos="2521" userDrawn="1">
          <p15:clr>
            <a:srgbClr val="A4A3A4"/>
          </p15:clr>
        </p15:guide>
        <p15:guide id="111" pos="2660" userDrawn="1">
          <p15:clr>
            <a:srgbClr val="A4A3A4"/>
          </p15:clr>
        </p15:guide>
        <p15:guide id="112" pos="2799" userDrawn="1">
          <p15:clr>
            <a:srgbClr val="A4A3A4"/>
          </p15:clr>
        </p15:guide>
        <p15:guide id="113" pos="2938" userDrawn="1">
          <p15:clr>
            <a:srgbClr val="A4A3A4"/>
          </p15:clr>
        </p15:guide>
        <p15:guide id="114" pos="3076" userDrawn="1">
          <p15:clr>
            <a:srgbClr val="A4A3A4"/>
          </p15:clr>
        </p15:guide>
        <p15:guide id="115" pos="3215" userDrawn="1">
          <p15:clr>
            <a:srgbClr val="A4A3A4"/>
          </p15:clr>
        </p15:guide>
        <p15:guide id="116" pos="3354" userDrawn="1">
          <p15:clr>
            <a:srgbClr val="A4A3A4"/>
          </p15:clr>
        </p15:guide>
        <p15:guide id="117" pos="3493" userDrawn="1">
          <p15:clr>
            <a:srgbClr val="A4A3A4"/>
          </p15:clr>
        </p15:guide>
        <p15:guide id="118" pos="3631" userDrawn="1">
          <p15:clr>
            <a:srgbClr val="A4A3A4"/>
          </p15:clr>
        </p15:guide>
        <p15:guide id="119" pos="3770" userDrawn="1">
          <p15:clr>
            <a:srgbClr val="A4A3A4"/>
          </p15:clr>
        </p15:guide>
        <p15:guide id="120" pos="3909" userDrawn="1">
          <p15:clr>
            <a:srgbClr val="A4A3A4"/>
          </p15:clr>
        </p15:guide>
        <p15:guide id="121" pos="4048" userDrawn="1">
          <p15:clr>
            <a:srgbClr val="A4A3A4"/>
          </p15:clr>
        </p15:guide>
        <p15:guide id="122" pos="4186" userDrawn="1">
          <p15:clr>
            <a:srgbClr val="A4A3A4"/>
          </p15:clr>
        </p15:guide>
        <p15:guide id="123" pos="4325" userDrawn="1">
          <p15:clr>
            <a:srgbClr val="A4A3A4"/>
          </p15:clr>
        </p15:guide>
        <p15:guide id="124" pos="4464" userDrawn="1">
          <p15:clr>
            <a:srgbClr val="A4A3A4"/>
          </p15:clr>
        </p15:guide>
        <p15:guide id="125" pos="4603" userDrawn="1">
          <p15:clr>
            <a:srgbClr val="A4A3A4"/>
          </p15:clr>
        </p15:guide>
        <p15:guide id="126" pos="4741" userDrawn="1">
          <p15:clr>
            <a:srgbClr val="A4A3A4"/>
          </p15:clr>
        </p15:guide>
        <p15:guide id="127" pos="4880" userDrawn="1">
          <p15:clr>
            <a:srgbClr val="A4A3A4"/>
          </p15:clr>
        </p15:guide>
        <p15:guide id="128" pos="5019" userDrawn="1">
          <p15:clr>
            <a:srgbClr val="A4A3A4"/>
          </p15:clr>
        </p15:guide>
        <p15:guide id="129" pos="5158" userDrawn="1">
          <p15:clr>
            <a:srgbClr val="A4A3A4"/>
          </p15:clr>
        </p15:guide>
        <p15:guide id="130" pos="5296" userDrawn="1">
          <p15:clr>
            <a:srgbClr val="A4A3A4"/>
          </p15:clr>
        </p15:guide>
        <p15:guide id="131" pos="5435" userDrawn="1">
          <p15:clr>
            <a:srgbClr val="A4A3A4"/>
          </p15:clr>
        </p15:guide>
        <p15:guide id="132" pos="5574" userDrawn="1">
          <p15:clr>
            <a:srgbClr val="A4A3A4"/>
          </p15:clr>
        </p15:guide>
        <p15:guide id="133" pos="5713" userDrawn="1">
          <p15:clr>
            <a:srgbClr val="A4A3A4"/>
          </p15:clr>
        </p15:guide>
        <p15:guide id="134" pos="5852" userDrawn="1">
          <p15:clr>
            <a:srgbClr val="A4A3A4"/>
          </p15:clr>
        </p15:guide>
        <p15:guide id="135" pos="5990" userDrawn="1">
          <p15:clr>
            <a:srgbClr val="A4A3A4"/>
          </p15:clr>
        </p15:guide>
        <p15:guide id="136" pos="6129" userDrawn="1">
          <p15:clr>
            <a:srgbClr val="A4A3A4"/>
          </p15:clr>
        </p15:guide>
        <p15:guide id="137" pos="6268" userDrawn="1">
          <p15:clr>
            <a:srgbClr val="A4A3A4"/>
          </p15:clr>
        </p15:guide>
        <p15:guide id="138" pos="6407" userDrawn="1">
          <p15:clr>
            <a:srgbClr val="A4A3A4"/>
          </p15:clr>
        </p15:guide>
        <p15:guide id="139" pos="6545" userDrawn="1">
          <p15:clr>
            <a:srgbClr val="A4A3A4"/>
          </p15:clr>
        </p15:guide>
        <p15:guide id="140" pos="6684" userDrawn="1">
          <p15:clr>
            <a:srgbClr val="A4A3A4"/>
          </p15:clr>
        </p15:guide>
        <p15:guide id="141" pos="6823" userDrawn="1">
          <p15:clr>
            <a:srgbClr val="A4A3A4"/>
          </p15:clr>
        </p15:guide>
        <p15:guide id="142" pos="6962" userDrawn="1">
          <p15:clr>
            <a:srgbClr val="A4A3A4"/>
          </p15:clr>
        </p15:guide>
        <p15:guide id="143" pos="7100" userDrawn="1">
          <p15:clr>
            <a:srgbClr val="A4A3A4"/>
          </p15:clr>
        </p15:guide>
        <p15:guide id="144" pos="7239" userDrawn="1">
          <p15:clr>
            <a:srgbClr val="A4A3A4"/>
          </p15:clr>
        </p15:guide>
        <p15:guide id="145" pos="7378" userDrawn="1">
          <p15:clr>
            <a:srgbClr val="F26B43"/>
          </p15:clr>
        </p15:guide>
        <p15:guide id="146" orient="horz" userDrawn="1">
          <p15:clr>
            <a:srgbClr val="F26B43"/>
          </p15:clr>
        </p15:guide>
        <p15:guide id="147" orient="horz" pos="4320" userDrawn="1">
          <p15:clr>
            <a:srgbClr val="F26B43"/>
          </p15:clr>
        </p15:guide>
        <p15:guide id="148" orient="horz" pos="301" userDrawn="1">
          <p15:clr>
            <a:srgbClr val="F26B43"/>
          </p15:clr>
        </p15:guide>
        <p15:guide id="149" orient="horz" pos="425" userDrawn="1">
          <p15:clr>
            <a:srgbClr val="A4A3A4"/>
          </p15:clr>
        </p15:guide>
        <p15:guide id="150" orient="horz" pos="549" userDrawn="1">
          <p15:clr>
            <a:srgbClr val="A4A3A4"/>
          </p15:clr>
        </p15:guide>
        <p15:guide id="151" orient="horz" pos="673" userDrawn="1">
          <p15:clr>
            <a:srgbClr val="A4A3A4"/>
          </p15:clr>
        </p15:guide>
        <p15:guide id="152" orient="horz" pos="799" userDrawn="1">
          <p15:clr>
            <a:srgbClr val="A4A3A4"/>
          </p15:clr>
        </p15:guide>
        <p15:guide id="153" orient="horz" pos="921" userDrawn="1">
          <p15:clr>
            <a:srgbClr val="A4A3A4"/>
          </p15:clr>
        </p15:guide>
        <p15:guide id="154" orient="horz" pos="1044" userDrawn="1">
          <p15:clr>
            <a:srgbClr val="A4A3A4"/>
          </p15:clr>
        </p15:guide>
        <p15:guide id="155" orient="horz" pos="1168" userDrawn="1">
          <p15:clr>
            <a:srgbClr val="A4A3A4"/>
          </p15:clr>
        </p15:guide>
        <p15:guide id="156" orient="horz" pos="1292" userDrawn="1">
          <p15:clr>
            <a:srgbClr val="A4A3A4"/>
          </p15:clr>
        </p15:guide>
        <p15:guide id="157" orient="horz" pos="1416" userDrawn="1">
          <p15:clr>
            <a:srgbClr val="A4A3A4"/>
          </p15:clr>
        </p15:guide>
        <p15:guide id="158" orient="horz" pos="1540" userDrawn="1">
          <p15:clr>
            <a:srgbClr val="A4A3A4"/>
          </p15:clr>
        </p15:guide>
        <p15:guide id="159" orient="horz" pos="1664" userDrawn="1">
          <p15:clr>
            <a:srgbClr val="A4A3A4"/>
          </p15:clr>
        </p15:guide>
        <p15:guide id="160" orient="horz" pos="1788" userDrawn="1">
          <p15:clr>
            <a:srgbClr val="A4A3A4"/>
          </p15:clr>
        </p15:guide>
        <p15:guide id="161" orient="horz" pos="1912" userDrawn="1">
          <p15:clr>
            <a:srgbClr val="A4A3A4"/>
          </p15:clr>
        </p15:guide>
        <p15:guide id="162" orient="horz" pos="2036" userDrawn="1">
          <p15:clr>
            <a:srgbClr val="A4A3A4"/>
          </p15:clr>
        </p15:guide>
        <p15:guide id="163" orient="horz" pos="2160" userDrawn="1">
          <p15:clr>
            <a:srgbClr val="A4A3A4"/>
          </p15:clr>
        </p15:guide>
        <p15:guide id="164" orient="horz" pos="2283" userDrawn="1">
          <p15:clr>
            <a:srgbClr val="A4A3A4"/>
          </p15:clr>
        </p15:guide>
        <p15:guide id="165" orient="horz" pos="2407" userDrawn="1">
          <p15:clr>
            <a:srgbClr val="A4A3A4"/>
          </p15:clr>
        </p15:guide>
        <p15:guide id="166" orient="horz" pos="2531" userDrawn="1">
          <p15:clr>
            <a:srgbClr val="A4A3A4"/>
          </p15:clr>
        </p15:guide>
        <p15:guide id="167" orient="horz" pos="2655" userDrawn="1">
          <p15:clr>
            <a:srgbClr val="A4A3A4"/>
          </p15:clr>
        </p15:guide>
        <p15:guide id="168" orient="horz" pos="2779" userDrawn="1">
          <p15:clr>
            <a:srgbClr val="A4A3A4"/>
          </p15:clr>
        </p15:guide>
        <p15:guide id="169" orient="horz" pos="2903" userDrawn="1">
          <p15:clr>
            <a:srgbClr val="A4A3A4"/>
          </p15:clr>
        </p15:guide>
        <p15:guide id="170" orient="horz" pos="3027" userDrawn="1">
          <p15:clr>
            <a:srgbClr val="A4A3A4"/>
          </p15:clr>
        </p15:guide>
        <p15:guide id="171" orient="horz" pos="3151" userDrawn="1">
          <p15:clr>
            <a:srgbClr val="A4A3A4"/>
          </p15:clr>
        </p15:guide>
        <p15:guide id="172" orient="horz" pos="3275" userDrawn="1">
          <p15:clr>
            <a:srgbClr val="A4A3A4"/>
          </p15:clr>
        </p15:guide>
        <p15:guide id="173" orient="horz" pos="3398" userDrawn="1">
          <p15:clr>
            <a:srgbClr val="A4A3A4"/>
          </p15:clr>
        </p15:guide>
        <p15:guide id="174" orient="horz" pos="3522" userDrawn="1">
          <p15:clr>
            <a:srgbClr val="A4A3A4"/>
          </p15:clr>
        </p15:guide>
        <p15:guide id="175" orient="horz" pos="3646" userDrawn="1">
          <p15:clr>
            <a:srgbClr val="A4A3A4"/>
          </p15:clr>
        </p15:guide>
        <p15:guide id="176" orient="horz" pos="3770" userDrawn="1">
          <p15:clr>
            <a:srgbClr val="A4A3A4"/>
          </p15:clr>
        </p15:guide>
        <p15:guide id="177" orient="horz" pos="3894" userDrawn="1">
          <p15:clr>
            <a:srgbClr val="A4A3A4"/>
          </p15:clr>
        </p15:guide>
        <p15:guide id="178" orient="horz" pos="4018" userDrawn="1">
          <p15:clr>
            <a:srgbClr val="F26B43"/>
          </p15:clr>
        </p15:guide>
        <p15:guide id="179" pos="150" userDrawn="1">
          <p15:clr>
            <a:srgbClr val="A4A3A4"/>
          </p15:clr>
        </p15:guide>
        <p15:guide id="180" orient="horz" pos="152" userDrawn="1">
          <p15:clr>
            <a:srgbClr val="A4A3A4"/>
          </p15:clr>
        </p15:guide>
        <p15:guide id="181" pos="7529" userDrawn="1">
          <p15:clr>
            <a:srgbClr val="A4A3A4"/>
          </p15:clr>
        </p15:guide>
        <p15:guide id="182" orient="horz" pos="4169" userDrawn="1">
          <p15:clr>
            <a:srgbClr val="A4A3A4"/>
          </p15:clr>
        </p15:guide>
        <p15:guide id="183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9EC53-4F7A-66E3-9E6F-A9FE7BA6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38" y="477838"/>
            <a:ext cx="9251950" cy="787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447BA-D98F-ED89-9B89-D6973353C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838" y="1657350"/>
            <a:ext cx="11234736" cy="4327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ADE3D-BD3A-CCEB-C17F-85E0BDC7F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8F076-0C28-0E9B-DDE5-8DCC94645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7838" y="6477357"/>
            <a:ext cx="397545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D607BC3-5174-2351-4982-9F14F7C8C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B0F762E-58C9-1EA5-CCF7-956BC371DF56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281546-50BA-2423-89C2-C5F818DF2650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2800" y="6642100"/>
            <a:ext cx="434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202552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0" r:id="rId2"/>
    <p:sldLayoutId id="2147483764" r:id="rId3"/>
    <p:sldLayoutId id="2147483768" r:id="rId4"/>
    <p:sldLayoutId id="2147483772" r:id="rId5"/>
    <p:sldLayoutId id="2147483776" r:id="rId6"/>
    <p:sldLayoutId id="2147483780" r:id="rId7"/>
    <p:sldLayoutId id="2147483784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  <p:sldLayoutId id="2147483795" r:id="rId18"/>
    <p:sldLayoutId id="2147483796" r:id="rId19"/>
    <p:sldLayoutId id="2147483799" r:id="rId20"/>
    <p:sldLayoutId id="2147483801" r:id="rId21"/>
    <p:sldLayoutId id="2147483802" r:id="rId22"/>
    <p:sldLayoutId id="2147483805" r:id="rId23"/>
    <p:sldLayoutId id="2147483807" r:id="rId24"/>
    <p:sldLayoutId id="2147483808" r:id="rId25"/>
    <p:sldLayoutId id="2147483809" r:id="rId26"/>
  </p:sldLayoutIdLst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accent2"/>
          </a:solidFill>
          <a:latin typeface="Telstra Text Medium" panose="020B0604040000000004" pitchFamily="34" charset="0"/>
          <a:ea typeface="Telstra Text Medium" panose="020B0604040000000004" pitchFamily="34" charset="0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92" userDrawn="1">
          <p15:clr>
            <a:srgbClr val="F26B43"/>
          </p15:clr>
        </p15:guide>
        <p15:guide id="93" pos="7680" userDrawn="1">
          <p15:clr>
            <a:srgbClr val="F26B43"/>
          </p15:clr>
        </p15:guide>
        <p15:guide id="94" pos="301" userDrawn="1">
          <p15:clr>
            <a:srgbClr val="F26B43"/>
          </p15:clr>
        </p15:guide>
        <p15:guide id="95" pos="440" userDrawn="1">
          <p15:clr>
            <a:srgbClr val="A4A3A4"/>
          </p15:clr>
        </p15:guide>
        <p15:guide id="96" pos="579" userDrawn="1">
          <p15:clr>
            <a:srgbClr val="A4A3A4"/>
          </p15:clr>
        </p15:guide>
        <p15:guide id="97" pos="717" userDrawn="1">
          <p15:clr>
            <a:srgbClr val="A4A3A4"/>
          </p15:clr>
        </p15:guide>
        <p15:guide id="98" pos="856" userDrawn="1">
          <p15:clr>
            <a:srgbClr val="A4A3A4"/>
          </p15:clr>
        </p15:guide>
        <p15:guide id="99" pos="995" userDrawn="1">
          <p15:clr>
            <a:srgbClr val="A4A3A4"/>
          </p15:clr>
        </p15:guide>
        <p15:guide id="100" pos="1134" userDrawn="1">
          <p15:clr>
            <a:srgbClr val="A4A3A4"/>
          </p15:clr>
        </p15:guide>
        <p15:guide id="101" pos="1272" userDrawn="1">
          <p15:clr>
            <a:srgbClr val="A4A3A4"/>
          </p15:clr>
        </p15:guide>
        <p15:guide id="102" pos="1411" userDrawn="1">
          <p15:clr>
            <a:srgbClr val="A4A3A4"/>
          </p15:clr>
        </p15:guide>
        <p15:guide id="103" pos="1550" userDrawn="1">
          <p15:clr>
            <a:srgbClr val="A4A3A4"/>
          </p15:clr>
        </p15:guide>
        <p15:guide id="104" pos="1689" userDrawn="1">
          <p15:clr>
            <a:srgbClr val="A4A3A4"/>
          </p15:clr>
        </p15:guide>
        <p15:guide id="105" pos="1827" userDrawn="1">
          <p15:clr>
            <a:srgbClr val="A4A3A4"/>
          </p15:clr>
        </p15:guide>
        <p15:guide id="106" pos="1966" userDrawn="1">
          <p15:clr>
            <a:srgbClr val="A4A3A4"/>
          </p15:clr>
        </p15:guide>
        <p15:guide id="107" pos="2105" userDrawn="1">
          <p15:clr>
            <a:srgbClr val="A4A3A4"/>
          </p15:clr>
        </p15:guide>
        <p15:guide id="108" pos="2244" userDrawn="1">
          <p15:clr>
            <a:srgbClr val="A4A3A4"/>
          </p15:clr>
        </p15:guide>
        <p15:guide id="109" pos="2383" userDrawn="1">
          <p15:clr>
            <a:srgbClr val="A4A3A4"/>
          </p15:clr>
        </p15:guide>
        <p15:guide id="110" pos="2521" userDrawn="1">
          <p15:clr>
            <a:srgbClr val="A4A3A4"/>
          </p15:clr>
        </p15:guide>
        <p15:guide id="111" pos="2660" userDrawn="1">
          <p15:clr>
            <a:srgbClr val="A4A3A4"/>
          </p15:clr>
        </p15:guide>
        <p15:guide id="112" pos="2799" userDrawn="1">
          <p15:clr>
            <a:srgbClr val="A4A3A4"/>
          </p15:clr>
        </p15:guide>
        <p15:guide id="113" pos="2938" userDrawn="1">
          <p15:clr>
            <a:srgbClr val="A4A3A4"/>
          </p15:clr>
        </p15:guide>
        <p15:guide id="114" pos="3076" userDrawn="1">
          <p15:clr>
            <a:srgbClr val="A4A3A4"/>
          </p15:clr>
        </p15:guide>
        <p15:guide id="115" pos="3215" userDrawn="1">
          <p15:clr>
            <a:srgbClr val="A4A3A4"/>
          </p15:clr>
        </p15:guide>
        <p15:guide id="116" pos="3354" userDrawn="1">
          <p15:clr>
            <a:srgbClr val="A4A3A4"/>
          </p15:clr>
        </p15:guide>
        <p15:guide id="117" pos="3493" userDrawn="1">
          <p15:clr>
            <a:srgbClr val="A4A3A4"/>
          </p15:clr>
        </p15:guide>
        <p15:guide id="118" pos="3631" userDrawn="1">
          <p15:clr>
            <a:srgbClr val="A4A3A4"/>
          </p15:clr>
        </p15:guide>
        <p15:guide id="119" pos="3770" userDrawn="1">
          <p15:clr>
            <a:srgbClr val="A4A3A4"/>
          </p15:clr>
        </p15:guide>
        <p15:guide id="120" pos="3909" userDrawn="1">
          <p15:clr>
            <a:srgbClr val="A4A3A4"/>
          </p15:clr>
        </p15:guide>
        <p15:guide id="121" pos="4048" userDrawn="1">
          <p15:clr>
            <a:srgbClr val="A4A3A4"/>
          </p15:clr>
        </p15:guide>
        <p15:guide id="122" pos="4186" userDrawn="1">
          <p15:clr>
            <a:srgbClr val="A4A3A4"/>
          </p15:clr>
        </p15:guide>
        <p15:guide id="123" pos="4325" userDrawn="1">
          <p15:clr>
            <a:srgbClr val="A4A3A4"/>
          </p15:clr>
        </p15:guide>
        <p15:guide id="124" pos="4464" userDrawn="1">
          <p15:clr>
            <a:srgbClr val="A4A3A4"/>
          </p15:clr>
        </p15:guide>
        <p15:guide id="125" pos="4603" userDrawn="1">
          <p15:clr>
            <a:srgbClr val="A4A3A4"/>
          </p15:clr>
        </p15:guide>
        <p15:guide id="126" pos="4741" userDrawn="1">
          <p15:clr>
            <a:srgbClr val="A4A3A4"/>
          </p15:clr>
        </p15:guide>
        <p15:guide id="127" pos="4880" userDrawn="1">
          <p15:clr>
            <a:srgbClr val="A4A3A4"/>
          </p15:clr>
        </p15:guide>
        <p15:guide id="128" pos="5019" userDrawn="1">
          <p15:clr>
            <a:srgbClr val="A4A3A4"/>
          </p15:clr>
        </p15:guide>
        <p15:guide id="129" pos="5158" userDrawn="1">
          <p15:clr>
            <a:srgbClr val="A4A3A4"/>
          </p15:clr>
        </p15:guide>
        <p15:guide id="130" pos="5296" userDrawn="1">
          <p15:clr>
            <a:srgbClr val="A4A3A4"/>
          </p15:clr>
        </p15:guide>
        <p15:guide id="131" pos="5435" userDrawn="1">
          <p15:clr>
            <a:srgbClr val="A4A3A4"/>
          </p15:clr>
        </p15:guide>
        <p15:guide id="132" pos="5574" userDrawn="1">
          <p15:clr>
            <a:srgbClr val="A4A3A4"/>
          </p15:clr>
        </p15:guide>
        <p15:guide id="133" pos="5713" userDrawn="1">
          <p15:clr>
            <a:srgbClr val="A4A3A4"/>
          </p15:clr>
        </p15:guide>
        <p15:guide id="134" pos="5852" userDrawn="1">
          <p15:clr>
            <a:srgbClr val="A4A3A4"/>
          </p15:clr>
        </p15:guide>
        <p15:guide id="135" pos="5990" userDrawn="1">
          <p15:clr>
            <a:srgbClr val="A4A3A4"/>
          </p15:clr>
        </p15:guide>
        <p15:guide id="136" pos="6129" userDrawn="1">
          <p15:clr>
            <a:srgbClr val="A4A3A4"/>
          </p15:clr>
        </p15:guide>
        <p15:guide id="137" pos="6268" userDrawn="1">
          <p15:clr>
            <a:srgbClr val="A4A3A4"/>
          </p15:clr>
        </p15:guide>
        <p15:guide id="138" pos="6407" userDrawn="1">
          <p15:clr>
            <a:srgbClr val="A4A3A4"/>
          </p15:clr>
        </p15:guide>
        <p15:guide id="139" pos="6545" userDrawn="1">
          <p15:clr>
            <a:srgbClr val="A4A3A4"/>
          </p15:clr>
        </p15:guide>
        <p15:guide id="140" pos="6684" userDrawn="1">
          <p15:clr>
            <a:srgbClr val="A4A3A4"/>
          </p15:clr>
        </p15:guide>
        <p15:guide id="141" pos="6823" userDrawn="1">
          <p15:clr>
            <a:srgbClr val="A4A3A4"/>
          </p15:clr>
        </p15:guide>
        <p15:guide id="142" pos="6962" userDrawn="1">
          <p15:clr>
            <a:srgbClr val="A4A3A4"/>
          </p15:clr>
        </p15:guide>
        <p15:guide id="143" pos="7100" userDrawn="1">
          <p15:clr>
            <a:srgbClr val="A4A3A4"/>
          </p15:clr>
        </p15:guide>
        <p15:guide id="144" pos="7239" userDrawn="1">
          <p15:clr>
            <a:srgbClr val="A4A3A4"/>
          </p15:clr>
        </p15:guide>
        <p15:guide id="145" pos="7378" userDrawn="1">
          <p15:clr>
            <a:srgbClr val="F26B43"/>
          </p15:clr>
        </p15:guide>
        <p15:guide id="146" orient="horz" userDrawn="1">
          <p15:clr>
            <a:srgbClr val="F26B43"/>
          </p15:clr>
        </p15:guide>
        <p15:guide id="147" orient="horz" pos="4320" userDrawn="1">
          <p15:clr>
            <a:srgbClr val="F26B43"/>
          </p15:clr>
        </p15:guide>
        <p15:guide id="148" orient="horz" pos="301" userDrawn="1">
          <p15:clr>
            <a:srgbClr val="F26B43"/>
          </p15:clr>
        </p15:guide>
        <p15:guide id="149" orient="horz" pos="425" userDrawn="1">
          <p15:clr>
            <a:srgbClr val="A4A3A4"/>
          </p15:clr>
        </p15:guide>
        <p15:guide id="150" orient="horz" pos="549" userDrawn="1">
          <p15:clr>
            <a:srgbClr val="A4A3A4"/>
          </p15:clr>
        </p15:guide>
        <p15:guide id="151" orient="horz" pos="673" userDrawn="1">
          <p15:clr>
            <a:srgbClr val="A4A3A4"/>
          </p15:clr>
        </p15:guide>
        <p15:guide id="152" orient="horz" pos="797" userDrawn="1">
          <p15:clr>
            <a:srgbClr val="A4A3A4"/>
          </p15:clr>
        </p15:guide>
        <p15:guide id="153" orient="horz" pos="921" userDrawn="1">
          <p15:clr>
            <a:srgbClr val="A4A3A4"/>
          </p15:clr>
        </p15:guide>
        <p15:guide id="154" orient="horz" pos="1044" userDrawn="1">
          <p15:clr>
            <a:srgbClr val="A4A3A4"/>
          </p15:clr>
        </p15:guide>
        <p15:guide id="155" orient="horz" pos="1168" userDrawn="1">
          <p15:clr>
            <a:srgbClr val="A4A3A4"/>
          </p15:clr>
        </p15:guide>
        <p15:guide id="156" orient="horz" pos="1292" userDrawn="1">
          <p15:clr>
            <a:srgbClr val="A4A3A4"/>
          </p15:clr>
        </p15:guide>
        <p15:guide id="157" orient="horz" pos="1416" userDrawn="1">
          <p15:clr>
            <a:srgbClr val="A4A3A4"/>
          </p15:clr>
        </p15:guide>
        <p15:guide id="158" orient="horz" pos="1540" userDrawn="1">
          <p15:clr>
            <a:srgbClr val="A4A3A4"/>
          </p15:clr>
        </p15:guide>
        <p15:guide id="159" orient="horz" pos="1664" userDrawn="1">
          <p15:clr>
            <a:srgbClr val="A4A3A4"/>
          </p15:clr>
        </p15:guide>
        <p15:guide id="160" orient="horz" pos="1788" userDrawn="1">
          <p15:clr>
            <a:srgbClr val="A4A3A4"/>
          </p15:clr>
        </p15:guide>
        <p15:guide id="161" orient="horz" pos="1912" userDrawn="1">
          <p15:clr>
            <a:srgbClr val="A4A3A4"/>
          </p15:clr>
        </p15:guide>
        <p15:guide id="162" orient="horz" pos="2036" userDrawn="1">
          <p15:clr>
            <a:srgbClr val="A4A3A4"/>
          </p15:clr>
        </p15:guide>
        <p15:guide id="163" orient="horz" pos="2160" userDrawn="1">
          <p15:clr>
            <a:srgbClr val="A4A3A4"/>
          </p15:clr>
        </p15:guide>
        <p15:guide id="164" orient="horz" pos="2283" userDrawn="1">
          <p15:clr>
            <a:srgbClr val="A4A3A4"/>
          </p15:clr>
        </p15:guide>
        <p15:guide id="165" orient="horz" pos="2407" userDrawn="1">
          <p15:clr>
            <a:srgbClr val="A4A3A4"/>
          </p15:clr>
        </p15:guide>
        <p15:guide id="166" orient="horz" pos="2531" userDrawn="1">
          <p15:clr>
            <a:srgbClr val="A4A3A4"/>
          </p15:clr>
        </p15:guide>
        <p15:guide id="167" orient="horz" pos="2655" userDrawn="1">
          <p15:clr>
            <a:srgbClr val="A4A3A4"/>
          </p15:clr>
        </p15:guide>
        <p15:guide id="168" orient="horz" pos="2779" userDrawn="1">
          <p15:clr>
            <a:srgbClr val="A4A3A4"/>
          </p15:clr>
        </p15:guide>
        <p15:guide id="169" orient="horz" pos="2903" userDrawn="1">
          <p15:clr>
            <a:srgbClr val="A4A3A4"/>
          </p15:clr>
        </p15:guide>
        <p15:guide id="170" orient="horz" pos="3027" userDrawn="1">
          <p15:clr>
            <a:srgbClr val="A4A3A4"/>
          </p15:clr>
        </p15:guide>
        <p15:guide id="171" orient="horz" pos="3151" userDrawn="1">
          <p15:clr>
            <a:srgbClr val="A4A3A4"/>
          </p15:clr>
        </p15:guide>
        <p15:guide id="172" orient="horz" pos="3275" userDrawn="1">
          <p15:clr>
            <a:srgbClr val="A4A3A4"/>
          </p15:clr>
        </p15:guide>
        <p15:guide id="173" orient="horz" pos="3398" userDrawn="1">
          <p15:clr>
            <a:srgbClr val="A4A3A4"/>
          </p15:clr>
        </p15:guide>
        <p15:guide id="174" orient="horz" pos="3522" userDrawn="1">
          <p15:clr>
            <a:srgbClr val="A4A3A4"/>
          </p15:clr>
        </p15:guide>
        <p15:guide id="175" orient="horz" pos="3646" userDrawn="1">
          <p15:clr>
            <a:srgbClr val="A4A3A4"/>
          </p15:clr>
        </p15:guide>
        <p15:guide id="176" orient="horz" pos="3770" userDrawn="1">
          <p15:clr>
            <a:srgbClr val="A4A3A4"/>
          </p15:clr>
        </p15:guide>
        <p15:guide id="177" orient="horz" pos="3894" userDrawn="1">
          <p15:clr>
            <a:srgbClr val="A4A3A4"/>
          </p15:clr>
        </p15:guide>
        <p15:guide id="178" orient="horz" pos="4018" userDrawn="1">
          <p15:clr>
            <a:srgbClr val="F26B43"/>
          </p15:clr>
        </p15:guide>
        <p15:guide id="179" pos="150" userDrawn="1">
          <p15:clr>
            <a:srgbClr val="A4A3A4"/>
          </p15:clr>
        </p15:guide>
        <p15:guide id="180" orient="horz" pos="152" userDrawn="1">
          <p15:clr>
            <a:srgbClr val="A4A3A4"/>
          </p15:clr>
        </p15:guide>
        <p15:guide id="181" pos="7529" userDrawn="1">
          <p15:clr>
            <a:srgbClr val="A4A3A4"/>
          </p15:clr>
        </p15:guide>
        <p15:guide id="182" orient="horz" pos="4169" userDrawn="1">
          <p15:clr>
            <a:srgbClr val="A4A3A4"/>
          </p15:clr>
        </p15:guide>
        <p15:guide id="183" pos="38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9EC53-4F7A-66E3-9E6F-A9FE7BA6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38" y="477838"/>
            <a:ext cx="9251950" cy="787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447BA-D98F-ED89-9B89-D6973353C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838" y="1657350"/>
            <a:ext cx="11234736" cy="4327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ADE3D-BD3A-CCEB-C17F-85E0BDC7F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8F076-0C28-0E9B-DDE5-8DCC94645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7838" y="6477357"/>
            <a:ext cx="397545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D607BC3-5174-2351-4982-9F14F7C8C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85335E9-9434-64DE-815C-6082F6611FCE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67E9F3-C9E7-D500-B9F7-6FDB45FACB1E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2800" y="6642100"/>
            <a:ext cx="434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28995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5" r:id="rId2"/>
    <p:sldLayoutId id="2147483819" r:id="rId3"/>
    <p:sldLayoutId id="2147483823" r:id="rId4"/>
    <p:sldLayoutId id="2147483827" r:id="rId5"/>
    <p:sldLayoutId id="2147483831" r:id="rId6"/>
    <p:sldLayoutId id="2147483835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  <p:sldLayoutId id="2147483849" r:id="rId18"/>
    <p:sldLayoutId id="2147483850" r:id="rId19"/>
    <p:sldLayoutId id="2147483854" r:id="rId20"/>
    <p:sldLayoutId id="2147483855" r:id="rId21"/>
    <p:sldLayoutId id="2147483856" r:id="rId22"/>
    <p:sldLayoutId id="2147483860" r:id="rId23"/>
    <p:sldLayoutId id="2147483861" r:id="rId24"/>
    <p:sldLayoutId id="2147483862" r:id="rId25"/>
    <p:sldLayoutId id="2147483863" r:id="rId26"/>
  </p:sldLayoutIdLst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accent2"/>
          </a:solidFill>
          <a:latin typeface="Telstra Text Medium" panose="020B0604040000000004" pitchFamily="34" charset="0"/>
          <a:ea typeface="Telstra Text Medium" panose="020B0604040000000004" pitchFamily="34" charset="0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92" userDrawn="1">
          <p15:clr>
            <a:srgbClr val="F26B43"/>
          </p15:clr>
        </p15:guide>
        <p15:guide id="93" pos="7680" userDrawn="1">
          <p15:clr>
            <a:srgbClr val="F26B43"/>
          </p15:clr>
        </p15:guide>
        <p15:guide id="94" pos="301" userDrawn="1">
          <p15:clr>
            <a:srgbClr val="F26B43"/>
          </p15:clr>
        </p15:guide>
        <p15:guide id="95" pos="440" userDrawn="1">
          <p15:clr>
            <a:srgbClr val="A4A3A4"/>
          </p15:clr>
        </p15:guide>
        <p15:guide id="96" pos="579" userDrawn="1">
          <p15:clr>
            <a:srgbClr val="A4A3A4"/>
          </p15:clr>
        </p15:guide>
        <p15:guide id="97" pos="717" userDrawn="1">
          <p15:clr>
            <a:srgbClr val="A4A3A4"/>
          </p15:clr>
        </p15:guide>
        <p15:guide id="98" pos="856" userDrawn="1">
          <p15:clr>
            <a:srgbClr val="A4A3A4"/>
          </p15:clr>
        </p15:guide>
        <p15:guide id="99" pos="995" userDrawn="1">
          <p15:clr>
            <a:srgbClr val="A4A3A4"/>
          </p15:clr>
        </p15:guide>
        <p15:guide id="100" pos="1134" userDrawn="1">
          <p15:clr>
            <a:srgbClr val="A4A3A4"/>
          </p15:clr>
        </p15:guide>
        <p15:guide id="101" pos="1272" userDrawn="1">
          <p15:clr>
            <a:srgbClr val="A4A3A4"/>
          </p15:clr>
        </p15:guide>
        <p15:guide id="102" pos="1411" userDrawn="1">
          <p15:clr>
            <a:srgbClr val="A4A3A4"/>
          </p15:clr>
        </p15:guide>
        <p15:guide id="103" pos="1550" userDrawn="1">
          <p15:clr>
            <a:srgbClr val="A4A3A4"/>
          </p15:clr>
        </p15:guide>
        <p15:guide id="104" pos="1689" userDrawn="1">
          <p15:clr>
            <a:srgbClr val="A4A3A4"/>
          </p15:clr>
        </p15:guide>
        <p15:guide id="105" pos="1827" userDrawn="1">
          <p15:clr>
            <a:srgbClr val="A4A3A4"/>
          </p15:clr>
        </p15:guide>
        <p15:guide id="106" pos="1966" userDrawn="1">
          <p15:clr>
            <a:srgbClr val="A4A3A4"/>
          </p15:clr>
        </p15:guide>
        <p15:guide id="107" pos="2105" userDrawn="1">
          <p15:clr>
            <a:srgbClr val="A4A3A4"/>
          </p15:clr>
        </p15:guide>
        <p15:guide id="108" pos="2244" userDrawn="1">
          <p15:clr>
            <a:srgbClr val="A4A3A4"/>
          </p15:clr>
        </p15:guide>
        <p15:guide id="109" pos="2383" userDrawn="1">
          <p15:clr>
            <a:srgbClr val="A4A3A4"/>
          </p15:clr>
        </p15:guide>
        <p15:guide id="110" pos="2521" userDrawn="1">
          <p15:clr>
            <a:srgbClr val="A4A3A4"/>
          </p15:clr>
        </p15:guide>
        <p15:guide id="111" pos="2660" userDrawn="1">
          <p15:clr>
            <a:srgbClr val="A4A3A4"/>
          </p15:clr>
        </p15:guide>
        <p15:guide id="112" pos="2799" userDrawn="1">
          <p15:clr>
            <a:srgbClr val="A4A3A4"/>
          </p15:clr>
        </p15:guide>
        <p15:guide id="113" pos="2938" userDrawn="1">
          <p15:clr>
            <a:srgbClr val="A4A3A4"/>
          </p15:clr>
        </p15:guide>
        <p15:guide id="114" pos="3076" userDrawn="1">
          <p15:clr>
            <a:srgbClr val="A4A3A4"/>
          </p15:clr>
        </p15:guide>
        <p15:guide id="115" pos="3215" userDrawn="1">
          <p15:clr>
            <a:srgbClr val="A4A3A4"/>
          </p15:clr>
        </p15:guide>
        <p15:guide id="116" pos="3354" userDrawn="1">
          <p15:clr>
            <a:srgbClr val="A4A3A4"/>
          </p15:clr>
        </p15:guide>
        <p15:guide id="117" pos="3493" userDrawn="1">
          <p15:clr>
            <a:srgbClr val="A4A3A4"/>
          </p15:clr>
        </p15:guide>
        <p15:guide id="118" pos="3631" userDrawn="1">
          <p15:clr>
            <a:srgbClr val="A4A3A4"/>
          </p15:clr>
        </p15:guide>
        <p15:guide id="119" pos="3770" userDrawn="1">
          <p15:clr>
            <a:srgbClr val="A4A3A4"/>
          </p15:clr>
        </p15:guide>
        <p15:guide id="120" pos="3909" userDrawn="1">
          <p15:clr>
            <a:srgbClr val="A4A3A4"/>
          </p15:clr>
        </p15:guide>
        <p15:guide id="121" pos="4048" userDrawn="1">
          <p15:clr>
            <a:srgbClr val="A4A3A4"/>
          </p15:clr>
        </p15:guide>
        <p15:guide id="122" pos="4186" userDrawn="1">
          <p15:clr>
            <a:srgbClr val="A4A3A4"/>
          </p15:clr>
        </p15:guide>
        <p15:guide id="123" pos="4325" userDrawn="1">
          <p15:clr>
            <a:srgbClr val="A4A3A4"/>
          </p15:clr>
        </p15:guide>
        <p15:guide id="124" pos="4464" userDrawn="1">
          <p15:clr>
            <a:srgbClr val="A4A3A4"/>
          </p15:clr>
        </p15:guide>
        <p15:guide id="125" pos="4603" userDrawn="1">
          <p15:clr>
            <a:srgbClr val="A4A3A4"/>
          </p15:clr>
        </p15:guide>
        <p15:guide id="126" pos="4741" userDrawn="1">
          <p15:clr>
            <a:srgbClr val="A4A3A4"/>
          </p15:clr>
        </p15:guide>
        <p15:guide id="127" pos="4880" userDrawn="1">
          <p15:clr>
            <a:srgbClr val="A4A3A4"/>
          </p15:clr>
        </p15:guide>
        <p15:guide id="128" pos="5019" userDrawn="1">
          <p15:clr>
            <a:srgbClr val="A4A3A4"/>
          </p15:clr>
        </p15:guide>
        <p15:guide id="129" pos="5158" userDrawn="1">
          <p15:clr>
            <a:srgbClr val="A4A3A4"/>
          </p15:clr>
        </p15:guide>
        <p15:guide id="130" pos="5296" userDrawn="1">
          <p15:clr>
            <a:srgbClr val="A4A3A4"/>
          </p15:clr>
        </p15:guide>
        <p15:guide id="131" pos="5435" userDrawn="1">
          <p15:clr>
            <a:srgbClr val="A4A3A4"/>
          </p15:clr>
        </p15:guide>
        <p15:guide id="132" pos="5574" userDrawn="1">
          <p15:clr>
            <a:srgbClr val="A4A3A4"/>
          </p15:clr>
        </p15:guide>
        <p15:guide id="133" pos="5713" userDrawn="1">
          <p15:clr>
            <a:srgbClr val="A4A3A4"/>
          </p15:clr>
        </p15:guide>
        <p15:guide id="134" pos="5852" userDrawn="1">
          <p15:clr>
            <a:srgbClr val="A4A3A4"/>
          </p15:clr>
        </p15:guide>
        <p15:guide id="135" pos="5990" userDrawn="1">
          <p15:clr>
            <a:srgbClr val="A4A3A4"/>
          </p15:clr>
        </p15:guide>
        <p15:guide id="136" pos="6129" userDrawn="1">
          <p15:clr>
            <a:srgbClr val="A4A3A4"/>
          </p15:clr>
        </p15:guide>
        <p15:guide id="137" pos="6268" userDrawn="1">
          <p15:clr>
            <a:srgbClr val="A4A3A4"/>
          </p15:clr>
        </p15:guide>
        <p15:guide id="138" pos="6407" userDrawn="1">
          <p15:clr>
            <a:srgbClr val="A4A3A4"/>
          </p15:clr>
        </p15:guide>
        <p15:guide id="139" pos="6545" userDrawn="1">
          <p15:clr>
            <a:srgbClr val="A4A3A4"/>
          </p15:clr>
        </p15:guide>
        <p15:guide id="140" pos="6684" userDrawn="1">
          <p15:clr>
            <a:srgbClr val="A4A3A4"/>
          </p15:clr>
        </p15:guide>
        <p15:guide id="141" pos="6823" userDrawn="1">
          <p15:clr>
            <a:srgbClr val="A4A3A4"/>
          </p15:clr>
        </p15:guide>
        <p15:guide id="142" pos="6962" userDrawn="1">
          <p15:clr>
            <a:srgbClr val="A4A3A4"/>
          </p15:clr>
        </p15:guide>
        <p15:guide id="143" pos="7100" userDrawn="1">
          <p15:clr>
            <a:srgbClr val="A4A3A4"/>
          </p15:clr>
        </p15:guide>
        <p15:guide id="144" pos="7239" userDrawn="1">
          <p15:clr>
            <a:srgbClr val="A4A3A4"/>
          </p15:clr>
        </p15:guide>
        <p15:guide id="145" pos="7378" userDrawn="1">
          <p15:clr>
            <a:srgbClr val="F26B43"/>
          </p15:clr>
        </p15:guide>
        <p15:guide id="146" orient="horz" userDrawn="1">
          <p15:clr>
            <a:srgbClr val="F26B43"/>
          </p15:clr>
        </p15:guide>
        <p15:guide id="147" orient="horz" pos="4320" userDrawn="1">
          <p15:clr>
            <a:srgbClr val="F26B43"/>
          </p15:clr>
        </p15:guide>
        <p15:guide id="148" orient="horz" pos="301" userDrawn="1">
          <p15:clr>
            <a:srgbClr val="F26B43"/>
          </p15:clr>
        </p15:guide>
        <p15:guide id="149" orient="horz" pos="425" userDrawn="1">
          <p15:clr>
            <a:srgbClr val="A4A3A4"/>
          </p15:clr>
        </p15:guide>
        <p15:guide id="150" orient="horz" pos="549" userDrawn="1">
          <p15:clr>
            <a:srgbClr val="A4A3A4"/>
          </p15:clr>
        </p15:guide>
        <p15:guide id="151" orient="horz" pos="673" userDrawn="1">
          <p15:clr>
            <a:srgbClr val="A4A3A4"/>
          </p15:clr>
        </p15:guide>
        <p15:guide id="152" orient="horz" pos="797" userDrawn="1">
          <p15:clr>
            <a:srgbClr val="A4A3A4"/>
          </p15:clr>
        </p15:guide>
        <p15:guide id="153" orient="horz" pos="921" userDrawn="1">
          <p15:clr>
            <a:srgbClr val="A4A3A4"/>
          </p15:clr>
        </p15:guide>
        <p15:guide id="154" orient="horz" pos="1044" userDrawn="1">
          <p15:clr>
            <a:srgbClr val="A4A3A4"/>
          </p15:clr>
        </p15:guide>
        <p15:guide id="155" orient="horz" pos="1168" userDrawn="1">
          <p15:clr>
            <a:srgbClr val="A4A3A4"/>
          </p15:clr>
        </p15:guide>
        <p15:guide id="156" orient="horz" pos="1292" userDrawn="1">
          <p15:clr>
            <a:srgbClr val="A4A3A4"/>
          </p15:clr>
        </p15:guide>
        <p15:guide id="157" orient="horz" pos="1416" userDrawn="1">
          <p15:clr>
            <a:srgbClr val="A4A3A4"/>
          </p15:clr>
        </p15:guide>
        <p15:guide id="158" orient="horz" pos="1540" userDrawn="1">
          <p15:clr>
            <a:srgbClr val="A4A3A4"/>
          </p15:clr>
        </p15:guide>
        <p15:guide id="159" orient="horz" pos="1664" userDrawn="1">
          <p15:clr>
            <a:srgbClr val="A4A3A4"/>
          </p15:clr>
        </p15:guide>
        <p15:guide id="160" orient="horz" pos="1788" userDrawn="1">
          <p15:clr>
            <a:srgbClr val="A4A3A4"/>
          </p15:clr>
        </p15:guide>
        <p15:guide id="161" orient="horz" pos="1912" userDrawn="1">
          <p15:clr>
            <a:srgbClr val="A4A3A4"/>
          </p15:clr>
        </p15:guide>
        <p15:guide id="162" orient="horz" pos="2036" userDrawn="1">
          <p15:clr>
            <a:srgbClr val="A4A3A4"/>
          </p15:clr>
        </p15:guide>
        <p15:guide id="163" orient="horz" pos="2160" userDrawn="1">
          <p15:clr>
            <a:srgbClr val="A4A3A4"/>
          </p15:clr>
        </p15:guide>
        <p15:guide id="164" orient="horz" pos="2283" userDrawn="1">
          <p15:clr>
            <a:srgbClr val="A4A3A4"/>
          </p15:clr>
        </p15:guide>
        <p15:guide id="165" orient="horz" pos="2407" userDrawn="1">
          <p15:clr>
            <a:srgbClr val="A4A3A4"/>
          </p15:clr>
        </p15:guide>
        <p15:guide id="166" orient="horz" pos="2531" userDrawn="1">
          <p15:clr>
            <a:srgbClr val="A4A3A4"/>
          </p15:clr>
        </p15:guide>
        <p15:guide id="167" orient="horz" pos="2655" userDrawn="1">
          <p15:clr>
            <a:srgbClr val="A4A3A4"/>
          </p15:clr>
        </p15:guide>
        <p15:guide id="168" orient="horz" pos="2779" userDrawn="1">
          <p15:clr>
            <a:srgbClr val="A4A3A4"/>
          </p15:clr>
        </p15:guide>
        <p15:guide id="169" orient="horz" pos="2903" userDrawn="1">
          <p15:clr>
            <a:srgbClr val="A4A3A4"/>
          </p15:clr>
        </p15:guide>
        <p15:guide id="170" orient="horz" pos="3027" userDrawn="1">
          <p15:clr>
            <a:srgbClr val="A4A3A4"/>
          </p15:clr>
        </p15:guide>
        <p15:guide id="171" orient="horz" pos="3151" userDrawn="1">
          <p15:clr>
            <a:srgbClr val="A4A3A4"/>
          </p15:clr>
        </p15:guide>
        <p15:guide id="172" orient="horz" pos="3275" userDrawn="1">
          <p15:clr>
            <a:srgbClr val="A4A3A4"/>
          </p15:clr>
        </p15:guide>
        <p15:guide id="173" orient="horz" pos="3398" userDrawn="1">
          <p15:clr>
            <a:srgbClr val="A4A3A4"/>
          </p15:clr>
        </p15:guide>
        <p15:guide id="174" orient="horz" pos="3522" userDrawn="1">
          <p15:clr>
            <a:srgbClr val="A4A3A4"/>
          </p15:clr>
        </p15:guide>
        <p15:guide id="175" orient="horz" pos="3646" userDrawn="1">
          <p15:clr>
            <a:srgbClr val="A4A3A4"/>
          </p15:clr>
        </p15:guide>
        <p15:guide id="176" orient="horz" pos="3770" userDrawn="1">
          <p15:clr>
            <a:srgbClr val="A4A3A4"/>
          </p15:clr>
        </p15:guide>
        <p15:guide id="177" orient="horz" pos="3894" userDrawn="1">
          <p15:clr>
            <a:srgbClr val="A4A3A4"/>
          </p15:clr>
        </p15:guide>
        <p15:guide id="178" orient="horz" pos="4018" userDrawn="1">
          <p15:clr>
            <a:srgbClr val="F26B43"/>
          </p15:clr>
        </p15:guide>
        <p15:guide id="179" pos="150" userDrawn="1">
          <p15:clr>
            <a:srgbClr val="A4A3A4"/>
          </p15:clr>
        </p15:guide>
        <p15:guide id="180" orient="horz" pos="152" userDrawn="1">
          <p15:clr>
            <a:srgbClr val="A4A3A4"/>
          </p15:clr>
        </p15:guide>
        <p15:guide id="181" pos="7529" userDrawn="1">
          <p15:clr>
            <a:srgbClr val="A4A3A4"/>
          </p15:clr>
        </p15:guide>
        <p15:guide id="182" orient="horz" pos="4169" userDrawn="1">
          <p15:clr>
            <a:srgbClr val="A4A3A4"/>
          </p15:clr>
        </p15:guide>
        <p15:guide id="183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ckedseer/TelstraBootcampProjectFY25" TargetMode="Externa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3EE532-BFC8-752A-2AFC-3E633E26A5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7839" y="3054033"/>
            <a:ext cx="8208962" cy="2908489"/>
          </a:xfrm>
        </p:spPr>
        <p:txBody>
          <a:bodyPr/>
          <a:lstStyle/>
          <a:p>
            <a:r>
              <a:rPr lang="en-AU" dirty="0"/>
              <a:t>Case Study: Data Engineering Methodologies in Telecom</a:t>
            </a:r>
            <a:endParaRPr lang="en-GB" dirty="0"/>
          </a:p>
          <a:p>
            <a:pPr lvl="1"/>
            <a:r>
              <a:rPr lang="en-GB" dirty="0"/>
              <a:t>Bootcamp FY25</a:t>
            </a:r>
          </a:p>
          <a:p>
            <a:pPr lvl="2"/>
            <a:r>
              <a:rPr lang="en-US" dirty="0"/>
              <a:t>Vridhi Ritesh Sachdev</a:t>
            </a:r>
          </a:p>
          <a:p>
            <a:pPr lvl="2"/>
            <a:r>
              <a:rPr lang="en-US" dirty="0"/>
              <a:t>Pranshu Sinha</a:t>
            </a:r>
          </a:p>
          <a:p>
            <a:pPr lvl="2"/>
            <a:r>
              <a:rPr lang="en-US" dirty="0"/>
              <a:t>Sanskar Sinha</a:t>
            </a:r>
          </a:p>
          <a:p>
            <a:pPr lvl="2"/>
            <a:r>
              <a:rPr lang="en-US" dirty="0"/>
              <a:t>Beulah </a:t>
            </a:r>
            <a:r>
              <a:rPr lang="en-US" dirty="0" err="1"/>
              <a:t>Pappula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3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9B1CA9-2897-C8FD-D4B7-714FFD4F48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8E26D9-ACFB-33B2-33B5-BAA5F8B7CC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822F7-91A7-F0E2-E538-DA6A9F47927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82782-8E9A-F65E-234E-2582FC367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PowerBI Dashboard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DCA2C6-C6DE-AAF2-1BFA-BECB4B0AE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16" y="1086723"/>
            <a:ext cx="9251950" cy="512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9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9B1CA9-2897-C8FD-D4B7-714FFD4F48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8E26D9-ACFB-33B2-33B5-BAA5F8B7CC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822F7-91A7-F0E2-E538-DA6A9F47927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82782-8E9A-F65E-234E-2582FC367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PowerBI 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C05E72-B8FD-67C7-B737-3D78B9E11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565" y="1174416"/>
            <a:ext cx="8972202" cy="49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8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9B1CA9-2897-C8FD-D4B7-714FFD4F48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8E26D9-ACFB-33B2-33B5-BAA5F8B7CC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822F7-91A7-F0E2-E538-DA6A9F47927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82782-8E9A-F65E-234E-2582FC367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PowerBI Dashboard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831159-4607-9721-C722-3EA6F12B65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" t="1770" r="-1"/>
          <a:stretch/>
        </p:blipFill>
        <p:spPr>
          <a:xfrm>
            <a:off x="1531144" y="1153715"/>
            <a:ext cx="9129712" cy="505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6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307C84-A855-6A62-A2D1-709EE86D1C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E1BC01-8971-AE98-CB06-231764D9F4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24C8A-E450-3CD6-20BC-5650F7FCAD3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EC4D0-9F81-0D36-BB93-7E97D0FB7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Project Management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240C34-962D-97C7-6C91-640DF5B87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10" y="871538"/>
            <a:ext cx="4728397" cy="5330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A19368-7302-AFD2-622F-97823319E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04263"/>
            <a:ext cx="4728398" cy="526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6881-86D1-5FD8-456F-CCC75C84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870532178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7C64D0-4162-8B35-5333-5A51685E71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508AC3-2900-78D3-90F0-C1C63C3AE0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F33D9-00BB-3B5C-37BC-AC6EA2F3E0F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8D7FB-AE04-0AD9-A004-D102F00172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21FC5-B0B9-0BA9-42B1-0BA79C9530A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355347"/>
            <a:ext cx="10971212" cy="4327525"/>
          </a:xfrm>
        </p:spPr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800" b="1" dirty="0"/>
              <a:t>Ensuring Clean Architecture: </a:t>
            </a:r>
            <a:r>
              <a:rPr lang="en-AU" sz="1800" dirty="0"/>
              <a:t>Directly connecting Azure Blob Storage to Databricks can present challenges related to data accessibility, security.</a:t>
            </a:r>
            <a:endParaRPr lang="en-GB" sz="18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800" b="1" dirty="0"/>
              <a:t>Configuring Kafka: </a:t>
            </a:r>
            <a:r>
              <a:rPr lang="en-AU" sz="1800" dirty="0"/>
              <a:t>Complexities in setting up a secure and stable connection for real-time data streaming</a:t>
            </a:r>
            <a:endParaRPr lang="en-GB" sz="18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800" b="1" dirty="0"/>
              <a:t>Databricks ETL Pipeline failures: </a:t>
            </a:r>
            <a:r>
              <a:rPr lang="en-AU" sz="1800" dirty="0"/>
              <a:t>Frequent interruptions due to code inefficiencies, resource allocation issues, or data quality problems</a:t>
            </a:r>
            <a:r>
              <a:rPr lang="en-GB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251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665251-0825-2E1E-EBCE-F4E431571C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370255-8E44-9C88-6298-04D0E44B95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B752-4FA0-0692-53BE-8D00D153527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A176B-1F72-53E6-3744-F5998C0C01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Conclusion &amp; Future Enhancements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123512-1E92-4CD4-914B-246292EE1CD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1">
              <a:lnSpc>
                <a:spcPct val="90000"/>
              </a:lnSpc>
              <a:spcBef>
                <a:spcPts val="1000"/>
              </a:spcBef>
            </a:pPr>
            <a:r>
              <a:rPr lang="en-AU" sz="1800" dirty="0">
                <a:solidFill>
                  <a:schemeClr val="accent2"/>
                </a:solidFill>
                <a:latin typeface="Telstra Text Medium" panose="020B0604040000000004" pitchFamily="34" charset="0"/>
                <a:ea typeface="Telstra Text Medium" panose="020B0604040000000004" pitchFamily="34" charset="0"/>
              </a:rPr>
              <a:t>Conclusion</a:t>
            </a:r>
          </a:p>
          <a:p>
            <a:pPr marL="285750" lvl="1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800" b="1" dirty="0"/>
              <a:t>Comprehensive ETL Pipeline</a:t>
            </a:r>
            <a:r>
              <a:rPr lang="en-AU" sz="1800" dirty="0"/>
              <a:t>: Successfully implemented an end-to-end ETL pipeline integrating real-time and batch data using Kafka, Databricks, and Azure Data Factory.</a:t>
            </a:r>
          </a:p>
          <a:p>
            <a:pPr marL="285750" lvl="1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800" b="1" dirty="0"/>
              <a:t>Effective Analysis</a:t>
            </a:r>
            <a:r>
              <a:rPr lang="en-AU" sz="1800" dirty="0"/>
              <a:t>: Utilized Delta Lake and Power BI for efficient data processing and insightful dashboard creation.</a:t>
            </a:r>
          </a:p>
          <a:p>
            <a:endParaRPr lang="en-A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33EDB5-D408-6AA1-DA15-B208ED26C20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1">
              <a:lnSpc>
                <a:spcPct val="90000"/>
              </a:lnSpc>
              <a:spcBef>
                <a:spcPts val="1000"/>
              </a:spcBef>
            </a:pPr>
            <a:r>
              <a:rPr lang="en-AU" sz="1800" dirty="0">
                <a:solidFill>
                  <a:schemeClr val="accent2"/>
                </a:solidFill>
                <a:latin typeface="Telstra Text Medium" panose="020B0604040000000004" pitchFamily="34" charset="0"/>
                <a:ea typeface="Telstra Text Medium" panose="020B0604040000000004" pitchFamily="34" charset="0"/>
              </a:rPr>
              <a:t>Future Enhancements</a:t>
            </a:r>
          </a:p>
          <a:p>
            <a:pPr marL="285750" lvl="1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800" b="1" dirty="0"/>
              <a:t>Advanced Analytics</a:t>
            </a:r>
            <a:r>
              <a:rPr lang="en-AU" sz="1800" dirty="0"/>
              <a:t>: Implement more sophisticated machine learning models and real-time anomaly detection.</a:t>
            </a:r>
          </a:p>
          <a:p>
            <a:pPr marL="285750" lvl="1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800" b="1" dirty="0"/>
              <a:t>Improved Security</a:t>
            </a:r>
            <a:r>
              <a:rPr lang="en-AU" sz="1800" dirty="0"/>
              <a:t>: Implement security protocols to encrypt data in transit and at rest and address emerging threats and compliance requirements.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538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2AB9-ACA2-A210-598F-8E713B4E1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ADA6C-A821-7F03-B3A1-5B01260FC9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1988" y="3055793"/>
            <a:ext cx="5610224" cy="594000"/>
          </a:xfrm>
        </p:spPr>
        <p:txBody>
          <a:bodyPr/>
          <a:lstStyle/>
          <a:p>
            <a:r>
              <a:rPr lang="en-GB" dirty="0"/>
              <a:t>Any Suggestions and Enhancements?</a:t>
            </a:r>
          </a:p>
        </p:txBody>
      </p:sp>
      <p:sp>
        <p:nvSpPr>
          <p:cNvPr id="9" name="TextBox 8">
            <a:hlinkClick r:id="rId2"/>
            <a:extLst>
              <a:ext uri="{FF2B5EF4-FFF2-40B4-BE49-F238E27FC236}">
                <a16:creationId xmlns:a16="http://schemas.microsoft.com/office/drawing/2014/main" id="{4801AA02-B965-9749-E6C2-BE6949577B39}"/>
              </a:ext>
            </a:extLst>
          </p:cNvPr>
          <p:cNvSpPr txBox="1"/>
          <p:nvPr/>
        </p:nvSpPr>
        <p:spPr>
          <a:xfrm>
            <a:off x="5964238" y="4122560"/>
            <a:ext cx="2582862" cy="420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AU" sz="2400" b="1" dirty="0" err="1">
                <a:solidFill>
                  <a:srgbClr val="FFFFFF"/>
                </a:solidFill>
              </a:rPr>
              <a:t>Github</a:t>
            </a:r>
            <a:r>
              <a:rPr lang="en-AU" sz="2400" b="1" dirty="0">
                <a:solidFill>
                  <a:srgbClr val="FFFFFF"/>
                </a:solidFill>
              </a:rPr>
              <a:t> Repo</a:t>
            </a:r>
          </a:p>
        </p:txBody>
      </p:sp>
    </p:spTree>
    <p:extLst>
      <p:ext uri="{BB962C8B-B14F-4D97-AF65-F5344CB8AC3E}">
        <p14:creationId xmlns:p14="http://schemas.microsoft.com/office/powerpoint/2010/main" val="296883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98B7-945A-F081-90DA-E6CD39D0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B1FF7-B6F0-D4F3-FD38-79399269B7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AB691-C179-936A-B78B-BDB085155D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3EE03-83FE-EA1E-0141-BA9FF5D9891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DC9BC-E74F-2A04-66E0-54A6881B13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2305" y="1227653"/>
            <a:ext cx="309380" cy="615553"/>
          </a:xfrm>
        </p:spPr>
        <p:txBody>
          <a:bodyPr/>
          <a:lstStyle/>
          <a:p>
            <a:r>
              <a:rPr lang="en-GB" dirty="0"/>
              <a:t>1.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7E9B65-8088-6EC1-140D-3AA835DDE4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74115" y="1370138"/>
            <a:ext cx="4536000" cy="315343"/>
          </a:xfrm>
        </p:spPr>
        <p:txBody>
          <a:bodyPr/>
          <a:lstStyle/>
          <a:p>
            <a:r>
              <a:rPr lang="en-GB" dirty="0"/>
              <a:t>Problem Definition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3A1EE93-2DA1-6173-A1A0-35254934DE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2305" y="2068890"/>
            <a:ext cx="371897" cy="615553"/>
          </a:xfrm>
        </p:spPr>
        <p:txBody>
          <a:bodyPr/>
          <a:lstStyle/>
          <a:p>
            <a:r>
              <a:rPr lang="en-GB" dirty="0"/>
              <a:t>2.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5E9F19-BEED-C868-FA4E-C76B5D820BF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74115" y="2218995"/>
            <a:ext cx="4536000" cy="315343"/>
          </a:xfrm>
        </p:spPr>
        <p:txBody>
          <a:bodyPr/>
          <a:lstStyle/>
          <a:p>
            <a:r>
              <a:rPr lang="en-GB" dirty="0"/>
              <a:t>Tech Stack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F0CBA8-B48D-0E58-273B-7878CF6F687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42305" y="2910127"/>
            <a:ext cx="381515" cy="615553"/>
          </a:xfrm>
        </p:spPr>
        <p:txBody>
          <a:bodyPr/>
          <a:lstStyle/>
          <a:p>
            <a:r>
              <a:rPr lang="en-GB" dirty="0"/>
              <a:t>3.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79F7A87-B68F-36A4-C5C1-ADCB1EDC9F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74115" y="3060232"/>
            <a:ext cx="4536000" cy="315343"/>
          </a:xfrm>
        </p:spPr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9FF9006-2428-5B43-C948-97486B6C0ED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42305" y="3751364"/>
            <a:ext cx="413575" cy="615553"/>
          </a:xfrm>
        </p:spPr>
        <p:txBody>
          <a:bodyPr/>
          <a:lstStyle/>
          <a:p>
            <a:r>
              <a:rPr lang="en-GB" dirty="0"/>
              <a:t>4.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398B8E8-4B30-D9CA-F160-0C571AD4ED5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74115" y="3901469"/>
            <a:ext cx="4536000" cy="315343"/>
          </a:xfrm>
        </p:spPr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880E737-CAC1-9E4D-9D12-F09835B377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42305" y="4592601"/>
            <a:ext cx="383118" cy="615553"/>
          </a:xfrm>
        </p:spPr>
        <p:txBody>
          <a:bodyPr/>
          <a:lstStyle/>
          <a:p>
            <a:r>
              <a:rPr lang="en-GB" dirty="0"/>
              <a:t>5.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BF7CF45-581B-1E96-0033-C4CFF83CF7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174115" y="4742706"/>
            <a:ext cx="4536000" cy="315343"/>
          </a:xfrm>
        </p:spPr>
        <p:txBody>
          <a:bodyPr/>
          <a:lstStyle/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4044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723079-7964-86B3-8091-06638A47ED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0A4432-790E-F889-7908-377532E45E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6C58F-DD65-A2D1-46E6-996DDE740EE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7BC2F-67DE-B26D-F079-4250454064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Problem Definition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42D1DA-AF07-8856-52B3-0A7B62E9D5D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Business Context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AU" dirty="0"/>
              <a:t>In the highly competitive telecom industry, maintaining seamless network performance and high customer satisfaction is crucial for customer retention and business growth.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AU" b="1" dirty="0"/>
              <a:t>Monitoring and </a:t>
            </a:r>
            <a:r>
              <a:rPr lang="en-AU" b="1" dirty="0" err="1"/>
              <a:t>analyzing</a:t>
            </a:r>
            <a:r>
              <a:rPr lang="en-AU" b="1" dirty="0"/>
              <a:t> real-time network data and customer complaints</a:t>
            </a:r>
            <a:r>
              <a:rPr lang="en-AU" dirty="0"/>
              <a:t> is essential to quickly resolve issues, reduce customer churn, and improve service quality.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203924-2D23-C467-F570-A9D88384831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AU" dirty="0"/>
              <a:t>Build a </a:t>
            </a:r>
            <a:r>
              <a:rPr lang="en-AU" b="1" dirty="0"/>
              <a:t>robust ETL pipeline </a:t>
            </a:r>
            <a:r>
              <a:rPr lang="en-AU" dirty="0"/>
              <a:t>for real-time processing and monitoring of network data.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AU" dirty="0"/>
              <a:t>Develop </a:t>
            </a:r>
            <a:r>
              <a:rPr lang="en-AU" b="1" dirty="0"/>
              <a:t>analytics</a:t>
            </a:r>
            <a:r>
              <a:rPr lang="en-AU" dirty="0"/>
              <a:t> to assess network performance (call drop rates, data speeds, signal strength) in real time.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AU" dirty="0"/>
              <a:t>Perform </a:t>
            </a:r>
            <a:r>
              <a:rPr lang="en-AU" b="1" dirty="0"/>
              <a:t>complaint analysis </a:t>
            </a:r>
            <a:r>
              <a:rPr lang="en-AU" dirty="0"/>
              <a:t>to monitor complaint resolution time and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381291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BEF80-F84B-5092-2AB2-D85A430F39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BFA0E-46CF-A16B-A8E7-53F7726A2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10041-CD2E-3E35-55C5-B65D7680B38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CA5AA2-7869-D402-ECDD-697C87F863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Tech Stack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9F5328-1AE2-1FE0-A301-EB252A276E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97703" y="1335120"/>
            <a:ext cx="3240000" cy="828000"/>
          </a:xfrm>
        </p:spPr>
        <p:txBody>
          <a:bodyPr/>
          <a:lstStyle/>
          <a:p>
            <a:r>
              <a:rPr lang="en-GB" dirty="0"/>
              <a:t>Apache Kafka</a:t>
            </a:r>
          </a:p>
          <a:p>
            <a:pPr lvl="1"/>
            <a:r>
              <a:rPr lang="en-AU" dirty="0"/>
              <a:t>Real-time data streaming and processing platform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5A582A1-21BD-9E02-F8D1-E961BE5340A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997703" y="2475659"/>
            <a:ext cx="3240000" cy="828000"/>
          </a:xfrm>
        </p:spPr>
        <p:txBody>
          <a:bodyPr/>
          <a:lstStyle/>
          <a:p>
            <a:r>
              <a:rPr lang="en-GB" dirty="0"/>
              <a:t>Azure Data Factory</a:t>
            </a:r>
          </a:p>
          <a:p>
            <a:pPr lvl="1"/>
            <a:r>
              <a:rPr lang="en-AU" dirty="0"/>
              <a:t>Service for data integration and workflow orchestration.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1EFEB15-E124-8CDA-0E04-9F24F410EDB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50050" y="4751474"/>
            <a:ext cx="3240000" cy="828000"/>
          </a:xfrm>
        </p:spPr>
        <p:txBody>
          <a:bodyPr/>
          <a:lstStyle/>
          <a:p>
            <a:r>
              <a:rPr lang="en-GB" dirty="0"/>
              <a:t>PowerBI</a:t>
            </a:r>
          </a:p>
          <a:p>
            <a:pPr lvl="1"/>
            <a:r>
              <a:rPr lang="en-AU" dirty="0"/>
              <a:t>Business intelligence tool for interactive visualizations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953995B-EC89-6225-3B45-2D55F7069C9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50050" y="3582497"/>
            <a:ext cx="3240000" cy="828000"/>
          </a:xfrm>
        </p:spPr>
        <p:txBody>
          <a:bodyPr/>
          <a:lstStyle/>
          <a:p>
            <a:r>
              <a:rPr lang="en-GB" dirty="0"/>
              <a:t>Databricks &amp; Delta Live Tables</a:t>
            </a:r>
          </a:p>
          <a:p>
            <a:pPr lvl="1"/>
            <a:r>
              <a:rPr lang="en-AU" dirty="0"/>
              <a:t>Unified platform for data engineering and analytics</a:t>
            </a:r>
            <a:endParaRPr lang="en-GB" dirty="0"/>
          </a:p>
        </p:txBody>
      </p:sp>
      <p:pic>
        <p:nvPicPr>
          <p:cNvPr id="2050" name="Picture 2" descr="Kafka vertical logo transparent PNG - StickPNG">
            <a:extLst>
              <a:ext uri="{FF2B5EF4-FFF2-40B4-BE49-F238E27FC236}">
                <a16:creationId xmlns:a16="http://schemas.microsoft.com/office/drawing/2014/main" id="{40266670-8676-8870-9875-630516BF71AD}"/>
              </a:ext>
            </a:extLst>
          </p:cNvPr>
          <p:cNvPicPr>
            <a:picLocks noGrp="1" noChangeAspect="1" noChangeArrowheads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0" b="4060"/>
          <a:stretch>
            <a:fillRect/>
          </a:stretch>
        </p:blipFill>
        <p:spPr bwMode="auto">
          <a:xfrm>
            <a:off x="5067679" y="133512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ata Factory | Microsoft Azure Color">
            <a:extLst>
              <a:ext uri="{FF2B5EF4-FFF2-40B4-BE49-F238E27FC236}">
                <a16:creationId xmlns:a16="http://schemas.microsoft.com/office/drawing/2014/main" id="{726A7F8C-D015-E1CD-9A8A-A9AF846FEB7F}"/>
              </a:ext>
            </a:extLst>
          </p:cNvPr>
          <p:cNvPicPr>
            <a:picLocks noGrp="1" noChangeAspect="1" noChangeArrowheads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679" y="2475659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A262B59-8C0A-70DD-7FDC-A0D0FEDD7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759" y="4656311"/>
            <a:ext cx="626267" cy="51899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E0346EC-E797-FA84-7FC4-D775B13E5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7679" y="3582497"/>
            <a:ext cx="513318" cy="518990"/>
          </a:xfrm>
          <a:prstGeom prst="rect">
            <a:avLst/>
          </a:prstGeom>
        </p:spPr>
      </p:pic>
      <p:pic>
        <p:nvPicPr>
          <p:cNvPr id="1028" name="Picture 4" descr="Image result for rabbitmq logo">
            <a:extLst>
              <a:ext uri="{FF2B5EF4-FFF2-40B4-BE49-F238E27FC236}">
                <a16:creationId xmlns:a16="http://schemas.microsoft.com/office/drawing/2014/main" id="{7CC6595A-5D15-EAAE-7986-3D69D2E32F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4" t="33671" b="32951"/>
          <a:stretch/>
        </p:blipFill>
        <p:spPr bwMode="auto">
          <a:xfrm>
            <a:off x="1077536" y="1326861"/>
            <a:ext cx="206176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event hubs azure logo">
            <a:extLst>
              <a:ext uri="{FF2B5EF4-FFF2-40B4-BE49-F238E27FC236}">
                <a16:creationId xmlns:a16="http://schemas.microsoft.com/office/drawing/2014/main" id="{EB6D1B7E-D0F1-0B38-6CF8-157C840F2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830" y="2121250"/>
            <a:ext cx="1294205" cy="82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Kafka vertical logo transparent PNG - StickPNG">
            <a:extLst>
              <a:ext uri="{FF2B5EF4-FFF2-40B4-BE49-F238E27FC236}">
                <a16:creationId xmlns:a16="http://schemas.microsoft.com/office/drawing/2014/main" id="{8555A1EE-5E21-78FC-F3EE-326CF3A0B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0" b="4060"/>
          <a:stretch>
            <a:fillRect/>
          </a:stretch>
        </p:blipFill>
        <p:spPr bwMode="auto">
          <a:xfrm>
            <a:off x="945816" y="2121804"/>
            <a:ext cx="761924" cy="76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zure synapse logo">
            <a:extLst>
              <a:ext uri="{FF2B5EF4-FFF2-40B4-BE49-F238E27FC236}">
                <a16:creationId xmlns:a16="http://schemas.microsoft.com/office/drawing/2014/main" id="{D0415402-25A6-493E-6BA5-75C46BDEAD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18268" r="15431" b="17215"/>
          <a:stretch/>
        </p:blipFill>
        <p:spPr bwMode="auto">
          <a:xfrm>
            <a:off x="408815" y="3113825"/>
            <a:ext cx="1298925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tableau logo">
            <a:extLst>
              <a:ext uri="{FF2B5EF4-FFF2-40B4-BE49-F238E27FC236}">
                <a16:creationId xmlns:a16="http://schemas.microsoft.com/office/drawing/2014/main" id="{0008CCCE-B91F-95E0-2BAB-7A9E93E6ED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2" r="17057"/>
          <a:stretch/>
        </p:blipFill>
        <p:spPr bwMode="auto">
          <a:xfrm>
            <a:off x="1143279" y="4100954"/>
            <a:ext cx="1876425" cy="68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ata Factory | Microsoft Azure Color">
            <a:extLst>
              <a:ext uri="{FF2B5EF4-FFF2-40B4-BE49-F238E27FC236}">
                <a16:creationId xmlns:a16="http://schemas.microsoft.com/office/drawing/2014/main" id="{5CBC0FC4-875E-7242-BF78-2C56300F7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674" y="3200253"/>
            <a:ext cx="755764" cy="75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AB3D2F-1956-9419-FF13-82D37ADD4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665" y="3204439"/>
            <a:ext cx="912406" cy="7561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F33BE9-19AF-8C27-53E9-DF3729D65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4668" y="4975804"/>
            <a:ext cx="747504" cy="75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4" grpId="0" build="p"/>
      <p:bldP spid="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9B1CA9-2897-C8FD-D4B7-714FFD4F48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8E26D9-ACFB-33B2-33B5-BAA5F8B7CC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822F7-91A7-F0E2-E538-DA6A9F47927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82782-8E9A-F65E-234E-2582FC367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E0A555-92FB-EB7D-6AD8-85ECF771EC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124"/>
          <a:stretch/>
        </p:blipFill>
        <p:spPr>
          <a:xfrm>
            <a:off x="0" y="1151216"/>
            <a:ext cx="4739780" cy="51076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0E84EB-5E3D-73EA-29F9-D44F9DB74B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76" t="7845" r="14473" b="40911"/>
          <a:stretch/>
        </p:blipFill>
        <p:spPr>
          <a:xfrm>
            <a:off x="4739780" y="1551962"/>
            <a:ext cx="5687736" cy="2617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38549A-4FF6-90A0-7380-FAF001E690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76" t="61501" b="-1"/>
          <a:stretch/>
        </p:blipFill>
        <p:spPr>
          <a:xfrm>
            <a:off x="4739780" y="4169327"/>
            <a:ext cx="7452220" cy="19664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7C748A-3716-157B-3922-8D068ABFAB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28"/>
          <a:stretch/>
        </p:blipFill>
        <p:spPr>
          <a:xfrm>
            <a:off x="10427516" y="1151216"/>
            <a:ext cx="1764484" cy="510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2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6881-86D1-5FD8-456F-CCC75C84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99979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9B1CA9-2897-C8FD-D4B7-714FFD4F48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8E26D9-ACFB-33B2-33B5-BAA5F8B7CC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822F7-91A7-F0E2-E538-DA6A9F47927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82782-8E9A-F65E-234E-2582FC367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Batch Ingestion using ADF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C31FF6-05AE-1EA4-0D6A-6F5B973C5C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4" t="1567"/>
          <a:stretch/>
        </p:blipFill>
        <p:spPr>
          <a:xfrm>
            <a:off x="748717" y="1140903"/>
            <a:ext cx="10694565" cy="483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8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9B1CA9-2897-C8FD-D4B7-714FFD4F48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8E26D9-ACFB-33B2-33B5-BAA5F8B7CC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822F7-91A7-F0E2-E538-DA6A9F47927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82782-8E9A-F65E-234E-2582FC367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Setting up Kafka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5C2D02-721C-BF41-36E8-A14CCC543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26" y="1476549"/>
            <a:ext cx="3872786" cy="23792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88B29C-D5FB-65CC-4925-60F0314A3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027" y="1395245"/>
            <a:ext cx="3665990" cy="23936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26CA6B-17C9-9973-7E5B-8706D0CE5A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8" t="733" r="1706" b="51286"/>
          <a:stretch/>
        </p:blipFill>
        <p:spPr>
          <a:xfrm>
            <a:off x="3607266" y="4496499"/>
            <a:ext cx="4546833" cy="1577129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93E303-53BC-F1C3-0133-C8CDD042A678}"/>
              </a:ext>
            </a:extLst>
          </p:cNvPr>
          <p:cNvSpPr txBox="1"/>
          <p:nvPr/>
        </p:nvSpPr>
        <p:spPr>
          <a:xfrm>
            <a:off x="766326" y="1055550"/>
            <a:ext cx="3665990" cy="245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AU" sz="1400" dirty="0"/>
              <a:t>Configure Zookeeper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265085-2C3E-4269-81E5-115FB8A1764A}"/>
              </a:ext>
            </a:extLst>
          </p:cNvPr>
          <p:cNvSpPr txBox="1"/>
          <p:nvPr/>
        </p:nvSpPr>
        <p:spPr>
          <a:xfrm>
            <a:off x="6837027" y="972849"/>
            <a:ext cx="3665990" cy="245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AU" sz="1400" dirty="0"/>
              <a:t>Configure Kafka Server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A1A251-5ED2-FC9D-19C7-D634914CA751}"/>
              </a:ext>
            </a:extLst>
          </p:cNvPr>
          <p:cNvSpPr txBox="1"/>
          <p:nvPr/>
        </p:nvSpPr>
        <p:spPr>
          <a:xfrm>
            <a:off x="3505156" y="4109291"/>
            <a:ext cx="6094602" cy="337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AU" sz="1400" dirty="0"/>
              <a:t>Create Topic</a:t>
            </a:r>
          </a:p>
        </p:txBody>
      </p:sp>
    </p:spTree>
    <p:extLst>
      <p:ext uri="{BB962C8B-B14F-4D97-AF65-F5344CB8AC3E}">
        <p14:creationId xmlns:p14="http://schemas.microsoft.com/office/powerpoint/2010/main" val="317569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9B1CA9-2897-C8FD-D4B7-714FFD4F48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8E26D9-ACFB-33B2-33B5-BAA5F8B7CC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822F7-91A7-F0E2-E538-DA6A9F47927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82782-8E9A-F65E-234E-2582FC367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Databricks Workflow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610CF5-E8F7-502E-FB47-95C1F78BC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32" y="1398136"/>
            <a:ext cx="10891736" cy="427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1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lstra International 2023 Sky 80">
  <a:themeElements>
    <a:clrScheme name="Telstra Corporate 2023">
      <a:dk1>
        <a:srgbClr val="131A35"/>
      </a:dk1>
      <a:lt1>
        <a:srgbClr val="FFFFFF"/>
      </a:lt1>
      <a:dk2>
        <a:srgbClr val="F5EDE2"/>
      </a:dk2>
      <a:lt2>
        <a:srgbClr val="FFFFFF"/>
      </a:lt2>
      <a:accent1>
        <a:srgbClr val="1A2E61"/>
      </a:accent1>
      <a:accent2>
        <a:srgbClr val="0D54FF"/>
      </a:accent2>
      <a:accent3>
        <a:srgbClr val="F96449"/>
      </a:accent3>
      <a:accent4>
        <a:srgbClr val="F44E1A"/>
      </a:accent4>
      <a:accent5>
        <a:srgbClr val="F5EDE2"/>
      </a:accent5>
      <a:accent6>
        <a:srgbClr val="D4CDC3"/>
      </a:accent6>
      <a:hlink>
        <a:srgbClr val="0D54FF"/>
      </a:hlink>
      <a:folHlink>
        <a:srgbClr val="F96449"/>
      </a:folHlink>
    </a:clrScheme>
    <a:fontScheme name="Telstra 2023">
      <a:majorFont>
        <a:latin typeface="Telstra Display Medium"/>
        <a:ea typeface=""/>
        <a:cs typeface=""/>
      </a:majorFont>
      <a:minorFont>
        <a:latin typeface="Telstra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20000"/>
          </a:lnSpc>
          <a:defRPr dirty="0" err="1" smtClean="0"/>
        </a:defPPr>
      </a:lstStyle>
    </a:txDef>
  </a:objectDefaults>
  <a:extraClrSchemeLst/>
  <a:custClrLst>
    <a:custClr name="Sky 60">
      <a:srgbClr val="0D54FF"/>
    </a:custClr>
    <a:custClr name="Sky 80">
      <a:srgbClr val="1A2E61"/>
    </a:custClr>
    <a:custClr name="Sky 40">
      <a:srgbClr val="6CC8FE"/>
    </a:custClr>
    <a:custClr name="Sky 20">
      <a:srgbClr val="D8F0FE"/>
    </a:custClr>
    <a:custClr name="Earth 60">
      <a:srgbClr val="F96449"/>
    </a:custClr>
    <a:custClr name="Earth 80">
      <a:srgbClr val="F44E1A"/>
    </a:custClr>
    <a:custClr name="Earth 40">
      <a:srgbClr val="FFAE87"/>
    </a:custClr>
    <a:custClr name="Earth 20">
      <a:srgbClr val="FFDDD1"/>
    </a:custClr>
    <a:custClr name="BLANK">
      <a:srgbClr val="FFFFFF"/>
    </a:custClr>
    <a:custClr name="BLANK">
      <a:srgbClr val="FFFFFF"/>
    </a:custClr>
    <a:custClr name="Sand 40">
      <a:srgbClr val="F5EDE2"/>
    </a:custClr>
    <a:custClr name="Sand 60">
      <a:srgbClr val="D4CDC3"/>
    </a:custClr>
    <a:custClr name="Sand 20">
      <a:srgbClr val="FEF9EF"/>
    </a:custClr>
    <a:custClr name="Grey 80">
      <a:srgbClr val="505050"/>
    </a:custClr>
    <a:custClr name="Grey 60">
      <a:srgbClr val="828282"/>
    </a:custClr>
    <a:custClr name="Grey 40">
      <a:srgbClr val="A0A0A0"/>
    </a:custClr>
    <a:custClr name="Grey 30">
      <a:srgbClr val="C8C8C8"/>
    </a:custClr>
    <a:custClr name="Grey 20">
      <a:srgbClr val="E3E3E3"/>
    </a:custClr>
    <a:custClr name="Grey 10">
      <a:srgbClr val="F4F4F4"/>
    </a:custClr>
    <a:custClr name="BLANK">
      <a:srgbClr val="FFFFFF"/>
    </a:custClr>
    <a:custClr name="Shamrock 60">
      <a:srgbClr val="24A148"/>
    </a:custClr>
    <a:custClr name="Crimson 60">
      <a:srgbClr val="DA1E28"/>
    </a:custClr>
    <a:custClr name="Pinot 60">
      <a:srgbClr val="69001B"/>
    </a:custClr>
  </a:custClrLst>
  <a:extLst>
    <a:ext uri="{05A4C25C-085E-4340-85A3-A5531E510DB2}">
      <thm15:themeFamily xmlns:thm15="http://schemas.microsoft.com/office/thememl/2012/main" name="Office Theme" id="{073F7E60-961C-489B-9E92-614C34D5002D}" vid="{15AC488D-1432-42CB-8ECF-604117EB89B6}"/>
    </a:ext>
  </a:extLst>
</a:theme>
</file>

<file path=ppt/theme/theme2.xml><?xml version="1.0" encoding="utf-8"?>
<a:theme xmlns:a="http://schemas.openxmlformats.org/drawingml/2006/main" name="Telstra International 2023 Sky 60">
  <a:themeElements>
    <a:clrScheme name="Telstra Corporate 2023">
      <a:dk1>
        <a:srgbClr val="131A35"/>
      </a:dk1>
      <a:lt1>
        <a:srgbClr val="FFFFFF"/>
      </a:lt1>
      <a:dk2>
        <a:srgbClr val="F5EDE2"/>
      </a:dk2>
      <a:lt2>
        <a:srgbClr val="FFFFFF"/>
      </a:lt2>
      <a:accent1>
        <a:srgbClr val="1A2E61"/>
      </a:accent1>
      <a:accent2>
        <a:srgbClr val="0D54FF"/>
      </a:accent2>
      <a:accent3>
        <a:srgbClr val="F96449"/>
      </a:accent3>
      <a:accent4>
        <a:srgbClr val="F44E1A"/>
      </a:accent4>
      <a:accent5>
        <a:srgbClr val="F5EDE2"/>
      </a:accent5>
      <a:accent6>
        <a:srgbClr val="D4CDC3"/>
      </a:accent6>
      <a:hlink>
        <a:srgbClr val="0D54FF"/>
      </a:hlink>
      <a:folHlink>
        <a:srgbClr val="F96449"/>
      </a:folHlink>
    </a:clrScheme>
    <a:fontScheme name="Telstra 2023">
      <a:majorFont>
        <a:latin typeface="Telstra Display Medium"/>
        <a:ea typeface=""/>
        <a:cs typeface=""/>
      </a:majorFont>
      <a:minorFont>
        <a:latin typeface="Telstra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20000"/>
          </a:lnSpc>
          <a:defRPr dirty="0" err="1" smtClean="0"/>
        </a:defPPr>
      </a:lstStyle>
    </a:txDef>
  </a:objectDefaults>
  <a:extraClrSchemeLst/>
  <a:custClrLst>
    <a:custClr name="Sky 60">
      <a:srgbClr val="0D54FF"/>
    </a:custClr>
    <a:custClr name="Sky 80">
      <a:srgbClr val="1A2E61"/>
    </a:custClr>
    <a:custClr name="Sky 40">
      <a:srgbClr val="6CC8FE"/>
    </a:custClr>
    <a:custClr name="Sky 20">
      <a:srgbClr val="D8F0FE"/>
    </a:custClr>
    <a:custClr name="Earth 60">
      <a:srgbClr val="F96449"/>
    </a:custClr>
    <a:custClr name="Earth 80">
      <a:srgbClr val="F44E1A"/>
    </a:custClr>
    <a:custClr name="Earth 40">
      <a:srgbClr val="FFAE87"/>
    </a:custClr>
    <a:custClr name="Earth 20">
      <a:srgbClr val="FFDDD1"/>
    </a:custClr>
    <a:custClr name="BLANK">
      <a:srgbClr val="FFFFFF"/>
    </a:custClr>
    <a:custClr name="BLANK">
      <a:srgbClr val="FFFFFF"/>
    </a:custClr>
    <a:custClr name="Sand 40">
      <a:srgbClr val="F5EDE2"/>
    </a:custClr>
    <a:custClr name="Sand 60">
      <a:srgbClr val="D4CDC3"/>
    </a:custClr>
    <a:custClr name="Sand 20">
      <a:srgbClr val="FEF9EF"/>
    </a:custClr>
    <a:custClr name="Grey 80">
      <a:srgbClr val="505050"/>
    </a:custClr>
    <a:custClr name="Grey 60">
      <a:srgbClr val="828282"/>
    </a:custClr>
    <a:custClr name="Grey 40">
      <a:srgbClr val="A0A0A0"/>
    </a:custClr>
    <a:custClr name="Grey 30">
      <a:srgbClr val="C8C8C8"/>
    </a:custClr>
    <a:custClr name="Grey 20">
      <a:srgbClr val="E3E3E3"/>
    </a:custClr>
    <a:custClr name="Grey 10">
      <a:srgbClr val="F4F4F4"/>
    </a:custClr>
    <a:custClr name="BLANK">
      <a:srgbClr val="FFFFFF"/>
    </a:custClr>
    <a:custClr name="Shamrock 60">
      <a:srgbClr val="24A148"/>
    </a:custClr>
    <a:custClr name="Crimson 60">
      <a:srgbClr val="DA1E28"/>
    </a:custClr>
    <a:custClr name="Pinot 60">
      <a:srgbClr val="69001B"/>
    </a:custClr>
  </a:custClrLst>
  <a:extLst>
    <a:ext uri="{05A4C25C-085E-4340-85A3-A5531E510DB2}">
      <thm15:themeFamily xmlns:thm15="http://schemas.microsoft.com/office/thememl/2012/main" name="Office Theme" id="{073F7E60-961C-489B-9E92-614C34D5002D}" vid="{15AC488D-1432-42CB-8ECF-604117EB89B6}"/>
    </a:ext>
  </a:extLst>
</a:theme>
</file>

<file path=ppt/theme/theme3.xml><?xml version="1.0" encoding="utf-8"?>
<a:theme xmlns:a="http://schemas.openxmlformats.org/drawingml/2006/main" name="Telstra International 2023 Earth 60">
  <a:themeElements>
    <a:clrScheme name="Telstra Corporate 2023">
      <a:dk1>
        <a:srgbClr val="131A35"/>
      </a:dk1>
      <a:lt1>
        <a:srgbClr val="FFFFFF"/>
      </a:lt1>
      <a:dk2>
        <a:srgbClr val="F5EDE2"/>
      </a:dk2>
      <a:lt2>
        <a:srgbClr val="FFFFFF"/>
      </a:lt2>
      <a:accent1>
        <a:srgbClr val="1A2E61"/>
      </a:accent1>
      <a:accent2>
        <a:srgbClr val="0D54FF"/>
      </a:accent2>
      <a:accent3>
        <a:srgbClr val="F96449"/>
      </a:accent3>
      <a:accent4>
        <a:srgbClr val="F44E1A"/>
      </a:accent4>
      <a:accent5>
        <a:srgbClr val="F5EDE2"/>
      </a:accent5>
      <a:accent6>
        <a:srgbClr val="D4CDC3"/>
      </a:accent6>
      <a:hlink>
        <a:srgbClr val="0D54FF"/>
      </a:hlink>
      <a:folHlink>
        <a:srgbClr val="F96449"/>
      </a:folHlink>
    </a:clrScheme>
    <a:fontScheme name="Telstra 2023">
      <a:majorFont>
        <a:latin typeface="Telstra Display Medium"/>
        <a:ea typeface=""/>
        <a:cs typeface=""/>
      </a:majorFont>
      <a:minorFont>
        <a:latin typeface="Telstra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20000"/>
          </a:lnSpc>
          <a:defRPr dirty="0" err="1" smtClean="0"/>
        </a:defPPr>
      </a:lstStyle>
    </a:txDef>
  </a:objectDefaults>
  <a:extraClrSchemeLst/>
  <a:custClrLst>
    <a:custClr name="Sky 60">
      <a:srgbClr val="0D54FF"/>
    </a:custClr>
    <a:custClr name="Sky 80">
      <a:srgbClr val="1A2E61"/>
    </a:custClr>
    <a:custClr name="Sky 40">
      <a:srgbClr val="6CC8FE"/>
    </a:custClr>
    <a:custClr name="Sky 20">
      <a:srgbClr val="D8F0FE"/>
    </a:custClr>
    <a:custClr name="Earth 60">
      <a:srgbClr val="F96449"/>
    </a:custClr>
    <a:custClr name="Earth 80">
      <a:srgbClr val="F44E1A"/>
    </a:custClr>
    <a:custClr name="Earth 40">
      <a:srgbClr val="FFAE87"/>
    </a:custClr>
    <a:custClr name="Earth 20">
      <a:srgbClr val="FFDDD1"/>
    </a:custClr>
    <a:custClr name="BLANK">
      <a:srgbClr val="FFFFFF"/>
    </a:custClr>
    <a:custClr name="BLANK">
      <a:srgbClr val="FFFFFF"/>
    </a:custClr>
    <a:custClr name="Sand 40">
      <a:srgbClr val="F5EDE2"/>
    </a:custClr>
    <a:custClr name="Sand 60">
      <a:srgbClr val="D4CDC3"/>
    </a:custClr>
    <a:custClr name="Sand 20">
      <a:srgbClr val="FEF9EF"/>
    </a:custClr>
    <a:custClr name="Grey 80">
      <a:srgbClr val="505050"/>
    </a:custClr>
    <a:custClr name="Grey 60">
      <a:srgbClr val="828282"/>
    </a:custClr>
    <a:custClr name="Grey 40">
      <a:srgbClr val="A0A0A0"/>
    </a:custClr>
    <a:custClr name="Grey 30">
      <a:srgbClr val="C8C8C8"/>
    </a:custClr>
    <a:custClr name="Grey 20">
      <a:srgbClr val="E3E3E3"/>
    </a:custClr>
    <a:custClr name="Grey 10">
      <a:srgbClr val="F4F4F4"/>
    </a:custClr>
    <a:custClr name="BLANK">
      <a:srgbClr val="FFFFFF"/>
    </a:custClr>
    <a:custClr name="Shamrock 60">
      <a:srgbClr val="24A148"/>
    </a:custClr>
    <a:custClr name="Crimson 60">
      <a:srgbClr val="DA1E28"/>
    </a:custClr>
    <a:custClr name="Pinot 60">
      <a:srgbClr val="69001B"/>
    </a:custClr>
  </a:custClrLst>
  <a:extLst>
    <a:ext uri="{05A4C25C-085E-4340-85A3-A5531E510DB2}">
      <thm15:themeFamily xmlns:thm15="http://schemas.microsoft.com/office/thememl/2012/main" name="Office Theme" id="{073F7E60-961C-489B-9E92-614C34D5002D}" vid="{15AC488D-1432-42CB-8ECF-604117EB89B6}"/>
    </a:ext>
  </a:extLst>
</a:theme>
</file>

<file path=ppt/theme/theme4.xml><?xml version="1.0" encoding="utf-8"?>
<a:theme xmlns:a="http://schemas.openxmlformats.org/drawingml/2006/main" name="Telstra International 2023 Sand 40">
  <a:themeElements>
    <a:clrScheme name="Telstra Corporate 2023">
      <a:dk1>
        <a:srgbClr val="131A35"/>
      </a:dk1>
      <a:lt1>
        <a:srgbClr val="FFFFFF"/>
      </a:lt1>
      <a:dk2>
        <a:srgbClr val="F5EDE2"/>
      </a:dk2>
      <a:lt2>
        <a:srgbClr val="FFFFFF"/>
      </a:lt2>
      <a:accent1>
        <a:srgbClr val="1A2E61"/>
      </a:accent1>
      <a:accent2>
        <a:srgbClr val="0D54FF"/>
      </a:accent2>
      <a:accent3>
        <a:srgbClr val="F96449"/>
      </a:accent3>
      <a:accent4>
        <a:srgbClr val="F44E1A"/>
      </a:accent4>
      <a:accent5>
        <a:srgbClr val="F5EDE2"/>
      </a:accent5>
      <a:accent6>
        <a:srgbClr val="D4CDC3"/>
      </a:accent6>
      <a:hlink>
        <a:srgbClr val="0D54FF"/>
      </a:hlink>
      <a:folHlink>
        <a:srgbClr val="F96449"/>
      </a:folHlink>
    </a:clrScheme>
    <a:fontScheme name="Telstra 2023">
      <a:majorFont>
        <a:latin typeface="Telstra Display Medium"/>
        <a:ea typeface=""/>
        <a:cs typeface=""/>
      </a:majorFont>
      <a:minorFont>
        <a:latin typeface="Telstra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20000"/>
          </a:lnSpc>
          <a:defRPr dirty="0" err="1" smtClean="0"/>
        </a:defPPr>
      </a:lstStyle>
    </a:txDef>
  </a:objectDefaults>
  <a:extraClrSchemeLst/>
  <a:custClrLst>
    <a:custClr name="Sky 60">
      <a:srgbClr val="0D54FF"/>
    </a:custClr>
    <a:custClr name="Sky 80">
      <a:srgbClr val="1A2E61"/>
    </a:custClr>
    <a:custClr name="Sky 40">
      <a:srgbClr val="6CC8FE"/>
    </a:custClr>
    <a:custClr name="Sky 20">
      <a:srgbClr val="D8F0FE"/>
    </a:custClr>
    <a:custClr name="Earth 60">
      <a:srgbClr val="F96449"/>
    </a:custClr>
    <a:custClr name="Earth 80">
      <a:srgbClr val="F44E1A"/>
    </a:custClr>
    <a:custClr name="Earth 40">
      <a:srgbClr val="FFAE87"/>
    </a:custClr>
    <a:custClr name="Earth 20">
      <a:srgbClr val="FFDDD1"/>
    </a:custClr>
    <a:custClr name="BLANK">
      <a:srgbClr val="FFFFFF"/>
    </a:custClr>
    <a:custClr name="BLANK">
      <a:srgbClr val="FFFFFF"/>
    </a:custClr>
    <a:custClr name="Sand 40">
      <a:srgbClr val="F5EDE2"/>
    </a:custClr>
    <a:custClr name="Sand 60">
      <a:srgbClr val="D4CDC3"/>
    </a:custClr>
    <a:custClr name="Sand 20">
      <a:srgbClr val="FEF9EF"/>
    </a:custClr>
    <a:custClr name="Grey 80">
      <a:srgbClr val="505050"/>
    </a:custClr>
    <a:custClr name="Grey 60">
      <a:srgbClr val="828282"/>
    </a:custClr>
    <a:custClr name="Grey 40">
      <a:srgbClr val="A0A0A0"/>
    </a:custClr>
    <a:custClr name="Grey 30">
      <a:srgbClr val="C8C8C8"/>
    </a:custClr>
    <a:custClr name="Grey 20">
      <a:srgbClr val="E3E3E3"/>
    </a:custClr>
    <a:custClr name="Grey 10">
      <a:srgbClr val="F4F4F4"/>
    </a:custClr>
    <a:custClr name="BLANK">
      <a:srgbClr val="FFFFFF"/>
    </a:custClr>
    <a:custClr name="Shamrock 60">
      <a:srgbClr val="24A148"/>
    </a:custClr>
    <a:custClr name="Crimson 60">
      <a:srgbClr val="DA1E28"/>
    </a:custClr>
    <a:custClr name="Pinot 60">
      <a:srgbClr val="69001B"/>
    </a:custClr>
  </a:custClrLst>
  <a:extLst>
    <a:ext uri="{05A4C25C-085E-4340-85A3-A5531E510DB2}">
      <thm15:themeFamily xmlns:thm15="http://schemas.microsoft.com/office/thememl/2012/main" name="Office Theme" id="{073F7E60-961C-489B-9E92-614C34D5002D}" vid="{15AC488D-1432-42CB-8ECF-604117EB89B6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e48cf69-a800-40ae-b9c6-2088b6e0f227">
      <UserInfo>
        <DisplayName>Kolagad, Jyothi</DisplayName>
        <AccountId>699</AccountId>
        <AccountType/>
      </UserInfo>
      <UserInfo>
        <DisplayName>Thotakura, Priyanka</DisplayName>
        <AccountId>697</AccountId>
        <AccountType/>
      </UserInfo>
      <UserInfo>
        <DisplayName>Sikroria, Nihasha</DisplayName>
        <AccountId>643</AccountId>
        <AccountType/>
      </UserInfo>
    </SharedWithUsers>
    <_activity xmlns="ad3893b3-515b-4dcb-8a76-f0594475a76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C424B64B293747BCF099A8538A2EBC" ma:contentTypeVersion="13" ma:contentTypeDescription="Create a new document." ma:contentTypeScope="" ma:versionID="73b8cfc17671feffdffdb75b5e580cff">
  <xsd:schema xmlns:xsd="http://www.w3.org/2001/XMLSchema" xmlns:xs="http://www.w3.org/2001/XMLSchema" xmlns:p="http://schemas.microsoft.com/office/2006/metadata/properties" xmlns:ns3="ad3893b3-515b-4dcb-8a76-f0594475a76c" xmlns:ns4="7e48cf69-a800-40ae-b9c6-2088b6e0f227" targetNamespace="http://schemas.microsoft.com/office/2006/metadata/properties" ma:root="true" ma:fieldsID="59e119e2f6ed8de6cdecbe19ac691229" ns3:_="" ns4:_="">
    <xsd:import namespace="ad3893b3-515b-4dcb-8a76-f0594475a76c"/>
    <xsd:import namespace="7e48cf69-a800-40ae-b9c6-2088b6e0f2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3893b3-515b-4dcb-8a76-f0594475a7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48cf69-a800-40ae-b9c6-2088b6e0f227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C6CE41-FDFB-4720-8ED7-BDA6159FD1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D6B619-1D33-4F48-8C0F-532B7CDA34A7}">
  <ds:schemaRefs>
    <ds:schemaRef ds:uri="http://purl.org/dc/terms/"/>
    <ds:schemaRef ds:uri="7e48cf69-a800-40ae-b9c6-2088b6e0f227"/>
    <ds:schemaRef ds:uri="http://purl.org/dc/dcmitype/"/>
    <ds:schemaRef ds:uri="ad3893b3-515b-4dcb-8a76-f0594475a76c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D8C712D-A4DC-4A0B-8494-E6953FB083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3893b3-515b-4dcb-8a76-f0594475a76c"/>
    <ds:schemaRef ds:uri="7e48cf69-a800-40ae-b9c6-2088b6e0f2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ab56b7-6ec4-4073-8d92-ac7cc2e7a5df}" enabled="1" method="Privileged" siteId="{49dfc6a3-5fb7-49f4-adea-c54e725bb854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3687</TotalTime>
  <Words>449</Words>
  <Application>Microsoft Office PowerPoint</Application>
  <PresentationFormat>Widescreen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Telstra Display</vt:lpstr>
      <vt:lpstr>Telstra Display Medium</vt:lpstr>
      <vt:lpstr>Telstra Text</vt:lpstr>
      <vt:lpstr>Telstra Text Medium</vt:lpstr>
      <vt:lpstr>Telstra International 2023 Sky 80</vt:lpstr>
      <vt:lpstr>Telstra International 2023 Sky 60</vt:lpstr>
      <vt:lpstr>Telstra International 2023 Earth 60</vt:lpstr>
      <vt:lpstr>Telstra International 2023 Sand 40</vt:lpstr>
      <vt:lpstr>PowerPoint Presentation</vt:lpstr>
      <vt:lpstr>Agenda</vt:lpstr>
      <vt:lpstr>PowerPoint Presentation</vt:lpstr>
      <vt:lpstr>PowerPoint Presentation</vt:lpstr>
      <vt:lpstr>PowerPoint Presentation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Live Demo</vt:lpstr>
      <vt:lpstr>PowerPoint Presentation</vt:lpstr>
      <vt:lpstr>PowerPoint Presentation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Sharyl Soh</dc:creator>
  <cp:lastModifiedBy>Sachdev, Vridhi Ritesh</cp:lastModifiedBy>
  <cp:revision>96</cp:revision>
  <dcterms:created xsi:type="dcterms:W3CDTF">2023-01-16T01:41:14Z</dcterms:created>
  <dcterms:modified xsi:type="dcterms:W3CDTF">2024-09-26T09:07:57Z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0x0101006EC424B64B293747BCF099A8538A2EBC</vt:lpwstr>
  </property>
  <property fmtid="{D5CDD505-2E9C-101B-9397-08002B2CF9AE}" pid="3" name="ClassificationContentMarkingFooterLocations">
    <vt:lpwstr>Telstra International 2023 Sky 80:7\Telstra International 2023 Sky 60:9\Telstra International 2023 Earth 60:9\Telstra International 2023 Sand 40:9</vt:lpwstr>
  </property>
  <property fmtid="{D5CDD505-2E9C-101B-9397-08002B2CF9AE}" pid="4" name="ClassificationContentMarkingFooterText">
    <vt:lpwstr>General</vt:lpwstr>
  </property>
  <property fmtid="{D5CDD505-2E9C-101B-9397-08002B2CF9AE}" pid="5" name="MediaServiceImageTags">
    <vt:lpwstr/>
  </property>
</Properties>
</file>