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7"/>
  </p:notesMasterIdLst>
  <p:handoutMasterIdLst>
    <p:handoutMasterId r:id="rId18"/>
  </p:handoutMasterIdLst>
  <p:sldIdLst>
    <p:sldId id="256" r:id="rId2"/>
    <p:sldId id="261" r:id="rId3"/>
    <p:sldId id="266" r:id="rId4"/>
    <p:sldId id="264" r:id="rId5"/>
    <p:sldId id="268" r:id="rId6"/>
    <p:sldId id="267" r:id="rId7"/>
    <p:sldId id="270" r:id="rId8"/>
    <p:sldId id="263" r:id="rId9"/>
    <p:sldId id="272" r:id="rId10"/>
    <p:sldId id="271" r:id="rId11"/>
    <p:sldId id="273" r:id="rId12"/>
    <p:sldId id="274" r:id="rId13"/>
    <p:sldId id="275" r:id="rId14"/>
    <p:sldId id="26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5C885D-0D23-4EE5-A30B-27A6D48DAE95}" v="1149" dt="2023-02-06T03:29:51.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n Jayasinghearachchi" userId="e0f191b0-af06-4f5a-b353-a7a1de994339" providerId="ADAL" clId="{7A5C885D-0D23-4EE5-A30B-27A6D48DAE95}"/>
    <pc:docChg chg="undo redo custSel addSld delSld modSld">
      <pc:chgData name="Vishan Jayasinghearachchi" userId="e0f191b0-af06-4f5a-b353-a7a1de994339" providerId="ADAL" clId="{7A5C885D-0D23-4EE5-A30B-27A6D48DAE95}" dt="2023-02-06T03:29:51.187" v="6290" actId="27636"/>
      <pc:docMkLst>
        <pc:docMk/>
      </pc:docMkLst>
      <pc:sldChg chg="modSp mod">
        <pc:chgData name="Vishan Jayasinghearachchi" userId="e0f191b0-af06-4f5a-b353-a7a1de994339" providerId="ADAL" clId="{7A5C885D-0D23-4EE5-A30B-27A6D48DAE95}" dt="2023-02-05T21:58:13.506" v="5117" actId="404"/>
        <pc:sldMkLst>
          <pc:docMk/>
          <pc:sldMk cId="1487700712" sldId="256"/>
        </pc:sldMkLst>
        <pc:spChg chg="mod">
          <ac:chgData name="Vishan Jayasinghearachchi" userId="e0f191b0-af06-4f5a-b353-a7a1de994339" providerId="ADAL" clId="{7A5C885D-0D23-4EE5-A30B-27A6D48DAE95}" dt="2023-02-05T21:58:13.506" v="5117" actId="404"/>
          <ac:spMkLst>
            <pc:docMk/>
            <pc:sldMk cId="1487700712" sldId="256"/>
            <ac:spMk id="2" creationId="{C02C5318-1A1E-49D0-B2E2-A4B0FA9E8A40}"/>
          </ac:spMkLst>
        </pc:spChg>
      </pc:sldChg>
      <pc:sldChg chg="del">
        <pc:chgData name="Vishan Jayasinghearachchi" userId="e0f191b0-af06-4f5a-b353-a7a1de994339" providerId="ADAL" clId="{7A5C885D-0D23-4EE5-A30B-27A6D48DAE95}" dt="2023-02-05T12:03:09.673" v="101" actId="2696"/>
        <pc:sldMkLst>
          <pc:docMk/>
          <pc:sldMk cId="497607547" sldId="258"/>
        </pc:sldMkLst>
      </pc:sldChg>
      <pc:sldChg chg="del">
        <pc:chgData name="Vishan Jayasinghearachchi" userId="e0f191b0-af06-4f5a-b353-a7a1de994339" providerId="ADAL" clId="{7A5C885D-0D23-4EE5-A30B-27A6D48DAE95}" dt="2023-02-05T12:03:12.545" v="102" actId="2696"/>
        <pc:sldMkLst>
          <pc:docMk/>
          <pc:sldMk cId="4209322005" sldId="259"/>
        </pc:sldMkLst>
      </pc:sldChg>
      <pc:sldChg chg="modSp mod">
        <pc:chgData name="Vishan Jayasinghearachchi" userId="e0f191b0-af06-4f5a-b353-a7a1de994339" providerId="ADAL" clId="{7A5C885D-0D23-4EE5-A30B-27A6D48DAE95}" dt="2023-02-05T21:52:44.436" v="5050"/>
        <pc:sldMkLst>
          <pc:docMk/>
          <pc:sldMk cId="3501347425" sldId="260"/>
        </pc:sldMkLst>
        <pc:spChg chg="mod">
          <ac:chgData name="Vishan Jayasinghearachchi" userId="e0f191b0-af06-4f5a-b353-a7a1de994339" providerId="ADAL" clId="{7A5C885D-0D23-4EE5-A30B-27A6D48DAE95}" dt="2023-02-05T21:52:44.436" v="5050"/>
          <ac:spMkLst>
            <pc:docMk/>
            <pc:sldMk cId="3501347425" sldId="260"/>
            <ac:spMk id="3" creationId="{A9CB511D-EA45-4336-847C-1252667143B5}"/>
          </ac:spMkLst>
        </pc:spChg>
      </pc:sldChg>
      <pc:sldChg chg="del">
        <pc:chgData name="Vishan Jayasinghearachchi" userId="e0f191b0-af06-4f5a-b353-a7a1de994339" providerId="ADAL" clId="{7A5C885D-0D23-4EE5-A30B-27A6D48DAE95}" dt="2023-02-05T12:03:07.544" v="100" actId="2696"/>
        <pc:sldMkLst>
          <pc:docMk/>
          <pc:sldMk cId="1703342593" sldId="261"/>
        </pc:sldMkLst>
      </pc:sldChg>
      <pc:sldChg chg="modSp new mod">
        <pc:chgData name="Vishan Jayasinghearachchi" userId="e0f191b0-af06-4f5a-b353-a7a1de994339" providerId="ADAL" clId="{7A5C885D-0D23-4EE5-A30B-27A6D48DAE95}" dt="2023-02-05T22:14:29.017" v="5579" actId="27636"/>
        <pc:sldMkLst>
          <pc:docMk/>
          <pc:sldMk cId="2444170074" sldId="261"/>
        </pc:sldMkLst>
        <pc:spChg chg="mod">
          <ac:chgData name="Vishan Jayasinghearachchi" userId="e0f191b0-af06-4f5a-b353-a7a1de994339" providerId="ADAL" clId="{7A5C885D-0D23-4EE5-A30B-27A6D48DAE95}" dt="2023-02-05T12:04:25.529" v="129" actId="20577"/>
          <ac:spMkLst>
            <pc:docMk/>
            <pc:sldMk cId="2444170074" sldId="261"/>
            <ac:spMk id="2" creationId="{A14AF5AB-F427-BFBB-137B-28704EB3A371}"/>
          </ac:spMkLst>
        </pc:spChg>
        <pc:spChg chg="mod">
          <ac:chgData name="Vishan Jayasinghearachchi" userId="e0f191b0-af06-4f5a-b353-a7a1de994339" providerId="ADAL" clId="{7A5C885D-0D23-4EE5-A30B-27A6D48DAE95}" dt="2023-02-05T22:14:29.017" v="5579" actId="27636"/>
          <ac:spMkLst>
            <pc:docMk/>
            <pc:sldMk cId="2444170074" sldId="261"/>
            <ac:spMk id="3" creationId="{FB3754EE-E650-F96A-F672-26E12BA755EB}"/>
          </ac:spMkLst>
        </pc:spChg>
      </pc:sldChg>
      <pc:sldChg chg="modSp new del mod">
        <pc:chgData name="Vishan Jayasinghearachchi" userId="e0f191b0-af06-4f5a-b353-a7a1de994339" providerId="ADAL" clId="{7A5C885D-0D23-4EE5-A30B-27A6D48DAE95}" dt="2023-02-05T16:40:12.823" v="1639" actId="2696"/>
        <pc:sldMkLst>
          <pc:docMk/>
          <pc:sldMk cId="1974098873" sldId="262"/>
        </pc:sldMkLst>
        <pc:spChg chg="mod">
          <ac:chgData name="Vishan Jayasinghearachchi" userId="e0f191b0-af06-4f5a-b353-a7a1de994339" providerId="ADAL" clId="{7A5C885D-0D23-4EE5-A30B-27A6D48DAE95}" dt="2023-02-05T13:40:05.317" v="653" actId="20577"/>
          <ac:spMkLst>
            <pc:docMk/>
            <pc:sldMk cId="1974098873" sldId="262"/>
            <ac:spMk id="2" creationId="{C3EC69D6-D2CB-C61A-D29E-53EED6A8A7E6}"/>
          </ac:spMkLst>
        </pc:spChg>
        <pc:spChg chg="mod">
          <ac:chgData name="Vishan Jayasinghearachchi" userId="e0f191b0-af06-4f5a-b353-a7a1de994339" providerId="ADAL" clId="{7A5C885D-0D23-4EE5-A30B-27A6D48DAE95}" dt="2023-02-05T13:39:58.819" v="651"/>
          <ac:spMkLst>
            <pc:docMk/>
            <pc:sldMk cId="1974098873" sldId="262"/>
            <ac:spMk id="3" creationId="{DCC57D37-17F7-0C73-030B-3B680F778A49}"/>
          </ac:spMkLst>
        </pc:spChg>
      </pc:sldChg>
      <pc:sldChg chg="modSp new mod modAnim">
        <pc:chgData name="Vishan Jayasinghearachchi" userId="e0f191b0-af06-4f5a-b353-a7a1de994339" providerId="ADAL" clId="{7A5C885D-0D23-4EE5-A30B-27A6D48DAE95}" dt="2023-02-05T22:12:05.253" v="5410" actId="20577"/>
        <pc:sldMkLst>
          <pc:docMk/>
          <pc:sldMk cId="2224897766" sldId="263"/>
        </pc:sldMkLst>
        <pc:spChg chg="mod">
          <ac:chgData name="Vishan Jayasinghearachchi" userId="e0f191b0-af06-4f5a-b353-a7a1de994339" providerId="ADAL" clId="{7A5C885D-0D23-4EE5-A30B-27A6D48DAE95}" dt="2023-02-05T21:23:40.500" v="4808" actId="27636"/>
          <ac:spMkLst>
            <pc:docMk/>
            <pc:sldMk cId="2224897766" sldId="263"/>
            <ac:spMk id="2" creationId="{C34A8ABA-DE65-5D78-DD7A-A7E2D635759B}"/>
          </ac:spMkLst>
        </pc:spChg>
        <pc:spChg chg="mod">
          <ac:chgData name="Vishan Jayasinghearachchi" userId="e0f191b0-af06-4f5a-b353-a7a1de994339" providerId="ADAL" clId="{7A5C885D-0D23-4EE5-A30B-27A6D48DAE95}" dt="2023-02-05T22:12:05.253" v="5410" actId="20577"/>
          <ac:spMkLst>
            <pc:docMk/>
            <pc:sldMk cId="2224897766" sldId="263"/>
            <ac:spMk id="3" creationId="{B1BD04B5-92B7-485C-101F-A83322AA2A2F}"/>
          </ac:spMkLst>
        </pc:spChg>
      </pc:sldChg>
      <pc:sldChg chg="modSp new mod modAnim">
        <pc:chgData name="Vishan Jayasinghearachchi" userId="e0f191b0-af06-4f5a-b353-a7a1de994339" providerId="ADAL" clId="{7A5C885D-0D23-4EE5-A30B-27A6D48DAE95}" dt="2023-02-05T21:59:08.126" v="5122"/>
        <pc:sldMkLst>
          <pc:docMk/>
          <pc:sldMk cId="2569655874" sldId="264"/>
        </pc:sldMkLst>
        <pc:spChg chg="mod">
          <ac:chgData name="Vishan Jayasinghearachchi" userId="e0f191b0-af06-4f5a-b353-a7a1de994339" providerId="ADAL" clId="{7A5C885D-0D23-4EE5-A30B-27A6D48DAE95}" dt="2023-02-05T16:49:37.988" v="1875" actId="20577"/>
          <ac:spMkLst>
            <pc:docMk/>
            <pc:sldMk cId="2569655874" sldId="264"/>
            <ac:spMk id="2" creationId="{6D206960-38DF-F646-ACC9-F843A78C4E2B}"/>
          </ac:spMkLst>
        </pc:spChg>
        <pc:spChg chg="mod">
          <ac:chgData name="Vishan Jayasinghearachchi" userId="e0f191b0-af06-4f5a-b353-a7a1de994339" providerId="ADAL" clId="{7A5C885D-0D23-4EE5-A30B-27A6D48DAE95}" dt="2023-02-05T17:25:07.022" v="2734" actId="20577"/>
          <ac:spMkLst>
            <pc:docMk/>
            <pc:sldMk cId="2569655874" sldId="264"/>
            <ac:spMk id="3" creationId="{03A3C743-1E33-8C26-A483-54FDC79460C7}"/>
          </ac:spMkLst>
        </pc:spChg>
      </pc:sldChg>
      <pc:sldChg chg="modSp new del mod">
        <pc:chgData name="Vishan Jayasinghearachchi" userId="e0f191b0-af06-4f5a-b353-a7a1de994339" providerId="ADAL" clId="{7A5C885D-0D23-4EE5-A30B-27A6D48DAE95}" dt="2023-02-05T21:23:00.883" v="4791" actId="47"/>
        <pc:sldMkLst>
          <pc:docMk/>
          <pc:sldMk cId="4124647370" sldId="265"/>
        </pc:sldMkLst>
        <pc:spChg chg="mod">
          <ac:chgData name="Vishan Jayasinghearachchi" userId="e0f191b0-af06-4f5a-b353-a7a1de994339" providerId="ADAL" clId="{7A5C885D-0D23-4EE5-A30B-27A6D48DAE95}" dt="2023-02-05T20:54:08.910" v="4134" actId="20577"/>
          <ac:spMkLst>
            <pc:docMk/>
            <pc:sldMk cId="4124647370" sldId="265"/>
            <ac:spMk id="3" creationId="{28245164-F00F-7756-151B-D9B29C867E19}"/>
          </ac:spMkLst>
        </pc:spChg>
      </pc:sldChg>
      <pc:sldChg chg="modSp new mod modAnim">
        <pc:chgData name="Vishan Jayasinghearachchi" userId="e0f191b0-af06-4f5a-b353-a7a1de994339" providerId="ADAL" clId="{7A5C885D-0D23-4EE5-A30B-27A6D48DAE95}" dt="2023-02-06T03:29:51.187" v="6290" actId="27636"/>
        <pc:sldMkLst>
          <pc:docMk/>
          <pc:sldMk cId="4225293806" sldId="266"/>
        </pc:sldMkLst>
        <pc:spChg chg="mod">
          <ac:chgData name="Vishan Jayasinghearachchi" userId="e0f191b0-af06-4f5a-b353-a7a1de994339" providerId="ADAL" clId="{7A5C885D-0D23-4EE5-A30B-27A6D48DAE95}" dt="2023-02-05T16:31:06.001" v="1006"/>
          <ac:spMkLst>
            <pc:docMk/>
            <pc:sldMk cId="4225293806" sldId="266"/>
            <ac:spMk id="2" creationId="{401DC7BE-84DC-3163-452D-C62C3CFB3E9A}"/>
          </ac:spMkLst>
        </pc:spChg>
        <pc:spChg chg="mod">
          <ac:chgData name="Vishan Jayasinghearachchi" userId="e0f191b0-af06-4f5a-b353-a7a1de994339" providerId="ADAL" clId="{7A5C885D-0D23-4EE5-A30B-27A6D48DAE95}" dt="2023-02-06T03:29:51.187" v="6290" actId="27636"/>
          <ac:spMkLst>
            <pc:docMk/>
            <pc:sldMk cId="4225293806" sldId="266"/>
            <ac:spMk id="3" creationId="{EB303555-5D4A-69E3-CE21-7D2AD3122D36}"/>
          </ac:spMkLst>
        </pc:spChg>
      </pc:sldChg>
      <pc:sldChg chg="modSp new mod modAnim">
        <pc:chgData name="Vishan Jayasinghearachchi" userId="e0f191b0-af06-4f5a-b353-a7a1de994339" providerId="ADAL" clId="{7A5C885D-0D23-4EE5-A30B-27A6D48DAE95}" dt="2023-02-05T21:59:32.815" v="5126"/>
        <pc:sldMkLst>
          <pc:docMk/>
          <pc:sldMk cId="2104010762" sldId="267"/>
        </pc:sldMkLst>
        <pc:spChg chg="mod">
          <ac:chgData name="Vishan Jayasinghearachchi" userId="e0f191b0-af06-4f5a-b353-a7a1de994339" providerId="ADAL" clId="{7A5C885D-0D23-4EE5-A30B-27A6D48DAE95}" dt="2023-02-05T20:48:27.096" v="4054" actId="20577"/>
          <ac:spMkLst>
            <pc:docMk/>
            <pc:sldMk cId="2104010762" sldId="267"/>
            <ac:spMk id="2" creationId="{4B8B8874-DB3F-AD12-FC24-4A4A4FCB965B}"/>
          </ac:spMkLst>
        </pc:spChg>
        <pc:spChg chg="mod">
          <ac:chgData name="Vishan Jayasinghearachchi" userId="e0f191b0-af06-4f5a-b353-a7a1de994339" providerId="ADAL" clId="{7A5C885D-0D23-4EE5-A30B-27A6D48DAE95}" dt="2023-02-05T21:16:00.904" v="4733" actId="20577"/>
          <ac:spMkLst>
            <pc:docMk/>
            <pc:sldMk cId="2104010762" sldId="267"/>
            <ac:spMk id="3" creationId="{530D0CA0-DAB7-8E21-1912-6C249BFEFBE2}"/>
          </ac:spMkLst>
        </pc:spChg>
      </pc:sldChg>
      <pc:sldChg chg="modSp new mod modAnim">
        <pc:chgData name="Vishan Jayasinghearachchi" userId="e0f191b0-af06-4f5a-b353-a7a1de994339" providerId="ADAL" clId="{7A5C885D-0D23-4EE5-A30B-27A6D48DAE95}" dt="2023-02-05T21:59:16.168" v="5123"/>
        <pc:sldMkLst>
          <pc:docMk/>
          <pc:sldMk cId="756058968" sldId="268"/>
        </pc:sldMkLst>
        <pc:spChg chg="mod">
          <ac:chgData name="Vishan Jayasinghearachchi" userId="e0f191b0-af06-4f5a-b353-a7a1de994339" providerId="ADAL" clId="{7A5C885D-0D23-4EE5-A30B-27A6D48DAE95}" dt="2023-02-05T17:24:55.289" v="2733"/>
          <ac:spMkLst>
            <pc:docMk/>
            <pc:sldMk cId="756058968" sldId="268"/>
            <ac:spMk id="2" creationId="{88F4C6F7-AF0E-BE39-3CC1-EF8BDC7F4E5C}"/>
          </ac:spMkLst>
        </pc:spChg>
        <pc:spChg chg="mod">
          <ac:chgData name="Vishan Jayasinghearachchi" userId="e0f191b0-af06-4f5a-b353-a7a1de994339" providerId="ADAL" clId="{7A5C885D-0D23-4EE5-A30B-27A6D48DAE95}" dt="2023-02-05T20:48:17.417" v="4051" actId="6549"/>
          <ac:spMkLst>
            <pc:docMk/>
            <pc:sldMk cId="756058968" sldId="268"/>
            <ac:spMk id="3" creationId="{36077C0B-3560-EBCE-90E5-DD1C4E58F55C}"/>
          </ac:spMkLst>
        </pc:spChg>
      </pc:sldChg>
      <pc:sldChg chg="modSp new mod">
        <pc:chgData name="Vishan Jayasinghearachchi" userId="e0f191b0-af06-4f5a-b353-a7a1de994339" providerId="ADAL" clId="{7A5C885D-0D23-4EE5-A30B-27A6D48DAE95}" dt="2023-02-05T22:00:53.702" v="5146" actId="20577"/>
        <pc:sldMkLst>
          <pc:docMk/>
          <pc:sldMk cId="1314456361" sldId="269"/>
        </pc:sldMkLst>
        <pc:spChg chg="mod">
          <ac:chgData name="Vishan Jayasinghearachchi" userId="e0f191b0-af06-4f5a-b353-a7a1de994339" providerId="ADAL" clId="{7A5C885D-0D23-4EE5-A30B-27A6D48DAE95}" dt="2023-02-05T20:50:24.889" v="4065" actId="20577"/>
          <ac:spMkLst>
            <pc:docMk/>
            <pc:sldMk cId="1314456361" sldId="269"/>
            <ac:spMk id="2" creationId="{41CB5F46-41FC-1819-BDE4-3759BEB9C6B3}"/>
          </ac:spMkLst>
        </pc:spChg>
        <pc:spChg chg="mod">
          <ac:chgData name="Vishan Jayasinghearachchi" userId="e0f191b0-af06-4f5a-b353-a7a1de994339" providerId="ADAL" clId="{7A5C885D-0D23-4EE5-A30B-27A6D48DAE95}" dt="2023-02-05T22:00:53.702" v="5146" actId="20577"/>
          <ac:spMkLst>
            <pc:docMk/>
            <pc:sldMk cId="1314456361" sldId="269"/>
            <ac:spMk id="3" creationId="{AA8BC26C-3BCD-705E-AFE0-0084D8726D79}"/>
          </ac:spMkLst>
        </pc:spChg>
      </pc:sldChg>
      <pc:sldChg chg="modSp new mod modAnim">
        <pc:chgData name="Vishan Jayasinghearachchi" userId="e0f191b0-af06-4f5a-b353-a7a1de994339" providerId="ADAL" clId="{7A5C885D-0D23-4EE5-A30B-27A6D48DAE95}" dt="2023-02-05T22:02:11.957" v="5150"/>
        <pc:sldMkLst>
          <pc:docMk/>
          <pc:sldMk cId="2846631712" sldId="270"/>
        </pc:sldMkLst>
        <pc:spChg chg="mod">
          <ac:chgData name="Vishan Jayasinghearachchi" userId="e0f191b0-af06-4f5a-b353-a7a1de994339" providerId="ADAL" clId="{7A5C885D-0D23-4EE5-A30B-27A6D48DAE95}" dt="2023-02-05T21:06:56.757" v="4636" actId="20577"/>
          <ac:spMkLst>
            <pc:docMk/>
            <pc:sldMk cId="2846631712" sldId="270"/>
            <ac:spMk id="2" creationId="{84B24D53-4DBB-6788-E689-5CE96C69EA7F}"/>
          </ac:spMkLst>
        </pc:spChg>
        <pc:spChg chg="mod">
          <ac:chgData name="Vishan Jayasinghearachchi" userId="e0f191b0-af06-4f5a-b353-a7a1de994339" providerId="ADAL" clId="{7A5C885D-0D23-4EE5-A30B-27A6D48DAE95}" dt="2023-02-05T21:42:44.139" v="4874" actId="113"/>
          <ac:spMkLst>
            <pc:docMk/>
            <pc:sldMk cId="2846631712" sldId="270"/>
            <ac:spMk id="3" creationId="{0FF7B601-6176-FBFC-F461-FB07E4827DEF}"/>
          </ac:spMkLst>
        </pc:spChg>
      </pc:sldChg>
      <pc:sldChg chg="add del">
        <pc:chgData name="Vishan Jayasinghearachchi" userId="e0f191b0-af06-4f5a-b353-a7a1de994339" providerId="ADAL" clId="{7A5C885D-0D23-4EE5-A30B-27A6D48DAE95}" dt="2023-02-05T21:23:08.403" v="4793" actId="2890"/>
        <pc:sldMkLst>
          <pc:docMk/>
          <pc:sldMk cId="428318718" sldId="271"/>
        </pc:sldMkLst>
      </pc:sldChg>
      <pc:sldChg chg="modSp new mod modAnim">
        <pc:chgData name="Vishan Jayasinghearachchi" userId="e0f191b0-af06-4f5a-b353-a7a1de994339" providerId="ADAL" clId="{7A5C885D-0D23-4EE5-A30B-27A6D48DAE95}" dt="2023-02-05T22:00:26.309" v="5135"/>
        <pc:sldMkLst>
          <pc:docMk/>
          <pc:sldMk cId="3217663226" sldId="271"/>
        </pc:sldMkLst>
        <pc:spChg chg="mod">
          <ac:chgData name="Vishan Jayasinghearachchi" userId="e0f191b0-af06-4f5a-b353-a7a1de994339" providerId="ADAL" clId="{7A5C885D-0D23-4EE5-A30B-27A6D48DAE95}" dt="2023-02-05T21:23:14.850" v="4796" actId="20577"/>
          <ac:spMkLst>
            <pc:docMk/>
            <pc:sldMk cId="3217663226" sldId="271"/>
            <ac:spMk id="2" creationId="{BAB618ED-E2D3-2169-F61C-F2EF6E3F9647}"/>
          </ac:spMkLst>
        </pc:spChg>
        <pc:spChg chg="mod">
          <ac:chgData name="Vishan Jayasinghearachchi" userId="e0f191b0-af06-4f5a-b353-a7a1de994339" providerId="ADAL" clId="{7A5C885D-0D23-4EE5-A30B-27A6D48DAE95}" dt="2023-02-05T21:49:30.437" v="4885" actId="113"/>
          <ac:spMkLst>
            <pc:docMk/>
            <pc:sldMk cId="3217663226" sldId="271"/>
            <ac:spMk id="3" creationId="{2B7C7F76-3B38-17F2-BC44-201BD1C50528}"/>
          </ac:spMkLst>
        </pc:spChg>
      </pc:sldChg>
      <pc:sldChg chg="modSp new mod">
        <pc:chgData name="Vishan Jayasinghearachchi" userId="e0f191b0-af06-4f5a-b353-a7a1de994339" providerId="ADAL" clId="{7A5C885D-0D23-4EE5-A30B-27A6D48DAE95}" dt="2023-02-05T21:57:27.972" v="5094" actId="20577"/>
        <pc:sldMkLst>
          <pc:docMk/>
          <pc:sldMk cId="1858368656" sldId="272"/>
        </pc:sldMkLst>
        <pc:spChg chg="mod">
          <ac:chgData name="Vishan Jayasinghearachchi" userId="e0f191b0-af06-4f5a-b353-a7a1de994339" providerId="ADAL" clId="{7A5C885D-0D23-4EE5-A30B-27A6D48DAE95}" dt="2023-02-05T21:57:27.972" v="5094" actId="20577"/>
          <ac:spMkLst>
            <pc:docMk/>
            <pc:sldMk cId="1858368656" sldId="272"/>
            <ac:spMk id="2" creationId="{A081CD57-E4D6-6C3B-7FA6-D075DA3CF644}"/>
          </ac:spMkLst>
        </pc:spChg>
        <pc:spChg chg="mod">
          <ac:chgData name="Vishan Jayasinghearachchi" userId="e0f191b0-af06-4f5a-b353-a7a1de994339" providerId="ADAL" clId="{7A5C885D-0D23-4EE5-A30B-27A6D48DAE95}" dt="2023-02-05T21:57:04.590" v="5064" actId="20577"/>
          <ac:spMkLst>
            <pc:docMk/>
            <pc:sldMk cId="1858368656" sldId="272"/>
            <ac:spMk id="3" creationId="{3403A2AB-8AF0-FAE2-7334-B555146AAD4C}"/>
          </ac:spMkLst>
        </pc:spChg>
      </pc:sldChg>
      <pc:sldChg chg="modSp new mod">
        <pc:chgData name="Vishan Jayasinghearachchi" userId="e0f191b0-af06-4f5a-b353-a7a1de994339" providerId="ADAL" clId="{7A5C885D-0D23-4EE5-A30B-27A6D48DAE95}" dt="2023-02-05T22:31:46.075" v="6223" actId="20577"/>
        <pc:sldMkLst>
          <pc:docMk/>
          <pc:sldMk cId="3153536081" sldId="273"/>
        </pc:sldMkLst>
        <pc:spChg chg="mod">
          <ac:chgData name="Vishan Jayasinghearachchi" userId="e0f191b0-af06-4f5a-b353-a7a1de994339" providerId="ADAL" clId="{7A5C885D-0D23-4EE5-A30B-27A6D48DAE95}" dt="2023-02-05T22:14:02.769" v="5566" actId="20577"/>
          <ac:spMkLst>
            <pc:docMk/>
            <pc:sldMk cId="3153536081" sldId="273"/>
            <ac:spMk id="2" creationId="{A6067825-1D5F-8FDC-539A-4C9DA2461CA3}"/>
          </ac:spMkLst>
        </pc:spChg>
        <pc:spChg chg="mod">
          <ac:chgData name="Vishan Jayasinghearachchi" userId="e0f191b0-af06-4f5a-b353-a7a1de994339" providerId="ADAL" clId="{7A5C885D-0D23-4EE5-A30B-27A6D48DAE95}" dt="2023-02-05T22:31:46.075" v="6223" actId="20577"/>
          <ac:spMkLst>
            <pc:docMk/>
            <pc:sldMk cId="3153536081" sldId="273"/>
            <ac:spMk id="3" creationId="{B3E20622-05DC-B01E-F3F5-54664A636CA5}"/>
          </ac:spMkLst>
        </pc:spChg>
      </pc:sldChg>
      <pc:sldChg chg="add del">
        <pc:chgData name="Vishan Jayasinghearachchi" userId="e0f191b0-af06-4f5a-b353-a7a1de994339" providerId="ADAL" clId="{7A5C885D-0D23-4EE5-A30B-27A6D48DAE95}" dt="2023-02-05T22:14:09.757" v="5568" actId="2890"/>
        <pc:sldMkLst>
          <pc:docMk/>
          <pc:sldMk cId="2637204066" sldId="274"/>
        </pc:sldMkLst>
      </pc:sldChg>
      <pc:sldChg chg="modSp add mod">
        <pc:chgData name="Vishan Jayasinghearachchi" userId="e0f191b0-af06-4f5a-b353-a7a1de994339" providerId="ADAL" clId="{7A5C885D-0D23-4EE5-A30B-27A6D48DAE95}" dt="2023-02-05T22:32:56.663" v="6231" actId="6549"/>
        <pc:sldMkLst>
          <pc:docMk/>
          <pc:sldMk cId="3671975774" sldId="274"/>
        </pc:sldMkLst>
        <pc:spChg chg="mod">
          <ac:chgData name="Vishan Jayasinghearachchi" userId="e0f191b0-af06-4f5a-b353-a7a1de994339" providerId="ADAL" clId="{7A5C885D-0D23-4EE5-A30B-27A6D48DAE95}" dt="2023-02-05T22:14:16.347" v="5570"/>
          <ac:spMkLst>
            <pc:docMk/>
            <pc:sldMk cId="3671975774" sldId="274"/>
            <ac:spMk id="2" creationId="{A6067825-1D5F-8FDC-539A-4C9DA2461CA3}"/>
          </ac:spMkLst>
        </pc:spChg>
        <pc:spChg chg="mod">
          <ac:chgData name="Vishan Jayasinghearachchi" userId="e0f191b0-af06-4f5a-b353-a7a1de994339" providerId="ADAL" clId="{7A5C885D-0D23-4EE5-A30B-27A6D48DAE95}" dt="2023-02-05T22:32:56.663" v="6231" actId="6549"/>
          <ac:spMkLst>
            <pc:docMk/>
            <pc:sldMk cId="3671975774" sldId="274"/>
            <ac:spMk id="3" creationId="{B3E20622-05DC-B01E-F3F5-54664A636CA5}"/>
          </ac:spMkLst>
        </pc:spChg>
      </pc:sldChg>
      <pc:sldChg chg="modSp new mod">
        <pc:chgData name="Vishan Jayasinghearachchi" userId="e0f191b0-af06-4f5a-b353-a7a1de994339" providerId="ADAL" clId="{7A5C885D-0D23-4EE5-A30B-27A6D48DAE95}" dt="2023-02-05T22:36:16.295" v="6282" actId="20577"/>
        <pc:sldMkLst>
          <pc:docMk/>
          <pc:sldMk cId="1082531091" sldId="275"/>
        </pc:sldMkLst>
        <pc:spChg chg="mod">
          <ac:chgData name="Vishan Jayasinghearachchi" userId="e0f191b0-af06-4f5a-b353-a7a1de994339" providerId="ADAL" clId="{7A5C885D-0D23-4EE5-A30B-27A6D48DAE95}" dt="2023-02-05T22:22:06.171" v="6004" actId="20577"/>
          <ac:spMkLst>
            <pc:docMk/>
            <pc:sldMk cId="1082531091" sldId="275"/>
            <ac:spMk id="2" creationId="{AD29C218-FF21-C9C6-256E-1A2D118B108A}"/>
          </ac:spMkLst>
        </pc:spChg>
        <pc:spChg chg="mod">
          <ac:chgData name="Vishan Jayasinghearachchi" userId="e0f191b0-af06-4f5a-b353-a7a1de994339" providerId="ADAL" clId="{7A5C885D-0D23-4EE5-A30B-27A6D48DAE95}" dt="2023-02-05T22:36:16.295" v="6282" actId="20577"/>
          <ac:spMkLst>
            <pc:docMk/>
            <pc:sldMk cId="1082531091" sldId="275"/>
            <ac:spMk id="3" creationId="{3D6F3EDD-4CA1-502E-8081-1C93A57125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2/5/2023</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2/5/2023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2/5/2023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2/5/2023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2/5/2023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2/5/2023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techopedia.com/definition/14384/software-framework" TargetMode="External"/><Relationship Id="rId3" Type="http://schemas.openxmlformats.org/officeDocument/2006/relationships/hyperlink" Target="https://www.dre.vanderbilt.edu/~schmidt/PDF/Queue-04.pdf" TargetMode="External"/><Relationship Id="rId7" Type="http://schemas.openxmlformats.org/officeDocument/2006/relationships/hyperlink" Target="https://en.wikipedia.org/wiki/Software_framework" TargetMode="External"/><Relationship Id="rId2" Type="http://schemas.openxmlformats.org/officeDocument/2006/relationships/hyperlink" Target="https://www.indeed.com/career-advice/finding-a-job/software-engineer-vs-programmer" TargetMode="External"/><Relationship Id="rId1" Type="http://schemas.openxmlformats.org/officeDocument/2006/relationships/slideLayout" Target="../slideLayouts/slideLayout2.xml"/><Relationship Id="rId6" Type="http://schemas.openxmlformats.org/officeDocument/2006/relationships/hyperlink" Target="https://www.indeed.com/career-advice/career-development/what-is-a-framework" TargetMode="External"/><Relationship Id="rId5" Type="http://schemas.openxmlformats.org/officeDocument/2006/relationships/hyperlink" Target="https://www.baeldung.com/cs/framework-vs-library" TargetMode="External"/><Relationship Id="rId4" Type="http://schemas.openxmlformats.org/officeDocument/2006/relationships/hyperlink" Target="https://welearncode.com/what-are-frontend-framework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mailto:Vishan.j@sliit.l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mailto:nelum.a@sliit.l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000">
                <a:solidFill>
                  <a:schemeClr val="bg1"/>
                </a:solidFill>
              </a:rPr>
              <a:t>Software Frameworks – An overview</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1600">
                <a:solidFill>
                  <a:schemeClr val="bg1"/>
                </a:solidFill>
              </a:rPr>
              <a:t>Programming Applications And Frameworks (It3030)</a:t>
            </a:r>
            <a:endParaRPr lang="en-US">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18ED-E2D3-2169-F61C-F2EF6E3F9647}"/>
              </a:ext>
            </a:extLst>
          </p:cNvPr>
          <p:cNvSpPr>
            <a:spLocks noGrp="1"/>
          </p:cNvSpPr>
          <p:nvPr>
            <p:ph type="title"/>
          </p:nvPr>
        </p:nvSpPr>
        <p:spPr/>
        <p:txBody>
          <a:bodyPr/>
          <a:lstStyle/>
          <a:p>
            <a:r>
              <a:rPr lang="en-US"/>
              <a:t>Why use frameworks?</a:t>
            </a:r>
          </a:p>
        </p:txBody>
      </p:sp>
      <p:sp>
        <p:nvSpPr>
          <p:cNvPr id="3" name="Content Placeholder 2">
            <a:extLst>
              <a:ext uri="{FF2B5EF4-FFF2-40B4-BE49-F238E27FC236}">
                <a16:creationId xmlns:a16="http://schemas.microsoft.com/office/drawing/2014/main" id="{2B7C7F76-3B38-17F2-BC44-201BD1C50528}"/>
              </a:ext>
            </a:extLst>
          </p:cNvPr>
          <p:cNvSpPr>
            <a:spLocks noGrp="1"/>
          </p:cNvSpPr>
          <p:nvPr>
            <p:ph idx="1"/>
          </p:nvPr>
        </p:nvSpPr>
        <p:spPr/>
        <p:txBody>
          <a:bodyPr/>
          <a:lstStyle/>
          <a:p>
            <a:r>
              <a:rPr lang="en-US"/>
              <a:t>The designers of software frameworks aim to facilitate software developments by allowing designers and programmers to </a:t>
            </a:r>
            <a:r>
              <a:rPr lang="en-US" b="1"/>
              <a:t>devote their time to meeting software requirements rather than dealing with the more standard low-level details of providing a working system, thereby reducing overall development time</a:t>
            </a:r>
            <a:r>
              <a:rPr lang="en-US"/>
              <a:t> [6].</a:t>
            </a:r>
          </a:p>
          <a:p>
            <a:r>
              <a:rPr lang="en-US"/>
              <a:t>The aim of frameworks is to provide a common structure so that developers don’t have to redo it from scratch and can reuse the code provided. In this way, frameworks allow us to cut out much of the work and save a lot of time.</a:t>
            </a:r>
          </a:p>
          <a:p>
            <a:r>
              <a:rPr lang="en-US"/>
              <a:t>To summarize: there’s </a:t>
            </a:r>
            <a:r>
              <a:rPr lang="en-US" b="1"/>
              <a:t>no need to reinvent the wheel</a:t>
            </a:r>
            <a:r>
              <a:rPr lang="en-US"/>
              <a:t>.</a:t>
            </a:r>
          </a:p>
        </p:txBody>
      </p:sp>
    </p:spTree>
    <p:extLst>
      <p:ext uri="{BB962C8B-B14F-4D97-AF65-F5344CB8AC3E}">
        <p14:creationId xmlns:p14="http://schemas.microsoft.com/office/powerpoint/2010/main" val="321766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7825-1D5F-8FDC-539A-4C9DA2461CA3}"/>
              </a:ext>
            </a:extLst>
          </p:cNvPr>
          <p:cNvSpPr>
            <a:spLocks noGrp="1"/>
          </p:cNvSpPr>
          <p:nvPr>
            <p:ph type="title"/>
          </p:nvPr>
        </p:nvSpPr>
        <p:spPr/>
        <p:txBody>
          <a:bodyPr/>
          <a:lstStyle/>
          <a:p>
            <a:r>
              <a:rPr lang="en-US"/>
              <a:t>Advantages of using frameworks</a:t>
            </a:r>
          </a:p>
        </p:txBody>
      </p:sp>
      <p:sp>
        <p:nvSpPr>
          <p:cNvPr id="3" name="Content Placeholder 2">
            <a:extLst>
              <a:ext uri="{FF2B5EF4-FFF2-40B4-BE49-F238E27FC236}">
                <a16:creationId xmlns:a16="http://schemas.microsoft.com/office/drawing/2014/main" id="{B3E20622-05DC-B01E-F3F5-54664A636CA5}"/>
              </a:ext>
            </a:extLst>
          </p:cNvPr>
          <p:cNvSpPr>
            <a:spLocks noGrp="1"/>
          </p:cNvSpPr>
          <p:nvPr>
            <p:ph idx="1"/>
          </p:nvPr>
        </p:nvSpPr>
        <p:spPr/>
        <p:txBody>
          <a:bodyPr/>
          <a:lstStyle/>
          <a:p>
            <a:r>
              <a:rPr lang="en-US"/>
              <a:t>Improved coding, easy code reusability and ease of debugging code compared with from-scratch developments.</a:t>
            </a:r>
          </a:p>
          <a:p>
            <a:r>
              <a:rPr lang="en-US"/>
              <a:t>Community support.</a:t>
            </a:r>
          </a:p>
          <a:p>
            <a:r>
              <a:rPr lang="en-US"/>
              <a:t>Accelerated development (if the programmer is familiar with the framework). </a:t>
            </a:r>
          </a:p>
          <a:p>
            <a:r>
              <a:rPr lang="en-US"/>
              <a:t>Often provides caching and optimized processes for resource intensive tasks.</a:t>
            </a:r>
          </a:p>
          <a:p>
            <a:r>
              <a:rPr lang="en-US"/>
              <a:t>Enables faster methods for development with less code (boilerplate code etc.).</a:t>
            </a:r>
          </a:p>
          <a:p>
            <a:r>
              <a:rPr lang="en-US"/>
              <a:t>Better compliance to accepted security standards.</a:t>
            </a:r>
          </a:p>
        </p:txBody>
      </p:sp>
    </p:spTree>
    <p:extLst>
      <p:ext uri="{BB962C8B-B14F-4D97-AF65-F5344CB8AC3E}">
        <p14:creationId xmlns:p14="http://schemas.microsoft.com/office/powerpoint/2010/main" val="315353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7825-1D5F-8FDC-539A-4C9DA2461CA3}"/>
              </a:ext>
            </a:extLst>
          </p:cNvPr>
          <p:cNvSpPr>
            <a:spLocks noGrp="1"/>
          </p:cNvSpPr>
          <p:nvPr>
            <p:ph type="title"/>
          </p:nvPr>
        </p:nvSpPr>
        <p:spPr/>
        <p:txBody>
          <a:bodyPr/>
          <a:lstStyle/>
          <a:p>
            <a:r>
              <a:rPr lang="en-US"/>
              <a:t>Limitations of using frameworks</a:t>
            </a:r>
          </a:p>
        </p:txBody>
      </p:sp>
      <p:sp>
        <p:nvSpPr>
          <p:cNvPr id="3" name="Content Placeholder 2">
            <a:extLst>
              <a:ext uri="{FF2B5EF4-FFF2-40B4-BE49-F238E27FC236}">
                <a16:creationId xmlns:a16="http://schemas.microsoft.com/office/drawing/2014/main" id="{B3E20622-05DC-B01E-F3F5-54664A636CA5}"/>
              </a:ext>
            </a:extLst>
          </p:cNvPr>
          <p:cNvSpPr>
            <a:spLocks noGrp="1"/>
          </p:cNvSpPr>
          <p:nvPr>
            <p:ph idx="1"/>
          </p:nvPr>
        </p:nvSpPr>
        <p:spPr/>
        <p:txBody>
          <a:bodyPr/>
          <a:lstStyle/>
          <a:p>
            <a:r>
              <a:rPr lang="en-US"/>
              <a:t>Learning the Framework and not the programming language prevent programmers from gaining an in-depth understanding of the programming language.</a:t>
            </a:r>
          </a:p>
          <a:p>
            <a:r>
              <a:rPr lang="en-US"/>
              <a:t>Users of a framework are forced to respect the limitations and conventions imposed by its design.</a:t>
            </a:r>
          </a:p>
          <a:p>
            <a:r>
              <a:rPr lang="en-US"/>
              <a:t>Options to tweak functionalities are limited.</a:t>
            </a:r>
          </a:p>
          <a:p>
            <a:r>
              <a:rPr lang="en-US"/>
              <a:t>A framework will come with everything required to satisfy a wide range of use cases, not all these features will be used for a given project. </a:t>
            </a:r>
          </a:p>
          <a:p>
            <a:r>
              <a:rPr lang="en-US"/>
              <a:t>The right framework for the application should be chosen, or else performance and user experience may be impacted negatively.</a:t>
            </a:r>
          </a:p>
          <a:p>
            <a:r>
              <a:rPr lang="en-US"/>
              <a:t>We must be up-to-date with new/deprecated features in every version.</a:t>
            </a:r>
          </a:p>
        </p:txBody>
      </p:sp>
    </p:spTree>
    <p:extLst>
      <p:ext uri="{BB962C8B-B14F-4D97-AF65-F5344CB8AC3E}">
        <p14:creationId xmlns:p14="http://schemas.microsoft.com/office/powerpoint/2010/main" val="367197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C218-FF21-C9C6-256E-1A2D118B108A}"/>
              </a:ext>
            </a:extLst>
          </p:cNvPr>
          <p:cNvSpPr>
            <a:spLocks noGrp="1"/>
          </p:cNvSpPr>
          <p:nvPr>
            <p:ph type="title"/>
          </p:nvPr>
        </p:nvSpPr>
        <p:spPr/>
        <p:txBody>
          <a:bodyPr/>
          <a:lstStyle/>
          <a:p>
            <a:r>
              <a:rPr lang="en-US"/>
              <a:t>Some examples</a:t>
            </a:r>
          </a:p>
        </p:txBody>
      </p:sp>
      <p:sp>
        <p:nvSpPr>
          <p:cNvPr id="3" name="Content Placeholder 2">
            <a:extLst>
              <a:ext uri="{FF2B5EF4-FFF2-40B4-BE49-F238E27FC236}">
                <a16:creationId xmlns:a16="http://schemas.microsoft.com/office/drawing/2014/main" id="{3D6F3EDD-4CA1-502E-8081-1C93A57125CF}"/>
              </a:ext>
            </a:extLst>
          </p:cNvPr>
          <p:cNvSpPr>
            <a:spLocks noGrp="1"/>
          </p:cNvSpPr>
          <p:nvPr>
            <p:ph idx="1"/>
          </p:nvPr>
        </p:nvSpPr>
        <p:spPr/>
        <p:txBody>
          <a:bodyPr/>
          <a:lstStyle/>
          <a:p>
            <a:pPr lvl="1"/>
            <a:r>
              <a:rPr lang="en-US"/>
              <a:t>Spring Boot (Java)</a:t>
            </a:r>
          </a:p>
          <a:p>
            <a:pPr lvl="1"/>
            <a:r>
              <a:rPr lang="en-US"/>
              <a:t>Express.js (with Node.js)</a:t>
            </a:r>
          </a:p>
          <a:p>
            <a:pPr lvl="1"/>
            <a:r>
              <a:rPr lang="en-US"/>
              <a:t>Laravel (PHP)</a:t>
            </a:r>
          </a:p>
          <a:p>
            <a:pPr lvl="1"/>
            <a:r>
              <a:rPr lang="en-US"/>
              <a:t>.NET Core (C# etc.)</a:t>
            </a:r>
          </a:p>
          <a:p>
            <a:pPr lvl="1"/>
            <a:r>
              <a:rPr lang="en-US"/>
              <a:t>Angular (Typescript)</a:t>
            </a:r>
          </a:p>
          <a:p>
            <a:pPr lvl="1"/>
            <a:r>
              <a:rPr lang="en-US"/>
              <a:t>Vue.js (JavaScript)</a:t>
            </a:r>
          </a:p>
        </p:txBody>
      </p:sp>
    </p:spTree>
    <p:extLst>
      <p:ext uri="{BB962C8B-B14F-4D97-AF65-F5344CB8AC3E}">
        <p14:creationId xmlns:p14="http://schemas.microsoft.com/office/powerpoint/2010/main" val="108253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5F46-41FC-1819-BDE4-3759BEB9C6B3}"/>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AA8BC26C-3BCD-705E-AFE0-0084D8726D79}"/>
              </a:ext>
            </a:extLst>
          </p:cNvPr>
          <p:cNvSpPr>
            <a:spLocks noGrp="1"/>
          </p:cNvSpPr>
          <p:nvPr>
            <p:ph idx="1"/>
          </p:nvPr>
        </p:nvSpPr>
        <p:spPr/>
        <p:txBody>
          <a:bodyPr/>
          <a:lstStyle/>
          <a:p>
            <a:pPr marL="342900" indent="-342900">
              <a:buFont typeface="+mj-lt"/>
              <a:buAutoNum type="arabicPeriod"/>
            </a:pPr>
            <a:r>
              <a:rPr lang="en-US">
                <a:hlinkClick r:id="rId2"/>
              </a:rPr>
              <a:t>Software Engineer vs. Programmer: What's the Difference?</a:t>
            </a:r>
            <a:endParaRPr lang="en-US"/>
          </a:p>
          <a:p>
            <a:pPr marL="342900" indent="-342900">
              <a:buFont typeface="+mj-lt"/>
              <a:buAutoNum type="arabicPeriod"/>
            </a:pPr>
            <a:r>
              <a:rPr lang="en-US">
                <a:hlinkClick r:id="rId3"/>
              </a:rPr>
              <a:t>Frameworks: Why They Are Important and How to Apply Them Effectively</a:t>
            </a:r>
            <a:endParaRPr lang="en-US"/>
          </a:p>
          <a:p>
            <a:pPr marL="342900" indent="-342900">
              <a:buFont typeface="+mj-lt"/>
              <a:buAutoNum type="arabicPeriod"/>
            </a:pPr>
            <a:r>
              <a:rPr lang="en-US">
                <a:hlinkClick r:id="rId4"/>
              </a:rPr>
              <a:t>What is a Web Framework, and Why Should I use one?</a:t>
            </a:r>
            <a:endParaRPr lang="en-US"/>
          </a:p>
          <a:p>
            <a:pPr marL="342900" indent="-342900">
              <a:buFont typeface="+mj-lt"/>
              <a:buAutoNum type="arabicPeriod"/>
            </a:pPr>
            <a:r>
              <a:rPr lang="en-US">
                <a:hlinkClick r:id="rId5"/>
              </a:rPr>
              <a:t>The Difference Between a Framework and a Library</a:t>
            </a:r>
            <a:endParaRPr lang="en-US"/>
          </a:p>
          <a:p>
            <a:pPr marL="342900" indent="-342900">
              <a:buFont typeface="+mj-lt"/>
              <a:buAutoNum type="arabicPeriod"/>
            </a:pPr>
            <a:r>
              <a:rPr lang="en-US">
                <a:hlinkClick r:id="rId6"/>
              </a:rPr>
              <a:t>What Is a Framework? (Definition and Types of Frameworks)</a:t>
            </a:r>
            <a:endParaRPr lang="en-US"/>
          </a:p>
          <a:p>
            <a:pPr marL="342900" indent="-342900">
              <a:buFont typeface="+mj-lt"/>
              <a:buAutoNum type="arabicPeriod"/>
            </a:pPr>
            <a:r>
              <a:rPr lang="en-US">
                <a:hlinkClick r:id="rId7"/>
              </a:rPr>
              <a:t>Software framework</a:t>
            </a:r>
            <a:endParaRPr lang="en-US"/>
          </a:p>
          <a:p>
            <a:pPr marL="342900" indent="-342900">
              <a:buFont typeface="+mj-lt"/>
              <a:buAutoNum type="arabicPeriod"/>
            </a:pPr>
            <a:r>
              <a:rPr lang="en-US">
                <a:hlinkClick r:id="rId8"/>
              </a:rPr>
              <a:t>Techopedia Explains Software Framework</a:t>
            </a:r>
            <a:endParaRPr lang="en-US"/>
          </a:p>
        </p:txBody>
      </p:sp>
    </p:spTree>
    <p:extLst>
      <p:ext uri="{BB962C8B-B14F-4D97-AF65-F5344CB8AC3E}">
        <p14:creationId xmlns:p14="http://schemas.microsoft.com/office/powerpoint/2010/main" val="131445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a:solidFill>
                  <a:schemeClr val="bg2"/>
                </a:solidFill>
                <a:hlinkClick r:id="rId3"/>
              </a:rPr>
              <a:t>Vishan.j@sliit.lk</a:t>
            </a:r>
            <a:endParaRPr lang="en-US">
              <a:solidFill>
                <a:schemeClr val="bg2"/>
              </a:solidFill>
            </a:endParaRPr>
          </a:p>
          <a:p>
            <a:r>
              <a:rPr lang="en-US" sz="1800" u="sng">
                <a:solidFill>
                  <a:srgbClr val="333333"/>
                </a:solidFill>
                <a:effectLst/>
                <a:latin typeface="Segoe UI" panose="020B0502040204020203" pitchFamily="34" charset="0"/>
                <a:ea typeface="Times New Roman" panose="02020603050405020304" pitchFamily="18" charset="0"/>
                <a:hlinkClick r:id="rId4"/>
              </a:rPr>
              <a:t>nelum.a@sliit.lk</a:t>
            </a:r>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F5AB-F427-BFBB-137B-28704EB3A371}"/>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FB3754EE-E650-F96A-F672-26E12BA755EB}"/>
              </a:ext>
            </a:extLst>
          </p:cNvPr>
          <p:cNvSpPr>
            <a:spLocks noGrp="1"/>
          </p:cNvSpPr>
          <p:nvPr>
            <p:ph idx="1"/>
          </p:nvPr>
        </p:nvSpPr>
        <p:spPr/>
        <p:txBody>
          <a:bodyPr>
            <a:normAutofit lnSpcReduction="10000"/>
          </a:bodyPr>
          <a:lstStyle/>
          <a:p>
            <a:r>
              <a:rPr lang="en-US"/>
              <a:t>Preliminaries</a:t>
            </a:r>
          </a:p>
          <a:p>
            <a:r>
              <a:rPr lang="en-US"/>
              <a:t>Programming vs Software Engineering</a:t>
            </a:r>
          </a:p>
          <a:p>
            <a:r>
              <a:rPr lang="en-US"/>
              <a:t>Generic functionalities in Software Development</a:t>
            </a:r>
          </a:p>
          <a:p>
            <a:r>
              <a:rPr lang="en-US"/>
              <a:t>Frameworks: what are they?</a:t>
            </a:r>
          </a:p>
          <a:p>
            <a:r>
              <a:rPr lang="en-US"/>
              <a:t>How does Frameworks help with the Software Engineering Approach?</a:t>
            </a:r>
          </a:p>
          <a:p>
            <a:r>
              <a:rPr lang="en-US"/>
              <a:t>Framework vs. Libraries</a:t>
            </a:r>
          </a:p>
          <a:p>
            <a:r>
              <a:rPr lang="en-US"/>
              <a:t>Why use frameworks?</a:t>
            </a:r>
          </a:p>
          <a:p>
            <a:r>
              <a:rPr lang="en-US"/>
              <a:t>Advantages of using frameworks</a:t>
            </a:r>
          </a:p>
          <a:p>
            <a:r>
              <a:rPr lang="en-US"/>
              <a:t>Limitations of using frameworks</a:t>
            </a:r>
          </a:p>
          <a:p>
            <a:endParaRPr lang="en-US"/>
          </a:p>
        </p:txBody>
      </p:sp>
    </p:spTree>
    <p:extLst>
      <p:ext uri="{BB962C8B-B14F-4D97-AF65-F5344CB8AC3E}">
        <p14:creationId xmlns:p14="http://schemas.microsoft.com/office/powerpoint/2010/main" val="244417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C7BE-84DC-3163-452D-C62C3CFB3E9A}"/>
              </a:ext>
            </a:extLst>
          </p:cNvPr>
          <p:cNvSpPr>
            <a:spLocks noGrp="1"/>
          </p:cNvSpPr>
          <p:nvPr>
            <p:ph type="title"/>
          </p:nvPr>
        </p:nvSpPr>
        <p:spPr/>
        <p:txBody>
          <a:bodyPr/>
          <a:lstStyle/>
          <a:p>
            <a:r>
              <a:rPr lang="en-US"/>
              <a:t>Preliminaries</a:t>
            </a:r>
          </a:p>
        </p:txBody>
      </p:sp>
      <p:sp>
        <p:nvSpPr>
          <p:cNvPr id="3" name="Content Placeholder 2">
            <a:extLst>
              <a:ext uri="{FF2B5EF4-FFF2-40B4-BE49-F238E27FC236}">
                <a16:creationId xmlns:a16="http://schemas.microsoft.com/office/drawing/2014/main" id="{EB303555-5D4A-69E3-CE21-7D2AD3122D36}"/>
              </a:ext>
            </a:extLst>
          </p:cNvPr>
          <p:cNvSpPr>
            <a:spLocks noGrp="1"/>
          </p:cNvSpPr>
          <p:nvPr>
            <p:ph idx="1"/>
          </p:nvPr>
        </p:nvSpPr>
        <p:spPr/>
        <p:txBody>
          <a:bodyPr>
            <a:normAutofit lnSpcReduction="10000"/>
          </a:bodyPr>
          <a:lstStyle/>
          <a:p>
            <a:pPr lvl="1"/>
            <a:r>
              <a:rPr lang="en-US" sz="1500"/>
              <a:t>What is this course?</a:t>
            </a:r>
          </a:p>
          <a:p>
            <a:pPr lvl="2"/>
            <a:r>
              <a:rPr lang="en-US" sz="1300" b="1"/>
              <a:t>PAF (IT3030) </a:t>
            </a:r>
            <a:r>
              <a:rPr lang="en-US" sz="1300"/>
              <a:t>introduces the fundamentals of full stack web development with an emphasis on application of good software engineering practices and Industry standards.</a:t>
            </a:r>
          </a:p>
          <a:p>
            <a:pPr lvl="1"/>
            <a:r>
              <a:rPr lang="en-US" sz="1500"/>
              <a:t>Learning Outcomes of this course?</a:t>
            </a:r>
          </a:p>
          <a:p>
            <a:pPr lvl="2"/>
            <a:r>
              <a:rPr lang="en-US" sz="1300"/>
              <a:t>After completing this module, you will,</a:t>
            </a:r>
          </a:p>
          <a:p>
            <a:pPr lvl="3"/>
            <a:r>
              <a:rPr lang="en-US" sz="1300"/>
              <a:t>Know the basics of  Software Frameworks</a:t>
            </a:r>
          </a:p>
          <a:p>
            <a:pPr lvl="3"/>
            <a:r>
              <a:rPr lang="en-US" sz="1300"/>
              <a:t>Apply Industry standard software development best practices</a:t>
            </a:r>
          </a:p>
          <a:p>
            <a:pPr lvl="3"/>
            <a:r>
              <a:rPr lang="en-US" sz="1300"/>
              <a:t>Understand the REST architectural style</a:t>
            </a:r>
          </a:p>
          <a:p>
            <a:pPr lvl="3"/>
            <a:r>
              <a:rPr lang="en-US" sz="1300"/>
              <a:t>Develop Java based REST web services (Back-end)</a:t>
            </a:r>
          </a:p>
          <a:p>
            <a:pPr lvl="3"/>
            <a:r>
              <a:rPr lang="en-US" sz="1300"/>
              <a:t>Develop JavaScript based Interactive web applications (Front-end)</a:t>
            </a:r>
          </a:p>
          <a:p>
            <a:pPr lvl="1"/>
            <a:r>
              <a:rPr lang="en-US" sz="1500"/>
              <a:t>Module Outline</a:t>
            </a:r>
          </a:p>
          <a:p>
            <a:pPr lvl="1"/>
            <a:r>
              <a:rPr lang="en-US" sz="1500"/>
              <a:t>Assessments</a:t>
            </a:r>
          </a:p>
          <a:p>
            <a:pPr lvl="3"/>
            <a:endParaRPr lang="en-US"/>
          </a:p>
        </p:txBody>
      </p:sp>
    </p:spTree>
    <p:extLst>
      <p:ext uri="{BB962C8B-B14F-4D97-AF65-F5344CB8AC3E}">
        <p14:creationId xmlns:p14="http://schemas.microsoft.com/office/powerpoint/2010/main" val="422529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6960-38DF-F646-ACC9-F843A78C4E2B}"/>
              </a:ext>
            </a:extLst>
          </p:cNvPr>
          <p:cNvSpPr>
            <a:spLocks noGrp="1"/>
          </p:cNvSpPr>
          <p:nvPr>
            <p:ph type="title"/>
          </p:nvPr>
        </p:nvSpPr>
        <p:spPr/>
        <p:txBody>
          <a:bodyPr/>
          <a:lstStyle/>
          <a:p>
            <a:r>
              <a:rPr lang="en-US"/>
              <a:t>Programming vs Software Engineering</a:t>
            </a:r>
          </a:p>
        </p:txBody>
      </p:sp>
      <p:sp>
        <p:nvSpPr>
          <p:cNvPr id="3" name="Content Placeholder 2">
            <a:extLst>
              <a:ext uri="{FF2B5EF4-FFF2-40B4-BE49-F238E27FC236}">
                <a16:creationId xmlns:a16="http://schemas.microsoft.com/office/drawing/2014/main" id="{03A3C743-1E33-8C26-A483-54FDC79460C7}"/>
              </a:ext>
            </a:extLst>
          </p:cNvPr>
          <p:cNvSpPr>
            <a:spLocks noGrp="1"/>
          </p:cNvSpPr>
          <p:nvPr>
            <p:ph idx="1"/>
          </p:nvPr>
        </p:nvSpPr>
        <p:spPr/>
        <p:txBody>
          <a:bodyPr/>
          <a:lstStyle/>
          <a:p>
            <a:r>
              <a:rPr lang="en-US"/>
              <a:t>What is Programming?</a:t>
            </a:r>
          </a:p>
          <a:p>
            <a:pPr lvl="1"/>
            <a:r>
              <a:rPr lang="en-US"/>
              <a:t>Programming simply means writing Code to create an application.</a:t>
            </a:r>
          </a:p>
          <a:p>
            <a:r>
              <a:rPr lang="en-US"/>
              <a:t>What is Software Engineering?</a:t>
            </a:r>
          </a:p>
          <a:p>
            <a:pPr lvl="1"/>
            <a:r>
              <a:rPr lang="en-US"/>
              <a:t>Software engineering is the end-to-end process of applying good engineering principles and software development practices to produce quality software. </a:t>
            </a:r>
          </a:p>
          <a:p>
            <a:r>
              <a:rPr lang="en-US"/>
              <a:t>Programming vs Software Engineering</a:t>
            </a:r>
          </a:p>
          <a:p>
            <a:pPr lvl="1"/>
            <a:r>
              <a:rPr lang="en-US"/>
              <a:t>Software Engineering is </a:t>
            </a:r>
            <a:r>
              <a:rPr lang="en-US" b="1"/>
              <a:t>NOT</a:t>
            </a:r>
            <a:r>
              <a:rPr lang="en-US"/>
              <a:t> just coding. Coding is just one part of a large process.</a:t>
            </a:r>
          </a:p>
          <a:p>
            <a:pPr lvl="1"/>
            <a:r>
              <a:rPr lang="en-US" b="1"/>
              <a:t>Q:  What other practices come under software engineering?</a:t>
            </a:r>
          </a:p>
        </p:txBody>
      </p:sp>
    </p:spTree>
    <p:extLst>
      <p:ext uri="{BB962C8B-B14F-4D97-AF65-F5344CB8AC3E}">
        <p14:creationId xmlns:p14="http://schemas.microsoft.com/office/powerpoint/2010/main" val="256965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C6F7-AF0E-BE39-3CC1-EF8BDC7F4E5C}"/>
              </a:ext>
            </a:extLst>
          </p:cNvPr>
          <p:cNvSpPr>
            <a:spLocks noGrp="1"/>
          </p:cNvSpPr>
          <p:nvPr>
            <p:ph type="title"/>
          </p:nvPr>
        </p:nvSpPr>
        <p:spPr/>
        <p:txBody>
          <a:bodyPr/>
          <a:lstStyle/>
          <a:p>
            <a:r>
              <a:rPr lang="en-US"/>
              <a:t>Programming vs Software Engineering</a:t>
            </a:r>
          </a:p>
        </p:txBody>
      </p:sp>
      <p:sp>
        <p:nvSpPr>
          <p:cNvPr id="3" name="Content Placeholder 2">
            <a:extLst>
              <a:ext uri="{FF2B5EF4-FFF2-40B4-BE49-F238E27FC236}">
                <a16:creationId xmlns:a16="http://schemas.microsoft.com/office/drawing/2014/main" id="{36077C0B-3560-EBCE-90E5-DD1C4E58F55C}"/>
              </a:ext>
            </a:extLst>
          </p:cNvPr>
          <p:cNvSpPr>
            <a:spLocks noGrp="1"/>
          </p:cNvSpPr>
          <p:nvPr>
            <p:ph idx="1"/>
          </p:nvPr>
        </p:nvSpPr>
        <p:spPr/>
        <p:txBody>
          <a:bodyPr/>
          <a:lstStyle/>
          <a:p>
            <a:r>
              <a:rPr lang="en-US"/>
              <a:t>What other practices come under software engineering?</a:t>
            </a:r>
          </a:p>
          <a:p>
            <a:pPr lvl="1"/>
            <a:r>
              <a:rPr lang="en-US"/>
              <a:t>Analyzing user requirements and designing the software to meet those requirements.</a:t>
            </a:r>
          </a:p>
          <a:p>
            <a:pPr lvl="1"/>
            <a:r>
              <a:rPr lang="en-US"/>
              <a:t>Communicating with all the stakeholders to resolve issues and update them on the progress.</a:t>
            </a:r>
          </a:p>
          <a:p>
            <a:pPr lvl="1"/>
            <a:r>
              <a:rPr lang="en-US"/>
              <a:t>Choosing the software architectures, patterns, algorithms, coding techniques, technologies used to realize the software design based on sound design considerations.</a:t>
            </a:r>
          </a:p>
          <a:p>
            <a:pPr lvl="1"/>
            <a:r>
              <a:rPr lang="en-US"/>
              <a:t>Quality Assurance (QA) of the developed software to ensure that the software meets the client requirements and acceptable reliability, performance and security considerations.</a:t>
            </a:r>
          </a:p>
          <a:p>
            <a:pPr lvl="1"/>
            <a:r>
              <a:rPr lang="en-US"/>
              <a:t>Deploying/ releasing the software for actual use.</a:t>
            </a:r>
          </a:p>
          <a:p>
            <a:pPr lvl="1"/>
            <a:r>
              <a:rPr lang="en-US"/>
              <a:t>Maintaining the developed software as needed after release/ deployment.</a:t>
            </a:r>
          </a:p>
        </p:txBody>
      </p:sp>
    </p:spTree>
    <p:extLst>
      <p:ext uri="{BB962C8B-B14F-4D97-AF65-F5344CB8AC3E}">
        <p14:creationId xmlns:p14="http://schemas.microsoft.com/office/powerpoint/2010/main" val="75605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8874-DB3F-AD12-FC24-4A4A4FCB965B}"/>
              </a:ext>
            </a:extLst>
          </p:cNvPr>
          <p:cNvSpPr>
            <a:spLocks noGrp="1"/>
          </p:cNvSpPr>
          <p:nvPr>
            <p:ph type="title"/>
          </p:nvPr>
        </p:nvSpPr>
        <p:spPr/>
        <p:txBody>
          <a:bodyPr/>
          <a:lstStyle/>
          <a:p>
            <a:r>
              <a:rPr lang="en-US"/>
              <a:t>Generic functionalities in Software Development</a:t>
            </a:r>
          </a:p>
        </p:txBody>
      </p:sp>
      <p:sp>
        <p:nvSpPr>
          <p:cNvPr id="3" name="Content Placeholder 2">
            <a:extLst>
              <a:ext uri="{FF2B5EF4-FFF2-40B4-BE49-F238E27FC236}">
                <a16:creationId xmlns:a16="http://schemas.microsoft.com/office/drawing/2014/main" id="{530D0CA0-DAB7-8E21-1912-6C249BFEFBE2}"/>
              </a:ext>
            </a:extLst>
          </p:cNvPr>
          <p:cNvSpPr>
            <a:spLocks noGrp="1"/>
          </p:cNvSpPr>
          <p:nvPr>
            <p:ph idx="1"/>
          </p:nvPr>
        </p:nvSpPr>
        <p:spPr/>
        <p:txBody>
          <a:bodyPr/>
          <a:lstStyle/>
          <a:p>
            <a:r>
              <a:rPr lang="en-US"/>
              <a:t>Generic functionalities in Software Development</a:t>
            </a:r>
          </a:p>
          <a:p>
            <a:pPr lvl="1"/>
            <a:r>
              <a:rPr lang="en-US"/>
              <a:t>Most (web) applications have a lot of features in common.</a:t>
            </a:r>
          </a:p>
          <a:p>
            <a:pPr lvl="2"/>
            <a:r>
              <a:rPr lang="en-US" err="1"/>
              <a:t>Eg</a:t>
            </a:r>
            <a:r>
              <a:rPr lang="en-US"/>
              <a:t>: User Authentication, routing, Database connectivity, Scheduled jobs etc.</a:t>
            </a:r>
          </a:p>
          <a:p>
            <a:pPr lvl="1"/>
            <a:r>
              <a:rPr lang="en-US"/>
              <a:t>There is little point in rewriting all the functionalities (including the common ones) from scratch every time new software is developed. </a:t>
            </a:r>
          </a:p>
          <a:p>
            <a:pPr lvl="1"/>
            <a:r>
              <a:rPr lang="en-US"/>
              <a:t>What if the generic functionalities can be collected and made reusable?</a:t>
            </a:r>
          </a:p>
        </p:txBody>
      </p:sp>
    </p:spTree>
    <p:extLst>
      <p:ext uri="{BB962C8B-B14F-4D97-AF65-F5344CB8AC3E}">
        <p14:creationId xmlns:p14="http://schemas.microsoft.com/office/powerpoint/2010/main" val="210401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4D53-4DBB-6788-E689-5CE96C69EA7F}"/>
              </a:ext>
            </a:extLst>
          </p:cNvPr>
          <p:cNvSpPr>
            <a:spLocks noGrp="1"/>
          </p:cNvSpPr>
          <p:nvPr>
            <p:ph type="title"/>
          </p:nvPr>
        </p:nvSpPr>
        <p:spPr/>
        <p:txBody>
          <a:bodyPr/>
          <a:lstStyle/>
          <a:p>
            <a:r>
              <a:rPr lang="en-US"/>
              <a:t>Frameworks: what are they?</a:t>
            </a:r>
          </a:p>
        </p:txBody>
      </p:sp>
      <p:sp>
        <p:nvSpPr>
          <p:cNvPr id="3" name="Content Placeholder 2">
            <a:extLst>
              <a:ext uri="{FF2B5EF4-FFF2-40B4-BE49-F238E27FC236}">
                <a16:creationId xmlns:a16="http://schemas.microsoft.com/office/drawing/2014/main" id="{0FF7B601-6176-FBFC-F461-FB07E4827DEF}"/>
              </a:ext>
            </a:extLst>
          </p:cNvPr>
          <p:cNvSpPr>
            <a:spLocks noGrp="1"/>
          </p:cNvSpPr>
          <p:nvPr>
            <p:ph idx="1"/>
          </p:nvPr>
        </p:nvSpPr>
        <p:spPr/>
        <p:txBody>
          <a:bodyPr/>
          <a:lstStyle/>
          <a:p>
            <a:r>
              <a:rPr lang="en-US"/>
              <a:t>A framework is an integrated set of software artifacts (such as classes, objects, and components) that collaborate to provide a reusable architecture for a family of related applications [1].</a:t>
            </a:r>
          </a:p>
          <a:p>
            <a:r>
              <a:rPr lang="en-US"/>
              <a:t>A framework enables a coding environment that contains low-level libraries to address conventional coding issues. The objective of a framework is to deliver faster development of an application. This includes everything we need to build large-scale applications, such as templates based on best practices [4].</a:t>
            </a:r>
          </a:p>
          <a:p>
            <a:r>
              <a:rPr lang="en-US"/>
              <a:t>A framework is a foundation for developing software applications. Software engineers and developers use a framework as a template to create websites and applications. Developers do this by adding code to a framework, then personalizing it for their specific purpose [5].</a:t>
            </a:r>
          </a:p>
          <a:p>
            <a:r>
              <a:rPr lang="en-US"/>
              <a:t> A software framework is an abstraction in which software, providing generic functionality, can be selectively changed (</a:t>
            </a:r>
            <a:r>
              <a:rPr lang="en-US" b="1"/>
              <a:t>extended</a:t>
            </a:r>
            <a:r>
              <a:rPr lang="en-US"/>
              <a:t>) by additional user-written code, thus providing application-specific software [6].</a:t>
            </a:r>
          </a:p>
        </p:txBody>
      </p:sp>
    </p:spTree>
    <p:extLst>
      <p:ext uri="{BB962C8B-B14F-4D97-AF65-F5344CB8AC3E}">
        <p14:creationId xmlns:p14="http://schemas.microsoft.com/office/powerpoint/2010/main" val="284663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8ABA-DE65-5D78-DD7A-A7E2D635759B}"/>
              </a:ext>
            </a:extLst>
          </p:cNvPr>
          <p:cNvSpPr>
            <a:spLocks noGrp="1"/>
          </p:cNvSpPr>
          <p:nvPr>
            <p:ph type="title"/>
          </p:nvPr>
        </p:nvSpPr>
        <p:spPr/>
        <p:txBody>
          <a:bodyPr>
            <a:normAutofit/>
          </a:bodyPr>
          <a:lstStyle/>
          <a:p>
            <a:r>
              <a:rPr lang="en-US"/>
              <a:t>How does Frameworks help with the Software Engineering Approach?</a:t>
            </a:r>
          </a:p>
        </p:txBody>
      </p:sp>
      <p:sp>
        <p:nvSpPr>
          <p:cNvPr id="3" name="Content Placeholder 2">
            <a:extLst>
              <a:ext uri="{FF2B5EF4-FFF2-40B4-BE49-F238E27FC236}">
                <a16:creationId xmlns:a16="http://schemas.microsoft.com/office/drawing/2014/main" id="{B1BD04B5-92B7-485C-101F-A83322AA2A2F}"/>
              </a:ext>
            </a:extLst>
          </p:cNvPr>
          <p:cNvSpPr>
            <a:spLocks noGrp="1"/>
          </p:cNvSpPr>
          <p:nvPr>
            <p:ph idx="1"/>
          </p:nvPr>
        </p:nvSpPr>
        <p:spPr/>
        <p:txBody>
          <a:bodyPr>
            <a:normAutofit/>
          </a:bodyPr>
          <a:lstStyle/>
          <a:p>
            <a:r>
              <a:rPr lang="en-US"/>
              <a:t>How does Frameworks help with the Software Engineering Approach?</a:t>
            </a:r>
          </a:p>
          <a:p>
            <a:pPr lvl="1"/>
            <a:r>
              <a:rPr lang="en-US"/>
              <a:t>Architectural Patterns (</a:t>
            </a:r>
            <a:r>
              <a:rPr lang="en-US" err="1"/>
              <a:t>eg</a:t>
            </a:r>
            <a:r>
              <a:rPr lang="en-US"/>
              <a:t>: MVC, MVVM)</a:t>
            </a:r>
          </a:p>
          <a:p>
            <a:pPr lvl="1"/>
            <a:r>
              <a:rPr lang="en-US"/>
              <a:t>Design Patterns</a:t>
            </a:r>
          </a:p>
          <a:p>
            <a:pPr lvl="2"/>
            <a:r>
              <a:rPr lang="en-US"/>
              <a:t>Inversion of Control</a:t>
            </a:r>
          </a:p>
          <a:p>
            <a:pPr lvl="1"/>
            <a:r>
              <a:rPr lang="en-US"/>
              <a:t>Standards/ Best Practices (Naming conventions, Coding standards, Directory structures etc.)</a:t>
            </a:r>
          </a:p>
          <a:p>
            <a:pPr lvl="1"/>
            <a:r>
              <a:rPr lang="en-US"/>
              <a:t>Tooling Support (Package managers, Dependency managers, Boilerplate code generation)</a:t>
            </a:r>
          </a:p>
          <a:p>
            <a:pPr lvl="1"/>
            <a:r>
              <a:rPr lang="en-US"/>
              <a:t>Testing Support</a:t>
            </a:r>
          </a:p>
          <a:p>
            <a:endParaRPr lang="en-US"/>
          </a:p>
        </p:txBody>
      </p:sp>
    </p:spTree>
    <p:extLst>
      <p:ext uri="{BB962C8B-B14F-4D97-AF65-F5344CB8AC3E}">
        <p14:creationId xmlns:p14="http://schemas.microsoft.com/office/powerpoint/2010/main" val="222489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CD57-E4D6-6C3B-7FA6-D075DA3CF644}"/>
              </a:ext>
            </a:extLst>
          </p:cNvPr>
          <p:cNvSpPr>
            <a:spLocks noGrp="1"/>
          </p:cNvSpPr>
          <p:nvPr>
            <p:ph type="title"/>
          </p:nvPr>
        </p:nvSpPr>
        <p:spPr/>
        <p:txBody>
          <a:bodyPr/>
          <a:lstStyle/>
          <a:p>
            <a:r>
              <a:rPr lang="en-US"/>
              <a:t>Framework vs. Libraries</a:t>
            </a:r>
          </a:p>
        </p:txBody>
      </p:sp>
      <p:sp>
        <p:nvSpPr>
          <p:cNvPr id="3" name="Content Placeholder 2">
            <a:extLst>
              <a:ext uri="{FF2B5EF4-FFF2-40B4-BE49-F238E27FC236}">
                <a16:creationId xmlns:a16="http://schemas.microsoft.com/office/drawing/2014/main" id="{3403A2AB-8AF0-FAE2-7334-B555146AAD4C}"/>
              </a:ext>
            </a:extLst>
          </p:cNvPr>
          <p:cNvSpPr>
            <a:spLocks noGrp="1"/>
          </p:cNvSpPr>
          <p:nvPr>
            <p:ph idx="1"/>
          </p:nvPr>
        </p:nvSpPr>
        <p:spPr/>
        <p:txBody>
          <a:bodyPr/>
          <a:lstStyle/>
          <a:p>
            <a:r>
              <a:rPr lang="en-US"/>
              <a:t>Certain features make a framework different from other library forms, including the following [7]:</a:t>
            </a:r>
          </a:p>
          <a:p>
            <a:pPr lvl="1"/>
            <a:r>
              <a:rPr lang="en-US"/>
              <a:t>Default Behavior: Before customization, a framework behaves in a manner specific to the user’s action.</a:t>
            </a:r>
          </a:p>
          <a:p>
            <a:pPr lvl="1"/>
            <a:r>
              <a:rPr lang="en-US"/>
              <a:t>Inversion of Control: Unlike other libraries, the global flow of control within a framework is employed by the framework rather than the caller.</a:t>
            </a:r>
          </a:p>
          <a:p>
            <a:pPr lvl="1"/>
            <a:r>
              <a:rPr lang="en-US"/>
              <a:t>Extensibility: A user can extend the framework by selectively replacing default code with user code.</a:t>
            </a:r>
          </a:p>
          <a:p>
            <a:pPr lvl="1"/>
            <a:r>
              <a:rPr lang="en-US"/>
              <a:t>Non-modifiable Framework Code: A user can extend the framework, but not modify the code.</a:t>
            </a:r>
          </a:p>
        </p:txBody>
      </p:sp>
    </p:spTree>
    <p:extLst>
      <p:ext uri="{BB962C8B-B14F-4D97-AF65-F5344CB8AC3E}">
        <p14:creationId xmlns:p14="http://schemas.microsoft.com/office/powerpoint/2010/main" val="185836865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{8F0E8772-A232-48E1-8BED-7A76555C13B6}tf56390039_win32</Template>
  <Application>Microsoft Office PowerPoint</Application>
  <PresentationFormat>Widescreen</PresentationFormat>
  <Slides>15</Slides>
  <Notes>2</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lpstr>
      <vt:lpstr>Software Frameworks – An overview</vt:lpstr>
      <vt:lpstr>Contents</vt:lpstr>
      <vt:lpstr>Preliminaries</vt:lpstr>
      <vt:lpstr>Programming vs Software Engineering</vt:lpstr>
      <vt:lpstr>Programming vs Software Engineering</vt:lpstr>
      <vt:lpstr>Generic functionalities in Software Development</vt:lpstr>
      <vt:lpstr>Frameworks: what are they?</vt:lpstr>
      <vt:lpstr>How does Frameworks help with the Software Engineering Approach?</vt:lpstr>
      <vt:lpstr>Framework vs. Libraries</vt:lpstr>
      <vt:lpstr>Why use frameworks?</vt:lpstr>
      <vt:lpstr>Advantages of using frameworks</vt:lpstr>
      <vt:lpstr>Limitations of using frameworks</vt:lpstr>
      <vt:lpstr>Some examples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PAF</dc:title>
  <dc:creator>Vishan Jayasinghearachchi</dc:creator>
  <cp:revision>1</cp:revision>
  <dcterms:created xsi:type="dcterms:W3CDTF">2023-02-05T11:58:26Z</dcterms:created>
  <dcterms:modified xsi:type="dcterms:W3CDTF">2023-02-06T03:30:35Z</dcterms:modified>
</cp:coreProperties>
</file>