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28"/>
  </p:notesMasterIdLst>
  <p:handoutMasterIdLst>
    <p:handoutMasterId r:id="rId29"/>
  </p:handoutMasterIdLst>
  <p:sldIdLst>
    <p:sldId id="256" r:id="rId2"/>
    <p:sldId id="261" r:id="rId3"/>
    <p:sldId id="271" r:id="rId4"/>
    <p:sldId id="270" r:id="rId5"/>
    <p:sldId id="273" r:id="rId6"/>
    <p:sldId id="282" r:id="rId7"/>
    <p:sldId id="283" r:id="rId8"/>
    <p:sldId id="284" r:id="rId9"/>
    <p:sldId id="285" r:id="rId10"/>
    <p:sldId id="276" r:id="rId11"/>
    <p:sldId id="287" r:id="rId12"/>
    <p:sldId id="288" r:id="rId13"/>
    <p:sldId id="289" r:id="rId14"/>
    <p:sldId id="290" r:id="rId15"/>
    <p:sldId id="291" r:id="rId16"/>
    <p:sldId id="292" r:id="rId17"/>
    <p:sldId id="275" r:id="rId18"/>
    <p:sldId id="277" r:id="rId19"/>
    <p:sldId id="297" r:id="rId20"/>
    <p:sldId id="298" r:id="rId21"/>
    <p:sldId id="299" r:id="rId22"/>
    <p:sldId id="294" r:id="rId23"/>
    <p:sldId id="293" r:id="rId24"/>
    <p:sldId id="281" r:id="rId25"/>
    <p:sldId id="269" r:id="rId26"/>
    <p:sldId id="26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3" d="2"/>
        <a:sy n="3" d="2"/>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an Jayasinghearachchi" userId="e0f191b0-af06-4f5a-b353-a7a1de994339" providerId="ADAL" clId="{A5C4D837-AB6B-48A5-B1EF-7C7D5D8CE5C8}"/>
    <pc:docChg chg="undo redo custSel addSld delSld modSld sldOrd">
      <pc:chgData name="Vishan Jayasinghearachchi" userId="e0f191b0-af06-4f5a-b353-a7a1de994339" providerId="ADAL" clId="{A5C4D837-AB6B-48A5-B1EF-7C7D5D8CE5C8}" dt="2023-02-13T05:05:17.289" v="13959" actId="27636"/>
      <pc:docMkLst>
        <pc:docMk/>
      </pc:docMkLst>
      <pc:sldChg chg="modSp mod">
        <pc:chgData name="Vishan Jayasinghearachchi" userId="e0f191b0-af06-4f5a-b353-a7a1de994339" providerId="ADAL" clId="{A5C4D837-AB6B-48A5-B1EF-7C7D5D8CE5C8}" dt="2023-02-12T15:11:15.010" v="13494" actId="6549"/>
        <pc:sldMkLst>
          <pc:docMk/>
          <pc:sldMk cId="1487700712" sldId="256"/>
        </pc:sldMkLst>
        <pc:spChg chg="mod">
          <ac:chgData name="Vishan Jayasinghearachchi" userId="e0f191b0-af06-4f5a-b353-a7a1de994339" providerId="ADAL" clId="{A5C4D837-AB6B-48A5-B1EF-7C7D5D8CE5C8}" dt="2023-02-12T15:11:15.010" v="13494" actId="6549"/>
          <ac:spMkLst>
            <pc:docMk/>
            <pc:sldMk cId="1487700712" sldId="256"/>
            <ac:spMk id="2" creationId="{C02C5318-1A1E-49D0-B2E2-A4B0FA9E8A40}"/>
          </ac:spMkLst>
        </pc:spChg>
      </pc:sldChg>
      <pc:sldChg chg="modSp mod">
        <pc:chgData name="Vishan Jayasinghearachchi" userId="e0f191b0-af06-4f5a-b353-a7a1de994339" providerId="ADAL" clId="{A5C4D837-AB6B-48A5-B1EF-7C7D5D8CE5C8}" dt="2023-02-12T15:04:47.793" v="13177" actId="20577"/>
        <pc:sldMkLst>
          <pc:docMk/>
          <pc:sldMk cId="2444170074" sldId="261"/>
        </pc:sldMkLst>
        <pc:spChg chg="mod">
          <ac:chgData name="Vishan Jayasinghearachchi" userId="e0f191b0-af06-4f5a-b353-a7a1de994339" providerId="ADAL" clId="{A5C4D837-AB6B-48A5-B1EF-7C7D5D8CE5C8}" dt="2023-02-12T15:04:47.793" v="13177" actId="20577"/>
          <ac:spMkLst>
            <pc:docMk/>
            <pc:sldMk cId="2444170074" sldId="261"/>
            <ac:spMk id="3" creationId="{FB3754EE-E650-F96A-F672-26E12BA755EB}"/>
          </ac:spMkLst>
        </pc:spChg>
      </pc:sldChg>
      <pc:sldChg chg="del">
        <pc:chgData name="Vishan Jayasinghearachchi" userId="e0f191b0-af06-4f5a-b353-a7a1de994339" providerId="ADAL" clId="{A5C4D837-AB6B-48A5-B1EF-7C7D5D8CE5C8}" dt="2023-02-08T06:37:36.694" v="338" actId="47"/>
        <pc:sldMkLst>
          <pc:docMk/>
          <pc:sldMk cId="2224897766" sldId="263"/>
        </pc:sldMkLst>
      </pc:sldChg>
      <pc:sldChg chg="del">
        <pc:chgData name="Vishan Jayasinghearachchi" userId="e0f191b0-af06-4f5a-b353-a7a1de994339" providerId="ADAL" clId="{A5C4D837-AB6B-48A5-B1EF-7C7D5D8CE5C8}" dt="2023-02-08T06:37:36.694" v="338" actId="47"/>
        <pc:sldMkLst>
          <pc:docMk/>
          <pc:sldMk cId="2569655874" sldId="264"/>
        </pc:sldMkLst>
      </pc:sldChg>
      <pc:sldChg chg="del">
        <pc:chgData name="Vishan Jayasinghearachchi" userId="e0f191b0-af06-4f5a-b353-a7a1de994339" providerId="ADAL" clId="{A5C4D837-AB6B-48A5-B1EF-7C7D5D8CE5C8}" dt="2023-02-08T06:37:36.694" v="338" actId="47"/>
        <pc:sldMkLst>
          <pc:docMk/>
          <pc:sldMk cId="4225293806" sldId="266"/>
        </pc:sldMkLst>
      </pc:sldChg>
      <pc:sldChg chg="del">
        <pc:chgData name="Vishan Jayasinghearachchi" userId="e0f191b0-af06-4f5a-b353-a7a1de994339" providerId="ADAL" clId="{A5C4D837-AB6B-48A5-B1EF-7C7D5D8CE5C8}" dt="2023-02-08T06:37:36.694" v="338" actId="47"/>
        <pc:sldMkLst>
          <pc:docMk/>
          <pc:sldMk cId="2104010762" sldId="267"/>
        </pc:sldMkLst>
      </pc:sldChg>
      <pc:sldChg chg="del">
        <pc:chgData name="Vishan Jayasinghearachchi" userId="e0f191b0-af06-4f5a-b353-a7a1de994339" providerId="ADAL" clId="{A5C4D837-AB6B-48A5-B1EF-7C7D5D8CE5C8}" dt="2023-02-08T06:37:36.694" v="338" actId="47"/>
        <pc:sldMkLst>
          <pc:docMk/>
          <pc:sldMk cId="756058968" sldId="268"/>
        </pc:sldMkLst>
      </pc:sldChg>
      <pc:sldChg chg="modSp mod">
        <pc:chgData name="Vishan Jayasinghearachchi" userId="e0f191b0-af06-4f5a-b353-a7a1de994339" providerId="ADAL" clId="{A5C4D837-AB6B-48A5-B1EF-7C7D5D8CE5C8}" dt="2023-02-12T13:43:39.891" v="9860" actId="20577"/>
        <pc:sldMkLst>
          <pc:docMk/>
          <pc:sldMk cId="1314456361" sldId="269"/>
        </pc:sldMkLst>
        <pc:spChg chg="mod">
          <ac:chgData name="Vishan Jayasinghearachchi" userId="e0f191b0-af06-4f5a-b353-a7a1de994339" providerId="ADAL" clId="{A5C4D837-AB6B-48A5-B1EF-7C7D5D8CE5C8}" dt="2023-02-12T13:43:39.891" v="9860" actId="20577"/>
          <ac:spMkLst>
            <pc:docMk/>
            <pc:sldMk cId="1314456361" sldId="269"/>
            <ac:spMk id="3" creationId="{AA8BC26C-3BCD-705E-AFE0-0084D8726D79}"/>
          </ac:spMkLst>
        </pc:spChg>
      </pc:sldChg>
      <pc:sldChg chg="del">
        <pc:chgData name="Vishan Jayasinghearachchi" userId="e0f191b0-af06-4f5a-b353-a7a1de994339" providerId="ADAL" clId="{A5C4D837-AB6B-48A5-B1EF-7C7D5D8CE5C8}" dt="2023-02-08T06:37:36.694" v="338" actId="47"/>
        <pc:sldMkLst>
          <pc:docMk/>
          <pc:sldMk cId="2846631712" sldId="270"/>
        </pc:sldMkLst>
      </pc:sldChg>
      <pc:sldChg chg="addSp delSp modSp new mod ord">
        <pc:chgData name="Vishan Jayasinghearachchi" userId="e0f191b0-af06-4f5a-b353-a7a1de994339" providerId="ADAL" clId="{A5C4D837-AB6B-48A5-B1EF-7C7D5D8CE5C8}" dt="2023-02-12T12:46:10.578" v="7463"/>
        <pc:sldMkLst>
          <pc:docMk/>
          <pc:sldMk cId="4216036728" sldId="270"/>
        </pc:sldMkLst>
        <pc:spChg chg="mod">
          <ac:chgData name="Vishan Jayasinghearachchi" userId="e0f191b0-af06-4f5a-b353-a7a1de994339" providerId="ADAL" clId="{A5C4D837-AB6B-48A5-B1EF-7C7D5D8CE5C8}" dt="2023-02-12T12:46:10.578" v="7463"/>
          <ac:spMkLst>
            <pc:docMk/>
            <pc:sldMk cId="4216036728" sldId="270"/>
            <ac:spMk id="2" creationId="{98CA6538-E118-4023-0E92-9039123951F3}"/>
          </ac:spMkLst>
        </pc:spChg>
        <pc:spChg chg="del">
          <ac:chgData name="Vishan Jayasinghearachchi" userId="e0f191b0-af06-4f5a-b353-a7a1de994339" providerId="ADAL" clId="{A5C4D837-AB6B-48A5-B1EF-7C7D5D8CE5C8}" dt="2023-02-08T14:02:58.699" v="442" actId="931"/>
          <ac:spMkLst>
            <pc:docMk/>
            <pc:sldMk cId="4216036728" sldId="270"/>
            <ac:spMk id="3" creationId="{713057CA-A5AE-533A-3836-8E4B95F7224E}"/>
          </ac:spMkLst>
        </pc:spChg>
        <pc:spChg chg="add mod">
          <ac:chgData name="Vishan Jayasinghearachchi" userId="e0f191b0-af06-4f5a-b353-a7a1de994339" providerId="ADAL" clId="{A5C4D837-AB6B-48A5-B1EF-7C7D5D8CE5C8}" dt="2023-02-08T14:22:14.402" v="586" actId="122"/>
          <ac:spMkLst>
            <pc:docMk/>
            <pc:sldMk cId="4216036728" sldId="270"/>
            <ac:spMk id="6" creationId="{5DB082A9-35E5-193F-F967-A07C0A75AF8B}"/>
          </ac:spMkLst>
        </pc:spChg>
        <pc:picChg chg="add mod">
          <ac:chgData name="Vishan Jayasinghearachchi" userId="e0f191b0-af06-4f5a-b353-a7a1de994339" providerId="ADAL" clId="{A5C4D837-AB6B-48A5-B1EF-7C7D5D8CE5C8}" dt="2023-02-08T14:03:14.634" v="447" actId="1076"/>
          <ac:picMkLst>
            <pc:docMk/>
            <pc:sldMk cId="4216036728" sldId="270"/>
            <ac:picMk id="5" creationId="{A6264213-1B8C-9F0B-D863-F0BB7CFE1822}"/>
          </ac:picMkLst>
        </pc:picChg>
      </pc:sldChg>
      <pc:sldChg chg="addSp delSp modSp add mod">
        <pc:chgData name="Vishan Jayasinghearachchi" userId="e0f191b0-af06-4f5a-b353-a7a1de994339" providerId="ADAL" clId="{A5C4D837-AB6B-48A5-B1EF-7C7D5D8CE5C8}" dt="2023-02-12T10:23:23.291" v="2848" actId="20577"/>
        <pc:sldMkLst>
          <pc:docMk/>
          <pc:sldMk cId="3203381061" sldId="271"/>
        </pc:sldMkLst>
        <pc:spChg chg="mod">
          <ac:chgData name="Vishan Jayasinghearachchi" userId="e0f191b0-af06-4f5a-b353-a7a1de994339" providerId="ADAL" clId="{A5C4D837-AB6B-48A5-B1EF-7C7D5D8CE5C8}" dt="2023-02-12T10:23:23.291" v="2848" actId="20577"/>
          <ac:spMkLst>
            <pc:docMk/>
            <pc:sldMk cId="3203381061" sldId="271"/>
            <ac:spMk id="2" creationId="{98CA6538-E118-4023-0E92-9039123951F3}"/>
          </ac:spMkLst>
        </pc:spChg>
        <pc:spChg chg="add mod">
          <ac:chgData name="Vishan Jayasinghearachchi" userId="e0f191b0-af06-4f5a-b353-a7a1de994339" providerId="ADAL" clId="{A5C4D837-AB6B-48A5-B1EF-7C7D5D8CE5C8}" dt="2023-02-08T14:30:19.678" v="914" actId="6549"/>
          <ac:spMkLst>
            <pc:docMk/>
            <pc:sldMk cId="3203381061" sldId="271"/>
            <ac:spMk id="4" creationId="{96BCADDE-9ABB-9ABA-C50C-EF0FB048ADA3}"/>
          </ac:spMkLst>
        </pc:spChg>
        <pc:spChg chg="del mod">
          <ac:chgData name="Vishan Jayasinghearachchi" userId="e0f191b0-af06-4f5a-b353-a7a1de994339" providerId="ADAL" clId="{A5C4D837-AB6B-48A5-B1EF-7C7D5D8CE5C8}" dt="2023-02-08T14:06:40.421" v="482" actId="478"/>
          <ac:spMkLst>
            <pc:docMk/>
            <pc:sldMk cId="3203381061" sldId="271"/>
            <ac:spMk id="6" creationId="{5DB082A9-35E5-193F-F967-A07C0A75AF8B}"/>
          </ac:spMkLst>
        </pc:spChg>
        <pc:picChg chg="del">
          <ac:chgData name="Vishan Jayasinghearachchi" userId="e0f191b0-af06-4f5a-b353-a7a1de994339" providerId="ADAL" clId="{A5C4D837-AB6B-48A5-B1EF-7C7D5D8CE5C8}" dt="2023-02-08T14:06:35.923" v="480" actId="478"/>
          <ac:picMkLst>
            <pc:docMk/>
            <pc:sldMk cId="3203381061" sldId="271"/>
            <ac:picMk id="5" creationId="{A6264213-1B8C-9F0B-D863-F0BB7CFE1822}"/>
          </ac:picMkLst>
        </pc:picChg>
      </pc:sldChg>
      <pc:sldChg chg="del">
        <pc:chgData name="Vishan Jayasinghearachchi" userId="e0f191b0-af06-4f5a-b353-a7a1de994339" providerId="ADAL" clId="{A5C4D837-AB6B-48A5-B1EF-7C7D5D8CE5C8}" dt="2023-02-08T06:37:36.694" v="338" actId="47"/>
        <pc:sldMkLst>
          <pc:docMk/>
          <pc:sldMk cId="3217663226" sldId="271"/>
        </pc:sldMkLst>
      </pc:sldChg>
      <pc:sldChg chg="del">
        <pc:chgData name="Vishan Jayasinghearachchi" userId="e0f191b0-af06-4f5a-b353-a7a1de994339" providerId="ADAL" clId="{A5C4D837-AB6B-48A5-B1EF-7C7D5D8CE5C8}" dt="2023-02-08T06:37:36.694" v="338" actId="47"/>
        <pc:sldMkLst>
          <pc:docMk/>
          <pc:sldMk cId="1858368656" sldId="272"/>
        </pc:sldMkLst>
      </pc:sldChg>
      <pc:sldChg chg="addSp delSp modSp new del mod">
        <pc:chgData name="Vishan Jayasinghearachchi" userId="e0f191b0-af06-4f5a-b353-a7a1de994339" providerId="ADAL" clId="{A5C4D837-AB6B-48A5-B1EF-7C7D5D8CE5C8}" dt="2023-02-08T14:28:52.392" v="908" actId="2696"/>
        <pc:sldMkLst>
          <pc:docMk/>
          <pc:sldMk cId="4143689931" sldId="272"/>
        </pc:sldMkLst>
        <pc:spChg chg="mod">
          <ac:chgData name="Vishan Jayasinghearachchi" userId="e0f191b0-af06-4f5a-b353-a7a1de994339" providerId="ADAL" clId="{A5C4D837-AB6B-48A5-B1EF-7C7D5D8CE5C8}" dt="2023-02-08T14:21:25.224" v="575"/>
          <ac:spMkLst>
            <pc:docMk/>
            <pc:sldMk cId="4143689931" sldId="272"/>
            <ac:spMk id="2" creationId="{006A1BC1-C633-4EAB-A7BB-4B6CE3E9FB12}"/>
          </ac:spMkLst>
        </pc:spChg>
        <pc:spChg chg="del">
          <ac:chgData name="Vishan Jayasinghearachchi" userId="e0f191b0-af06-4f5a-b353-a7a1de994339" providerId="ADAL" clId="{A5C4D837-AB6B-48A5-B1EF-7C7D5D8CE5C8}" dt="2023-02-08T14:21:40.302" v="576" actId="931"/>
          <ac:spMkLst>
            <pc:docMk/>
            <pc:sldMk cId="4143689931" sldId="272"/>
            <ac:spMk id="3" creationId="{9F769968-55BE-8741-CEBB-218065EE5D01}"/>
          </ac:spMkLst>
        </pc:spChg>
        <pc:spChg chg="add del mod">
          <ac:chgData name="Vishan Jayasinghearachchi" userId="e0f191b0-af06-4f5a-b353-a7a1de994339" providerId="ADAL" clId="{A5C4D837-AB6B-48A5-B1EF-7C7D5D8CE5C8}" dt="2023-02-08T14:28:36.502" v="903" actId="21"/>
          <ac:spMkLst>
            <pc:docMk/>
            <pc:sldMk cId="4143689931" sldId="272"/>
            <ac:spMk id="6" creationId="{1FF732D8-D1AD-C43B-56B9-B2DBFF2ED358}"/>
          </ac:spMkLst>
        </pc:spChg>
        <pc:spChg chg="add del">
          <ac:chgData name="Vishan Jayasinghearachchi" userId="e0f191b0-af06-4f5a-b353-a7a1de994339" providerId="ADAL" clId="{A5C4D837-AB6B-48A5-B1EF-7C7D5D8CE5C8}" dt="2023-02-08T14:28:28.707" v="901" actId="22"/>
          <ac:spMkLst>
            <pc:docMk/>
            <pc:sldMk cId="4143689931" sldId="272"/>
            <ac:spMk id="8" creationId="{DC5500D1-26F4-ECF1-6BD1-3EB916E57E9B}"/>
          </ac:spMkLst>
        </pc:spChg>
        <pc:spChg chg="add mod">
          <ac:chgData name="Vishan Jayasinghearachchi" userId="e0f191b0-af06-4f5a-b353-a7a1de994339" providerId="ADAL" clId="{A5C4D837-AB6B-48A5-B1EF-7C7D5D8CE5C8}" dt="2023-02-08T14:28:36.502" v="903" actId="21"/>
          <ac:spMkLst>
            <pc:docMk/>
            <pc:sldMk cId="4143689931" sldId="272"/>
            <ac:spMk id="10" creationId="{356A39F9-E67A-FE5F-5537-1C132AEBEB2B}"/>
          </ac:spMkLst>
        </pc:spChg>
        <pc:picChg chg="add del mod">
          <ac:chgData name="Vishan Jayasinghearachchi" userId="e0f191b0-af06-4f5a-b353-a7a1de994339" providerId="ADAL" clId="{A5C4D837-AB6B-48A5-B1EF-7C7D5D8CE5C8}" dt="2023-02-08T14:28:36.502" v="903" actId="21"/>
          <ac:picMkLst>
            <pc:docMk/>
            <pc:sldMk cId="4143689931" sldId="272"/>
            <ac:picMk id="5" creationId="{BAB7C8D0-ED16-C599-BED4-6A13C172090A}"/>
          </ac:picMkLst>
        </pc:picChg>
      </pc:sldChg>
      <pc:sldChg chg="addSp modSp new mod modAnim">
        <pc:chgData name="Vishan Jayasinghearachchi" userId="e0f191b0-af06-4f5a-b353-a7a1de994339" providerId="ADAL" clId="{A5C4D837-AB6B-48A5-B1EF-7C7D5D8CE5C8}" dt="2023-02-12T12:46:13.283" v="7464"/>
        <pc:sldMkLst>
          <pc:docMk/>
          <pc:sldMk cId="946940028" sldId="273"/>
        </pc:sldMkLst>
        <pc:spChg chg="mod">
          <ac:chgData name="Vishan Jayasinghearachchi" userId="e0f191b0-af06-4f5a-b353-a7a1de994339" providerId="ADAL" clId="{A5C4D837-AB6B-48A5-B1EF-7C7D5D8CE5C8}" dt="2023-02-12T12:46:13.283" v="7464"/>
          <ac:spMkLst>
            <pc:docMk/>
            <pc:sldMk cId="946940028" sldId="273"/>
            <ac:spMk id="2" creationId="{522E01BC-4B36-9C24-08CD-7B094923829C}"/>
          </ac:spMkLst>
        </pc:spChg>
        <pc:spChg chg="mod">
          <ac:chgData name="Vishan Jayasinghearachchi" userId="e0f191b0-af06-4f5a-b353-a7a1de994339" providerId="ADAL" clId="{A5C4D837-AB6B-48A5-B1EF-7C7D5D8CE5C8}" dt="2023-02-12T12:10:46.674" v="6124" actId="20577"/>
          <ac:spMkLst>
            <pc:docMk/>
            <pc:sldMk cId="946940028" sldId="273"/>
            <ac:spMk id="3" creationId="{E5B73A78-DBAB-A771-1F8D-7240C50BE09C}"/>
          </ac:spMkLst>
        </pc:spChg>
        <pc:spChg chg="add mod">
          <ac:chgData name="Vishan Jayasinghearachchi" userId="e0f191b0-af06-4f5a-b353-a7a1de994339" providerId="ADAL" clId="{A5C4D837-AB6B-48A5-B1EF-7C7D5D8CE5C8}" dt="2023-02-08T14:28:48.462" v="907" actId="1076"/>
          <ac:spMkLst>
            <pc:docMk/>
            <pc:sldMk cId="946940028" sldId="273"/>
            <ac:spMk id="5" creationId="{717F8F6A-23AF-A1A9-B0D0-DDFF20EA3B65}"/>
          </ac:spMkLst>
        </pc:spChg>
        <pc:picChg chg="add mod">
          <ac:chgData name="Vishan Jayasinghearachchi" userId="e0f191b0-af06-4f5a-b353-a7a1de994339" providerId="ADAL" clId="{A5C4D837-AB6B-48A5-B1EF-7C7D5D8CE5C8}" dt="2023-02-12T12:10:23.476" v="6105" actId="1076"/>
          <ac:picMkLst>
            <pc:docMk/>
            <pc:sldMk cId="946940028" sldId="273"/>
            <ac:picMk id="4" creationId="{0AE83296-A58E-88F9-CB1A-300C108FCA68}"/>
          </ac:picMkLst>
        </pc:picChg>
      </pc:sldChg>
      <pc:sldChg chg="del">
        <pc:chgData name="Vishan Jayasinghearachchi" userId="e0f191b0-af06-4f5a-b353-a7a1de994339" providerId="ADAL" clId="{A5C4D837-AB6B-48A5-B1EF-7C7D5D8CE5C8}" dt="2023-02-08T06:37:36.694" v="338" actId="47"/>
        <pc:sldMkLst>
          <pc:docMk/>
          <pc:sldMk cId="3153536081" sldId="273"/>
        </pc:sldMkLst>
      </pc:sldChg>
      <pc:sldChg chg="modSp new del mod">
        <pc:chgData name="Vishan Jayasinghearachchi" userId="e0f191b0-af06-4f5a-b353-a7a1de994339" providerId="ADAL" clId="{A5C4D837-AB6B-48A5-B1EF-7C7D5D8CE5C8}" dt="2023-02-12T10:27:50.807" v="2871" actId="2696"/>
        <pc:sldMkLst>
          <pc:docMk/>
          <pc:sldMk cId="1030608044" sldId="274"/>
        </pc:sldMkLst>
        <pc:spChg chg="mod">
          <ac:chgData name="Vishan Jayasinghearachchi" userId="e0f191b0-af06-4f5a-b353-a7a1de994339" providerId="ADAL" clId="{A5C4D837-AB6B-48A5-B1EF-7C7D5D8CE5C8}" dt="2023-02-09T05:42:01.496" v="1930" actId="20577"/>
          <ac:spMkLst>
            <pc:docMk/>
            <pc:sldMk cId="1030608044" sldId="274"/>
            <ac:spMk id="2" creationId="{E97A25CF-611F-A986-8AFB-533A9A3FF5C1}"/>
          </ac:spMkLst>
        </pc:spChg>
        <pc:spChg chg="mod">
          <ac:chgData name="Vishan Jayasinghearachchi" userId="e0f191b0-af06-4f5a-b353-a7a1de994339" providerId="ADAL" clId="{A5C4D837-AB6B-48A5-B1EF-7C7D5D8CE5C8}" dt="2023-02-08T15:00:08.920" v="1240" actId="20577"/>
          <ac:spMkLst>
            <pc:docMk/>
            <pc:sldMk cId="1030608044" sldId="274"/>
            <ac:spMk id="3" creationId="{D4EB5FFE-B3E0-7A88-1818-36B1CF41A987}"/>
          </ac:spMkLst>
        </pc:spChg>
      </pc:sldChg>
      <pc:sldChg chg="del">
        <pc:chgData name="Vishan Jayasinghearachchi" userId="e0f191b0-af06-4f5a-b353-a7a1de994339" providerId="ADAL" clId="{A5C4D837-AB6B-48A5-B1EF-7C7D5D8CE5C8}" dt="2023-02-08T06:37:36.694" v="338" actId="47"/>
        <pc:sldMkLst>
          <pc:docMk/>
          <pc:sldMk cId="3671975774" sldId="274"/>
        </pc:sldMkLst>
      </pc:sldChg>
      <pc:sldChg chg="del">
        <pc:chgData name="Vishan Jayasinghearachchi" userId="e0f191b0-af06-4f5a-b353-a7a1de994339" providerId="ADAL" clId="{A5C4D837-AB6B-48A5-B1EF-7C7D5D8CE5C8}" dt="2023-02-08T06:37:36.694" v="338" actId="47"/>
        <pc:sldMkLst>
          <pc:docMk/>
          <pc:sldMk cId="1082531091" sldId="275"/>
        </pc:sldMkLst>
      </pc:sldChg>
      <pc:sldChg chg="modSp new mod">
        <pc:chgData name="Vishan Jayasinghearachchi" userId="e0f191b0-af06-4f5a-b353-a7a1de994339" providerId="ADAL" clId="{A5C4D837-AB6B-48A5-B1EF-7C7D5D8CE5C8}" dt="2023-02-12T13:47:20.590" v="10006" actId="20577"/>
        <pc:sldMkLst>
          <pc:docMk/>
          <pc:sldMk cId="2650162272" sldId="275"/>
        </pc:sldMkLst>
        <pc:spChg chg="mod">
          <ac:chgData name="Vishan Jayasinghearachchi" userId="e0f191b0-af06-4f5a-b353-a7a1de994339" providerId="ADAL" clId="{A5C4D837-AB6B-48A5-B1EF-7C7D5D8CE5C8}" dt="2023-02-12T13:38:21.790" v="9716" actId="20577"/>
          <ac:spMkLst>
            <pc:docMk/>
            <pc:sldMk cId="2650162272" sldId="275"/>
            <ac:spMk id="2" creationId="{DC76AD17-A6B1-8192-3CB0-43400D5FC1CA}"/>
          </ac:spMkLst>
        </pc:spChg>
        <pc:spChg chg="mod">
          <ac:chgData name="Vishan Jayasinghearachchi" userId="e0f191b0-af06-4f5a-b353-a7a1de994339" providerId="ADAL" clId="{A5C4D837-AB6B-48A5-B1EF-7C7D5D8CE5C8}" dt="2023-02-12T13:47:20.590" v="10006" actId="20577"/>
          <ac:spMkLst>
            <pc:docMk/>
            <pc:sldMk cId="2650162272" sldId="275"/>
            <ac:spMk id="3" creationId="{E18153CB-9456-5280-0F59-0C6558BC0A59}"/>
          </ac:spMkLst>
        </pc:spChg>
      </pc:sldChg>
      <pc:sldChg chg="modSp new mod">
        <pc:chgData name="Vishan Jayasinghearachchi" userId="e0f191b0-af06-4f5a-b353-a7a1de994339" providerId="ADAL" clId="{A5C4D837-AB6B-48A5-B1EF-7C7D5D8CE5C8}" dt="2023-02-12T15:15:00.015" v="13498" actId="20577"/>
        <pc:sldMkLst>
          <pc:docMk/>
          <pc:sldMk cId="537205083" sldId="276"/>
        </pc:sldMkLst>
        <pc:spChg chg="mod">
          <ac:chgData name="Vishan Jayasinghearachchi" userId="e0f191b0-af06-4f5a-b353-a7a1de994339" providerId="ADAL" clId="{A5C4D837-AB6B-48A5-B1EF-7C7D5D8CE5C8}" dt="2023-02-12T11:51:30.380" v="4984"/>
          <ac:spMkLst>
            <pc:docMk/>
            <pc:sldMk cId="537205083" sldId="276"/>
            <ac:spMk id="2" creationId="{884E730C-6410-FC60-80F2-C9AEA2136657}"/>
          </ac:spMkLst>
        </pc:spChg>
        <pc:spChg chg="mod">
          <ac:chgData name="Vishan Jayasinghearachchi" userId="e0f191b0-af06-4f5a-b353-a7a1de994339" providerId="ADAL" clId="{A5C4D837-AB6B-48A5-B1EF-7C7D5D8CE5C8}" dt="2023-02-12T15:15:00.015" v="13498" actId="20577"/>
          <ac:spMkLst>
            <pc:docMk/>
            <pc:sldMk cId="537205083" sldId="276"/>
            <ac:spMk id="3" creationId="{6874CCCA-047C-B2FB-D94B-5F6370003D0E}"/>
          </ac:spMkLst>
        </pc:spChg>
      </pc:sldChg>
      <pc:sldChg chg="modSp new mod">
        <pc:chgData name="Vishan Jayasinghearachchi" userId="e0f191b0-af06-4f5a-b353-a7a1de994339" providerId="ADAL" clId="{A5C4D837-AB6B-48A5-B1EF-7C7D5D8CE5C8}" dt="2023-02-12T15:04:55.826" v="13183" actId="20577"/>
        <pc:sldMkLst>
          <pc:docMk/>
          <pc:sldMk cId="2883506970" sldId="277"/>
        </pc:sldMkLst>
        <pc:spChg chg="mod">
          <ac:chgData name="Vishan Jayasinghearachchi" userId="e0f191b0-af06-4f5a-b353-a7a1de994339" providerId="ADAL" clId="{A5C4D837-AB6B-48A5-B1EF-7C7D5D8CE5C8}" dt="2023-02-12T15:04:55.826" v="13183" actId="20577"/>
          <ac:spMkLst>
            <pc:docMk/>
            <pc:sldMk cId="2883506970" sldId="277"/>
            <ac:spMk id="2" creationId="{0CEDD415-4B2B-6FC0-88B9-86E9BD5064F6}"/>
          </ac:spMkLst>
        </pc:spChg>
        <pc:spChg chg="mod">
          <ac:chgData name="Vishan Jayasinghearachchi" userId="e0f191b0-af06-4f5a-b353-a7a1de994339" providerId="ADAL" clId="{A5C4D837-AB6B-48A5-B1EF-7C7D5D8CE5C8}" dt="2023-02-12T14:24:52.506" v="11821" actId="113"/>
          <ac:spMkLst>
            <pc:docMk/>
            <pc:sldMk cId="2883506970" sldId="277"/>
            <ac:spMk id="3" creationId="{9CFCF008-541B-613C-5F4F-F761A9B3B653}"/>
          </ac:spMkLst>
        </pc:spChg>
      </pc:sldChg>
      <pc:sldChg chg="addSp delSp modSp new del">
        <pc:chgData name="Vishan Jayasinghearachchi" userId="e0f191b0-af06-4f5a-b353-a7a1de994339" providerId="ADAL" clId="{A5C4D837-AB6B-48A5-B1EF-7C7D5D8CE5C8}" dt="2023-02-12T14:47:54.633" v="12882" actId="2696"/>
        <pc:sldMkLst>
          <pc:docMk/>
          <pc:sldMk cId="1465724075" sldId="278"/>
        </pc:sldMkLst>
        <pc:spChg chg="add del">
          <ac:chgData name="Vishan Jayasinghearachchi" userId="e0f191b0-af06-4f5a-b353-a7a1de994339" providerId="ADAL" clId="{A5C4D837-AB6B-48A5-B1EF-7C7D5D8CE5C8}" dt="2023-02-08T15:06:43.370" v="1831"/>
          <ac:spMkLst>
            <pc:docMk/>
            <pc:sldMk cId="1465724075" sldId="278"/>
            <ac:spMk id="3" creationId="{15779C3B-B5AA-FE87-5CFB-D92FEE6422CF}"/>
          </ac:spMkLst>
        </pc:spChg>
        <pc:spChg chg="add del mod">
          <ac:chgData name="Vishan Jayasinghearachchi" userId="e0f191b0-af06-4f5a-b353-a7a1de994339" providerId="ADAL" clId="{A5C4D837-AB6B-48A5-B1EF-7C7D5D8CE5C8}" dt="2023-02-08T15:06:35.738" v="1830"/>
          <ac:spMkLst>
            <pc:docMk/>
            <pc:sldMk cId="1465724075" sldId="278"/>
            <ac:spMk id="4" creationId="{0E7F79C1-F753-870D-3A76-E6277E54C036}"/>
          </ac:spMkLst>
        </pc:spChg>
        <pc:spChg chg="add mod">
          <ac:chgData name="Vishan Jayasinghearachchi" userId="e0f191b0-af06-4f5a-b353-a7a1de994339" providerId="ADAL" clId="{A5C4D837-AB6B-48A5-B1EF-7C7D5D8CE5C8}" dt="2023-02-08T15:06:43.370" v="1831"/>
          <ac:spMkLst>
            <pc:docMk/>
            <pc:sldMk cId="1465724075" sldId="278"/>
            <ac:spMk id="5" creationId="{48F87D7D-8DF3-BE0D-DB5E-B12E9B79D744}"/>
          </ac:spMkLst>
        </pc:spChg>
      </pc:sldChg>
      <pc:sldChg chg="addSp delSp modSp new del">
        <pc:chgData name="Vishan Jayasinghearachchi" userId="e0f191b0-af06-4f5a-b353-a7a1de994339" providerId="ADAL" clId="{A5C4D837-AB6B-48A5-B1EF-7C7D5D8CE5C8}" dt="2023-02-12T14:48:28.687" v="12887" actId="2696"/>
        <pc:sldMkLst>
          <pc:docMk/>
          <pc:sldMk cId="3263603607" sldId="279"/>
        </pc:sldMkLst>
        <pc:spChg chg="del">
          <ac:chgData name="Vishan Jayasinghearachchi" userId="e0f191b0-af06-4f5a-b353-a7a1de994339" providerId="ADAL" clId="{A5C4D837-AB6B-48A5-B1EF-7C7D5D8CE5C8}" dt="2023-02-08T15:06:51.371" v="1833"/>
          <ac:spMkLst>
            <pc:docMk/>
            <pc:sldMk cId="3263603607" sldId="279"/>
            <ac:spMk id="3" creationId="{F8B917A3-46EB-954C-BE08-E824B9AC3787}"/>
          </ac:spMkLst>
        </pc:spChg>
        <pc:spChg chg="add mod">
          <ac:chgData name="Vishan Jayasinghearachchi" userId="e0f191b0-af06-4f5a-b353-a7a1de994339" providerId="ADAL" clId="{A5C4D837-AB6B-48A5-B1EF-7C7D5D8CE5C8}" dt="2023-02-08T15:06:51.371" v="1833"/>
          <ac:spMkLst>
            <pc:docMk/>
            <pc:sldMk cId="3263603607" sldId="279"/>
            <ac:spMk id="4" creationId="{CD3C3E3C-DA89-EA19-7A67-0482F98F6F05}"/>
          </ac:spMkLst>
        </pc:spChg>
      </pc:sldChg>
      <pc:sldChg chg="addSp delSp modSp new del mod">
        <pc:chgData name="Vishan Jayasinghearachchi" userId="e0f191b0-af06-4f5a-b353-a7a1de994339" providerId="ADAL" clId="{A5C4D837-AB6B-48A5-B1EF-7C7D5D8CE5C8}" dt="2023-02-12T14:48:26.050" v="12886" actId="2696"/>
        <pc:sldMkLst>
          <pc:docMk/>
          <pc:sldMk cId="1654727588" sldId="280"/>
        </pc:sldMkLst>
        <pc:spChg chg="del">
          <ac:chgData name="Vishan Jayasinghearachchi" userId="e0f191b0-af06-4f5a-b353-a7a1de994339" providerId="ADAL" clId="{A5C4D837-AB6B-48A5-B1EF-7C7D5D8CE5C8}" dt="2023-02-08T15:07:01.574" v="1835"/>
          <ac:spMkLst>
            <pc:docMk/>
            <pc:sldMk cId="1654727588" sldId="280"/>
            <ac:spMk id="3" creationId="{2B9BBB0A-A8DC-173D-DFA9-4562897487EE}"/>
          </ac:spMkLst>
        </pc:spChg>
        <pc:spChg chg="add mod">
          <ac:chgData name="Vishan Jayasinghearachchi" userId="e0f191b0-af06-4f5a-b353-a7a1de994339" providerId="ADAL" clId="{A5C4D837-AB6B-48A5-B1EF-7C7D5D8CE5C8}" dt="2023-02-12T13:51:02.655" v="10017" actId="21"/>
          <ac:spMkLst>
            <pc:docMk/>
            <pc:sldMk cId="1654727588" sldId="280"/>
            <ac:spMk id="4" creationId="{B8A4E075-F0A2-B747-59FD-FCB0DC3E4478}"/>
          </ac:spMkLst>
        </pc:spChg>
      </pc:sldChg>
      <pc:sldChg chg="modSp new mod">
        <pc:chgData name="Vishan Jayasinghearachchi" userId="e0f191b0-af06-4f5a-b353-a7a1de994339" providerId="ADAL" clId="{A5C4D837-AB6B-48A5-B1EF-7C7D5D8CE5C8}" dt="2023-02-12T15:16:50.890" v="13505" actId="20577"/>
        <pc:sldMkLst>
          <pc:docMk/>
          <pc:sldMk cId="2155216814" sldId="281"/>
        </pc:sldMkLst>
        <pc:spChg chg="mod">
          <ac:chgData name="Vishan Jayasinghearachchi" userId="e0f191b0-af06-4f5a-b353-a7a1de994339" providerId="ADAL" clId="{A5C4D837-AB6B-48A5-B1EF-7C7D5D8CE5C8}" dt="2023-02-12T13:52:43.365" v="10100" actId="20577"/>
          <ac:spMkLst>
            <pc:docMk/>
            <pc:sldMk cId="2155216814" sldId="281"/>
            <ac:spMk id="2" creationId="{C3DC5D48-FEBC-BEBF-A81C-00689EBD15C7}"/>
          </ac:spMkLst>
        </pc:spChg>
        <pc:spChg chg="mod">
          <ac:chgData name="Vishan Jayasinghearachchi" userId="e0f191b0-af06-4f5a-b353-a7a1de994339" providerId="ADAL" clId="{A5C4D837-AB6B-48A5-B1EF-7C7D5D8CE5C8}" dt="2023-02-12T15:16:50.890" v="13505" actId="20577"/>
          <ac:spMkLst>
            <pc:docMk/>
            <pc:sldMk cId="2155216814" sldId="281"/>
            <ac:spMk id="3" creationId="{FB1804DF-E7E0-3DBE-DCC1-CF2BE2CD3570}"/>
          </ac:spMkLst>
        </pc:spChg>
      </pc:sldChg>
      <pc:sldChg chg="modSp new mod modAnim">
        <pc:chgData name="Vishan Jayasinghearachchi" userId="e0f191b0-af06-4f5a-b353-a7a1de994339" providerId="ADAL" clId="{A5C4D837-AB6B-48A5-B1EF-7C7D5D8CE5C8}" dt="2023-02-12T11:01:11.151" v="3490" actId="20577"/>
        <pc:sldMkLst>
          <pc:docMk/>
          <pc:sldMk cId="2257986818" sldId="282"/>
        </pc:sldMkLst>
        <pc:spChg chg="mod">
          <ac:chgData name="Vishan Jayasinghearachchi" userId="e0f191b0-af06-4f5a-b353-a7a1de994339" providerId="ADAL" clId="{A5C4D837-AB6B-48A5-B1EF-7C7D5D8CE5C8}" dt="2023-02-09T05:42:11.811" v="1931"/>
          <ac:spMkLst>
            <pc:docMk/>
            <pc:sldMk cId="2257986818" sldId="282"/>
            <ac:spMk id="2" creationId="{F80EE6D2-ACB8-17DF-E353-E1E6E66A0BC5}"/>
          </ac:spMkLst>
        </pc:spChg>
        <pc:spChg chg="mod">
          <ac:chgData name="Vishan Jayasinghearachchi" userId="e0f191b0-af06-4f5a-b353-a7a1de994339" providerId="ADAL" clId="{A5C4D837-AB6B-48A5-B1EF-7C7D5D8CE5C8}" dt="2023-02-12T11:01:11.151" v="3490" actId="20577"/>
          <ac:spMkLst>
            <pc:docMk/>
            <pc:sldMk cId="2257986818" sldId="282"/>
            <ac:spMk id="3" creationId="{5AEBAC4A-AB95-3F19-087F-18035EE04715}"/>
          </ac:spMkLst>
        </pc:spChg>
      </pc:sldChg>
      <pc:sldChg chg="modSp new mod modAnim">
        <pc:chgData name="Vishan Jayasinghearachchi" userId="e0f191b0-af06-4f5a-b353-a7a1de994339" providerId="ADAL" clId="{A5C4D837-AB6B-48A5-B1EF-7C7D5D8CE5C8}" dt="2023-02-12T11:02:27.339" v="3689" actId="20577"/>
        <pc:sldMkLst>
          <pc:docMk/>
          <pc:sldMk cId="2706330878" sldId="283"/>
        </pc:sldMkLst>
        <pc:spChg chg="mod">
          <ac:chgData name="Vishan Jayasinghearachchi" userId="e0f191b0-af06-4f5a-b353-a7a1de994339" providerId="ADAL" clId="{A5C4D837-AB6B-48A5-B1EF-7C7D5D8CE5C8}" dt="2023-02-09T06:34:00.566" v="2841"/>
          <ac:spMkLst>
            <pc:docMk/>
            <pc:sldMk cId="2706330878" sldId="283"/>
            <ac:spMk id="2" creationId="{CFF09350-ADC9-C6B7-C3E7-BC3F560D67D1}"/>
          </ac:spMkLst>
        </pc:spChg>
        <pc:spChg chg="mod">
          <ac:chgData name="Vishan Jayasinghearachchi" userId="e0f191b0-af06-4f5a-b353-a7a1de994339" providerId="ADAL" clId="{A5C4D837-AB6B-48A5-B1EF-7C7D5D8CE5C8}" dt="2023-02-12T11:02:27.339" v="3689" actId="20577"/>
          <ac:spMkLst>
            <pc:docMk/>
            <pc:sldMk cId="2706330878" sldId="283"/>
            <ac:spMk id="3" creationId="{77712DAA-4ACA-0BC6-0424-BE54D40BC0DD}"/>
          </ac:spMkLst>
        </pc:spChg>
      </pc:sldChg>
      <pc:sldChg chg="modSp new mod modAnim">
        <pc:chgData name="Vishan Jayasinghearachchi" userId="e0f191b0-af06-4f5a-b353-a7a1de994339" providerId="ADAL" clId="{A5C4D837-AB6B-48A5-B1EF-7C7D5D8CE5C8}" dt="2023-02-12T11:05:53.219" v="4154"/>
        <pc:sldMkLst>
          <pc:docMk/>
          <pc:sldMk cId="2397358037" sldId="284"/>
        </pc:sldMkLst>
        <pc:spChg chg="mod">
          <ac:chgData name="Vishan Jayasinghearachchi" userId="e0f191b0-af06-4f5a-b353-a7a1de994339" providerId="ADAL" clId="{A5C4D837-AB6B-48A5-B1EF-7C7D5D8CE5C8}" dt="2023-02-12T10:58:55.711" v="3469"/>
          <ac:spMkLst>
            <pc:docMk/>
            <pc:sldMk cId="2397358037" sldId="284"/>
            <ac:spMk id="2" creationId="{90D5CF29-DE2C-E252-6A2B-E6B046D25832}"/>
          </ac:spMkLst>
        </pc:spChg>
        <pc:spChg chg="mod">
          <ac:chgData name="Vishan Jayasinghearachchi" userId="e0f191b0-af06-4f5a-b353-a7a1de994339" providerId="ADAL" clId="{A5C4D837-AB6B-48A5-B1EF-7C7D5D8CE5C8}" dt="2023-02-12T11:05:38.574" v="4151" actId="20577"/>
          <ac:spMkLst>
            <pc:docMk/>
            <pc:sldMk cId="2397358037" sldId="284"/>
            <ac:spMk id="3" creationId="{F3A807DA-5AA0-0391-EF66-C87F7D747A6D}"/>
          </ac:spMkLst>
        </pc:spChg>
      </pc:sldChg>
      <pc:sldChg chg="addSp delSp modSp new mod modAnim">
        <pc:chgData name="Vishan Jayasinghearachchi" userId="e0f191b0-af06-4f5a-b353-a7a1de994339" providerId="ADAL" clId="{A5C4D837-AB6B-48A5-B1EF-7C7D5D8CE5C8}" dt="2023-02-12T11:34:41.013" v="4983"/>
        <pc:sldMkLst>
          <pc:docMk/>
          <pc:sldMk cId="2673026440" sldId="285"/>
        </pc:sldMkLst>
        <pc:spChg chg="del">
          <ac:chgData name="Vishan Jayasinghearachchi" userId="e0f191b0-af06-4f5a-b353-a7a1de994339" providerId="ADAL" clId="{A5C4D837-AB6B-48A5-B1EF-7C7D5D8CE5C8}" dt="2023-02-12T11:24:02.295" v="4210"/>
          <ac:spMkLst>
            <pc:docMk/>
            <pc:sldMk cId="2673026440" sldId="285"/>
            <ac:spMk id="2" creationId="{73CF518A-DFF3-76E4-4C7A-3F524F0CEED3}"/>
          </ac:spMkLst>
        </pc:spChg>
        <pc:spChg chg="mod">
          <ac:chgData name="Vishan Jayasinghearachchi" userId="e0f191b0-af06-4f5a-b353-a7a1de994339" providerId="ADAL" clId="{A5C4D837-AB6B-48A5-B1EF-7C7D5D8CE5C8}" dt="2023-02-12T11:34:30.474" v="4980"/>
          <ac:spMkLst>
            <pc:docMk/>
            <pc:sldMk cId="2673026440" sldId="285"/>
            <ac:spMk id="3" creationId="{17810F7C-07E1-2E47-BF68-D61FB20BA1B9}"/>
          </ac:spMkLst>
        </pc:spChg>
        <pc:spChg chg="add mod">
          <ac:chgData name="Vishan Jayasinghearachchi" userId="e0f191b0-af06-4f5a-b353-a7a1de994339" providerId="ADAL" clId="{A5C4D837-AB6B-48A5-B1EF-7C7D5D8CE5C8}" dt="2023-02-12T11:24:02.295" v="4210"/>
          <ac:spMkLst>
            <pc:docMk/>
            <pc:sldMk cId="2673026440" sldId="285"/>
            <ac:spMk id="4" creationId="{F69FCC42-8BFA-A168-CB83-D397077ABD57}"/>
          </ac:spMkLst>
        </pc:spChg>
      </pc:sldChg>
      <pc:sldChg chg="add del">
        <pc:chgData name="Vishan Jayasinghearachchi" userId="e0f191b0-af06-4f5a-b353-a7a1de994339" providerId="ADAL" clId="{A5C4D837-AB6B-48A5-B1EF-7C7D5D8CE5C8}" dt="2023-02-12T13:34:20.369" v="9674" actId="2696"/>
        <pc:sldMkLst>
          <pc:docMk/>
          <pc:sldMk cId="1360337052" sldId="286"/>
        </pc:sldMkLst>
      </pc:sldChg>
      <pc:sldChg chg="modSp new mod">
        <pc:chgData name="Vishan Jayasinghearachchi" userId="e0f191b0-af06-4f5a-b353-a7a1de994339" providerId="ADAL" clId="{A5C4D837-AB6B-48A5-B1EF-7C7D5D8CE5C8}" dt="2023-02-12T15:15:04.497" v="13503" actId="20577"/>
        <pc:sldMkLst>
          <pc:docMk/>
          <pc:sldMk cId="14620088" sldId="287"/>
        </pc:sldMkLst>
        <pc:spChg chg="mod">
          <ac:chgData name="Vishan Jayasinghearachchi" userId="e0f191b0-af06-4f5a-b353-a7a1de994339" providerId="ADAL" clId="{A5C4D837-AB6B-48A5-B1EF-7C7D5D8CE5C8}" dt="2023-02-12T12:00:02.428" v="5360"/>
          <ac:spMkLst>
            <pc:docMk/>
            <pc:sldMk cId="14620088" sldId="287"/>
            <ac:spMk id="2" creationId="{3950751E-C29D-4B11-51E8-2755F2F0113E}"/>
          </ac:spMkLst>
        </pc:spChg>
        <pc:spChg chg="mod">
          <ac:chgData name="Vishan Jayasinghearachchi" userId="e0f191b0-af06-4f5a-b353-a7a1de994339" providerId="ADAL" clId="{A5C4D837-AB6B-48A5-B1EF-7C7D5D8CE5C8}" dt="2023-02-12T15:15:04.497" v="13503" actId="20577"/>
          <ac:spMkLst>
            <pc:docMk/>
            <pc:sldMk cId="14620088" sldId="287"/>
            <ac:spMk id="3" creationId="{981538F3-AC09-A0E4-DCA2-C8D290FA5E9E}"/>
          </ac:spMkLst>
        </pc:spChg>
      </pc:sldChg>
      <pc:sldChg chg="addSp delSp modSp add mod">
        <pc:chgData name="Vishan Jayasinghearachchi" userId="e0f191b0-af06-4f5a-b353-a7a1de994339" providerId="ADAL" clId="{A5C4D837-AB6B-48A5-B1EF-7C7D5D8CE5C8}" dt="2023-02-12T12:27:34.805" v="6318" actId="20577"/>
        <pc:sldMkLst>
          <pc:docMk/>
          <pc:sldMk cId="3440442181" sldId="288"/>
        </pc:sldMkLst>
        <pc:spChg chg="mod">
          <ac:chgData name="Vishan Jayasinghearachchi" userId="e0f191b0-af06-4f5a-b353-a7a1de994339" providerId="ADAL" clId="{A5C4D837-AB6B-48A5-B1EF-7C7D5D8CE5C8}" dt="2023-02-12T12:27:34.805" v="6318" actId="20577"/>
          <ac:spMkLst>
            <pc:docMk/>
            <pc:sldMk cId="3440442181" sldId="288"/>
            <ac:spMk id="3" creationId="{981538F3-AC09-A0E4-DCA2-C8D290FA5E9E}"/>
          </ac:spMkLst>
        </pc:spChg>
        <pc:graphicFrameChg chg="add del mod">
          <ac:chgData name="Vishan Jayasinghearachchi" userId="e0f191b0-af06-4f5a-b353-a7a1de994339" providerId="ADAL" clId="{A5C4D837-AB6B-48A5-B1EF-7C7D5D8CE5C8}" dt="2023-02-12T12:14:35.943" v="6236" actId="478"/>
          <ac:graphicFrameMkLst>
            <pc:docMk/>
            <pc:sldMk cId="3440442181" sldId="288"/>
            <ac:graphicFrameMk id="4" creationId="{6D17B498-904E-F849-D999-FFEBC2A257A7}"/>
          </ac:graphicFrameMkLst>
        </pc:graphicFrameChg>
        <pc:picChg chg="add mod">
          <ac:chgData name="Vishan Jayasinghearachchi" userId="e0f191b0-af06-4f5a-b353-a7a1de994339" providerId="ADAL" clId="{A5C4D837-AB6B-48A5-B1EF-7C7D5D8CE5C8}" dt="2023-02-12T12:25:04.297" v="6262" actId="1036"/>
          <ac:picMkLst>
            <pc:docMk/>
            <pc:sldMk cId="3440442181" sldId="288"/>
            <ac:picMk id="6" creationId="{DB467506-0A3B-FBB5-A0CB-97A3AB901649}"/>
          </ac:picMkLst>
        </pc:picChg>
      </pc:sldChg>
      <pc:sldChg chg="modSp new mod modAnim">
        <pc:chgData name="Vishan Jayasinghearachchi" userId="e0f191b0-af06-4f5a-b353-a7a1de994339" providerId="ADAL" clId="{A5C4D837-AB6B-48A5-B1EF-7C7D5D8CE5C8}" dt="2023-02-12T12:37:51.596" v="7210"/>
        <pc:sldMkLst>
          <pc:docMk/>
          <pc:sldMk cId="2275624414" sldId="289"/>
        </pc:sldMkLst>
        <pc:spChg chg="mod">
          <ac:chgData name="Vishan Jayasinghearachchi" userId="e0f191b0-af06-4f5a-b353-a7a1de994339" providerId="ADAL" clId="{A5C4D837-AB6B-48A5-B1EF-7C7D5D8CE5C8}" dt="2023-02-12T12:28:22.759" v="6320"/>
          <ac:spMkLst>
            <pc:docMk/>
            <pc:sldMk cId="2275624414" sldId="289"/>
            <ac:spMk id="2" creationId="{B2EB619D-436E-3183-FDE2-2CEFB17B7F4E}"/>
          </ac:spMkLst>
        </pc:spChg>
        <pc:spChg chg="mod">
          <ac:chgData name="Vishan Jayasinghearachchi" userId="e0f191b0-af06-4f5a-b353-a7a1de994339" providerId="ADAL" clId="{A5C4D837-AB6B-48A5-B1EF-7C7D5D8CE5C8}" dt="2023-02-12T12:37:19.740" v="7202" actId="20578"/>
          <ac:spMkLst>
            <pc:docMk/>
            <pc:sldMk cId="2275624414" sldId="289"/>
            <ac:spMk id="3" creationId="{594538E6-6164-B087-9211-E89E254E91DD}"/>
          </ac:spMkLst>
        </pc:spChg>
      </pc:sldChg>
      <pc:sldChg chg="new del">
        <pc:chgData name="Vishan Jayasinghearachchi" userId="e0f191b0-af06-4f5a-b353-a7a1de994339" providerId="ADAL" clId="{A5C4D837-AB6B-48A5-B1EF-7C7D5D8CE5C8}" dt="2023-02-12T12:09:37.124" v="5985" actId="47"/>
        <pc:sldMkLst>
          <pc:docMk/>
          <pc:sldMk cId="3485361017" sldId="289"/>
        </pc:sldMkLst>
      </pc:sldChg>
      <pc:sldChg chg="modSp new mod">
        <pc:chgData name="Vishan Jayasinghearachchi" userId="e0f191b0-af06-4f5a-b353-a7a1de994339" providerId="ADAL" clId="{A5C4D837-AB6B-48A5-B1EF-7C7D5D8CE5C8}" dt="2023-02-12T13:20:42.644" v="8357" actId="20577"/>
        <pc:sldMkLst>
          <pc:docMk/>
          <pc:sldMk cId="1198023406" sldId="290"/>
        </pc:sldMkLst>
        <pc:spChg chg="mod">
          <ac:chgData name="Vishan Jayasinghearachchi" userId="e0f191b0-af06-4f5a-b353-a7a1de994339" providerId="ADAL" clId="{A5C4D837-AB6B-48A5-B1EF-7C7D5D8CE5C8}" dt="2023-02-12T12:47:10.159" v="7467" actId="20577"/>
          <ac:spMkLst>
            <pc:docMk/>
            <pc:sldMk cId="1198023406" sldId="290"/>
            <ac:spMk id="2" creationId="{4E244D5E-8382-1F36-305E-D9FA395B66D6}"/>
          </ac:spMkLst>
        </pc:spChg>
        <pc:spChg chg="mod">
          <ac:chgData name="Vishan Jayasinghearachchi" userId="e0f191b0-af06-4f5a-b353-a7a1de994339" providerId="ADAL" clId="{A5C4D837-AB6B-48A5-B1EF-7C7D5D8CE5C8}" dt="2023-02-12T13:20:42.644" v="8357" actId="20577"/>
          <ac:spMkLst>
            <pc:docMk/>
            <pc:sldMk cId="1198023406" sldId="290"/>
            <ac:spMk id="3" creationId="{6DD71AC7-C256-4B6E-441E-BC5435195783}"/>
          </ac:spMkLst>
        </pc:spChg>
      </pc:sldChg>
      <pc:sldChg chg="modSp new mod">
        <pc:chgData name="Vishan Jayasinghearachchi" userId="e0f191b0-af06-4f5a-b353-a7a1de994339" providerId="ADAL" clId="{A5C4D837-AB6B-48A5-B1EF-7C7D5D8CE5C8}" dt="2023-02-12T13:32:45.455" v="9539" actId="114"/>
        <pc:sldMkLst>
          <pc:docMk/>
          <pc:sldMk cId="1649044594" sldId="291"/>
        </pc:sldMkLst>
        <pc:spChg chg="mod">
          <ac:chgData name="Vishan Jayasinghearachchi" userId="e0f191b0-af06-4f5a-b353-a7a1de994339" providerId="ADAL" clId="{A5C4D837-AB6B-48A5-B1EF-7C7D5D8CE5C8}" dt="2023-02-12T13:07:37.068" v="7971"/>
          <ac:spMkLst>
            <pc:docMk/>
            <pc:sldMk cId="1649044594" sldId="291"/>
            <ac:spMk id="2" creationId="{235E76F6-055E-BE60-AC0D-822CF23C26BF}"/>
          </ac:spMkLst>
        </pc:spChg>
        <pc:spChg chg="mod">
          <ac:chgData name="Vishan Jayasinghearachchi" userId="e0f191b0-af06-4f5a-b353-a7a1de994339" providerId="ADAL" clId="{A5C4D837-AB6B-48A5-B1EF-7C7D5D8CE5C8}" dt="2023-02-12T13:32:45.455" v="9539" actId="114"/>
          <ac:spMkLst>
            <pc:docMk/>
            <pc:sldMk cId="1649044594" sldId="291"/>
            <ac:spMk id="3" creationId="{3C609944-4BC0-500E-667A-5880E81149A6}"/>
          </ac:spMkLst>
        </pc:spChg>
      </pc:sldChg>
      <pc:sldChg chg="modSp add mod">
        <pc:chgData name="Vishan Jayasinghearachchi" userId="e0f191b0-af06-4f5a-b353-a7a1de994339" providerId="ADAL" clId="{A5C4D837-AB6B-48A5-B1EF-7C7D5D8CE5C8}" dt="2023-02-12T13:34:31.694" v="9675" actId="113"/>
        <pc:sldMkLst>
          <pc:docMk/>
          <pc:sldMk cId="3421055620" sldId="292"/>
        </pc:sldMkLst>
        <pc:spChg chg="mod">
          <ac:chgData name="Vishan Jayasinghearachchi" userId="e0f191b0-af06-4f5a-b353-a7a1de994339" providerId="ADAL" clId="{A5C4D837-AB6B-48A5-B1EF-7C7D5D8CE5C8}" dt="2023-02-12T13:34:31.694" v="9675" actId="113"/>
          <ac:spMkLst>
            <pc:docMk/>
            <pc:sldMk cId="3421055620" sldId="292"/>
            <ac:spMk id="3" creationId="{3C609944-4BC0-500E-667A-5880E81149A6}"/>
          </ac:spMkLst>
        </pc:spChg>
      </pc:sldChg>
      <pc:sldChg chg="modSp new mod ord">
        <pc:chgData name="Vishan Jayasinghearachchi" userId="e0f191b0-af06-4f5a-b353-a7a1de994339" providerId="ADAL" clId="{A5C4D837-AB6B-48A5-B1EF-7C7D5D8CE5C8}" dt="2023-02-12T15:07:45.775" v="13484" actId="113"/>
        <pc:sldMkLst>
          <pc:docMk/>
          <pc:sldMk cId="286909825" sldId="293"/>
        </pc:sldMkLst>
        <pc:spChg chg="mod">
          <ac:chgData name="Vishan Jayasinghearachchi" userId="e0f191b0-af06-4f5a-b353-a7a1de994339" providerId="ADAL" clId="{A5C4D837-AB6B-48A5-B1EF-7C7D5D8CE5C8}" dt="2023-02-12T13:51:34.095" v="10036" actId="20577"/>
          <ac:spMkLst>
            <pc:docMk/>
            <pc:sldMk cId="286909825" sldId="293"/>
            <ac:spMk id="2" creationId="{2FBF83A2-3F1C-1471-C6B9-80F39662976C}"/>
          </ac:spMkLst>
        </pc:spChg>
        <pc:spChg chg="mod">
          <ac:chgData name="Vishan Jayasinghearachchi" userId="e0f191b0-af06-4f5a-b353-a7a1de994339" providerId="ADAL" clId="{A5C4D837-AB6B-48A5-B1EF-7C7D5D8CE5C8}" dt="2023-02-12T15:07:45.775" v="13484" actId="113"/>
          <ac:spMkLst>
            <pc:docMk/>
            <pc:sldMk cId="286909825" sldId="293"/>
            <ac:spMk id="3" creationId="{24AEA857-1AFD-419C-2E9F-49E9284F0954}"/>
          </ac:spMkLst>
        </pc:spChg>
      </pc:sldChg>
      <pc:sldChg chg="addSp delSp modSp add mod">
        <pc:chgData name="Vishan Jayasinghearachchi" userId="e0f191b0-af06-4f5a-b353-a7a1de994339" providerId="ADAL" clId="{A5C4D837-AB6B-48A5-B1EF-7C7D5D8CE5C8}" dt="2023-02-12T14:29:47.455" v="12308" actId="20577"/>
        <pc:sldMkLst>
          <pc:docMk/>
          <pc:sldMk cId="2759252551" sldId="294"/>
        </pc:sldMkLst>
        <pc:spChg chg="del mod">
          <ac:chgData name="Vishan Jayasinghearachchi" userId="e0f191b0-af06-4f5a-b353-a7a1de994339" providerId="ADAL" clId="{A5C4D837-AB6B-48A5-B1EF-7C7D5D8CE5C8}" dt="2023-02-12T14:17:23.868" v="11425" actId="931"/>
          <ac:spMkLst>
            <pc:docMk/>
            <pc:sldMk cId="2759252551" sldId="294"/>
            <ac:spMk id="3" creationId="{9CFCF008-541B-613C-5F4F-F761A9B3B653}"/>
          </ac:spMkLst>
        </pc:spChg>
        <pc:spChg chg="add mod">
          <ac:chgData name="Vishan Jayasinghearachchi" userId="e0f191b0-af06-4f5a-b353-a7a1de994339" providerId="ADAL" clId="{A5C4D837-AB6B-48A5-B1EF-7C7D5D8CE5C8}" dt="2023-02-12T14:18:43.516" v="11453" actId="1076"/>
          <ac:spMkLst>
            <pc:docMk/>
            <pc:sldMk cId="2759252551" sldId="294"/>
            <ac:spMk id="6" creationId="{6C4BEFC7-7C1D-A2E2-88FE-36D1B907E868}"/>
          </ac:spMkLst>
        </pc:spChg>
        <pc:spChg chg="add mod">
          <ac:chgData name="Vishan Jayasinghearachchi" userId="e0f191b0-af06-4f5a-b353-a7a1de994339" providerId="ADAL" clId="{A5C4D837-AB6B-48A5-B1EF-7C7D5D8CE5C8}" dt="2023-02-12T14:29:47.455" v="12308" actId="20577"/>
          <ac:spMkLst>
            <pc:docMk/>
            <pc:sldMk cId="2759252551" sldId="294"/>
            <ac:spMk id="7" creationId="{D146287D-E47D-D301-C118-622D286A391B}"/>
          </ac:spMkLst>
        </pc:spChg>
        <pc:picChg chg="add mod">
          <ac:chgData name="Vishan Jayasinghearachchi" userId="e0f191b0-af06-4f5a-b353-a7a1de994339" providerId="ADAL" clId="{A5C4D837-AB6B-48A5-B1EF-7C7D5D8CE5C8}" dt="2023-02-12T14:18:46.728" v="11454" actId="1076"/>
          <ac:picMkLst>
            <pc:docMk/>
            <pc:sldMk cId="2759252551" sldId="294"/>
            <ac:picMk id="5" creationId="{6E64457A-E919-5F67-F2DD-438C96EF5A97}"/>
          </ac:picMkLst>
        </pc:picChg>
      </pc:sldChg>
      <pc:sldChg chg="modSp add del mod">
        <pc:chgData name="Vishan Jayasinghearachchi" userId="e0f191b0-af06-4f5a-b353-a7a1de994339" providerId="ADAL" clId="{A5C4D837-AB6B-48A5-B1EF-7C7D5D8CE5C8}" dt="2023-02-12T14:47:34.542" v="12881" actId="2696"/>
        <pc:sldMkLst>
          <pc:docMk/>
          <pc:sldMk cId="2845694751" sldId="295"/>
        </pc:sldMkLst>
        <pc:spChg chg="mod">
          <ac:chgData name="Vishan Jayasinghearachchi" userId="e0f191b0-af06-4f5a-b353-a7a1de994339" providerId="ADAL" clId="{A5C4D837-AB6B-48A5-B1EF-7C7D5D8CE5C8}" dt="2023-02-12T14:47:32.255" v="12880" actId="20577"/>
          <ac:spMkLst>
            <pc:docMk/>
            <pc:sldMk cId="2845694751" sldId="295"/>
            <ac:spMk id="3" creationId="{9CFCF008-541B-613C-5F4F-F761A9B3B653}"/>
          </ac:spMkLst>
        </pc:spChg>
      </pc:sldChg>
      <pc:sldChg chg="modSp add del mod">
        <pc:chgData name="Vishan Jayasinghearachchi" userId="e0f191b0-af06-4f5a-b353-a7a1de994339" providerId="ADAL" clId="{A5C4D837-AB6B-48A5-B1EF-7C7D5D8CE5C8}" dt="2023-02-12T14:46:52.200" v="12863" actId="2696"/>
        <pc:sldMkLst>
          <pc:docMk/>
          <pc:sldMk cId="657200248" sldId="296"/>
        </pc:sldMkLst>
        <pc:spChg chg="mod">
          <ac:chgData name="Vishan Jayasinghearachchi" userId="e0f191b0-af06-4f5a-b353-a7a1de994339" providerId="ADAL" clId="{A5C4D837-AB6B-48A5-B1EF-7C7D5D8CE5C8}" dt="2023-02-12T14:24:04.143" v="11781"/>
          <ac:spMkLst>
            <pc:docMk/>
            <pc:sldMk cId="657200248" sldId="296"/>
            <ac:spMk id="7" creationId="{D146287D-E47D-D301-C118-622D286A391B}"/>
          </ac:spMkLst>
        </pc:spChg>
      </pc:sldChg>
      <pc:sldChg chg="modSp add mod">
        <pc:chgData name="Vishan Jayasinghearachchi" userId="e0f191b0-af06-4f5a-b353-a7a1de994339" providerId="ADAL" clId="{A5C4D837-AB6B-48A5-B1EF-7C7D5D8CE5C8}" dt="2023-02-13T05:05:17.289" v="13959" actId="27636"/>
        <pc:sldMkLst>
          <pc:docMk/>
          <pc:sldMk cId="360229420" sldId="297"/>
        </pc:sldMkLst>
        <pc:spChg chg="mod">
          <ac:chgData name="Vishan Jayasinghearachchi" userId="e0f191b0-af06-4f5a-b353-a7a1de994339" providerId="ADAL" clId="{A5C4D837-AB6B-48A5-B1EF-7C7D5D8CE5C8}" dt="2023-02-13T05:05:17.289" v="13959" actId="27636"/>
          <ac:spMkLst>
            <pc:docMk/>
            <pc:sldMk cId="360229420" sldId="297"/>
            <ac:spMk id="3" creationId="{9CFCF008-541B-613C-5F4F-F761A9B3B653}"/>
          </ac:spMkLst>
        </pc:spChg>
      </pc:sldChg>
      <pc:sldChg chg="addSp delSp modSp add mod">
        <pc:chgData name="Vishan Jayasinghearachchi" userId="e0f191b0-af06-4f5a-b353-a7a1de994339" providerId="ADAL" clId="{A5C4D837-AB6B-48A5-B1EF-7C7D5D8CE5C8}" dt="2023-02-12T14:28:42.029" v="12304" actId="1076"/>
        <pc:sldMkLst>
          <pc:docMk/>
          <pc:sldMk cId="2712510396" sldId="298"/>
        </pc:sldMkLst>
        <pc:spChg chg="del mod">
          <ac:chgData name="Vishan Jayasinghearachchi" userId="e0f191b0-af06-4f5a-b353-a7a1de994339" providerId="ADAL" clId="{A5C4D837-AB6B-48A5-B1EF-7C7D5D8CE5C8}" dt="2023-02-12T14:28:26.813" v="12300" actId="931"/>
          <ac:spMkLst>
            <pc:docMk/>
            <pc:sldMk cId="2712510396" sldId="298"/>
            <ac:spMk id="3" creationId="{9CFCF008-541B-613C-5F4F-F761A9B3B653}"/>
          </ac:spMkLst>
        </pc:spChg>
        <pc:spChg chg="add mod">
          <ac:chgData name="Vishan Jayasinghearachchi" userId="e0f191b0-af06-4f5a-b353-a7a1de994339" providerId="ADAL" clId="{A5C4D837-AB6B-48A5-B1EF-7C7D5D8CE5C8}" dt="2023-02-12T14:28:42.029" v="12304" actId="1076"/>
          <ac:spMkLst>
            <pc:docMk/>
            <pc:sldMk cId="2712510396" sldId="298"/>
            <ac:spMk id="6" creationId="{41297DF6-7A22-66C6-CF4B-05E23678444A}"/>
          </ac:spMkLst>
        </pc:spChg>
        <pc:picChg chg="add mod">
          <ac:chgData name="Vishan Jayasinghearachchi" userId="e0f191b0-af06-4f5a-b353-a7a1de994339" providerId="ADAL" clId="{A5C4D837-AB6B-48A5-B1EF-7C7D5D8CE5C8}" dt="2023-02-12T14:28:28.128" v="12301" actId="27614"/>
          <ac:picMkLst>
            <pc:docMk/>
            <pc:sldMk cId="2712510396" sldId="298"/>
            <ac:picMk id="5" creationId="{3469719C-D04D-81C6-1D66-1C325667A449}"/>
          </ac:picMkLst>
        </pc:picChg>
      </pc:sldChg>
      <pc:sldChg chg="addSp delSp modSp add mod">
        <pc:chgData name="Vishan Jayasinghearachchi" userId="e0f191b0-af06-4f5a-b353-a7a1de994339" providerId="ADAL" clId="{A5C4D837-AB6B-48A5-B1EF-7C7D5D8CE5C8}" dt="2023-02-12T15:06:27.283" v="13320" actId="20577"/>
        <pc:sldMkLst>
          <pc:docMk/>
          <pc:sldMk cId="4015390126" sldId="299"/>
        </pc:sldMkLst>
        <pc:spChg chg="add mod">
          <ac:chgData name="Vishan Jayasinghearachchi" userId="e0f191b0-af06-4f5a-b353-a7a1de994339" providerId="ADAL" clId="{A5C4D837-AB6B-48A5-B1EF-7C7D5D8CE5C8}" dt="2023-02-12T15:06:27.283" v="13320" actId="20577"/>
          <ac:spMkLst>
            <pc:docMk/>
            <pc:sldMk cId="4015390126" sldId="299"/>
            <ac:spMk id="4" creationId="{F6DC5CD6-9B56-1F8A-2330-164DAEAADDEE}"/>
          </ac:spMkLst>
        </pc:spChg>
        <pc:picChg chg="del">
          <ac:chgData name="Vishan Jayasinghearachchi" userId="e0f191b0-af06-4f5a-b353-a7a1de994339" providerId="ADAL" clId="{A5C4D837-AB6B-48A5-B1EF-7C7D5D8CE5C8}" dt="2023-02-12T14:31:16.626" v="12312" actId="478"/>
          <ac:picMkLst>
            <pc:docMk/>
            <pc:sldMk cId="4015390126" sldId="299"/>
            <ac:picMk id="5" creationId="{3469719C-D04D-81C6-1D66-1C325667A449}"/>
          </ac:picMkLst>
        </pc:picChg>
      </pc:sldChg>
    </pc:docChg>
  </pc:docChgLst>
  <pc:docChgLst>
    <pc:chgData name="Vishan Jayasinghearachchi" userId="e0f191b0-af06-4f5a-b353-a7a1de994339" providerId="ADAL" clId="{EA122E58-C71B-4011-8DBC-674502B3E52A}"/>
    <pc:docChg chg="custSel modSld">
      <pc:chgData name="Vishan Jayasinghearachchi" userId="e0f191b0-af06-4f5a-b353-a7a1de994339" providerId="ADAL" clId="{EA122E58-C71B-4011-8DBC-674502B3E52A}" dt="2023-02-18T09:52:15.789" v="15" actId="20577"/>
      <pc:docMkLst>
        <pc:docMk/>
      </pc:docMkLst>
      <pc:sldChg chg="modSp mod">
        <pc:chgData name="Vishan Jayasinghearachchi" userId="e0f191b0-af06-4f5a-b353-a7a1de994339" providerId="ADAL" clId="{EA122E58-C71B-4011-8DBC-674502B3E52A}" dt="2023-02-18T09:52:15.789" v="15" actId="20577"/>
        <pc:sldMkLst>
          <pc:docMk/>
          <pc:sldMk cId="286909825" sldId="293"/>
        </pc:sldMkLst>
        <pc:spChg chg="mod">
          <ac:chgData name="Vishan Jayasinghearachchi" userId="e0f191b0-af06-4f5a-b353-a7a1de994339" providerId="ADAL" clId="{EA122E58-C71B-4011-8DBC-674502B3E52A}" dt="2023-02-18T09:52:15.789" v="15" actId="20577"/>
          <ac:spMkLst>
            <pc:docMk/>
            <pc:sldMk cId="286909825" sldId="293"/>
            <ac:spMk id="3" creationId="{24AEA857-1AFD-419C-2E9F-49E9284F0954}"/>
          </ac:spMkLst>
        </pc:spChg>
      </pc:sldChg>
    </pc:docChg>
  </pc:docChgLst>
  <pc:docChgLst>
    <pc:chgData name="Vishan Jayasinghearachchi" userId="e0f191b0-af06-4f5a-b353-a7a1de994339" providerId="ADAL" clId="{7A5C885D-0D23-4EE5-A30B-27A6D48DAE95}"/>
    <pc:docChg chg="undo redo custSel addSld delSld modSld">
      <pc:chgData name="Vishan Jayasinghearachchi" userId="e0f191b0-af06-4f5a-b353-a7a1de994339" providerId="ADAL" clId="{7A5C885D-0D23-4EE5-A30B-27A6D48DAE95}" dt="2023-02-06T03:29:51.187" v="6290" actId="27636"/>
      <pc:docMkLst>
        <pc:docMk/>
      </pc:docMkLst>
      <pc:sldChg chg="modSp mod">
        <pc:chgData name="Vishan Jayasinghearachchi" userId="e0f191b0-af06-4f5a-b353-a7a1de994339" providerId="ADAL" clId="{7A5C885D-0D23-4EE5-A30B-27A6D48DAE95}" dt="2023-02-05T21:58:13.506" v="5117" actId="404"/>
        <pc:sldMkLst>
          <pc:docMk/>
          <pc:sldMk cId="1487700712" sldId="256"/>
        </pc:sldMkLst>
        <pc:spChg chg="mod">
          <ac:chgData name="Vishan Jayasinghearachchi" userId="e0f191b0-af06-4f5a-b353-a7a1de994339" providerId="ADAL" clId="{7A5C885D-0D23-4EE5-A30B-27A6D48DAE95}" dt="2023-02-05T21:58:13.506" v="5117" actId="404"/>
          <ac:spMkLst>
            <pc:docMk/>
            <pc:sldMk cId="1487700712" sldId="256"/>
            <ac:spMk id="2" creationId="{C02C5318-1A1E-49D0-B2E2-A4B0FA9E8A40}"/>
          </ac:spMkLst>
        </pc:spChg>
      </pc:sldChg>
      <pc:sldChg chg="del">
        <pc:chgData name="Vishan Jayasinghearachchi" userId="e0f191b0-af06-4f5a-b353-a7a1de994339" providerId="ADAL" clId="{7A5C885D-0D23-4EE5-A30B-27A6D48DAE95}" dt="2023-02-05T12:03:09.673" v="101" actId="2696"/>
        <pc:sldMkLst>
          <pc:docMk/>
          <pc:sldMk cId="497607547" sldId="258"/>
        </pc:sldMkLst>
      </pc:sldChg>
      <pc:sldChg chg="del">
        <pc:chgData name="Vishan Jayasinghearachchi" userId="e0f191b0-af06-4f5a-b353-a7a1de994339" providerId="ADAL" clId="{7A5C885D-0D23-4EE5-A30B-27A6D48DAE95}" dt="2023-02-05T12:03:12.545" v="102" actId="2696"/>
        <pc:sldMkLst>
          <pc:docMk/>
          <pc:sldMk cId="4209322005" sldId="259"/>
        </pc:sldMkLst>
      </pc:sldChg>
      <pc:sldChg chg="modSp mod">
        <pc:chgData name="Vishan Jayasinghearachchi" userId="e0f191b0-af06-4f5a-b353-a7a1de994339" providerId="ADAL" clId="{7A5C885D-0D23-4EE5-A30B-27A6D48DAE95}" dt="2023-02-05T21:52:44.436" v="5050"/>
        <pc:sldMkLst>
          <pc:docMk/>
          <pc:sldMk cId="3501347425" sldId="260"/>
        </pc:sldMkLst>
        <pc:spChg chg="mod">
          <ac:chgData name="Vishan Jayasinghearachchi" userId="e0f191b0-af06-4f5a-b353-a7a1de994339" providerId="ADAL" clId="{7A5C885D-0D23-4EE5-A30B-27A6D48DAE95}" dt="2023-02-05T21:52:44.436" v="5050"/>
          <ac:spMkLst>
            <pc:docMk/>
            <pc:sldMk cId="3501347425" sldId="260"/>
            <ac:spMk id="3" creationId="{A9CB511D-EA45-4336-847C-1252667143B5}"/>
          </ac:spMkLst>
        </pc:spChg>
      </pc:sldChg>
      <pc:sldChg chg="del">
        <pc:chgData name="Vishan Jayasinghearachchi" userId="e0f191b0-af06-4f5a-b353-a7a1de994339" providerId="ADAL" clId="{7A5C885D-0D23-4EE5-A30B-27A6D48DAE95}" dt="2023-02-05T12:03:07.544" v="100" actId="2696"/>
        <pc:sldMkLst>
          <pc:docMk/>
          <pc:sldMk cId="1703342593" sldId="261"/>
        </pc:sldMkLst>
      </pc:sldChg>
      <pc:sldChg chg="modSp new mod">
        <pc:chgData name="Vishan Jayasinghearachchi" userId="e0f191b0-af06-4f5a-b353-a7a1de994339" providerId="ADAL" clId="{7A5C885D-0D23-4EE5-A30B-27A6D48DAE95}" dt="2023-02-05T22:14:29.017" v="5579" actId="27636"/>
        <pc:sldMkLst>
          <pc:docMk/>
          <pc:sldMk cId="2444170074" sldId="261"/>
        </pc:sldMkLst>
        <pc:spChg chg="mod">
          <ac:chgData name="Vishan Jayasinghearachchi" userId="e0f191b0-af06-4f5a-b353-a7a1de994339" providerId="ADAL" clId="{7A5C885D-0D23-4EE5-A30B-27A6D48DAE95}" dt="2023-02-05T12:04:25.529" v="129" actId="20577"/>
          <ac:spMkLst>
            <pc:docMk/>
            <pc:sldMk cId="2444170074" sldId="261"/>
            <ac:spMk id="2" creationId="{A14AF5AB-F427-BFBB-137B-28704EB3A371}"/>
          </ac:spMkLst>
        </pc:spChg>
        <pc:spChg chg="mod">
          <ac:chgData name="Vishan Jayasinghearachchi" userId="e0f191b0-af06-4f5a-b353-a7a1de994339" providerId="ADAL" clId="{7A5C885D-0D23-4EE5-A30B-27A6D48DAE95}" dt="2023-02-05T22:14:29.017" v="5579" actId="27636"/>
          <ac:spMkLst>
            <pc:docMk/>
            <pc:sldMk cId="2444170074" sldId="261"/>
            <ac:spMk id="3" creationId="{FB3754EE-E650-F96A-F672-26E12BA755EB}"/>
          </ac:spMkLst>
        </pc:spChg>
      </pc:sldChg>
      <pc:sldChg chg="modSp new del mod">
        <pc:chgData name="Vishan Jayasinghearachchi" userId="e0f191b0-af06-4f5a-b353-a7a1de994339" providerId="ADAL" clId="{7A5C885D-0D23-4EE5-A30B-27A6D48DAE95}" dt="2023-02-05T16:40:12.823" v="1639" actId="2696"/>
        <pc:sldMkLst>
          <pc:docMk/>
          <pc:sldMk cId="1974098873" sldId="262"/>
        </pc:sldMkLst>
        <pc:spChg chg="mod">
          <ac:chgData name="Vishan Jayasinghearachchi" userId="e0f191b0-af06-4f5a-b353-a7a1de994339" providerId="ADAL" clId="{7A5C885D-0D23-4EE5-A30B-27A6D48DAE95}" dt="2023-02-05T13:40:05.317" v="653" actId="20577"/>
          <ac:spMkLst>
            <pc:docMk/>
            <pc:sldMk cId="1974098873" sldId="262"/>
            <ac:spMk id="2" creationId="{C3EC69D6-D2CB-C61A-D29E-53EED6A8A7E6}"/>
          </ac:spMkLst>
        </pc:spChg>
        <pc:spChg chg="mod">
          <ac:chgData name="Vishan Jayasinghearachchi" userId="e0f191b0-af06-4f5a-b353-a7a1de994339" providerId="ADAL" clId="{7A5C885D-0D23-4EE5-A30B-27A6D48DAE95}" dt="2023-02-05T13:39:58.819" v="651"/>
          <ac:spMkLst>
            <pc:docMk/>
            <pc:sldMk cId="1974098873" sldId="262"/>
            <ac:spMk id="3" creationId="{DCC57D37-17F7-0C73-030B-3B680F778A49}"/>
          </ac:spMkLst>
        </pc:spChg>
      </pc:sldChg>
      <pc:sldChg chg="modSp new mod modAnim">
        <pc:chgData name="Vishan Jayasinghearachchi" userId="e0f191b0-af06-4f5a-b353-a7a1de994339" providerId="ADAL" clId="{7A5C885D-0D23-4EE5-A30B-27A6D48DAE95}" dt="2023-02-05T22:12:05.253" v="5410" actId="20577"/>
        <pc:sldMkLst>
          <pc:docMk/>
          <pc:sldMk cId="2224897766" sldId="263"/>
        </pc:sldMkLst>
        <pc:spChg chg="mod">
          <ac:chgData name="Vishan Jayasinghearachchi" userId="e0f191b0-af06-4f5a-b353-a7a1de994339" providerId="ADAL" clId="{7A5C885D-0D23-4EE5-A30B-27A6D48DAE95}" dt="2023-02-05T21:23:40.500" v="4808" actId="27636"/>
          <ac:spMkLst>
            <pc:docMk/>
            <pc:sldMk cId="2224897766" sldId="263"/>
            <ac:spMk id="2" creationId="{C34A8ABA-DE65-5D78-DD7A-A7E2D635759B}"/>
          </ac:spMkLst>
        </pc:spChg>
        <pc:spChg chg="mod">
          <ac:chgData name="Vishan Jayasinghearachchi" userId="e0f191b0-af06-4f5a-b353-a7a1de994339" providerId="ADAL" clId="{7A5C885D-0D23-4EE5-A30B-27A6D48DAE95}" dt="2023-02-05T22:12:05.253" v="5410" actId="20577"/>
          <ac:spMkLst>
            <pc:docMk/>
            <pc:sldMk cId="2224897766" sldId="263"/>
            <ac:spMk id="3" creationId="{B1BD04B5-92B7-485C-101F-A83322AA2A2F}"/>
          </ac:spMkLst>
        </pc:spChg>
      </pc:sldChg>
      <pc:sldChg chg="modSp new mod modAnim">
        <pc:chgData name="Vishan Jayasinghearachchi" userId="e0f191b0-af06-4f5a-b353-a7a1de994339" providerId="ADAL" clId="{7A5C885D-0D23-4EE5-A30B-27A6D48DAE95}" dt="2023-02-05T21:59:08.126" v="5122"/>
        <pc:sldMkLst>
          <pc:docMk/>
          <pc:sldMk cId="2569655874" sldId="264"/>
        </pc:sldMkLst>
        <pc:spChg chg="mod">
          <ac:chgData name="Vishan Jayasinghearachchi" userId="e0f191b0-af06-4f5a-b353-a7a1de994339" providerId="ADAL" clId="{7A5C885D-0D23-4EE5-A30B-27A6D48DAE95}" dt="2023-02-05T16:49:37.988" v="1875" actId="20577"/>
          <ac:spMkLst>
            <pc:docMk/>
            <pc:sldMk cId="2569655874" sldId="264"/>
            <ac:spMk id="2" creationId="{6D206960-38DF-F646-ACC9-F843A78C4E2B}"/>
          </ac:spMkLst>
        </pc:spChg>
        <pc:spChg chg="mod">
          <ac:chgData name="Vishan Jayasinghearachchi" userId="e0f191b0-af06-4f5a-b353-a7a1de994339" providerId="ADAL" clId="{7A5C885D-0D23-4EE5-A30B-27A6D48DAE95}" dt="2023-02-05T17:25:07.022" v="2734" actId="20577"/>
          <ac:spMkLst>
            <pc:docMk/>
            <pc:sldMk cId="2569655874" sldId="264"/>
            <ac:spMk id="3" creationId="{03A3C743-1E33-8C26-A483-54FDC79460C7}"/>
          </ac:spMkLst>
        </pc:spChg>
      </pc:sldChg>
      <pc:sldChg chg="modSp new del mod">
        <pc:chgData name="Vishan Jayasinghearachchi" userId="e0f191b0-af06-4f5a-b353-a7a1de994339" providerId="ADAL" clId="{7A5C885D-0D23-4EE5-A30B-27A6D48DAE95}" dt="2023-02-05T21:23:00.883" v="4791" actId="47"/>
        <pc:sldMkLst>
          <pc:docMk/>
          <pc:sldMk cId="4124647370" sldId="265"/>
        </pc:sldMkLst>
        <pc:spChg chg="mod">
          <ac:chgData name="Vishan Jayasinghearachchi" userId="e0f191b0-af06-4f5a-b353-a7a1de994339" providerId="ADAL" clId="{7A5C885D-0D23-4EE5-A30B-27A6D48DAE95}" dt="2023-02-05T20:54:08.910" v="4134" actId="20577"/>
          <ac:spMkLst>
            <pc:docMk/>
            <pc:sldMk cId="4124647370" sldId="265"/>
            <ac:spMk id="3" creationId="{28245164-F00F-7756-151B-D9B29C867E19}"/>
          </ac:spMkLst>
        </pc:spChg>
      </pc:sldChg>
      <pc:sldChg chg="modSp new mod modAnim">
        <pc:chgData name="Vishan Jayasinghearachchi" userId="e0f191b0-af06-4f5a-b353-a7a1de994339" providerId="ADAL" clId="{7A5C885D-0D23-4EE5-A30B-27A6D48DAE95}" dt="2023-02-06T03:29:51.187" v="6290" actId="27636"/>
        <pc:sldMkLst>
          <pc:docMk/>
          <pc:sldMk cId="4225293806" sldId="266"/>
        </pc:sldMkLst>
        <pc:spChg chg="mod">
          <ac:chgData name="Vishan Jayasinghearachchi" userId="e0f191b0-af06-4f5a-b353-a7a1de994339" providerId="ADAL" clId="{7A5C885D-0D23-4EE5-A30B-27A6D48DAE95}" dt="2023-02-05T16:31:06.001" v="1006"/>
          <ac:spMkLst>
            <pc:docMk/>
            <pc:sldMk cId="4225293806" sldId="266"/>
            <ac:spMk id="2" creationId="{401DC7BE-84DC-3163-452D-C62C3CFB3E9A}"/>
          </ac:spMkLst>
        </pc:spChg>
        <pc:spChg chg="mod">
          <ac:chgData name="Vishan Jayasinghearachchi" userId="e0f191b0-af06-4f5a-b353-a7a1de994339" providerId="ADAL" clId="{7A5C885D-0D23-4EE5-A30B-27A6D48DAE95}" dt="2023-02-06T03:29:51.187" v="6290" actId="27636"/>
          <ac:spMkLst>
            <pc:docMk/>
            <pc:sldMk cId="4225293806" sldId="266"/>
            <ac:spMk id="3" creationId="{EB303555-5D4A-69E3-CE21-7D2AD3122D36}"/>
          </ac:spMkLst>
        </pc:spChg>
      </pc:sldChg>
      <pc:sldChg chg="modSp new mod modAnim">
        <pc:chgData name="Vishan Jayasinghearachchi" userId="e0f191b0-af06-4f5a-b353-a7a1de994339" providerId="ADAL" clId="{7A5C885D-0D23-4EE5-A30B-27A6D48DAE95}" dt="2023-02-05T21:59:32.815" v="5126"/>
        <pc:sldMkLst>
          <pc:docMk/>
          <pc:sldMk cId="2104010762" sldId="267"/>
        </pc:sldMkLst>
        <pc:spChg chg="mod">
          <ac:chgData name="Vishan Jayasinghearachchi" userId="e0f191b0-af06-4f5a-b353-a7a1de994339" providerId="ADAL" clId="{7A5C885D-0D23-4EE5-A30B-27A6D48DAE95}" dt="2023-02-05T20:48:27.096" v="4054" actId="20577"/>
          <ac:spMkLst>
            <pc:docMk/>
            <pc:sldMk cId="2104010762" sldId="267"/>
            <ac:spMk id="2" creationId="{4B8B8874-DB3F-AD12-FC24-4A4A4FCB965B}"/>
          </ac:spMkLst>
        </pc:spChg>
        <pc:spChg chg="mod">
          <ac:chgData name="Vishan Jayasinghearachchi" userId="e0f191b0-af06-4f5a-b353-a7a1de994339" providerId="ADAL" clId="{7A5C885D-0D23-4EE5-A30B-27A6D48DAE95}" dt="2023-02-05T21:16:00.904" v="4733" actId="20577"/>
          <ac:spMkLst>
            <pc:docMk/>
            <pc:sldMk cId="2104010762" sldId="267"/>
            <ac:spMk id="3" creationId="{530D0CA0-DAB7-8E21-1912-6C249BFEFBE2}"/>
          </ac:spMkLst>
        </pc:spChg>
      </pc:sldChg>
      <pc:sldChg chg="modSp new mod modAnim">
        <pc:chgData name="Vishan Jayasinghearachchi" userId="e0f191b0-af06-4f5a-b353-a7a1de994339" providerId="ADAL" clId="{7A5C885D-0D23-4EE5-A30B-27A6D48DAE95}" dt="2023-02-05T21:59:16.168" v="5123"/>
        <pc:sldMkLst>
          <pc:docMk/>
          <pc:sldMk cId="756058968" sldId="268"/>
        </pc:sldMkLst>
        <pc:spChg chg="mod">
          <ac:chgData name="Vishan Jayasinghearachchi" userId="e0f191b0-af06-4f5a-b353-a7a1de994339" providerId="ADAL" clId="{7A5C885D-0D23-4EE5-A30B-27A6D48DAE95}" dt="2023-02-05T17:24:55.289" v="2733"/>
          <ac:spMkLst>
            <pc:docMk/>
            <pc:sldMk cId="756058968" sldId="268"/>
            <ac:spMk id="2" creationId="{88F4C6F7-AF0E-BE39-3CC1-EF8BDC7F4E5C}"/>
          </ac:spMkLst>
        </pc:spChg>
        <pc:spChg chg="mod">
          <ac:chgData name="Vishan Jayasinghearachchi" userId="e0f191b0-af06-4f5a-b353-a7a1de994339" providerId="ADAL" clId="{7A5C885D-0D23-4EE5-A30B-27A6D48DAE95}" dt="2023-02-05T20:48:17.417" v="4051" actId="6549"/>
          <ac:spMkLst>
            <pc:docMk/>
            <pc:sldMk cId="756058968" sldId="268"/>
            <ac:spMk id="3" creationId="{36077C0B-3560-EBCE-90E5-DD1C4E58F55C}"/>
          </ac:spMkLst>
        </pc:spChg>
      </pc:sldChg>
      <pc:sldChg chg="modSp new mod">
        <pc:chgData name="Vishan Jayasinghearachchi" userId="e0f191b0-af06-4f5a-b353-a7a1de994339" providerId="ADAL" clId="{7A5C885D-0D23-4EE5-A30B-27A6D48DAE95}" dt="2023-02-05T22:00:53.702" v="5146" actId="20577"/>
        <pc:sldMkLst>
          <pc:docMk/>
          <pc:sldMk cId="1314456361" sldId="269"/>
        </pc:sldMkLst>
        <pc:spChg chg="mod">
          <ac:chgData name="Vishan Jayasinghearachchi" userId="e0f191b0-af06-4f5a-b353-a7a1de994339" providerId="ADAL" clId="{7A5C885D-0D23-4EE5-A30B-27A6D48DAE95}" dt="2023-02-05T20:50:24.889" v="4065" actId="20577"/>
          <ac:spMkLst>
            <pc:docMk/>
            <pc:sldMk cId="1314456361" sldId="269"/>
            <ac:spMk id="2" creationId="{41CB5F46-41FC-1819-BDE4-3759BEB9C6B3}"/>
          </ac:spMkLst>
        </pc:spChg>
        <pc:spChg chg="mod">
          <ac:chgData name="Vishan Jayasinghearachchi" userId="e0f191b0-af06-4f5a-b353-a7a1de994339" providerId="ADAL" clId="{7A5C885D-0D23-4EE5-A30B-27A6D48DAE95}" dt="2023-02-05T22:00:53.702" v="5146" actId="20577"/>
          <ac:spMkLst>
            <pc:docMk/>
            <pc:sldMk cId="1314456361" sldId="269"/>
            <ac:spMk id="3" creationId="{AA8BC26C-3BCD-705E-AFE0-0084D8726D79}"/>
          </ac:spMkLst>
        </pc:spChg>
      </pc:sldChg>
      <pc:sldChg chg="modSp new mod modAnim">
        <pc:chgData name="Vishan Jayasinghearachchi" userId="e0f191b0-af06-4f5a-b353-a7a1de994339" providerId="ADAL" clId="{7A5C885D-0D23-4EE5-A30B-27A6D48DAE95}" dt="2023-02-05T22:02:11.957" v="5150"/>
        <pc:sldMkLst>
          <pc:docMk/>
          <pc:sldMk cId="2846631712" sldId="270"/>
        </pc:sldMkLst>
        <pc:spChg chg="mod">
          <ac:chgData name="Vishan Jayasinghearachchi" userId="e0f191b0-af06-4f5a-b353-a7a1de994339" providerId="ADAL" clId="{7A5C885D-0D23-4EE5-A30B-27A6D48DAE95}" dt="2023-02-05T21:06:56.757" v="4636" actId="20577"/>
          <ac:spMkLst>
            <pc:docMk/>
            <pc:sldMk cId="2846631712" sldId="270"/>
            <ac:spMk id="2" creationId="{84B24D53-4DBB-6788-E689-5CE96C69EA7F}"/>
          </ac:spMkLst>
        </pc:spChg>
        <pc:spChg chg="mod">
          <ac:chgData name="Vishan Jayasinghearachchi" userId="e0f191b0-af06-4f5a-b353-a7a1de994339" providerId="ADAL" clId="{7A5C885D-0D23-4EE5-A30B-27A6D48DAE95}" dt="2023-02-05T21:42:44.139" v="4874" actId="113"/>
          <ac:spMkLst>
            <pc:docMk/>
            <pc:sldMk cId="2846631712" sldId="270"/>
            <ac:spMk id="3" creationId="{0FF7B601-6176-FBFC-F461-FB07E4827DEF}"/>
          </ac:spMkLst>
        </pc:spChg>
      </pc:sldChg>
      <pc:sldChg chg="add del">
        <pc:chgData name="Vishan Jayasinghearachchi" userId="e0f191b0-af06-4f5a-b353-a7a1de994339" providerId="ADAL" clId="{7A5C885D-0D23-4EE5-A30B-27A6D48DAE95}" dt="2023-02-05T21:23:08.403" v="4793" actId="2890"/>
        <pc:sldMkLst>
          <pc:docMk/>
          <pc:sldMk cId="428318718" sldId="271"/>
        </pc:sldMkLst>
      </pc:sldChg>
      <pc:sldChg chg="modSp new mod modAnim">
        <pc:chgData name="Vishan Jayasinghearachchi" userId="e0f191b0-af06-4f5a-b353-a7a1de994339" providerId="ADAL" clId="{7A5C885D-0D23-4EE5-A30B-27A6D48DAE95}" dt="2023-02-05T22:00:26.309" v="5135"/>
        <pc:sldMkLst>
          <pc:docMk/>
          <pc:sldMk cId="3217663226" sldId="271"/>
        </pc:sldMkLst>
        <pc:spChg chg="mod">
          <ac:chgData name="Vishan Jayasinghearachchi" userId="e0f191b0-af06-4f5a-b353-a7a1de994339" providerId="ADAL" clId="{7A5C885D-0D23-4EE5-A30B-27A6D48DAE95}" dt="2023-02-05T21:23:14.850" v="4796" actId="20577"/>
          <ac:spMkLst>
            <pc:docMk/>
            <pc:sldMk cId="3217663226" sldId="271"/>
            <ac:spMk id="2" creationId="{BAB618ED-E2D3-2169-F61C-F2EF6E3F9647}"/>
          </ac:spMkLst>
        </pc:spChg>
        <pc:spChg chg="mod">
          <ac:chgData name="Vishan Jayasinghearachchi" userId="e0f191b0-af06-4f5a-b353-a7a1de994339" providerId="ADAL" clId="{7A5C885D-0D23-4EE5-A30B-27A6D48DAE95}" dt="2023-02-05T21:49:30.437" v="4885" actId="113"/>
          <ac:spMkLst>
            <pc:docMk/>
            <pc:sldMk cId="3217663226" sldId="271"/>
            <ac:spMk id="3" creationId="{2B7C7F76-3B38-17F2-BC44-201BD1C50528}"/>
          </ac:spMkLst>
        </pc:spChg>
      </pc:sldChg>
      <pc:sldChg chg="modSp new mod">
        <pc:chgData name="Vishan Jayasinghearachchi" userId="e0f191b0-af06-4f5a-b353-a7a1de994339" providerId="ADAL" clId="{7A5C885D-0D23-4EE5-A30B-27A6D48DAE95}" dt="2023-02-05T21:57:27.972" v="5094" actId="20577"/>
        <pc:sldMkLst>
          <pc:docMk/>
          <pc:sldMk cId="1858368656" sldId="272"/>
        </pc:sldMkLst>
        <pc:spChg chg="mod">
          <ac:chgData name="Vishan Jayasinghearachchi" userId="e0f191b0-af06-4f5a-b353-a7a1de994339" providerId="ADAL" clId="{7A5C885D-0D23-4EE5-A30B-27A6D48DAE95}" dt="2023-02-05T21:57:27.972" v="5094" actId="20577"/>
          <ac:spMkLst>
            <pc:docMk/>
            <pc:sldMk cId="1858368656" sldId="272"/>
            <ac:spMk id="2" creationId="{A081CD57-E4D6-6C3B-7FA6-D075DA3CF644}"/>
          </ac:spMkLst>
        </pc:spChg>
        <pc:spChg chg="mod">
          <ac:chgData name="Vishan Jayasinghearachchi" userId="e0f191b0-af06-4f5a-b353-a7a1de994339" providerId="ADAL" clId="{7A5C885D-0D23-4EE5-A30B-27A6D48DAE95}" dt="2023-02-05T21:57:04.590" v="5064" actId="20577"/>
          <ac:spMkLst>
            <pc:docMk/>
            <pc:sldMk cId="1858368656" sldId="272"/>
            <ac:spMk id="3" creationId="{3403A2AB-8AF0-FAE2-7334-B555146AAD4C}"/>
          </ac:spMkLst>
        </pc:spChg>
      </pc:sldChg>
      <pc:sldChg chg="modSp new mod">
        <pc:chgData name="Vishan Jayasinghearachchi" userId="e0f191b0-af06-4f5a-b353-a7a1de994339" providerId="ADAL" clId="{7A5C885D-0D23-4EE5-A30B-27A6D48DAE95}" dt="2023-02-05T22:31:46.075" v="6223" actId="20577"/>
        <pc:sldMkLst>
          <pc:docMk/>
          <pc:sldMk cId="3153536081" sldId="273"/>
        </pc:sldMkLst>
        <pc:spChg chg="mod">
          <ac:chgData name="Vishan Jayasinghearachchi" userId="e0f191b0-af06-4f5a-b353-a7a1de994339" providerId="ADAL" clId="{7A5C885D-0D23-4EE5-A30B-27A6D48DAE95}" dt="2023-02-05T22:14:02.769" v="5566" actId="20577"/>
          <ac:spMkLst>
            <pc:docMk/>
            <pc:sldMk cId="3153536081" sldId="273"/>
            <ac:spMk id="2" creationId="{A6067825-1D5F-8FDC-539A-4C9DA2461CA3}"/>
          </ac:spMkLst>
        </pc:spChg>
        <pc:spChg chg="mod">
          <ac:chgData name="Vishan Jayasinghearachchi" userId="e0f191b0-af06-4f5a-b353-a7a1de994339" providerId="ADAL" clId="{7A5C885D-0D23-4EE5-A30B-27A6D48DAE95}" dt="2023-02-05T22:31:46.075" v="6223" actId="20577"/>
          <ac:spMkLst>
            <pc:docMk/>
            <pc:sldMk cId="3153536081" sldId="273"/>
            <ac:spMk id="3" creationId="{B3E20622-05DC-B01E-F3F5-54664A636CA5}"/>
          </ac:spMkLst>
        </pc:spChg>
      </pc:sldChg>
      <pc:sldChg chg="add del">
        <pc:chgData name="Vishan Jayasinghearachchi" userId="e0f191b0-af06-4f5a-b353-a7a1de994339" providerId="ADAL" clId="{7A5C885D-0D23-4EE5-A30B-27A6D48DAE95}" dt="2023-02-05T22:14:09.757" v="5568" actId="2890"/>
        <pc:sldMkLst>
          <pc:docMk/>
          <pc:sldMk cId="2637204066" sldId="274"/>
        </pc:sldMkLst>
      </pc:sldChg>
      <pc:sldChg chg="modSp add mod">
        <pc:chgData name="Vishan Jayasinghearachchi" userId="e0f191b0-af06-4f5a-b353-a7a1de994339" providerId="ADAL" clId="{7A5C885D-0D23-4EE5-A30B-27A6D48DAE95}" dt="2023-02-05T22:32:56.663" v="6231" actId="6549"/>
        <pc:sldMkLst>
          <pc:docMk/>
          <pc:sldMk cId="3671975774" sldId="274"/>
        </pc:sldMkLst>
        <pc:spChg chg="mod">
          <ac:chgData name="Vishan Jayasinghearachchi" userId="e0f191b0-af06-4f5a-b353-a7a1de994339" providerId="ADAL" clId="{7A5C885D-0D23-4EE5-A30B-27A6D48DAE95}" dt="2023-02-05T22:14:16.347" v="5570"/>
          <ac:spMkLst>
            <pc:docMk/>
            <pc:sldMk cId="3671975774" sldId="274"/>
            <ac:spMk id="2" creationId="{A6067825-1D5F-8FDC-539A-4C9DA2461CA3}"/>
          </ac:spMkLst>
        </pc:spChg>
        <pc:spChg chg="mod">
          <ac:chgData name="Vishan Jayasinghearachchi" userId="e0f191b0-af06-4f5a-b353-a7a1de994339" providerId="ADAL" clId="{7A5C885D-0D23-4EE5-A30B-27A6D48DAE95}" dt="2023-02-05T22:32:56.663" v="6231" actId="6549"/>
          <ac:spMkLst>
            <pc:docMk/>
            <pc:sldMk cId="3671975774" sldId="274"/>
            <ac:spMk id="3" creationId="{B3E20622-05DC-B01E-F3F5-54664A636CA5}"/>
          </ac:spMkLst>
        </pc:spChg>
      </pc:sldChg>
      <pc:sldChg chg="modSp new mod">
        <pc:chgData name="Vishan Jayasinghearachchi" userId="e0f191b0-af06-4f5a-b353-a7a1de994339" providerId="ADAL" clId="{7A5C885D-0D23-4EE5-A30B-27A6D48DAE95}" dt="2023-02-05T22:36:16.295" v="6282" actId="20577"/>
        <pc:sldMkLst>
          <pc:docMk/>
          <pc:sldMk cId="1082531091" sldId="275"/>
        </pc:sldMkLst>
        <pc:spChg chg="mod">
          <ac:chgData name="Vishan Jayasinghearachchi" userId="e0f191b0-af06-4f5a-b353-a7a1de994339" providerId="ADAL" clId="{7A5C885D-0D23-4EE5-A30B-27A6D48DAE95}" dt="2023-02-05T22:22:06.171" v="6004" actId="20577"/>
          <ac:spMkLst>
            <pc:docMk/>
            <pc:sldMk cId="1082531091" sldId="275"/>
            <ac:spMk id="2" creationId="{AD29C218-FF21-C9C6-256E-1A2D118B108A}"/>
          </ac:spMkLst>
        </pc:spChg>
        <pc:spChg chg="mod">
          <ac:chgData name="Vishan Jayasinghearachchi" userId="e0f191b0-af06-4f5a-b353-a7a1de994339" providerId="ADAL" clId="{7A5C885D-0D23-4EE5-A30B-27A6D48DAE95}" dt="2023-02-05T22:36:16.295" v="6282" actId="20577"/>
          <ac:spMkLst>
            <pc:docMk/>
            <pc:sldMk cId="1082531091" sldId="275"/>
            <ac:spMk id="3" creationId="{3D6F3EDD-4CA1-502E-8081-1C93A57125C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2/18/2023</a:t>
            </a:fld>
            <a:endParaRPr lang="en-US"/>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2/18/2023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11</a:t>
            </a:fld>
            <a:endParaRPr lang="en-US"/>
          </a:p>
        </p:txBody>
      </p:sp>
    </p:spTree>
    <p:extLst>
      <p:ext uri="{BB962C8B-B14F-4D97-AF65-F5344CB8AC3E}">
        <p14:creationId xmlns:p14="http://schemas.microsoft.com/office/powerpoint/2010/main" val="872785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26</a:t>
            </a:fld>
            <a:endParaRPr lang="en-US"/>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2/18/2023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2/18/2023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2/18/2023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2/18/2023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2/18/2023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2/18/2023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2/18/2023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medium.com/@sahoosunilkumar/how-does-git-works-5cc8444ea383"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medium.com/@sahoosunilkumar/how-does-git-works-5cc8444ea383"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medium.com/@sahoosunilkumar/how-does-git-works-5cc8444ea383"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angitgit.com/en" TargetMode="External"/><Relationship Id="rId2" Type="http://schemas.openxmlformats.org/officeDocument/2006/relationships/hyperlink" Target="https://git-scm.com/book/en/v2" TargetMode="External"/><Relationship Id="rId1" Type="http://schemas.openxmlformats.org/officeDocument/2006/relationships/slideLayout" Target="../slideLayouts/slideLayout2.xml"/><Relationship Id="rId6" Type="http://schemas.openxmlformats.org/officeDocument/2006/relationships/hyperlink" Target="https://matt-rickard.com/history-of-version-control-part-1" TargetMode="External"/><Relationship Id="rId5" Type="http://schemas.openxmlformats.org/officeDocument/2006/relationships/hyperlink" Target="https://en.wikipedia.org/wiki/Distributed_version_control" TargetMode="External"/><Relationship Id="rId4" Type="http://schemas.openxmlformats.org/officeDocument/2006/relationships/hyperlink" Target="https://ocw.mit.edu/ans7870/6/6.005/s16/classes/05-version-control/"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mailto:Vishan.j@sliit.lk"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hyperlink" Target="mailto:nelum.a@sliit.l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datamation.com/trends/tech-comics-version-control/"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wcarpentry.github.io/hg-novice/01-basics/" TargetMode="External"/><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3200" dirty="0">
                <a:solidFill>
                  <a:schemeClr val="bg1"/>
                </a:solidFill>
              </a:rPr>
              <a:t>Version Controlling &amp; workflows with Git - I</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sz="1600">
                <a:solidFill>
                  <a:schemeClr val="bg1"/>
                </a:solidFill>
              </a:rPr>
              <a:t>Programming Applications And Frameworks (It3030)</a:t>
            </a:r>
            <a:endParaRPr lang="en-US">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E730C-6410-FC60-80F2-C9AEA2136657}"/>
              </a:ext>
            </a:extLst>
          </p:cNvPr>
          <p:cNvSpPr>
            <a:spLocks noGrp="1"/>
          </p:cNvSpPr>
          <p:nvPr>
            <p:ph type="title"/>
          </p:nvPr>
        </p:nvSpPr>
        <p:spPr/>
        <p:txBody>
          <a:bodyPr/>
          <a:lstStyle/>
          <a:p>
            <a:r>
              <a:rPr lang="en-US" dirty="0"/>
              <a:t>Version Controlling: Scenario Discussion</a:t>
            </a:r>
          </a:p>
        </p:txBody>
      </p:sp>
      <p:sp>
        <p:nvSpPr>
          <p:cNvPr id="3" name="Content Placeholder 2">
            <a:extLst>
              <a:ext uri="{FF2B5EF4-FFF2-40B4-BE49-F238E27FC236}">
                <a16:creationId xmlns:a16="http://schemas.microsoft.com/office/drawing/2014/main" id="{6874CCCA-047C-B2FB-D94B-5F6370003D0E}"/>
              </a:ext>
            </a:extLst>
          </p:cNvPr>
          <p:cNvSpPr>
            <a:spLocks noGrp="1"/>
          </p:cNvSpPr>
          <p:nvPr>
            <p:ph idx="1"/>
          </p:nvPr>
        </p:nvSpPr>
        <p:spPr/>
        <p:txBody>
          <a:bodyPr/>
          <a:lstStyle/>
          <a:p>
            <a:r>
              <a:rPr lang="en-US" dirty="0"/>
              <a:t>All in all, Amith now has a working Version Controlling System.</a:t>
            </a:r>
          </a:p>
          <a:p>
            <a:r>
              <a:rPr lang="en-US" dirty="0"/>
              <a:t>His system can,</a:t>
            </a:r>
          </a:p>
          <a:p>
            <a:pPr lvl="1"/>
            <a:r>
              <a:rPr lang="en-US" b="1" dirty="0"/>
              <a:t>Revert</a:t>
            </a:r>
            <a:r>
              <a:rPr lang="en-US" dirty="0"/>
              <a:t> to a past version.</a:t>
            </a:r>
          </a:p>
          <a:p>
            <a:pPr lvl="1"/>
            <a:r>
              <a:rPr lang="en-US" b="1" dirty="0"/>
              <a:t>Compare</a:t>
            </a:r>
            <a:r>
              <a:rPr lang="en-US" dirty="0"/>
              <a:t> two file versions.</a:t>
            </a:r>
          </a:p>
          <a:p>
            <a:pPr lvl="1"/>
            <a:r>
              <a:rPr lang="en-US" b="1" dirty="0"/>
              <a:t>Push</a:t>
            </a:r>
            <a:r>
              <a:rPr lang="en-US" dirty="0"/>
              <a:t> changes done from anywhere to a secure remote location on the cloud.</a:t>
            </a:r>
          </a:p>
          <a:p>
            <a:pPr lvl="1"/>
            <a:r>
              <a:rPr lang="en-US" b="1" dirty="0"/>
              <a:t>Pull</a:t>
            </a:r>
            <a:r>
              <a:rPr lang="en-US" dirty="0"/>
              <a:t> changes from the cloud to anywhere.</a:t>
            </a:r>
          </a:p>
          <a:p>
            <a:pPr lvl="1"/>
            <a:r>
              <a:rPr lang="en-US" b="1" dirty="0"/>
              <a:t>Merge</a:t>
            </a:r>
            <a:r>
              <a:rPr lang="en-US" dirty="0"/>
              <a:t> different versions of files.</a:t>
            </a:r>
          </a:p>
        </p:txBody>
      </p:sp>
    </p:spTree>
    <p:extLst>
      <p:ext uri="{BB962C8B-B14F-4D97-AF65-F5344CB8AC3E}">
        <p14:creationId xmlns:p14="http://schemas.microsoft.com/office/powerpoint/2010/main" val="537205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0751E-C29D-4B11-51E8-2755F2F0113E}"/>
              </a:ext>
            </a:extLst>
          </p:cNvPr>
          <p:cNvSpPr>
            <a:spLocks noGrp="1"/>
          </p:cNvSpPr>
          <p:nvPr>
            <p:ph type="title"/>
          </p:nvPr>
        </p:nvSpPr>
        <p:spPr/>
        <p:txBody>
          <a:bodyPr/>
          <a:lstStyle/>
          <a:p>
            <a:r>
              <a:rPr lang="en-US" dirty="0"/>
              <a:t>Version Controlling: Scenario Discussion</a:t>
            </a:r>
          </a:p>
        </p:txBody>
      </p:sp>
      <p:sp>
        <p:nvSpPr>
          <p:cNvPr id="3" name="Content Placeholder 2">
            <a:extLst>
              <a:ext uri="{FF2B5EF4-FFF2-40B4-BE49-F238E27FC236}">
                <a16:creationId xmlns:a16="http://schemas.microsoft.com/office/drawing/2014/main" id="{981538F3-AC09-A0E4-DCA2-C8D290FA5E9E}"/>
              </a:ext>
            </a:extLst>
          </p:cNvPr>
          <p:cNvSpPr>
            <a:spLocks noGrp="1"/>
          </p:cNvSpPr>
          <p:nvPr>
            <p:ph idx="1"/>
          </p:nvPr>
        </p:nvSpPr>
        <p:spPr/>
        <p:txBody>
          <a:bodyPr/>
          <a:lstStyle/>
          <a:p>
            <a:r>
              <a:rPr lang="en-US" dirty="0"/>
              <a:t>Now, </a:t>
            </a:r>
            <a:r>
              <a:rPr lang="en-US" dirty="0" err="1"/>
              <a:t>Binesh</a:t>
            </a:r>
            <a:r>
              <a:rPr lang="en-US" dirty="0"/>
              <a:t> joins Amith as the future assignments are to be done as pair work.</a:t>
            </a:r>
          </a:p>
          <a:p>
            <a:r>
              <a:rPr lang="en-US" dirty="0"/>
              <a:t>It is more important than ever to follow a strict discipline when using </a:t>
            </a:r>
            <a:r>
              <a:rPr lang="en-US" dirty="0" err="1"/>
              <a:t>Amith’s</a:t>
            </a:r>
            <a:r>
              <a:rPr lang="en-US" dirty="0"/>
              <a:t> system of version controlling as there are other people involved (than Amith).</a:t>
            </a:r>
          </a:p>
          <a:p>
            <a:r>
              <a:rPr lang="en-US" dirty="0"/>
              <a:t>However, just focusing on naming the files correctly (to avoid overwrites) is not enough.</a:t>
            </a:r>
          </a:p>
          <a:p>
            <a:r>
              <a:rPr lang="en-US" dirty="0"/>
              <a:t>Just seeing the files will not give each developer a high-level idea about what each other is doing.</a:t>
            </a:r>
          </a:p>
        </p:txBody>
      </p:sp>
    </p:spTree>
    <p:extLst>
      <p:ext uri="{BB962C8B-B14F-4D97-AF65-F5344CB8AC3E}">
        <p14:creationId xmlns:p14="http://schemas.microsoft.com/office/powerpoint/2010/main" val="14620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0751E-C29D-4B11-51E8-2755F2F0113E}"/>
              </a:ext>
            </a:extLst>
          </p:cNvPr>
          <p:cNvSpPr>
            <a:spLocks noGrp="1"/>
          </p:cNvSpPr>
          <p:nvPr>
            <p:ph type="title"/>
          </p:nvPr>
        </p:nvSpPr>
        <p:spPr/>
        <p:txBody>
          <a:bodyPr/>
          <a:lstStyle/>
          <a:p>
            <a:r>
              <a:rPr lang="en-US" dirty="0"/>
              <a:t>Version Controlling: Scenario Discussion</a:t>
            </a:r>
          </a:p>
        </p:txBody>
      </p:sp>
      <p:sp>
        <p:nvSpPr>
          <p:cNvPr id="3" name="Content Placeholder 2">
            <a:extLst>
              <a:ext uri="{FF2B5EF4-FFF2-40B4-BE49-F238E27FC236}">
                <a16:creationId xmlns:a16="http://schemas.microsoft.com/office/drawing/2014/main" id="{981538F3-AC09-A0E4-DCA2-C8D290FA5E9E}"/>
              </a:ext>
            </a:extLst>
          </p:cNvPr>
          <p:cNvSpPr>
            <a:spLocks noGrp="1"/>
          </p:cNvSpPr>
          <p:nvPr>
            <p:ph idx="1"/>
          </p:nvPr>
        </p:nvSpPr>
        <p:spPr/>
        <p:txBody>
          <a:bodyPr/>
          <a:lstStyle/>
          <a:p>
            <a:r>
              <a:rPr lang="en-US" dirty="0"/>
              <a:t>Solution?</a:t>
            </a:r>
          </a:p>
          <a:p>
            <a:pPr lvl="1"/>
            <a:r>
              <a:rPr lang="en-US" dirty="0"/>
              <a:t>A log file!</a:t>
            </a:r>
          </a:p>
          <a:p>
            <a:r>
              <a:rPr lang="en-US" dirty="0"/>
              <a:t>How?</a:t>
            </a:r>
          </a:p>
          <a:p>
            <a:pPr lvl="1"/>
            <a:r>
              <a:rPr lang="en-US" dirty="0"/>
              <a:t>The log file should contain information on </a:t>
            </a:r>
            <a:r>
              <a:rPr lang="en-US" b="1" dirty="0"/>
              <a:t>who</a:t>
            </a:r>
            <a:r>
              <a:rPr lang="en-US" dirty="0"/>
              <a:t> did </a:t>
            </a:r>
            <a:r>
              <a:rPr lang="en-US" b="1" dirty="0"/>
              <a:t>what when </a:t>
            </a:r>
            <a:r>
              <a:rPr lang="en-US" dirty="0"/>
              <a:t>so everybody would be aware of what is happening.</a:t>
            </a:r>
          </a:p>
          <a:p>
            <a:endParaRPr lang="en-US" dirty="0"/>
          </a:p>
          <a:p>
            <a:endParaRPr lang="en-US" dirty="0"/>
          </a:p>
        </p:txBody>
      </p:sp>
      <p:pic>
        <p:nvPicPr>
          <p:cNvPr id="6" name="Picture 5">
            <a:extLst>
              <a:ext uri="{FF2B5EF4-FFF2-40B4-BE49-F238E27FC236}">
                <a16:creationId xmlns:a16="http://schemas.microsoft.com/office/drawing/2014/main" id="{DB467506-0A3B-FBB5-A0CB-97A3AB901649}"/>
              </a:ext>
            </a:extLst>
          </p:cNvPr>
          <p:cNvPicPr>
            <a:picLocks noChangeAspect="1"/>
          </p:cNvPicPr>
          <p:nvPr/>
        </p:nvPicPr>
        <p:blipFill>
          <a:blip r:embed="rId2"/>
          <a:stretch>
            <a:fillRect/>
          </a:stretch>
        </p:blipFill>
        <p:spPr>
          <a:xfrm>
            <a:off x="1551940" y="4354474"/>
            <a:ext cx="9088118" cy="1886213"/>
          </a:xfrm>
          <a:prstGeom prst="rect">
            <a:avLst/>
          </a:prstGeom>
        </p:spPr>
      </p:pic>
    </p:spTree>
    <p:extLst>
      <p:ext uri="{BB962C8B-B14F-4D97-AF65-F5344CB8AC3E}">
        <p14:creationId xmlns:p14="http://schemas.microsoft.com/office/powerpoint/2010/main" val="3440442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B619D-436E-3183-FDE2-2CEFB17B7F4E}"/>
              </a:ext>
            </a:extLst>
          </p:cNvPr>
          <p:cNvSpPr>
            <a:spLocks noGrp="1"/>
          </p:cNvSpPr>
          <p:nvPr>
            <p:ph type="title"/>
          </p:nvPr>
        </p:nvSpPr>
        <p:spPr/>
        <p:txBody>
          <a:bodyPr/>
          <a:lstStyle/>
          <a:p>
            <a:r>
              <a:rPr lang="en-US" dirty="0"/>
              <a:t>Version Controlling: Scenario Discussion</a:t>
            </a:r>
          </a:p>
        </p:txBody>
      </p:sp>
      <p:sp>
        <p:nvSpPr>
          <p:cNvPr id="3" name="Content Placeholder 2">
            <a:extLst>
              <a:ext uri="{FF2B5EF4-FFF2-40B4-BE49-F238E27FC236}">
                <a16:creationId xmlns:a16="http://schemas.microsoft.com/office/drawing/2014/main" id="{594538E6-6164-B087-9211-E89E254E91DD}"/>
              </a:ext>
            </a:extLst>
          </p:cNvPr>
          <p:cNvSpPr>
            <a:spLocks noGrp="1"/>
          </p:cNvSpPr>
          <p:nvPr>
            <p:ph idx="1"/>
          </p:nvPr>
        </p:nvSpPr>
        <p:spPr/>
        <p:txBody>
          <a:bodyPr>
            <a:normAutofit lnSpcReduction="10000"/>
          </a:bodyPr>
          <a:lstStyle/>
          <a:p>
            <a:r>
              <a:rPr lang="en-US" dirty="0"/>
              <a:t>Does </a:t>
            </a:r>
            <a:r>
              <a:rPr lang="en-US" dirty="0" err="1"/>
              <a:t>Amith’s</a:t>
            </a:r>
            <a:r>
              <a:rPr lang="en-US" dirty="0"/>
              <a:t> method solve the problem of version controlling he had earlier?</a:t>
            </a:r>
          </a:p>
          <a:p>
            <a:pPr lvl="1"/>
            <a:r>
              <a:rPr lang="en-US" dirty="0"/>
              <a:t>Yes.</a:t>
            </a:r>
          </a:p>
          <a:p>
            <a:r>
              <a:rPr lang="en-US" dirty="0"/>
              <a:t>Does that mean it is an easy system to follow?</a:t>
            </a:r>
          </a:p>
          <a:p>
            <a:pPr lvl="1"/>
            <a:r>
              <a:rPr lang="en-US" dirty="0"/>
              <a:t>Not really.  There are several specific rules the users of the system must follow in order to make it work. </a:t>
            </a:r>
          </a:p>
          <a:p>
            <a:pPr lvl="1"/>
            <a:r>
              <a:rPr lang="en-US" dirty="0"/>
              <a:t>As the number of users of this system increase, so does the chance of someone making a mistake and ruining the system for everybody.</a:t>
            </a:r>
          </a:p>
          <a:p>
            <a:r>
              <a:rPr lang="en-US" dirty="0"/>
              <a:t>Should he follow this approach then?</a:t>
            </a:r>
          </a:p>
          <a:p>
            <a:pPr lvl="1"/>
            <a:r>
              <a:rPr lang="en-US" dirty="0"/>
              <a:t>Yes, it’s a good system. But the management of the system should not be given to the users. It should be automated.</a:t>
            </a:r>
          </a:p>
          <a:p>
            <a:r>
              <a:rPr lang="en-US" dirty="0"/>
              <a:t>Are there such automated systems already?</a:t>
            </a:r>
          </a:p>
          <a:p>
            <a:pPr lvl="1"/>
            <a:r>
              <a:rPr lang="en-US" dirty="0"/>
              <a:t>Yes! That’s what version controlling systems like GIT, SVN and Mercurial do.</a:t>
            </a:r>
          </a:p>
          <a:p>
            <a:endParaRPr lang="en-US" dirty="0"/>
          </a:p>
        </p:txBody>
      </p:sp>
    </p:spTree>
    <p:extLst>
      <p:ext uri="{BB962C8B-B14F-4D97-AF65-F5344CB8AC3E}">
        <p14:creationId xmlns:p14="http://schemas.microsoft.com/office/powerpoint/2010/main" val="2275624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44D5E-8382-1F36-305E-D9FA395B66D6}"/>
              </a:ext>
            </a:extLst>
          </p:cNvPr>
          <p:cNvSpPr>
            <a:spLocks noGrp="1"/>
          </p:cNvSpPr>
          <p:nvPr>
            <p:ph type="title"/>
          </p:nvPr>
        </p:nvSpPr>
        <p:spPr/>
        <p:txBody>
          <a:bodyPr/>
          <a:lstStyle/>
          <a:p>
            <a:r>
              <a:rPr lang="en-US" dirty="0"/>
              <a:t>A bit of history on Version Controlling Systems (VCS)</a:t>
            </a:r>
          </a:p>
        </p:txBody>
      </p:sp>
      <p:sp>
        <p:nvSpPr>
          <p:cNvPr id="3" name="Content Placeholder 2">
            <a:extLst>
              <a:ext uri="{FF2B5EF4-FFF2-40B4-BE49-F238E27FC236}">
                <a16:creationId xmlns:a16="http://schemas.microsoft.com/office/drawing/2014/main" id="{6DD71AC7-C256-4B6E-441E-BC5435195783}"/>
              </a:ext>
            </a:extLst>
          </p:cNvPr>
          <p:cNvSpPr>
            <a:spLocks noGrp="1"/>
          </p:cNvSpPr>
          <p:nvPr>
            <p:ph idx="1"/>
          </p:nvPr>
        </p:nvSpPr>
        <p:spPr/>
        <p:txBody>
          <a:bodyPr/>
          <a:lstStyle/>
          <a:p>
            <a:r>
              <a:rPr lang="en-US" dirty="0"/>
              <a:t>The first proper Version Control System (VCS), named </a:t>
            </a:r>
            <a:r>
              <a:rPr lang="en-US" i="1" dirty="0"/>
              <a:t>Source Code Control System (SCCS) </a:t>
            </a:r>
            <a:r>
              <a:rPr lang="en-US" dirty="0"/>
              <a:t>was released in 1973 by Bell Labs.</a:t>
            </a:r>
          </a:p>
          <a:p>
            <a:r>
              <a:rPr lang="en-US" dirty="0"/>
              <a:t>It was a first-generation VCS, which are now collectively known as </a:t>
            </a:r>
            <a:r>
              <a:rPr lang="en-US" b="1" dirty="0"/>
              <a:t>Local Version Control Systems</a:t>
            </a:r>
            <a:r>
              <a:rPr lang="en-US" dirty="0"/>
              <a:t>.</a:t>
            </a:r>
          </a:p>
          <a:p>
            <a:r>
              <a:rPr lang="en-US" dirty="0"/>
              <a:t>Local VCS were intended to track changes for individual files and checked-out files could only be edited locally by one user at a time.</a:t>
            </a:r>
          </a:p>
          <a:p>
            <a:r>
              <a:rPr lang="en-US" dirty="0"/>
              <a:t>Facilitating collaboration among large teams was problematic.</a:t>
            </a:r>
          </a:p>
        </p:txBody>
      </p:sp>
    </p:spTree>
    <p:extLst>
      <p:ext uri="{BB962C8B-B14F-4D97-AF65-F5344CB8AC3E}">
        <p14:creationId xmlns:p14="http://schemas.microsoft.com/office/powerpoint/2010/main" val="1198023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E76F6-055E-BE60-AC0D-822CF23C26BF}"/>
              </a:ext>
            </a:extLst>
          </p:cNvPr>
          <p:cNvSpPr>
            <a:spLocks noGrp="1"/>
          </p:cNvSpPr>
          <p:nvPr>
            <p:ph type="title"/>
          </p:nvPr>
        </p:nvSpPr>
        <p:spPr/>
        <p:txBody>
          <a:bodyPr/>
          <a:lstStyle/>
          <a:p>
            <a:r>
              <a:rPr lang="en-US" dirty="0"/>
              <a:t>A bit of history on Version Controlling Systems (VCS)</a:t>
            </a:r>
          </a:p>
        </p:txBody>
      </p:sp>
      <p:sp>
        <p:nvSpPr>
          <p:cNvPr id="3" name="Content Placeholder 2">
            <a:extLst>
              <a:ext uri="{FF2B5EF4-FFF2-40B4-BE49-F238E27FC236}">
                <a16:creationId xmlns:a16="http://schemas.microsoft.com/office/drawing/2014/main" id="{3C609944-4BC0-500E-667A-5880E81149A6}"/>
              </a:ext>
            </a:extLst>
          </p:cNvPr>
          <p:cNvSpPr>
            <a:spLocks noGrp="1"/>
          </p:cNvSpPr>
          <p:nvPr>
            <p:ph idx="1"/>
          </p:nvPr>
        </p:nvSpPr>
        <p:spPr/>
        <p:txBody>
          <a:bodyPr/>
          <a:lstStyle/>
          <a:p>
            <a:r>
              <a:rPr lang="en-US" dirty="0"/>
              <a:t>To address the problem of collaboration, a new type of VCS were developed. </a:t>
            </a:r>
          </a:p>
          <a:p>
            <a:r>
              <a:rPr lang="en-US" dirty="0"/>
              <a:t>This second generation of VCS are collectively known as </a:t>
            </a:r>
            <a:r>
              <a:rPr lang="en-US" b="1" dirty="0"/>
              <a:t>Centralized Version Control Systems.</a:t>
            </a:r>
          </a:p>
          <a:p>
            <a:r>
              <a:rPr lang="en-US" dirty="0"/>
              <a:t>Centralized VCS allowed users to refer files stored on a centralized repository through a network and allowed multiple users to use the files concurrently. </a:t>
            </a:r>
          </a:p>
          <a:p>
            <a:r>
              <a:rPr lang="en-US" dirty="0"/>
              <a:t>Follows a </a:t>
            </a:r>
            <a:r>
              <a:rPr lang="en-US" i="1" dirty="0"/>
              <a:t>Client-Server</a:t>
            </a:r>
            <a:r>
              <a:rPr lang="en-US" dirty="0"/>
              <a:t> approach.</a:t>
            </a:r>
          </a:p>
          <a:p>
            <a:r>
              <a:rPr lang="en-US" dirty="0"/>
              <a:t>However, they would all have to commit their code to the centralized repository, which would require network access.</a:t>
            </a:r>
          </a:p>
          <a:p>
            <a:r>
              <a:rPr lang="en-US" dirty="0"/>
              <a:t>A central authority is required to maintain the Centralized repository.</a:t>
            </a:r>
          </a:p>
        </p:txBody>
      </p:sp>
    </p:spTree>
    <p:extLst>
      <p:ext uri="{BB962C8B-B14F-4D97-AF65-F5344CB8AC3E}">
        <p14:creationId xmlns:p14="http://schemas.microsoft.com/office/powerpoint/2010/main" val="1649044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E76F6-055E-BE60-AC0D-822CF23C26BF}"/>
              </a:ext>
            </a:extLst>
          </p:cNvPr>
          <p:cNvSpPr>
            <a:spLocks noGrp="1"/>
          </p:cNvSpPr>
          <p:nvPr>
            <p:ph type="title"/>
          </p:nvPr>
        </p:nvSpPr>
        <p:spPr/>
        <p:txBody>
          <a:bodyPr/>
          <a:lstStyle/>
          <a:p>
            <a:r>
              <a:rPr lang="en-US" dirty="0"/>
              <a:t>A bit of history on Version Controlling Systems (VCS)</a:t>
            </a:r>
          </a:p>
        </p:txBody>
      </p:sp>
      <p:sp>
        <p:nvSpPr>
          <p:cNvPr id="3" name="Content Placeholder 2">
            <a:extLst>
              <a:ext uri="{FF2B5EF4-FFF2-40B4-BE49-F238E27FC236}">
                <a16:creationId xmlns:a16="http://schemas.microsoft.com/office/drawing/2014/main" id="{3C609944-4BC0-500E-667A-5880E81149A6}"/>
              </a:ext>
            </a:extLst>
          </p:cNvPr>
          <p:cNvSpPr>
            <a:spLocks noGrp="1"/>
          </p:cNvSpPr>
          <p:nvPr>
            <p:ph idx="1"/>
          </p:nvPr>
        </p:nvSpPr>
        <p:spPr/>
        <p:txBody>
          <a:bodyPr/>
          <a:lstStyle/>
          <a:p>
            <a:r>
              <a:rPr lang="en-US" dirty="0"/>
              <a:t>With the advent of open-source software came the third generation of VCS. They are collectively known as </a:t>
            </a:r>
            <a:r>
              <a:rPr lang="en-US" b="1" dirty="0"/>
              <a:t>Distributed Version Control Systems</a:t>
            </a:r>
            <a:r>
              <a:rPr lang="en-US" dirty="0"/>
              <a:t>.</a:t>
            </a:r>
          </a:p>
          <a:p>
            <a:r>
              <a:rPr lang="en-US" dirty="0"/>
              <a:t>The earlier Centralized VCS required a central authority to maintain the centralized repository. No such authorities are usually found in open-source projects.</a:t>
            </a:r>
          </a:p>
          <a:p>
            <a:r>
              <a:rPr lang="en-US" dirty="0"/>
              <a:t>Instead, there are just contributors who may develop features which may or may not be relevant to the main open-source project.</a:t>
            </a:r>
          </a:p>
          <a:p>
            <a:r>
              <a:rPr lang="en-US" dirty="0"/>
              <a:t>Therefore, Distributed VCS have </a:t>
            </a:r>
            <a:r>
              <a:rPr lang="en-US" i="1" dirty="0"/>
              <a:t>peer-to-peer (P2P) </a:t>
            </a:r>
            <a:r>
              <a:rPr lang="en-US" dirty="0"/>
              <a:t>approach to version controlling.</a:t>
            </a:r>
          </a:p>
          <a:p>
            <a:r>
              <a:rPr lang="en-US" dirty="0"/>
              <a:t>Distributed VCS are widely used today.</a:t>
            </a:r>
          </a:p>
          <a:p>
            <a:r>
              <a:rPr lang="en-US" dirty="0"/>
              <a:t>De-facto standard in Distributed VCS now? </a:t>
            </a:r>
          </a:p>
          <a:p>
            <a:pPr lvl="1"/>
            <a:r>
              <a:rPr lang="en-US" b="1" dirty="0"/>
              <a:t>Git!</a:t>
            </a:r>
          </a:p>
        </p:txBody>
      </p:sp>
    </p:spTree>
    <p:extLst>
      <p:ext uri="{BB962C8B-B14F-4D97-AF65-F5344CB8AC3E}">
        <p14:creationId xmlns:p14="http://schemas.microsoft.com/office/powerpoint/2010/main" val="3421055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AD17-A6B1-8192-3CB0-43400D5FC1CA}"/>
              </a:ext>
            </a:extLst>
          </p:cNvPr>
          <p:cNvSpPr>
            <a:spLocks noGrp="1"/>
          </p:cNvSpPr>
          <p:nvPr>
            <p:ph type="title"/>
          </p:nvPr>
        </p:nvSpPr>
        <p:spPr/>
        <p:txBody>
          <a:bodyPr/>
          <a:lstStyle/>
          <a:p>
            <a:r>
              <a:rPr lang="en-US" dirty="0"/>
              <a:t>Git: the de-facto standard today in VCS</a:t>
            </a:r>
          </a:p>
        </p:txBody>
      </p:sp>
      <p:sp>
        <p:nvSpPr>
          <p:cNvPr id="3" name="Content Placeholder 2">
            <a:extLst>
              <a:ext uri="{FF2B5EF4-FFF2-40B4-BE49-F238E27FC236}">
                <a16:creationId xmlns:a16="http://schemas.microsoft.com/office/drawing/2014/main" id="{E18153CB-9456-5280-0F59-0C6558BC0A59}"/>
              </a:ext>
            </a:extLst>
          </p:cNvPr>
          <p:cNvSpPr>
            <a:spLocks noGrp="1"/>
          </p:cNvSpPr>
          <p:nvPr>
            <p:ph idx="1"/>
          </p:nvPr>
        </p:nvSpPr>
        <p:spPr/>
        <p:txBody>
          <a:bodyPr>
            <a:normAutofit/>
          </a:bodyPr>
          <a:lstStyle/>
          <a:p>
            <a:r>
              <a:rPr lang="en-US" dirty="0"/>
              <a:t>Created by Linus Torvalds (creator of Linux) in 2005.</a:t>
            </a:r>
          </a:p>
          <a:p>
            <a:r>
              <a:rPr lang="en-US" dirty="0"/>
              <a:t>Pronounced as </a:t>
            </a:r>
            <a:r>
              <a:rPr lang="en-US" i="1" dirty="0" err="1"/>
              <a:t>Ghi</a:t>
            </a:r>
            <a:r>
              <a:rPr lang="en-US" i="1" dirty="0"/>
              <a:t>-T</a:t>
            </a:r>
            <a:r>
              <a:rPr lang="en-US" dirty="0"/>
              <a:t>. Not </a:t>
            </a:r>
            <a:r>
              <a:rPr lang="en-US" i="1" dirty="0"/>
              <a:t>Ji-T (</a:t>
            </a:r>
            <a:r>
              <a:rPr lang="en-US" dirty="0"/>
              <a:t>A "git" is a cranky old man.  According to online sources, Linus meant himself).</a:t>
            </a:r>
          </a:p>
          <a:p>
            <a:r>
              <a:rPr lang="en-US" dirty="0"/>
              <a:t>Originally designed to do version control on Linux kernel.</a:t>
            </a:r>
          </a:p>
          <a:p>
            <a:r>
              <a:rPr lang="en-US" dirty="0"/>
              <a:t>Git supports non-linear development (thousands of parallel branches) and is fully distributed.</a:t>
            </a:r>
          </a:p>
        </p:txBody>
      </p:sp>
    </p:spTree>
    <p:extLst>
      <p:ext uri="{BB962C8B-B14F-4D97-AF65-F5344CB8AC3E}">
        <p14:creationId xmlns:p14="http://schemas.microsoft.com/office/powerpoint/2010/main" val="2650162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DD415-4B2B-6FC0-88B9-86E9BD5064F6}"/>
              </a:ext>
            </a:extLst>
          </p:cNvPr>
          <p:cNvSpPr>
            <a:spLocks noGrp="1"/>
          </p:cNvSpPr>
          <p:nvPr>
            <p:ph type="title"/>
          </p:nvPr>
        </p:nvSpPr>
        <p:spPr/>
        <p:txBody>
          <a:bodyPr/>
          <a:lstStyle/>
          <a:p>
            <a:r>
              <a:rPr lang="en-US" dirty="0"/>
              <a:t>Git Basic Concepts</a:t>
            </a:r>
          </a:p>
        </p:txBody>
      </p:sp>
      <p:sp>
        <p:nvSpPr>
          <p:cNvPr id="3" name="Content Placeholder 2">
            <a:extLst>
              <a:ext uri="{FF2B5EF4-FFF2-40B4-BE49-F238E27FC236}">
                <a16:creationId xmlns:a16="http://schemas.microsoft.com/office/drawing/2014/main" id="{9CFCF008-541B-613C-5F4F-F761A9B3B653}"/>
              </a:ext>
            </a:extLst>
          </p:cNvPr>
          <p:cNvSpPr>
            <a:spLocks noGrp="1"/>
          </p:cNvSpPr>
          <p:nvPr>
            <p:ph idx="1"/>
          </p:nvPr>
        </p:nvSpPr>
        <p:spPr/>
        <p:txBody>
          <a:bodyPr/>
          <a:lstStyle/>
          <a:p>
            <a:r>
              <a:rPr lang="en-US" dirty="0"/>
              <a:t>As mentioned, git does not necessarily need a Centralized Repository to work (It can work in somewhat centralized manner too, which we will see).</a:t>
            </a:r>
          </a:p>
          <a:p>
            <a:r>
              <a:rPr lang="en-US" dirty="0"/>
              <a:t>Every user maintains a </a:t>
            </a:r>
            <a:r>
              <a:rPr lang="en-US" b="1" dirty="0"/>
              <a:t>local repository</a:t>
            </a:r>
            <a:r>
              <a:rPr lang="en-US" dirty="0"/>
              <a:t> of their own. </a:t>
            </a:r>
          </a:p>
          <a:p>
            <a:r>
              <a:rPr lang="en-US" dirty="0"/>
              <a:t>When starting out they will obtain this local repository,</a:t>
            </a:r>
          </a:p>
          <a:p>
            <a:pPr lvl="1"/>
            <a:r>
              <a:rPr lang="en-US" dirty="0"/>
              <a:t>from another user or,</a:t>
            </a:r>
          </a:p>
          <a:p>
            <a:pPr lvl="1"/>
            <a:r>
              <a:rPr lang="en-US" dirty="0"/>
              <a:t>they may </a:t>
            </a:r>
            <a:r>
              <a:rPr lang="en-US" b="1" dirty="0"/>
              <a:t>clone</a:t>
            </a:r>
            <a:r>
              <a:rPr lang="en-US" dirty="0"/>
              <a:t> it from a central location or,</a:t>
            </a:r>
          </a:p>
          <a:p>
            <a:pPr lvl="1"/>
            <a:r>
              <a:rPr lang="en-US" dirty="0"/>
              <a:t>They may even initialize a brand-new repository from scratch.</a:t>
            </a:r>
          </a:p>
          <a:p>
            <a:r>
              <a:rPr lang="en-US" dirty="0"/>
              <a:t>This repository will contain what others have done originally, what the user has done themselves and even work of others as selected by the user.</a:t>
            </a:r>
          </a:p>
          <a:p>
            <a:r>
              <a:rPr lang="en-US" dirty="0"/>
              <a:t>They can </a:t>
            </a:r>
            <a:r>
              <a:rPr lang="en-US" b="1" dirty="0"/>
              <a:t>commit</a:t>
            </a:r>
            <a:r>
              <a:rPr lang="en-US" dirty="0"/>
              <a:t> and </a:t>
            </a:r>
            <a:r>
              <a:rPr lang="en-US" b="1" dirty="0"/>
              <a:t>update</a:t>
            </a:r>
            <a:r>
              <a:rPr lang="en-US" dirty="0"/>
              <a:t> their local repository without any interference from any others.</a:t>
            </a:r>
          </a:p>
        </p:txBody>
      </p:sp>
    </p:spTree>
    <p:extLst>
      <p:ext uri="{BB962C8B-B14F-4D97-AF65-F5344CB8AC3E}">
        <p14:creationId xmlns:p14="http://schemas.microsoft.com/office/powerpoint/2010/main" val="2883506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DD415-4B2B-6FC0-88B9-86E9BD5064F6}"/>
              </a:ext>
            </a:extLst>
          </p:cNvPr>
          <p:cNvSpPr>
            <a:spLocks noGrp="1"/>
          </p:cNvSpPr>
          <p:nvPr>
            <p:ph type="title"/>
          </p:nvPr>
        </p:nvSpPr>
        <p:spPr/>
        <p:txBody>
          <a:bodyPr/>
          <a:lstStyle/>
          <a:p>
            <a:r>
              <a:rPr lang="en-US" dirty="0"/>
              <a:t>Git Concepts</a:t>
            </a:r>
          </a:p>
        </p:txBody>
      </p:sp>
      <p:sp>
        <p:nvSpPr>
          <p:cNvPr id="3" name="Content Placeholder 2">
            <a:extLst>
              <a:ext uri="{FF2B5EF4-FFF2-40B4-BE49-F238E27FC236}">
                <a16:creationId xmlns:a16="http://schemas.microsoft.com/office/drawing/2014/main" id="{9CFCF008-541B-613C-5F4F-F761A9B3B653}"/>
              </a:ext>
            </a:extLst>
          </p:cNvPr>
          <p:cNvSpPr>
            <a:spLocks noGrp="1"/>
          </p:cNvSpPr>
          <p:nvPr>
            <p:ph idx="1"/>
          </p:nvPr>
        </p:nvSpPr>
        <p:spPr/>
        <p:txBody>
          <a:bodyPr>
            <a:normAutofit fontScale="92500" lnSpcReduction="10000"/>
          </a:bodyPr>
          <a:lstStyle/>
          <a:p>
            <a:r>
              <a:rPr lang="en-US" sz="2400" dirty="0"/>
              <a:t>Git has two types of repositories. </a:t>
            </a:r>
          </a:p>
          <a:p>
            <a:pPr lvl="1"/>
            <a:r>
              <a:rPr lang="en-US" sz="2000" dirty="0"/>
              <a:t>Local repositories – which is owned by each user.</a:t>
            </a:r>
          </a:p>
          <a:p>
            <a:pPr lvl="1"/>
            <a:r>
              <a:rPr lang="en-US" sz="2000" dirty="0"/>
              <a:t>Remote repository – a centralized location accessible to all users. A single source of truth.</a:t>
            </a:r>
          </a:p>
          <a:p>
            <a:pPr lvl="2"/>
            <a:r>
              <a:rPr lang="en-US" sz="1800" dirty="0"/>
              <a:t>The users will </a:t>
            </a:r>
            <a:r>
              <a:rPr lang="en-US" sz="1800" b="1" dirty="0"/>
              <a:t>push</a:t>
            </a:r>
            <a:r>
              <a:rPr lang="en-US" sz="1800" dirty="0"/>
              <a:t> their new updates to this repository so those can be shared with others as well.</a:t>
            </a:r>
          </a:p>
          <a:p>
            <a:pPr lvl="2"/>
            <a:r>
              <a:rPr lang="en-US" sz="1800" dirty="0"/>
              <a:t>The users will </a:t>
            </a:r>
            <a:r>
              <a:rPr lang="en-US" sz="1800" b="1" dirty="0"/>
              <a:t>pull</a:t>
            </a:r>
            <a:r>
              <a:rPr lang="en-US" sz="1800" dirty="0"/>
              <a:t> new updates from others from this repository.</a:t>
            </a:r>
          </a:p>
          <a:p>
            <a:pPr lvl="1"/>
            <a:r>
              <a:rPr lang="en-US" sz="2000" dirty="0"/>
              <a:t>Why do we need Remote repositories?</a:t>
            </a:r>
          </a:p>
          <a:p>
            <a:pPr lvl="2"/>
            <a:r>
              <a:rPr lang="en-US" sz="1800" dirty="0"/>
              <a:t>Scenario Discussion: The problem with Distributed Version Controlling. Which project is the “right” project when multiple versions of the project exist?</a:t>
            </a:r>
          </a:p>
          <a:p>
            <a:pPr lvl="2"/>
            <a:r>
              <a:rPr lang="en-US" sz="1800" dirty="0"/>
              <a:t>Solution? Remote repositories as a single source of truth!</a:t>
            </a:r>
          </a:p>
          <a:p>
            <a:pPr lvl="1"/>
            <a:r>
              <a:rPr lang="en-US" sz="2000" dirty="0"/>
              <a:t>Git != GitHub (Git is not </a:t>
            </a:r>
            <a:r>
              <a:rPr lang="en-US" sz="2000" dirty="0" err="1"/>
              <a:t>Github</a:t>
            </a:r>
            <a:r>
              <a:rPr lang="en-US" sz="2000" dirty="0"/>
              <a:t>)!</a:t>
            </a:r>
          </a:p>
        </p:txBody>
      </p:sp>
    </p:spTree>
    <p:extLst>
      <p:ext uri="{BB962C8B-B14F-4D97-AF65-F5344CB8AC3E}">
        <p14:creationId xmlns:p14="http://schemas.microsoft.com/office/powerpoint/2010/main" val="360229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AF5AB-F427-BFBB-137B-28704EB3A371}"/>
              </a:ext>
            </a:extLst>
          </p:cNvPr>
          <p:cNvSpPr>
            <a:spLocks noGrp="1"/>
          </p:cNvSpPr>
          <p:nvPr>
            <p:ph type="title"/>
          </p:nvPr>
        </p:nvSpPr>
        <p:spPr/>
        <p:txBody>
          <a:bodyPr/>
          <a:lstStyle/>
          <a:p>
            <a:r>
              <a:rPr lang="en-US"/>
              <a:t>Contents</a:t>
            </a:r>
          </a:p>
        </p:txBody>
      </p:sp>
      <p:sp>
        <p:nvSpPr>
          <p:cNvPr id="3" name="Content Placeholder 2">
            <a:extLst>
              <a:ext uri="{FF2B5EF4-FFF2-40B4-BE49-F238E27FC236}">
                <a16:creationId xmlns:a16="http://schemas.microsoft.com/office/drawing/2014/main" id="{FB3754EE-E650-F96A-F672-26E12BA755EB}"/>
              </a:ext>
            </a:extLst>
          </p:cNvPr>
          <p:cNvSpPr>
            <a:spLocks noGrp="1"/>
          </p:cNvSpPr>
          <p:nvPr>
            <p:ph idx="1"/>
          </p:nvPr>
        </p:nvSpPr>
        <p:spPr/>
        <p:txBody>
          <a:bodyPr>
            <a:normAutofit/>
          </a:bodyPr>
          <a:lstStyle/>
          <a:p>
            <a:r>
              <a:rPr lang="en-US" dirty="0"/>
              <a:t>Version Controlling: What?</a:t>
            </a:r>
          </a:p>
          <a:p>
            <a:r>
              <a:rPr lang="en-US" dirty="0"/>
              <a:t>What you know about Version Controlling</a:t>
            </a:r>
          </a:p>
          <a:p>
            <a:r>
              <a:rPr lang="en-US" dirty="0"/>
              <a:t>Version Controlling: Scenario Discussion</a:t>
            </a:r>
          </a:p>
          <a:p>
            <a:r>
              <a:rPr lang="en-US" dirty="0"/>
              <a:t>A bit of history on Version Controlling Systems (VCS)</a:t>
            </a:r>
          </a:p>
          <a:p>
            <a:r>
              <a:rPr lang="en-US" dirty="0"/>
              <a:t>Git: the de-facto standard today in VCS</a:t>
            </a:r>
          </a:p>
          <a:p>
            <a:r>
              <a:rPr lang="en-US" dirty="0"/>
              <a:t>Git Basic Concepts</a:t>
            </a:r>
          </a:p>
          <a:p>
            <a:r>
              <a:rPr lang="en-US" dirty="0"/>
              <a:t>Conclusion</a:t>
            </a:r>
          </a:p>
        </p:txBody>
      </p:sp>
    </p:spTree>
    <p:extLst>
      <p:ext uri="{BB962C8B-B14F-4D97-AF65-F5344CB8AC3E}">
        <p14:creationId xmlns:p14="http://schemas.microsoft.com/office/powerpoint/2010/main" val="2444170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DD415-4B2B-6FC0-88B9-86E9BD5064F6}"/>
              </a:ext>
            </a:extLst>
          </p:cNvPr>
          <p:cNvSpPr>
            <a:spLocks noGrp="1"/>
          </p:cNvSpPr>
          <p:nvPr>
            <p:ph type="title"/>
          </p:nvPr>
        </p:nvSpPr>
        <p:spPr/>
        <p:txBody>
          <a:bodyPr/>
          <a:lstStyle/>
          <a:p>
            <a:r>
              <a:rPr lang="en-US" dirty="0"/>
              <a:t>Git Concepts</a:t>
            </a:r>
          </a:p>
        </p:txBody>
      </p:sp>
      <p:pic>
        <p:nvPicPr>
          <p:cNvPr id="5" name="Content Placeholder 4" descr="Diagram&#10;&#10;Description automatically generated">
            <a:extLst>
              <a:ext uri="{FF2B5EF4-FFF2-40B4-BE49-F238E27FC236}">
                <a16:creationId xmlns:a16="http://schemas.microsoft.com/office/drawing/2014/main" id="{3469719C-D04D-81C6-1D66-1C325667A449}"/>
              </a:ext>
            </a:extLst>
          </p:cNvPr>
          <p:cNvPicPr>
            <a:picLocks noGrp="1" noChangeAspect="1"/>
          </p:cNvPicPr>
          <p:nvPr>
            <p:ph idx="1"/>
          </p:nvPr>
        </p:nvPicPr>
        <p:blipFill>
          <a:blip r:embed="rId2"/>
          <a:stretch>
            <a:fillRect/>
          </a:stretch>
        </p:blipFill>
        <p:spPr>
          <a:xfrm>
            <a:off x="3317185" y="2181225"/>
            <a:ext cx="5557629" cy="3678238"/>
          </a:xfrm>
        </p:spPr>
      </p:pic>
      <p:sp>
        <p:nvSpPr>
          <p:cNvPr id="6" name="TextBox 5">
            <a:extLst>
              <a:ext uri="{FF2B5EF4-FFF2-40B4-BE49-F238E27FC236}">
                <a16:creationId xmlns:a16="http://schemas.microsoft.com/office/drawing/2014/main" id="{41297DF6-7A22-66C6-CF4B-05E23678444A}"/>
              </a:ext>
            </a:extLst>
          </p:cNvPr>
          <p:cNvSpPr txBox="1"/>
          <p:nvPr/>
        </p:nvSpPr>
        <p:spPr>
          <a:xfrm>
            <a:off x="3714945" y="5901928"/>
            <a:ext cx="4762107" cy="253916"/>
          </a:xfrm>
          <a:prstGeom prst="rect">
            <a:avLst/>
          </a:prstGeom>
          <a:noFill/>
        </p:spPr>
        <p:txBody>
          <a:bodyPr wrap="square" rtlCol="0">
            <a:spAutoFit/>
          </a:bodyPr>
          <a:lstStyle/>
          <a:p>
            <a:pPr algn="ctr"/>
            <a:r>
              <a:rPr lang="en-US" sz="1050" dirty="0"/>
              <a:t>Source: </a:t>
            </a:r>
            <a:r>
              <a:rPr lang="en-US" sz="1050" dirty="0">
                <a:hlinkClick r:id="rId3"/>
              </a:rPr>
              <a:t>https://medium.com/@sahoosunilkumar/how-does-git-works-5cc8444ea383</a:t>
            </a:r>
            <a:r>
              <a:rPr lang="en-US" sz="1050" dirty="0"/>
              <a:t> </a:t>
            </a:r>
          </a:p>
        </p:txBody>
      </p:sp>
    </p:spTree>
    <p:extLst>
      <p:ext uri="{BB962C8B-B14F-4D97-AF65-F5344CB8AC3E}">
        <p14:creationId xmlns:p14="http://schemas.microsoft.com/office/powerpoint/2010/main" val="2712510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DD415-4B2B-6FC0-88B9-86E9BD5064F6}"/>
              </a:ext>
            </a:extLst>
          </p:cNvPr>
          <p:cNvSpPr>
            <a:spLocks noGrp="1"/>
          </p:cNvSpPr>
          <p:nvPr>
            <p:ph type="title"/>
          </p:nvPr>
        </p:nvSpPr>
        <p:spPr/>
        <p:txBody>
          <a:bodyPr/>
          <a:lstStyle/>
          <a:p>
            <a:r>
              <a:rPr lang="en-US" dirty="0"/>
              <a:t>Git Concepts</a:t>
            </a:r>
          </a:p>
        </p:txBody>
      </p:sp>
      <p:sp>
        <p:nvSpPr>
          <p:cNvPr id="6" name="TextBox 5">
            <a:extLst>
              <a:ext uri="{FF2B5EF4-FFF2-40B4-BE49-F238E27FC236}">
                <a16:creationId xmlns:a16="http://schemas.microsoft.com/office/drawing/2014/main" id="{41297DF6-7A22-66C6-CF4B-05E23678444A}"/>
              </a:ext>
            </a:extLst>
          </p:cNvPr>
          <p:cNvSpPr txBox="1"/>
          <p:nvPr/>
        </p:nvSpPr>
        <p:spPr>
          <a:xfrm>
            <a:off x="3714945" y="5901928"/>
            <a:ext cx="4762107" cy="253916"/>
          </a:xfrm>
          <a:prstGeom prst="rect">
            <a:avLst/>
          </a:prstGeom>
          <a:noFill/>
        </p:spPr>
        <p:txBody>
          <a:bodyPr wrap="square" rtlCol="0">
            <a:spAutoFit/>
          </a:bodyPr>
          <a:lstStyle/>
          <a:p>
            <a:pPr algn="ctr"/>
            <a:r>
              <a:rPr lang="en-US" sz="1050" dirty="0"/>
              <a:t>Source: </a:t>
            </a:r>
            <a:r>
              <a:rPr lang="en-US" sz="1050" dirty="0">
                <a:hlinkClick r:id="rId2"/>
              </a:rPr>
              <a:t>https://medium.com/@sahoosunilkumar/how-does-git-works-5cc8444ea383</a:t>
            </a:r>
            <a:r>
              <a:rPr lang="en-US" sz="1050" dirty="0"/>
              <a:t> </a:t>
            </a:r>
          </a:p>
        </p:txBody>
      </p:sp>
      <p:sp>
        <p:nvSpPr>
          <p:cNvPr id="4" name="Content Placeholder 3">
            <a:extLst>
              <a:ext uri="{FF2B5EF4-FFF2-40B4-BE49-F238E27FC236}">
                <a16:creationId xmlns:a16="http://schemas.microsoft.com/office/drawing/2014/main" id="{F6DC5CD6-9B56-1F8A-2330-164DAEAADDEE}"/>
              </a:ext>
            </a:extLst>
          </p:cNvPr>
          <p:cNvSpPr>
            <a:spLocks noGrp="1"/>
          </p:cNvSpPr>
          <p:nvPr>
            <p:ph idx="1"/>
          </p:nvPr>
        </p:nvSpPr>
        <p:spPr/>
        <p:txBody>
          <a:bodyPr/>
          <a:lstStyle/>
          <a:p>
            <a:r>
              <a:rPr lang="en-US" dirty="0"/>
              <a:t>Git works on </a:t>
            </a:r>
            <a:r>
              <a:rPr lang="en-US" b="1" dirty="0"/>
              <a:t>Commits</a:t>
            </a:r>
            <a:r>
              <a:rPr lang="en-US" dirty="0"/>
              <a:t>.</a:t>
            </a:r>
          </a:p>
          <a:p>
            <a:r>
              <a:rPr lang="en-US" dirty="0"/>
              <a:t>A Commit is very simply </a:t>
            </a:r>
            <a:r>
              <a:rPr lang="en-US" b="1" dirty="0"/>
              <a:t>a snapshot of all changes in the local repository </a:t>
            </a:r>
            <a:r>
              <a:rPr lang="en-US" dirty="0"/>
              <a:t>(more correctly, the working directory).</a:t>
            </a:r>
          </a:p>
          <a:p>
            <a:r>
              <a:rPr lang="en-US" dirty="0"/>
              <a:t>Each Commit has a unique Commit ID.</a:t>
            </a:r>
          </a:p>
          <a:p>
            <a:r>
              <a:rPr lang="en-US" dirty="0"/>
              <a:t>A Commit ID is a unique SHA-1 hash that is created whenever a new commit is recorded.</a:t>
            </a:r>
          </a:p>
          <a:p>
            <a:r>
              <a:rPr lang="en-US" dirty="0"/>
              <a:t>The most recent commit is called the </a:t>
            </a:r>
            <a:r>
              <a:rPr lang="en-US" b="1" dirty="0"/>
              <a:t>Head</a:t>
            </a:r>
            <a:r>
              <a:rPr lang="en-US" dirty="0"/>
              <a:t> (more correctly, it refers to the currently checked-out branch's latest commit).</a:t>
            </a:r>
          </a:p>
          <a:p>
            <a:r>
              <a:rPr lang="en-US" dirty="0"/>
              <a:t>For now, we will only deal with </a:t>
            </a:r>
            <a:r>
              <a:rPr lang="en-US" b="1" dirty="0"/>
              <a:t>main</a:t>
            </a:r>
            <a:r>
              <a:rPr lang="en-US" dirty="0"/>
              <a:t>/ master </a:t>
            </a:r>
            <a:r>
              <a:rPr lang="en-US" b="1" dirty="0"/>
              <a:t>Branch</a:t>
            </a:r>
            <a:r>
              <a:rPr lang="en-US" dirty="0"/>
              <a:t>.</a:t>
            </a:r>
          </a:p>
          <a:p>
            <a:r>
              <a:rPr lang="en-US" dirty="0"/>
              <a:t>We will extensively deal with Commit IDs for many operations on git (more on this later).</a:t>
            </a:r>
          </a:p>
          <a:p>
            <a:endParaRPr lang="en-US" dirty="0"/>
          </a:p>
        </p:txBody>
      </p:sp>
    </p:spTree>
    <p:extLst>
      <p:ext uri="{BB962C8B-B14F-4D97-AF65-F5344CB8AC3E}">
        <p14:creationId xmlns:p14="http://schemas.microsoft.com/office/powerpoint/2010/main" val="4015390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DD415-4B2B-6FC0-88B9-86E9BD5064F6}"/>
              </a:ext>
            </a:extLst>
          </p:cNvPr>
          <p:cNvSpPr>
            <a:spLocks noGrp="1"/>
          </p:cNvSpPr>
          <p:nvPr>
            <p:ph type="title"/>
          </p:nvPr>
        </p:nvSpPr>
        <p:spPr/>
        <p:txBody>
          <a:bodyPr/>
          <a:lstStyle/>
          <a:p>
            <a:r>
              <a:rPr lang="en-US" dirty="0"/>
              <a:t>Git Concepts</a:t>
            </a:r>
          </a:p>
        </p:txBody>
      </p:sp>
      <p:pic>
        <p:nvPicPr>
          <p:cNvPr id="5" name="Content Placeholder 4" descr="Diagram&#10;&#10;Description automatically generated">
            <a:extLst>
              <a:ext uri="{FF2B5EF4-FFF2-40B4-BE49-F238E27FC236}">
                <a16:creationId xmlns:a16="http://schemas.microsoft.com/office/drawing/2014/main" id="{6E64457A-E919-5F67-F2DD-438C96EF5A97}"/>
              </a:ext>
            </a:extLst>
          </p:cNvPr>
          <p:cNvPicPr>
            <a:picLocks noGrp="1" noChangeAspect="1"/>
          </p:cNvPicPr>
          <p:nvPr>
            <p:ph idx="1"/>
          </p:nvPr>
        </p:nvPicPr>
        <p:blipFill>
          <a:blip r:embed="rId2"/>
          <a:stretch>
            <a:fillRect/>
          </a:stretch>
        </p:blipFill>
        <p:spPr>
          <a:xfrm>
            <a:off x="3546232" y="1735088"/>
            <a:ext cx="5099534" cy="4779272"/>
          </a:xfrm>
        </p:spPr>
      </p:pic>
      <p:sp>
        <p:nvSpPr>
          <p:cNvPr id="6" name="TextBox 5">
            <a:extLst>
              <a:ext uri="{FF2B5EF4-FFF2-40B4-BE49-F238E27FC236}">
                <a16:creationId xmlns:a16="http://schemas.microsoft.com/office/drawing/2014/main" id="{6C4BEFC7-7C1D-A2E2-88FE-36D1B907E868}"/>
              </a:ext>
            </a:extLst>
          </p:cNvPr>
          <p:cNvSpPr txBox="1"/>
          <p:nvPr/>
        </p:nvSpPr>
        <p:spPr>
          <a:xfrm>
            <a:off x="3714946" y="6514360"/>
            <a:ext cx="4762107" cy="253916"/>
          </a:xfrm>
          <a:prstGeom prst="rect">
            <a:avLst/>
          </a:prstGeom>
          <a:noFill/>
        </p:spPr>
        <p:txBody>
          <a:bodyPr wrap="square" rtlCol="0">
            <a:spAutoFit/>
          </a:bodyPr>
          <a:lstStyle/>
          <a:p>
            <a:pPr algn="ctr"/>
            <a:r>
              <a:rPr lang="en-US" sz="1050" dirty="0"/>
              <a:t>Source: </a:t>
            </a:r>
            <a:r>
              <a:rPr lang="en-US" sz="1050" dirty="0">
                <a:hlinkClick r:id="rId3"/>
              </a:rPr>
              <a:t>https://medium.com/@sahoosunilkumar/how-does-git-works-5cc8444ea383</a:t>
            </a:r>
            <a:r>
              <a:rPr lang="en-US" sz="1050" dirty="0"/>
              <a:t> </a:t>
            </a:r>
          </a:p>
        </p:txBody>
      </p:sp>
      <p:sp>
        <p:nvSpPr>
          <p:cNvPr id="7" name="TextBox 6">
            <a:extLst>
              <a:ext uri="{FF2B5EF4-FFF2-40B4-BE49-F238E27FC236}">
                <a16:creationId xmlns:a16="http://schemas.microsoft.com/office/drawing/2014/main" id="{D146287D-E47D-D301-C118-622D286A391B}"/>
              </a:ext>
            </a:extLst>
          </p:cNvPr>
          <p:cNvSpPr txBox="1"/>
          <p:nvPr/>
        </p:nvSpPr>
        <p:spPr>
          <a:xfrm>
            <a:off x="0" y="2969444"/>
            <a:ext cx="3546234" cy="2831544"/>
          </a:xfrm>
          <a:prstGeom prst="rect">
            <a:avLst/>
          </a:prstGeom>
          <a:noFill/>
        </p:spPr>
        <p:txBody>
          <a:bodyPr wrap="square" rtlCol="0">
            <a:spAutoFit/>
          </a:bodyPr>
          <a:lstStyle/>
          <a:p>
            <a:pPr marL="800100" lvl="1" indent="-342900">
              <a:buFont typeface="+mj-lt"/>
              <a:buAutoNum type="arabicPeriod"/>
            </a:pPr>
            <a:r>
              <a:rPr lang="en-US" sz="1600" b="1" dirty="0"/>
              <a:t>Add</a:t>
            </a:r>
            <a:r>
              <a:rPr lang="en-US" sz="1600" dirty="0"/>
              <a:t> a new file to the local Repo.</a:t>
            </a:r>
          </a:p>
          <a:p>
            <a:pPr marL="800100" lvl="1" indent="-342900">
              <a:buFont typeface="+mj-lt"/>
              <a:buAutoNum type="arabicPeriod"/>
            </a:pPr>
            <a:r>
              <a:rPr lang="en-US" sz="1600" dirty="0"/>
              <a:t>Do the required changes to the file.</a:t>
            </a:r>
          </a:p>
          <a:p>
            <a:pPr marL="800100" lvl="1" indent="-342900">
              <a:buFont typeface="+mj-lt"/>
              <a:buAutoNum type="arabicPeriod"/>
            </a:pPr>
            <a:r>
              <a:rPr lang="en-US" sz="1600" b="1" dirty="0"/>
              <a:t>Commit</a:t>
            </a:r>
            <a:r>
              <a:rPr lang="en-US" sz="1600" dirty="0"/>
              <a:t> the file to the local repo.</a:t>
            </a:r>
          </a:p>
          <a:p>
            <a:pPr marL="800100" lvl="1" indent="-342900">
              <a:buFont typeface="+mj-lt"/>
              <a:buAutoNum type="arabicPeriod"/>
            </a:pPr>
            <a:r>
              <a:rPr lang="en-US" sz="1600" b="1" dirty="0"/>
              <a:t>Pull</a:t>
            </a:r>
            <a:r>
              <a:rPr lang="en-US" sz="1600" dirty="0"/>
              <a:t> the changes from the remote repo.</a:t>
            </a:r>
          </a:p>
          <a:p>
            <a:pPr marL="800100" lvl="1" indent="-342900">
              <a:buFont typeface="+mj-lt"/>
              <a:buAutoNum type="arabicPeriod"/>
            </a:pPr>
            <a:r>
              <a:rPr lang="en-US" sz="1600" b="1" dirty="0"/>
              <a:t>Push</a:t>
            </a:r>
            <a:r>
              <a:rPr lang="en-US" sz="1600" dirty="0"/>
              <a:t> the local changes to the remote repo.</a:t>
            </a:r>
          </a:p>
          <a:p>
            <a:endParaRPr lang="en-US" dirty="0"/>
          </a:p>
        </p:txBody>
      </p:sp>
    </p:spTree>
    <p:extLst>
      <p:ext uri="{BB962C8B-B14F-4D97-AF65-F5344CB8AC3E}">
        <p14:creationId xmlns:p14="http://schemas.microsoft.com/office/powerpoint/2010/main" val="2759252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F83A2-3F1C-1471-C6B9-80F39662976C}"/>
              </a:ext>
            </a:extLst>
          </p:cNvPr>
          <p:cNvSpPr>
            <a:spLocks noGrp="1"/>
          </p:cNvSpPr>
          <p:nvPr>
            <p:ph type="title"/>
          </p:nvPr>
        </p:nvSpPr>
        <p:spPr/>
        <p:txBody>
          <a:bodyPr/>
          <a:lstStyle/>
          <a:p>
            <a:r>
              <a:rPr lang="en-US" dirty="0"/>
              <a:t>Scenario Revisited</a:t>
            </a:r>
          </a:p>
        </p:txBody>
      </p:sp>
      <p:sp>
        <p:nvSpPr>
          <p:cNvPr id="3" name="Content Placeholder 2">
            <a:extLst>
              <a:ext uri="{FF2B5EF4-FFF2-40B4-BE49-F238E27FC236}">
                <a16:creationId xmlns:a16="http://schemas.microsoft.com/office/drawing/2014/main" id="{24AEA857-1AFD-419C-2E9F-49E9284F0954}"/>
              </a:ext>
            </a:extLst>
          </p:cNvPr>
          <p:cNvSpPr>
            <a:spLocks noGrp="1"/>
          </p:cNvSpPr>
          <p:nvPr>
            <p:ph idx="1"/>
          </p:nvPr>
        </p:nvSpPr>
        <p:spPr/>
        <p:txBody>
          <a:bodyPr>
            <a:normAutofit fontScale="85000" lnSpcReduction="20000"/>
          </a:bodyPr>
          <a:lstStyle/>
          <a:p>
            <a:r>
              <a:rPr lang="en-US" dirty="0"/>
              <a:t>Refer back to </a:t>
            </a:r>
            <a:r>
              <a:rPr lang="en-US" dirty="0" err="1"/>
              <a:t>Amith’s</a:t>
            </a:r>
            <a:r>
              <a:rPr lang="en-US" dirty="0"/>
              <a:t> version controlling method in the beginning. It could,</a:t>
            </a:r>
          </a:p>
          <a:p>
            <a:pPr lvl="1"/>
            <a:r>
              <a:rPr lang="en-US" b="1" dirty="0"/>
              <a:t>Revert</a:t>
            </a:r>
            <a:r>
              <a:rPr lang="en-US" dirty="0"/>
              <a:t> to a past version.</a:t>
            </a:r>
          </a:p>
          <a:p>
            <a:pPr lvl="1"/>
            <a:r>
              <a:rPr lang="en-US" b="1" dirty="0"/>
              <a:t>Compare &amp; Merge</a:t>
            </a:r>
            <a:r>
              <a:rPr lang="en-US" dirty="0"/>
              <a:t> two different versions of files.</a:t>
            </a:r>
          </a:p>
          <a:p>
            <a:pPr lvl="1"/>
            <a:r>
              <a:rPr lang="en-US" b="1" dirty="0"/>
              <a:t>Pull</a:t>
            </a:r>
            <a:r>
              <a:rPr lang="en-US" dirty="0"/>
              <a:t> changes from a remote location to anywhere.</a:t>
            </a:r>
          </a:p>
          <a:p>
            <a:pPr lvl="1"/>
            <a:r>
              <a:rPr lang="en-US" b="1" dirty="0"/>
              <a:t>Push</a:t>
            </a:r>
            <a:r>
              <a:rPr lang="en-US" dirty="0"/>
              <a:t> changes done from anywhere to a secure remote location.</a:t>
            </a:r>
          </a:p>
          <a:p>
            <a:pPr lvl="1"/>
            <a:r>
              <a:rPr lang="en-US" sz="1600" dirty="0"/>
              <a:t>Use the </a:t>
            </a:r>
            <a:r>
              <a:rPr lang="en-US" sz="1600" b="1" dirty="0"/>
              <a:t>Log file </a:t>
            </a:r>
            <a:r>
              <a:rPr lang="en-US" sz="1600" dirty="0"/>
              <a:t>to keep track of all the events.</a:t>
            </a:r>
            <a:endParaRPr lang="en-US" dirty="0"/>
          </a:p>
          <a:p>
            <a:pPr lvl="1"/>
            <a:endParaRPr lang="en-US" dirty="0"/>
          </a:p>
          <a:p>
            <a:r>
              <a:rPr lang="en-US" dirty="0"/>
              <a:t>All these actions can be easily accomplished using Git. </a:t>
            </a:r>
          </a:p>
          <a:p>
            <a:pPr lvl="1"/>
            <a:r>
              <a:rPr lang="en-US" dirty="0"/>
              <a:t>Revert – git revert (this reverts a commit that was made to the repository).</a:t>
            </a:r>
          </a:p>
          <a:p>
            <a:pPr lvl="1"/>
            <a:r>
              <a:rPr lang="en-US" dirty="0"/>
              <a:t>Compare &amp; Merge – Automatically handled by git. No user intervention required most of the time (unless a conflict occurs).</a:t>
            </a:r>
          </a:p>
          <a:p>
            <a:pPr lvl="1"/>
            <a:r>
              <a:rPr lang="en-US" dirty="0"/>
              <a:t>Push and Pull – Update the </a:t>
            </a:r>
            <a:r>
              <a:rPr lang="en-US" b="1" dirty="0"/>
              <a:t>Upstream</a:t>
            </a:r>
            <a:r>
              <a:rPr lang="en-US" dirty="0"/>
              <a:t> and get updates from upstream.</a:t>
            </a:r>
          </a:p>
          <a:p>
            <a:pPr lvl="1"/>
            <a:r>
              <a:rPr lang="en-US"/>
              <a:t>Git has many ways of automatically keeping track of all the events (e.g.: git status, log, blame etc.)</a:t>
            </a:r>
          </a:p>
        </p:txBody>
      </p:sp>
    </p:spTree>
    <p:extLst>
      <p:ext uri="{BB962C8B-B14F-4D97-AF65-F5344CB8AC3E}">
        <p14:creationId xmlns:p14="http://schemas.microsoft.com/office/powerpoint/2010/main" val="286909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C5D48-FEBC-BEBF-A81C-00689EBD15C7}"/>
              </a:ext>
            </a:extLst>
          </p:cNvPr>
          <p:cNvSpPr>
            <a:spLocks noGrp="1"/>
          </p:cNvSpPr>
          <p:nvPr>
            <p:ph type="title"/>
          </p:nvPr>
        </p:nvSpPr>
        <p:spPr/>
        <p:txBody>
          <a:bodyPr/>
          <a:lstStyle/>
          <a:p>
            <a:r>
              <a:rPr lang="en-US" dirty="0"/>
              <a:t>Next week</a:t>
            </a:r>
          </a:p>
        </p:txBody>
      </p:sp>
      <p:sp>
        <p:nvSpPr>
          <p:cNvPr id="3" name="Content Placeholder 2">
            <a:extLst>
              <a:ext uri="{FF2B5EF4-FFF2-40B4-BE49-F238E27FC236}">
                <a16:creationId xmlns:a16="http://schemas.microsoft.com/office/drawing/2014/main" id="{FB1804DF-E7E0-3DBE-DCC1-CF2BE2CD3570}"/>
              </a:ext>
            </a:extLst>
          </p:cNvPr>
          <p:cNvSpPr>
            <a:spLocks noGrp="1"/>
          </p:cNvSpPr>
          <p:nvPr>
            <p:ph idx="1"/>
          </p:nvPr>
        </p:nvSpPr>
        <p:spPr/>
        <p:txBody>
          <a:bodyPr/>
          <a:lstStyle/>
          <a:p>
            <a:r>
              <a:rPr lang="en-US" dirty="0"/>
              <a:t>Branching</a:t>
            </a:r>
          </a:p>
          <a:p>
            <a:r>
              <a:rPr lang="en-US" dirty="0"/>
              <a:t>Best Practices</a:t>
            </a:r>
          </a:p>
          <a:p>
            <a:r>
              <a:rPr lang="en-US" dirty="0"/>
              <a:t>Pull Requests</a:t>
            </a:r>
          </a:p>
          <a:p>
            <a:r>
              <a:rPr lang="en-US" dirty="0"/>
              <a:t>Git Workflows</a:t>
            </a:r>
          </a:p>
        </p:txBody>
      </p:sp>
    </p:spTree>
    <p:extLst>
      <p:ext uri="{BB962C8B-B14F-4D97-AF65-F5344CB8AC3E}">
        <p14:creationId xmlns:p14="http://schemas.microsoft.com/office/powerpoint/2010/main" val="21552168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B5F46-41FC-1819-BDE4-3759BEB9C6B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A8BC26C-3BCD-705E-AFE0-0084D8726D79}"/>
              </a:ext>
            </a:extLst>
          </p:cNvPr>
          <p:cNvSpPr>
            <a:spLocks noGrp="1"/>
          </p:cNvSpPr>
          <p:nvPr>
            <p:ph idx="1"/>
          </p:nvPr>
        </p:nvSpPr>
        <p:spPr/>
        <p:txBody>
          <a:bodyPr/>
          <a:lstStyle/>
          <a:p>
            <a:pPr marL="342900" indent="-342900">
              <a:buFont typeface="+mj-lt"/>
              <a:buAutoNum type="arabicPeriod"/>
            </a:pPr>
            <a:r>
              <a:rPr lang="en-US" dirty="0">
                <a:hlinkClick r:id="rId2"/>
              </a:rPr>
              <a:t>Pro Git - Scott Chacon and Ben Straub [Free eBook]</a:t>
            </a:r>
            <a:r>
              <a:rPr lang="en-US" dirty="0"/>
              <a:t> </a:t>
            </a:r>
          </a:p>
          <a:p>
            <a:pPr marL="342900" indent="-342900">
              <a:buFont typeface="+mj-lt"/>
              <a:buAutoNum type="arabicPeriod"/>
            </a:pPr>
            <a:r>
              <a:rPr lang="fr-FR" dirty="0" err="1">
                <a:hlinkClick r:id="rId3"/>
              </a:rPr>
              <a:t>Dangit</a:t>
            </a:r>
            <a:r>
              <a:rPr lang="fr-FR" dirty="0">
                <a:hlinkClick r:id="rId3"/>
              </a:rPr>
              <a:t>, Git!?! [Git quick </a:t>
            </a:r>
            <a:r>
              <a:rPr lang="fr-FR" dirty="0" err="1">
                <a:hlinkClick r:id="rId3"/>
              </a:rPr>
              <a:t>reference</a:t>
            </a:r>
            <a:r>
              <a:rPr lang="fr-FR" dirty="0">
                <a:hlinkClick r:id="rId3"/>
              </a:rPr>
              <a:t>]</a:t>
            </a:r>
            <a:r>
              <a:rPr lang="en-US" dirty="0"/>
              <a:t> </a:t>
            </a:r>
          </a:p>
          <a:p>
            <a:pPr marL="342900" indent="-342900">
              <a:buFont typeface="+mj-lt"/>
              <a:buAutoNum type="arabicPeriod"/>
            </a:pPr>
            <a:r>
              <a:rPr lang="en-US" dirty="0">
                <a:hlinkClick r:id="rId4"/>
              </a:rPr>
              <a:t>Reading 5: Version Control [MIT Lecture]</a:t>
            </a:r>
            <a:endParaRPr lang="en-US" dirty="0"/>
          </a:p>
          <a:p>
            <a:pPr marL="342900" indent="-342900">
              <a:buFont typeface="+mj-lt"/>
              <a:buAutoNum type="arabicPeriod"/>
            </a:pPr>
            <a:r>
              <a:rPr lang="en-US" dirty="0">
                <a:hlinkClick r:id="rId5"/>
              </a:rPr>
              <a:t>Distributed Version Control [Wikipedia]</a:t>
            </a:r>
            <a:endParaRPr lang="en-US" dirty="0"/>
          </a:p>
          <a:p>
            <a:pPr marL="342900" indent="-342900">
              <a:buFont typeface="+mj-lt"/>
              <a:buAutoNum type="arabicPeriod"/>
            </a:pPr>
            <a:r>
              <a:rPr lang="en-US" dirty="0">
                <a:hlinkClick r:id="rId6"/>
              </a:rPr>
              <a:t>History of Version Control Systems</a:t>
            </a: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spTree>
    <p:extLst>
      <p:ext uri="{BB962C8B-B14F-4D97-AF65-F5344CB8AC3E}">
        <p14:creationId xmlns:p14="http://schemas.microsoft.com/office/powerpoint/2010/main" val="13144563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a:solidFill>
                  <a:schemeClr val="bg2"/>
                </a:solidFill>
                <a:hlinkClick r:id="rId3"/>
              </a:rPr>
              <a:t>Vishan.j@sliit.lk</a:t>
            </a:r>
            <a:endParaRPr lang="en-US">
              <a:solidFill>
                <a:schemeClr val="bg2"/>
              </a:solidFill>
            </a:endParaRPr>
          </a:p>
          <a:p>
            <a:r>
              <a:rPr lang="en-US" sz="1800" u="sng">
                <a:solidFill>
                  <a:srgbClr val="333333"/>
                </a:solidFill>
                <a:effectLst/>
                <a:latin typeface="Segoe UI" panose="020B0502040204020203" pitchFamily="34" charset="0"/>
                <a:ea typeface="Times New Roman" panose="02020603050405020304" pitchFamily="18" charset="0"/>
                <a:hlinkClick r:id="rId4"/>
              </a:rPr>
              <a:t>nelum.a@sliit.lk</a:t>
            </a:r>
            <a:endParaRPr lang="en-US">
              <a:solidFill>
                <a:schemeClr val="bg2"/>
              </a:solidFill>
            </a:endParaRPr>
          </a:p>
          <a:p>
            <a:endParaRPr lang="en-US">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A6538-E118-4023-0E92-9039123951F3}"/>
              </a:ext>
            </a:extLst>
          </p:cNvPr>
          <p:cNvSpPr>
            <a:spLocks noGrp="1"/>
          </p:cNvSpPr>
          <p:nvPr>
            <p:ph type="title"/>
          </p:nvPr>
        </p:nvSpPr>
        <p:spPr/>
        <p:txBody>
          <a:bodyPr/>
          <a:lstStyle/>
          <a:p>
            <a:r>
              <a:rPr lang="en-US" dirty="0"/>
              <a:t>Version Controlling: What?</a:t>
            </a:r>
          </a:p>
        </p:txBody>
      </p:sp>
      <p:sp>
        <p:nvSpPr>
          <p:cNvPr id="4" name="Content Placeholder 3">
            <a:extLst>
              <a:ext uri="{FF2B5EF4-FFF2-40B4-BE49-F238E27FC236}">
                <a16:creationId xmlns:a16="http://schemas.microsoft.com/office/drawing/2014/main" id="{96BCADDE-9ABB-9ABA-C50C-EF0FB048ADA3}"/>
              </a:ext>
            </a:extLst>
          </p:cNvPr>
          <p:cNvSpPr>
            <a:spLocks noGrp="1"/>
          </p:cNvSpPr>
          <p:nvPr>
            <p:ph idx="1"/>
          </p:nvPr>
        </p:nvSpPr>
        <p:spPr/>
        <p:txBody>
          <a:bodyPr/>
          <a:lstStyle/>
          <a:p>
            <a:r>
              <a:rPr lang="en-US" b="0" i="0" dirty="0">
                <a:solidFill>
                  <a:srgbClr val="4E443C"/>
                </a:solidFill>
                <a:effectLst/>
                <a:latin typeface="Arial" panose="020B0604020202020204" pitchFamily="34" charset="0"/>
              </a:rPr>
              <a:t>“Version control is a system that records changes to a file or set of files over time so that you can recall specific versions later.” [1].</a:t>
            </a:r>
          </a:p>
        </p:txBody>
      </p:sp>
    </p:spTree>
    <p:extLst>
      <p:ext uri="{BB962C8B-B14F-4D97-AF65-F5344CB8AC3E}">
        <p14:creationId xmlns:p14="http://schemas.microsoft.com/office/powerpoint/2010/main" val="3203381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A6538-E118-4023-0E92-9039123951F3}"/>
              </a:ext>
            </a:extLst>
          </p:cNvPr>
          <p:cNvSpPr>
            <a:spLocks noGrp="1"/>
          </p:cNvSpPr>
          <p:nvPr>
            <p:ph type="title"/>
          </p:nvPr>
        </p:nvSpPr>
        <p:spPr/>
        <p:txBody>
          <a:bodyPr/>
          <a:lstStyle/>
          <a:p>
            <a:r>
              <a:rPr lang="en-US" dirty="0"/>
              <a:t>What you know about Version Controlling</a:t>
            </a:r>
          </a:p>
        </p:txBody>
      </p:sp>
      <p:pic>
        <p:nvPicPr>
          <p:cNvPr id="5" name="Content Placeholder 4" descr="Diagram&#10;&#10;Description automatically generated">
            <a:extLst>
              <a:ext uri="{FF2B5EF4-FFF2-40B4-BE49-F238E27FC236}">
                <a16:creationId xmlns:a16="http://schemas.microsoft.com/office/drawing/2014/main" id="{A6264213-1B8C-9F0B-D863-F0BB7CFE1822}"/>
              </a:ext>
            </a:extLst>
          </p:cNvPr>
          <p:cNvPicPr>
            <a:picLocks noGrp="1" noChangeAspect="1"/>
          </p:cNvPicPr>
          <p:nvPr>
            <p:ph idx="1"/>
          </p:nvPr>
        </p:nvPicPr>
        <p:blipFill>
          <a:blip r:embed="rId2"/>
          <a:stretch>
            <a:fillRect/>
          </a:stretch>
        </p:blipFill>
        <p:spPr>
          <a:xfrm>
            <a:off x="4094375" y="1942422"/>
            <a:ext cx="4003250" cy="4213422"/>
          </a:xfrm>
        </p:spPr>
      </p:pic>
      <p:sp>
        <p:nvSpPr>
          <p:cNvPr id="6" name="TextBox 5">
            <a:extLst>
              <a:ext uri="{FF2B5EF4-FFF2-40B4-BE49-F238E27FC236}">
                <a16:creationId xmlns:a16="http://schemas.microsoft.com/office/drawing/2014/main" id="{5DB082A9-35E5-193F-F967-A07C0A75AF8B}"/>
              </a:ext>
            </a:extLst>
          </p:cNvPr>
          <p:cNvSpPr txBox="1"/>
          <p:nvPr/>
        </p:nvSpPr>
        <p:spPr>
          <a:xfrm>
            <a:off x="3976540" y="6155844"/>
            <a:ext cx="4238920" cy="253916"/>
          </a:xfrm>
          <a:prstGeom prst="rect">
            <a:avLst/>
          </a:prstGeom>
          <a:noFill/>
        </p:spPr>
        <p:txBody>
          <a:bodyPr wrap="square" rtlCol="0">
            <a:spAutoFit/>
          </a:bodyPr>
          <a:lstStyle/>
          <a:p>
            <a:pPr algn="ctr"/>
            <a:r>
              <a:rPr lang="en-US" sz="1050" dirty="0"/>
              <a:t>Source: </a:t>
            </a:r>
            <a:r>
              <a:rPr lang="en-US" sz="1050" dirty="0">
                <a:hlinkClick r:id="rId3"/>
              </a:rPr>
              <a:t>https://www.datamation.com/trends/tech-comics-version-control/</a:t>
            </a:r>
            <a:r>
              <a:rPr lang="en-US" sz="1050" dirty="0"/>
              <a:t>  </a:t>
            </a:r>
          </a:p>
        </p:txBody>
      </p:sp>
    </p:spTree>
    <p:extLst>
      <p:ext uri="{BB962C8B-B14F-4D97-AF65-F5344CB8AC3E}">
        <p14:creationId xmlns:p14="http://schemas.microsoft.com/office/powerpoint/2010/main" val="4216036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01BC-4B36-9C24-08CD-7B094923829C}"/>
              </a:ext>
            </a:extLst>
          </p:cNvPr>
          <p:cNvSpPr>
            <a:spLocks noGrp="1"/>
          </p:cNvSpPr>
          <p:nvPr>
            <p:ph type="title"/>
          </p:nvPr>
        </p:nvSpPr>
        <p:spPr/>
        <p:txBody>
          <a:bodyPr/>
          <a:lstStyle/>
          <a:p>
            <a:r>
              <a:rPr lang="en-US" dirty="0"/>
              <a:t>What you know about Version Controlling</a:t>
            </a:r>
          </a:p>
        </p:txBody>
      </p:sp>
      <p:sp>
        <p:nvSpPr>
          <p:cNvPr id="3" name="Content Placeholder 2">
            <a:extLst>
              <a:ext uri="{FF2B5EF4-FFF2-40B4-BE49-F238E27FC236}">
                <a16:creationId xmlns:a16="http://schemas.microsoft.com/office/drawing/2014/main" id="{E5B73A78-DBAB-A771-1F8D-7240C50BE09C}"/>
              </a:ext>
            </a:extLst>
          </p:cNvPr>
          <p:cNvSpPr>
            <a:spLocks noGrp="1"/>
          </p:cNvSpPr>
          <p:nvPr>
            <p:ph idx="1"/>
          </p:nvPr>
        </p:nvSpPr>
        <p:spPr/>
        <p:txBody>
          <a:bodyPr/>
          <a:lstStyle/>
          <a:p>
            <a:r>
              <a:rPr lang="en-US" dirty="0"/>
              <a:t>Q: What methods of  Version Controlling are you familiar with?</a:t>
            </a:r>
          </a:p>
          <a:p>
            <a:pPr lvl="1"/>
            <a:r>
              <a:rPr lang="en-US" dirty="0"/>
              <a:t>Keeping multiple copies of files with different names</a:t>
            </a:r>
          </a:p>
          <a:p>
            <a:pPr lvl="1"/>
            <a:r>
              <a:rPr lang="en-US" dirty="0"/>
              <a:t>Google Drive/ OneDrive</a:t>
            </a:r>
          </a:p>
          <a:p>
            <a:pPr lvl="1"/>
            <a:r>
              <a:rPr lang="en-US" dirty="0"/>
              <a:t>Undo/ Redo Buffer</a:t>
            </a:r>
          </a:p>
          <a:p>
            <a:pPr lvl="1"/>
            <a:endParaRPr lang="en-US" dirty="0"/>
          </a:p>
          <a:p>
            <a:r>
              <a:rPr lang="en-US" dirty="0"/>
              <a:t>Now, let’s see how one student named Amith does version controlling.</a:t>
            </a:r>
          </a:p>
          <a:p>
            <a:endParaRPr lang="en-US" dirty="0"/>
          </a:p>
        </p:txBody>
      </p:sp>
      <p:pic>
        <p:nvPicPr>
          <p:cNvPr id="4" name="Content Placeholder 4" descr="A picture containing text&#10;&#10;Description automatically generated">
            <a:extLst>
              <a:ext uri="{FF2B5EF4-FFF2-40B4-BE49-F238E27FC236}">
                <a16:creationId xmlns:a16="http://schemas.microsoft.com/office/drawing/2014/main" id="{0AE83296-A58E-88F9-CB1A-300C108FCA68}"/>
              </a:ext>
            </a:extLst>
          </p:cNvPr>
          <p:cNvPicPr>
            <a:picLocks noChangeAspect="1"/>
          </p:cNvPicPr>
          <p:nvPr/>
        </p:nvPicPr>
        <p:blipFill>
          <a:blip r:embed="rId2"/>
          <a:stretch>
            <a:fillRect/>
          </a:stretch>
        </p:blipFill>
        <p:spPr>
          <a:xfrm>
            <a:off x="8323995" y="2029667"/>
            <a:ext cx="3286812" cy="4382416"/>
          </a:xfrm>
          <a:prstGeom prst="rect">
            <a:avLst/>
          </a:prstGeom>
        </p:spPr>
      </p:pic>
      <p:sp>
        <p:nvSpPr>
          <p:cNvPr id="5" name="TextBox 4">
            <a:extLst>
              <a:ext uri="{FF2B5EF4-FFF2-40B4-BE49-F238E27FC236}">
                <a16:creationId xmlns:a16="http://schemas.microsoft.com/office/drawing/2014/main" id="{717F8F6A-23AF-A1A9-B0D0-DDFF20EA3B65}"/>
              </a:ext>
            </a:extLst>
          </p:cNvPr>
          <p:cNvSpPr txBox="1"/>
          <p:nvPr/>
        </p:nvSpPr>
        <p:spPr>
          <a:xfrm>
            <a:off x="7371887" y="6507204"/>
            <a:ext cx="4238920" cy="253916"/>
          </a:xfrm>
          <a:prstGeom prst="rect">
            <a:avLst/>
          </a:prstGeom>
          <a:noFill/>
        </p:spPr>
        <p:txBody>
          <a:bodyPr wrap="square" rtlCol="0">
            <a:spAutoFit/>
          </a:bodyPr>
          <a:lstStyle/>
          <a:p>
            <a:pPr algn="ctr"/>
            <a:r>
              <a:rPr lang="en-US" sz="1050" dirty="0"/>
              <a:t>Source: </a:t>
            </a:r>
            <a:r>
              <a:rPr lang="en-US" sz="1050" dirty="0">
                <a:hlinkClick r:id="rId3"/>
              </a:rPr>
              <a:t>https://swcarpentry.github.io/hg-novice/01-basics/</a:t>
            </a:r>
            <a:r>
              <a:rPr lang="en-US" sz="1050" dirty="0"/>
              <a:t> </a:t>
            </a:r>
          </a:p>
        </p:txBody>
      </p:sp>
    </p:spTree>
    <p:extLst>
      <p:ext uri="{BB962C8B-B14F-4D97-AF65-F5344CB8AC3E}">
        <p14:creationId xmlns:p14="http://schemas.microsoft.com/office/powerpoint/2010/main" val="94694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EE6D2-ACB8-17DF-E353-E1E6E66A0BC5}"/>
              </a:ext>
            </a:extLst>
          </p:cNvPr>
          <p:cNvSpPr>
            <a:spLocks noGrp="1"/>
          </p:cNvSpPr>
          <p:nvPr>
            <p:ph type="title"/>
          </p:nvPr>
        </p:nvSpPr>
        <p:spPr/>
        <p:txBody>
          <a:bodyPr/>
          <a:lstStyle/>
          <a:p>
            <a:r>
              <a:rPr lang="en-US" dirty="0"/>
              <a:t>Version Controlling: Scenario Discussion</a:t>
            </a:r>
          </a:p>
        </p:txBody>
      </p:sp>
      <p:sp>
        <p:nvSpPr>
          <p:cNvPr id="3" name="Content Placeholder 2">
            <a:extLst>
              <a:ext uri="{FF2B5EF4-FFF2-40B4-BE49-F238E27FC236}">
                <a16:creationId xmlns:a16="http://schemas.microsoft.com/office/drawing/2014/main" id="{5AEBAC4A-AB95-3F19-087F-18035EE04715}"/>
              </a:ext>
            </a:extLst>
          </p:cNvPr>
          <p:cNvSpPr>
            <a:spLocks noGrp="1"/>
          </p:cNvSpPr>
          <p:nvPr>
            <p:ph idx="1"/>
          </p:nvPr>
        </p:nvSpPr>
        <p:spPr/>
        <p:txBody>
          <a:bodyPr/>
          <a:lstStyle/>
          <a:p>
            <a:r>
              <a:rPr lang="en-US" dirty="0"/>
              <a:t>Suppose Amith is working on one file called numbers.py for an assignment.</a:t>
            </a:r>
          </a:p>
          <a:p>
            <a:r>
              <a:rPr lang="en-US" dirty="0"/>
              <a:t>Amith has worked on the file for several days now, and has saved multiple copies of the file, i.e., numbers1.py, numbers2.py, numbers3.py and numbers.py. </a:t>
            </a:r>
          </a:p>
          <a:p>
            <a:r>
              <a:rPr lang="en-US" dirty="0"/>
              <a:t>numbers.py is the latest version of the file. Whenever a new update is to be made to the file, first the existing numbers.py is renamed to numbersX.py (X = {1, 2, 3, 4…}) and then the numbers.py is saved with the most recent change.</a:t>
            </a:r>
          </a:p>
          <a:p>
            <a:r>
              <a:rPr lang="en-US" dirty="0"/>
              <a:t>Amith needs to submit the assignment now, but at the last moment he discovers that the numbers.py (most recent version) throws a serious error.</a:t>
            </a:r>
          </a:p>
        </p:txBody>
      </p:sp>
    </p:spTree>
    <p:extLst>
      <p:ext uri="{BB962C8B-B14F-4D97-AF65-F5344CB8AC3E}">
        <p14:creationId xmlns:p14="http://schemas.microsoft.com/office/powerpoint/2010/main" val="2257986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09350-ADC9-C6B7-C3E7-BC3F560D67D1}"/>
              </a:ext>
            </a:extLst>
          </p:cNvPr>
          <p:cNvSpPr>
            <a:spLocks noGrp="1"/>
          </p:cNvSpPr>
          <p:nvPr>
            <p:ph type="title"/>
          </p:nvPr>
        </p:nvSpPr>
        <p:spPr/>
        <p:txBody>
          <a:bodyPr/>
          <a:lstStyle/>
          <a:p>
            <a:r>
              <a:rPr lang="en-US" dirty="0"/>
              <a:t>Version Controlling: Scenario Discussion</a:t>
            </a:r>
          </a:p>
        </p:txBody>
      </p:sp>
      <p:sp>
        <p:nvSpPr>
          <p:cNvPr id="3" name="Content Placeholder 2">
            <a:extLst>
              <a:ext uri="{FF2B5EF4-FFF2-40B4-BE49-F238E27FC236}">
                <a16:creationId xmlns:a16="http://schemas.microsoft.com/office/drawing/2014/main" id="{77712DAA-4ACA-0BC6-0424-BE54D40BC0DD}"/>
              </a:ext>
            </a:extLst>
          </p:cNvPr>
          <p:cNvSpPr>
            <a:spLocks noGrp="1"/>
          </p:cNvSpPr>
          <p:nvPr>
            <p:ph idx="1"/>
          </p:nvPr>
        </p:nvSpPr>
        <p:spPr/>
        <p:txBody>
          <a:bodyPr/>
          <a:lstStyle/>
          <a:p>
            <a:r>
              <a:rPr lang="en-US" b="1" dirty="0"/>
              <a:t>Q1:</a:t>
            </a:r>
            <a:r>
              <a:rPr lang="en-US" dirty="0"/>
              <a:t> What can Amith do?</a:t>
            </a:r>
          </a:p>
          <a:p>
            <a:r>
              <a:rPr lang="en-US" b="1" dirty="0"/>
              <a:t>A: </a:t>
            </a:r>
            <a:r>
              <a:rPr lang="en-US" dirty="0"/>
              <a:t>Amith can submit the one before (e.g.: numbers10.py).</a:t>
            </a:r>
          </a:p>
          <a:p>
            <a:endParaRPr lang="en-US" dirty="0"/>
          </a:p>
          <a:p>
            <a:r>
              <a:rPr lang="en-US" b="1" dirty="0"/>
              <a:t>Q2:</a:t>
            </a:r>
            <a:r>
              <a:rPr lang="en-US" dirty="0"/>
              <a:t> What if the most recent version (numbers.py) has some good changes too, which Amith thinks needs to be in the submitted file?</a:t>
            </a:r>
          </a:p>
          <a:p>
            <a:r>
              <a:rPr lang="en-US" b="1" dirty="0"/>
              <a:t>A: </a:t>
            </a:r>
          </a:p>
          <a:p>
            <a:pPr lvl="1"/>
            <a:r>
              <a:rPr lang="en-US" dirty="0"/>
              <a:t>Compare numbers10.py and numbers.py and Copy the good parts.</a:t>
            </a:r>
          </a:p>
          <a:p>
            <a:pPr lvl="1"/>
            <a:r>
              <a:rPr lang="en-US" dirty="0"/>
              <a:t>Paste the copied code as fit in the appropriate places in numbers10.py. </a:t>
            </a:r>
          </a:p>
          <a:p>
            <a:pPr lvl="1"/>
            <a:r>
              <a:rPr lang="en-US" dirty="0"/>
              <a:t>Replace the numbers.py with this modified file.</a:t>
            </a:r>
          </a:p>
        </p:txBody>
      </p:sp>
    </p:spTree>
    <p:extLst>
      <p:ext uri="{BB962C8B-B14F-4D97-AF65-F5344CB8AC3E}">
        <p14:creationId xmlns:p14="http://schemas.microsoft.com/office/powerpoint/2010/main" val="2706330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5CF29-DE2C-E252-6A2B-E6B046D25832}"/>
              </a:ext>
            </a:extLst>
          </p:cNvPr>
          <p:cNvSpPr>
            <a:spLocks noGrp="1"/>
          </p:cNvSpPr>
          <p:nvPr>
            <p:ph type="title"/>
          </p:nvPr>
        </p:nvSpPr>
        <p:spPr/>
        <p:txBody>
          <a:bodyPr/>
          <a:lstStyle/>
          <a:p>
            <a:r>
              <a:rPr lang="en-US" dirty="0"/>
              <a:t>Version Controlling: Scenario Discussion</a:t>
            </a:r>
          </a:p>
        </p:txBody>
      </p:sp>
      <p:sp>
        <p:nvSpPr>
          <p:cNvPr id="3" name="Content Placeholder 2">
            <a:extLst>
              <a:ext uri="{FF2B5EF4-FFF2-40B4-BE49-F238E27FC236}">
                <a16:creationId xmlns:a16="http://schemas.microsoft.com/office/drawing/2014/main" id="{F3A807DA-5AA0-0391-EF66-C87F7D747A6D}"/>
              </a:ext>
            </a:extLst>
          </p:cNvPr>
          <p:cNvSpPr>
            <a:spLocks noGrp="1"/>
          </p:cNvSpPr>
          <p:nvPr>
            <p:ph idx="1"/>
          </p:nvPr>
        </p:nvSpPr>
        <p:spPr/>
        <p:txBody>
          <a:bodyPr/>
          <a:lstStyle/>
          <a:p>
            <a:r>
              <a:rPr lang="en-US" dirty="0"/>
              <a:t>The assignment was submitted. Now, Amith needs to keep this numbers.py and all its previous versions for future submissions too.</a:t>
            </a:r>
          </a:p>
          <a:p>
            <a:r>
              <a:rPr lang="en-US" dirty="0"/>
              <a:t>However,  Amith has a nagging feeling about what will happen if the HDD of his laptop fails.</a:t>
            </a:r>
          </a:p>
          <a:p>
            <a:endParaRPr lang="en-US" b="1" dirty="0"/>
          </a:p>
          <a:p>
            <a:r>
              <a:rPr lang="en-US" b="1" dirty="0"/>
              <a:t>Q3: </a:t>
            </a:r>
            <a:r>
              <a:rPr lang="en-US" dirty="0"/>
              <a:t>What can Amith do address this very valid concern?</a:t>
            </a:r>
            <a:endParaRPr lang="en-US" b="1" dirty="0"/>
          </a:p>
          <a:p>
            <a:r>
              <a:rPr lang="en-US" b="1" dirty="0"/>
              <a:t>A: </a:t>
            </a:r>
            <a:r>
              <a:rPr lang="en-US" dirty="0"/>
              <a:t>Copy all the versions of numbers.py to a Cloud storage location (OneDrive/ Google Drive).</a:t>
            </a:r>
          </a:p>
        </p:txBody>
      </p:sp>
    </p:spTree>
    <p:extLst>
      <p:ext uri="{BB962C8B-B14F-4D97-AF65-F5344CB8AC3E}">
        <p14:creationId xmlns:p14="http://schemas.microsoft.com/office/powerpoint/2010/main" val="239735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810F7C-07E1-2E47-BF68-D61FB20BA1B9}"/>
              </a:ext>
            </a:extLst>
          </p:cNvPr>
          <p:cNvSpPr>
            <a:spLocks noGrp="1"/>
          </p:cNvSpPr>
          <p:nvPr>
            <p:ph idx="1"/>
          </p:nvPr>
        </p:nvSpPr>
        <p:spPr/>
        <p:txBody>
          <a:bodyPr/>
          <a:lstStyle/>
          <a:p>
            <a:r>
              <a:rPr lang="en-US" dirty="0"/>
              <a:t>What are the pros of above approach?</a:t>
            </a:r>
          </a:p>
          <a:p>
            <a:pPr lvl="1"/>
            <a:r>
              <a:rPr lang="en-US" dirty="0"/>
              <a:t>All the versions are safely stored.</a:t>
            </a:r>
          </a:p>
          <a:p>
            <a:pPr lvl="1"/>
            <a:r>
              <a:rPr lang="en-US" dirty="0"/>
              <a:t>The files can be accessed from anywhere now.</a:t>
            </a:r>
          </a:p>
          <a:p>
            <a:r>
              <a:rPr lang="en-US" dirty="0"/>
              <a:t> The cons? </a:t>
            </a:r>
          </a:p>
          <a:p>
            <a:pPr lvl="1"/>
            <a:r>
              <a:rPr lang="en-US" dirty="0"/>
              <a:t>Considering accessing from anywhere: If Amith develops two versions of numbers.py (both named the same), one at the computer lab in his university (then uploaded to the cloud) and another numbers.py separately on his laptop,  Amith runs the risk of replacing the version on laptop with the other if he uploads the first file without the name being changed when his laptop syncs with the cloud storage.</a:t>
            </a:r>
          </a:p>
        </p:txBody>
      </p:sp>
      <p:sp>
        <p:nvSpPr>
          <p:cNvPr id="4" name="Title 1">
            <a:extLst>
              <a:ext uri="{FF2B5EF4-FFF2-40B4-BE49-F238E27FC236}">
                <a16:creationId xmlns:a16="http://schemas.microsoft.com/office/drawing/2014/main" id="{F69FCC42-8BFA-A168-CB83-D397077ABD57}"/>
              </a:ext>
            </a:extLst>
          </p:cNvPr>
          <p:cNvSpPr>
            <a:spLocks noGrp="1"/>
          </p:cNvSpPr>
          <p:nvPr>
            <p:ph type="title"/>
          </p:nvPr>
        </p:nvSpPr>
        <p:spPr>
          <a:xfrm>
            <a:off x="581025" y="701675"/>
            <a:ext cx="11029950" cy="1014413"/>
          </a:xfrm>
        </p:spPr>
        <p:txBody>
          <a:bodyPr/>
          <a:lstStyle/>
          <a:p>
            <a:r>
              <a:rPr lang="en-US" dirty="0"/>
              <a:t>Version Controlling: Scenario Discussion</a:t>
            </a:r>
          </a:p>
        </p:txBody>
      </p:sp>
    </p:spTree>
    <p:extLst>
      <p:ext uri="{BB962C8B-B14F-4D97-AF65-F5344CB8AC3E}">
        <p14:creationId xmlns:p14="http://schemas.microsoft.com/office/powerpoint/2010/main" val="2673026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{8F0E8772-A232-48E1-8BED-7A76555C13B6}tf56390039_win32</Template>
  <TotalTime>499</TotalTime>
  <Words>1947</Words>
  <Application>Microsoft Office PowerPoint</Application>
  <PresentationFormat>Widescreen</PresentationFormat>
  <Paragraphs>169</Paragraphs>
  <Slides>26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Gill Sans MT</vt:lpstr>
      <vt:lpstr>Segoe UI</vt:lpstr>
      <vt:lpstr>Wingdings 2</vt:lpstr>
      <vt:lpstr>Dividend</vt:lpstr>
      <vt:lpstr>Version Controlling &amp; workflows with Git - I</vt:lpstr>
      <vt:lpstr>Contents</vt:lpstr>
      <vt:lpstr>Version Controlling: What?</vt:lpstr>
      <vt:lpstr>What you know about Version Controlling</vt:lpstr>
      <vt:lpstr>What you know about Version Controlling</vt:lpstr>
      <vt:lpstr>Version Controlling: Scenario Discussion</vt:lpstr>
      <vt:lpstr>Version Controlling: Scenario Discussion</vt:lpstr>
      <vt:lpstr>Version Controlling: Scenario Discussion</vt:lpstr>
      <vt:lpstr>Version Controlling: Scenario Discussion</vt:lpstr>
      <vt:lpstr>Version Controlling: Scenario Discussion</vt:lpstr>
      <vt:lpstr>Version Controlling: Scenario Discussion</vt:lpstr>
      <vt:lpstr>Version Controlling: Scenario Discussion</vt:lpstr>
      <vt:lpstr>Version Controlling: Scenario Discussion</vt:lpstr>
      <vt:lpstr>A bit of history on Version Controlling Systems (VCS)</vt:lpstr>
      <vt:lpstr>A bit of history on Version Controlling Systems (VCS)</vt:lpstr>
      <vt:lpstr>A bit of history on Version Controlling Systems (VCS)</vt:lpstr>
      <vt:lpstr>Git: the de-facto standard today in VCS</vt:lpstr>
      <vt:lpstr>Git Basic Concepts</vt:lpstr>
      <vt:lpstr>Git Concepts</vt:lpstr>
      <vt:lpstr>Git Concepts</vt:lpstr>
      <vt:lpstr>Git Concepts</vt:lpstr>
      <vt:lpstr>Git Concepts</vt:lpstr>
      <vt:lpstr>Scenario Revisited</vt:lpstr>
      <vt:lpstr>Next week</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PAF</dc:title>
  <dc:creator>Vishan Jayasinghearachchi</dc:creator>
  <cp:lastModifiedBy>Vishan Jayasinghearachchi</cp:lastModifiedBy>
  <cp:revision>1</cp:revision>
  <dcterms:created xsi:type="dcterms:W3CDTF">2023-02-05T11:58:26Z</dcterms:created>
  <dcterms:modified xsi:type="dcterms:W3CDTF">2023-02-18T09:52:18Z</dcterms:modified>
</cp:coreProperties>
</file>