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1" r:id="rId3"/>
    <p:sldId id="305" r:id="rId4"/>
    <p:sldId id="306" r:id="rId5"/>
    <p:sldId id="304" r:id="rId6"/>
    <p:sldId id="309" r:id="rId7"/>
    <p:sldId id="308" r:id="rId8"/>
    <p:sldId id="310" r:id="rId9"/>
    <p:sldId id="311" r:id="rId10"/>
    <p:sldId id="319" r:id="rId11"/>
    <p:sldId id="316" r:id="rId12"/>
    <p:sldId id="317" r:id="rId13"/>
    <p:sldId id="318" r:id="rId14"/>
    <p:sldId id="324" r:id="rId15"/>
    <p:sldId id="320" r:id="rId16"/>
    <p:sldId id="321" r:id="rId17"/>
    <p:sldId id="312" r:id="rId18"/>
    <p:sldId id="315" r:id="rId19"/>
    <p:sldId id="325" r:id="rId20"/>
    <p:sldId id="322" r:id="rId21"/>
    <p:sldId id="326" r:id="rId22"/>
    <p:sldId id="313" r:id="rId23"/>
    <p:sldId id="314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869326-5435-46F5-A17F-8AE0E3979242}" v="948" dt="2023-02-19T16:19:34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n Jayasinghearachchi" userId="e0f191b0-af06-4f5a-b353-a7a1de994339" providerId="ADAL" clId="{A5C4D837-AB6B-48A5-B1EF-7C7D5D8CE5C8}"/>
    <pc:docChg chg="undo redo custSel addSld delSld modSld sldOrd">
      <pc:chgData name="Vishan Jayasinghearachchi" userId="e0f191b0-af06-4f5a-b353-a7a1de994339" providerId="ADAL" clId="{A5C4D837-AB6B-48A5-B1EF-7C7D5D8CE5C8}" dt="2023-02-12T15:07:45.775" v="13484" actId="113"/>
      <pc:docMkLst>
        <pc:docMk/>
      </pc:docMkLst>
      <pc:sldChg chg="modSp mod">
        <pc:chgData name="Vishan Jayasinghearachchi" userId="e0f191b0-af06-4f5a-b353-a7a1de994339" providerId="ADAL" clId="{A5C4D837-AB6B-48A5-B1EF-7C7D5D8CE5C8}" dt="2023-02-08T06:34:59.798" v="68" actId="404"/>
        <pc:sldMkLst>
          <pc:docMk/>
          <pc:sldMk cId="1487700712" sldId="256"/>
        </pc:sldMkLst>
        <pc:spChg chg="mod">
          <ac:chgData name="Vishan Jayasinghearachchi" userId="e0f191b0-af06-4f5a-b353-a7a1de994339" providerId="ADAL" clId="{A5C4D837-AB6B-48A5-B1EF-7C7D5D8CE5C8}" dt="2023-02-08T06:34:59.798" v="68" actId="404"/>
          <ac:spMkLst>
            <pc:docMk/>
            <pc:sldMk cId="1487700712" sldId="256"/>
            <ac:spMk id="2" creationId="{C02C5318-1A1E-49D0-B2E2-A4B0FA9E8A40}"/>
          </ac:spMkLst>
        </pc:spChg>
      </pc:sldChg>
      <pc:sldChg chg="modSp mod">
        <pc:chgData name="Vishan Jayasinghearachchi" userId="e0f191b0-af06-4f5a-b353-a7a1de994339" providerId="ADAL" clId="{A5C4D837-AB6B-48A5-B1EF-7C7D5D8CE5C8}" dt="2023-02-12T15:04:47.793" v="13177" actId="20577"/>
        <pc:sldMkLst>
          <pc:docMk/>
          <pc:sldMk cId="2444170074" sldId="261"/>
        </pc:sldMkLst>
        <pc:spChg chg="mod">
          <ac:chgData name="Vishan Jayasinghearachchi" userId="e0f191b0-af06-4f5a-b353-a7a1de994339" providerId="ADAL" clId="{A5C4D837-AB6B-48A5-B1EF-7C7D5D8CE5C8}" dt="2023-02-12T15:04:47.793" v="13177" actId="20577"/>
          <ac:spMkLst>
            <pc:docMk/>
            <pc:sldMk cId="2444170074" sldId="261"/>
            <ac:spMk id="3" creationId="{FB3754EE-E650-F96A-F672-26E12BA755EB}"/>
          </ac:spMkLst>
        </pc:sp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2224897766" sldId="263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2569655874" sldId="264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4225293806" sldId="266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2104010762" sldId="267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756058968" sldId="268"/>
        </pc:sldMkLst>
      </pc:sldChg>
      <pc:sldChg chg="modSp mod">
        <pc:chgData name="Vishan Jayasinghearachchi" userId="e0f191b0-af06-4f5a-b353-a7a1de994339" providerId="ADAL" clId="{A5C4D837-AB6B-48A5-B1EF-7C7D5D8CE5C8}" dt="2023-02-12T13:43:39.891" v="9860" actId="20577"/>
        <pc:sldMkLst>
          <pc:docMk/>
          <pc:sldMk cId="1314456361" sldId="269"/>
        </pc:sldMkLst>
        <pc:spChg chg="mod">
          <ac:chgData name="Vishan Jayasinghearachchi" userId="e0f191b0-af06-4f5a-b353-a7a1de994339" providerId="ADAL" clId="{A5C4D837-AB6B-48A5-B1EF-7C7D5D8CE5C8}" dt="2023-02-12T13:43:39.891" v="9860" actId="20577"/>
          <ac:spMkLst>
            <pc:docMk/>
            <pc:sldMk cId="1314456361" sldId="269"/>
            <ac:spMk id="3" creationId="{AA8BC26C-3BCD-705E-AFE0-0084D8726D79}"/>
          </ac:spMkLst>
        </pc:sp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2846631712" sldId="270"/>
        </pc:sldMkLst>
      </pc:sldChg>
      <pc:sldChg chg="addSp delSp modSp new mod ord">
        <pc:chgData name="Vishan Jayasinghearachchi" userId="e0f191b0-af06-4f5a-b353-a7a1de994339" providerId="ADAL" clId="{A5C4D837-AB6B-48A5-B1EF-7C7D5D8CE5C8}" dt="2023-02-12T12:46:10.578" v="7463"/>
        <pc:sldMkLst>
          <pc:docMk/>
          <pc:sldMk cId="4216036728" sldId="270"/>
        </pc:sldMkLst>
        <pc:spChg chg="mod">
          <ac:chgData name="Vishan Jayasinghearachchi" userId="e0f191b0-af06-4f5a-b353-a7a1de994339" providerId="ADAL" clId="{A5C4D837-AB6B-48A5-B1EF-7C7D5D8CE5C8}" dt="2023-02-12T12:46:10.578" v="7463"/>
          <ac:spMkLst>
            <pc:docMk/>
            <pc:sldMk cId="4216036728" sldId="270"/>
            <ac:spMk id="2" creationId="{98CA6538-E118-4023-0E92-9039123951F3}"/>
          </ac:spMkLst>
        </pc:spChg>
        <pc:spChg chg="del">
          <ac:chgData name="Vishan Jayasinghearachchi" userId="e0f191b0-af06-4f5a-b353-a7a1de994339" providerId="ADAL" clId="{A5C4D837-AB6B-48A5-B1EF-7C7D5D8CE5C8}" dt="2023-02-08T14:02:58.699" v="442" actId="931"/>
          <ac:spMkLst>
            <pc:docMk/>
            <pc:sldMk cId="4216036728" sldId="270"/>
            <ac:spMk id="3" creationId="{713057CA-A5AE-533A-3836-8E4B95F7224E}"/>
          </ac:spMkLst>
        </pc:spChg>
        <pc:spChg chg="add mod">
          <ac:chgData name="Vishan Jayasinghearachchi" userId="e0f191b0-af06-4f5a-b353-a7a1de994339" providerId="ADAL" clId="{A5C4D837-AB6B-48A5-B1EF-7C7D5D8CE5C8}" dt="2023-02-08T14:22:14.402" v="586" actId="122"/>
          <ac:spMkLst>
            <pc:docMk/>
            <pc:sldMk cId="4216036728" sldId="270"/>
            <ac:spMk id="6" creationId="{5DB082A9-35E5-193F-F967-A07C0A75AF8B}"/>
          </ac:spMkLst>
        </pc:spChg>
        <pc:picChg chg="add mod">
          <ac:chgData name="Vishan Jayasinghearachchi" userId="e0f191b0-af06-4f5a-b353-a7a1de994339" providerId="ADAL" clId="{A5C4D837-AB6B-48A5-B1EF-7C7D5D8CE5C8}" dt="2023-02-08T14:03:14.634" v="447" actId="1076"/>
          <ac:picMkLst>
            <pc:docMk/>
            <pc:sldMk cId="4216036728" sldId="270"/>
            <ac:picMk id="5" creationId="{A6264213-1B8C-9F0B-D863-F0BB7CFE1822}"/>
          </ac:picMkLst>
        </pc:picChg>
      </pc:sldChg>
      <pc:sldChg chg="addSp delSp modSp add mod">
        <pc:chgData name="Vishan Jayasinghearachchi" userId="e0f191b0-af06-4f5a-b353-a7a1de994339" providerId="ADAL" clId="{A5C4D837-AB6B-48A5-B1EF-7C7D5D8CE5C8}" dt="2023-02-12T10:23:23.291" v="2848" actId="20577"/>
        <pc:sldMkLst>
          <pc:docMk/>
          <pc:sldMk cId="3203381061" sldId="271"/>
        </pc:sldMkLst>
        <pc:spChg chg="mod">
          <ac:chgData name="Vishan Jayasinghearachchi" userId="e0f191b0-af06-4f5a-b353-a7a1de994339" providerId="ADAL" clId="{A5C4D837-AB6B-48A5-B1EF-7C7D5D8CE5C8}" dt="2023-02-12T10:23:23.291" v="2848" actId="20577"/>
          <ac:spMkLst>
            <pc:docMk/>
            <pc:sldMk cId="3203381061" sldId="271"/>
            <ac:spMk id="2" creationId="{98CA6538-E118-4023-0E92-9039123951F3}"/>
          </ac:spMkLst>
        </pc:spChg>
        <pc:spChg chg="add mod">
          <ac:chgData name="Vishan Jayasinghearachchi" userId="e0f191b0-af06-4f5a-b353-a7a1de994339" providerId="ADAL" clId="{A5C4D837-AB6B-48A5-B1EF-7C7D5D8CE5C8}" dt="2023-02-08T14:30:19.678" v="914" actId="6549"/>
          <ac:spMkLst>
            <pc:docMk/>
            <pc:sldMk cId="3203381061" sldId="271"/>
            <ac:spMk id="4" creationId="{96BCADDE-9ABB-9ABA-C50C-EF0FB048ADA3}"/>
          </ac:spMkLst>
        </pc:spChg>
        <pc:spChg chg="del mod">
          <ac:chgData name="Vishan Jayasinghearachchi" userId="e0f191b0-af06-4f5a-b353-a7a1de994339" providerId="ADAL" clId="{A5C4D837-AB6B-48A5-B1EF-7C7D5D8CE5C8}" dt="2023-02-08T14:06:40.421" v="482" actId="478"/>
          <ac:spMkLst>
            <pc:docMk/>
            <pc:sldMk cId="3203381061" sldId="271"/>
            <ac:spMk id="6" creationId="{5DB082A9-35E5-193F-F967-A07C0A75AF8B}"/>
          </ac:spMkLst>
        </pc:spChg>
        <pc:picChg chg="del">
          <ac:chgData name="Vishan Jayasinghearachchi" userId="e0f191b0-af06-4f5a-b353-a7a1de994339" providerId="ADAL" clId="{A5C4D837-AB6B-48A5-B1EF-7C7D5D8CE5C8}" dt="2023-02-08T14:06:35.923" v="480" actId="478"/>
          <ac:picMkLst>
            <pc:docMk/>
            <pc:sldMk cId="3203381061" sldId="271"/>
            <ac:picMk id="5" creationId="{A6264213-1B8C-9F0B-D863-F0BB7CFE1822}"/>
          </ac:picMkLst>
        </pc:pic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3217663226" sldId="271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1858368656" sldId="272"/>
        </pc:sldMkLst>
      </pc:sldChg>
      <pc:sldChg chg="addSp delSp modSp new del mod">
        <pc:chgData name="Vishan Jayasinghearachchi" userId="e0f191b0-af06-4f5a-b353-a7a1de994339" providerId="ADAL" clId="{A5C4D837-AB6B-48A5-B1EF-7C7D5D8CE5C8}" dt="2023-02-08T14:28:52.392" v="908" actId="2696"/>
        <pc:sldMkLst>
          <pc:docMk/>
          <pc:sldMk cId="4143689931" sldId="272"/>
        </pc:sldMkLst>
        <pc:spChg chg="mod">
          <ac:chgData name="Vishan Jayasinghearachchi" userId="e0f191b0-af06-4f5a-b353-a7a1de994339" providerId="ADAL" clId="{A5C4D837-AB6B-48A5-B1EF-7C7D5D8CE5C8}" dt="2023-02-08T14:21:25.224" v="575"/>
          <ac:spMkLst>
            <pc:docMk/>
            <pc:sldMk cId="4143689931" sldId="272"/>
            <ac:spMk id="2" creationId="{006A1BC1-C633-4EAB-A7BB-4B6CE3E9FB12}"/>
          </ac:spMkLst>
        </pc:spChg>
        <pc:spChg chg="del">
          <ac:chgData name="Vishan Jayasinghearachchi" userId="e0f191b0-af06-4f5a-b353-a7a1de994339" providerId="ADAL" clId="{A5C4D837-AB6B-48A5-B1EF-7C7D5D8CE5C8}" dt="2023-02-08T14:21:40.302" v="576" actId="931"/>
          <ac:spMkLst>
            <pc:docMk/>
            <pc:sldMk cId="4143689931" sldId="272"/>
            <ac:spMk id="3" creationId="{9F769968-55BE-8741-CEBB-218065EE5D01}"/>
          </ac:spMkLst>
        </pc:spChg>
        <pc:spChg chg="add del mod">
          <ac:chgData name="Vishan Jayasinghearachchi" userId="e0f191b0-af06-4f5a-b353-a7a1de994339" providerId="ADAL" clId="{A5C4D837-AB6B-48A5-B1EF-7C7D5D8CE5C8}" dt="2023-02-08T14:28:36.502" v="903" actId="21"/>
          <ac:spMkLst>
            <pc:docMk/>
            <pc:sldMk cId="4143689931" sldId="272"/>
            <ac:spMk id="6" creationId="{1FF732D8-D1AD-C43B-56B9-B2DBFF2ED358}"/>
          </ac:spMkLst>
        </pc:spChg>
        <pc:spChg chg="add del">
          <ac:chgData name="Vishan Jayasinghearachchi" userId="e0f191b0-af06-4f5a-b353-a7a1de994339" providerId="ADAL" clId="{A5C4D837-AB6B-48A5-B1EF-7C7D5D8CE5C8}" dt="2023-02-08T14:28:28.707" v="901" actId="22"/>
          <ac:spMkLst>
            <pc:docMk/>
            <pc:sldMk cId="4143689931" sldId="272"/>
            <ac:spMk id="8" creationId="{DC5500D1-26F4-ECF1-6BD1-3EB916E57E9B}"/>
          </ac:spMkLst>
        </pc:spChg>
        <pc:spChg chg="add mod">
          <ac:chgData name="Vishan Jayasinghearachchi" userId="e0f191b0-af06-4f5a-b353-a7a1de994339" providerId="ADAL" clId="{A5C4D837-AB6B-48A5-B1EF-7C7D5D8CE5C8}" dt="2023-02-08T14:28:36.502" v="903" actId="21"/>
          <ac:spMkLst>
            <pc:docMk/>
            <pc:sldMk cId="4143689931" sldId="272"/>
            <ac:spMk id="10" creationId="{356A39F9-E67A-FE5F-5537-1C132AEBEB2B}"/>
          </ac:spMkLst>
        </pc:spChg>
        <pc:picChg chg="add del mod">
          <ac:chgData name="Vishan Jayasinghearachchi" userId="e0f191b0-af06-4f5a-b353-a7a1de994339" providerId="ADAL" clId="{A5C4D837-AB6B-48A5-B1EF-7C7D5D8CE5C8}" dt="2023-02-08T14:28:36.502" v="903" actId="21"/>
          <ac:picMkLst>
            <pc:docMk/>
            <pc:sldMk cId="4143689931" sldId="272"/>
            <ac:picMk id="5" creationId="{BAB7C8D0-ED16-C599-BED4-6A13C172090A}"/>
          </ac:picMkLst>
        </pc:picChg>
      </pc:sldChg>
      <pc:sldChg chg="addSp modSp new mod modAnim">
        <pc:chgData name="Vishan Jayasinghearachchi" userId="e0f191b0-af06-4f5a-b353-a7a1de994339" providerId="ADAL" clId="{A5C4D837-AB6B-48A5-B1EF-7C7D5D8CE5C8}" dt="2023-02-12T12:46:13.283" v="7464"/>
        <pc:sldMkLst>
          <pc:docMk/>
          <pc:sldMk cId="946940028" sldId="273"/>
        </pc:sldMkLst>
        <pc:spChg chg="mod">
          <ac:chgData name="Vishan Jayasinghearachchi" userId="e0f191b0-af06-4f5a-b353-a7a1de994339" providerId="ADAL" clId="{A5C4D837-AB6B-48A5-B1EF-7C7D5D8CE5C8}" dt="2023-02-12T12:46:13.283" v="7464"/>
          <ac:spMkLst>
            <pc:docMk/>
            <pc:sldMk cId="946940028" sldId="273"/>
            <ac:spMk id="2" creationId="{522E01BC-4B36-9C24-08CD-7B094923829C}"/>
          </ac:spMkLst>
        </pc:spChg>
        <pc:spChg chg="mod">
          <ac:chgData name="Vishan Jayasinghearachchi" userId="e0f191b0-af06-4f5a-b353-a7a1de994339" providerId="ADAL" clId="{A5C4D837-AB6B-48A5-B1EF-7C7D5D8CE5C8}" dt="2023-02-12T12:10:46.674" v="6124" actId="20577"/>
          <ac:spMkLst>
            <pc:docMk/>
            <pc:sldMk cId="946940028" sldId="273"/>
            <ac:spMk id="3" creationId="{E5B73A78-DBAB-A771-1F8D-7240C50BE09C}"/>
          </ac:spMkLst>
        </pc:spChg>
        <pc:spChg chg="add mod">
          <ac:chgData name="Vishan Jayasinghearachchi" userId="e0f191b0-af06-4f5a-b353-a7a1de994339" providerId="ADAL" clId="{A5C4D837-AB6B-48A5-B1EF-7C7D5D8CE5C8}" dt="2023-02-08T14:28:48.462" v="907" actId="1076"/>
          <ac:spMkLst>
            <pc:docMk/>
            <pc:sldMk cId="946940028" sldId="273"/>
            <ac:spMk id="5" creationId="{717F8F6A-23AF-A1A9-B0D0-DDFF20EA3B65}"/>
          </ac:spMkLst>
        </pc:spChg>
        <pc:picChg chg="add mod">
          <ac:chgData name="Vishan Jayasinghearachchi" userId="e0f191b0-af06-4f5a-b353-a7a1de994339" providerId="ADAL" clId="{A5C4D837-AB6B-48A5-B1EF-7C7D5D8CE5C8}" dt="2023-02-12T12:10:23.476" v="6105" actId="1076"/>
          <ac:picMkLst>
            <pc:docMk/>
            <pc:sldMk cId="946940028" sldId="273"/>
            <ac:picMk id="4" creationId="{0AE83296-A58E-88F9-CB1A-300C108FCA68}"/>
          </ac:picMkLst>
        </pc:pic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3153536081" sldId="273"/>
        </pc:sldMkLst>
      </pc:sldChg>
      <pc:sldChg chg="modSp new del mod">
        <pc:chgData name="Vishan Jayasinghearachchi" userId="e0f191b0-af06-4f5a-b353-a7a1de994339" providerId="ADAL" clId="{A5C4D837-AB6B-48A5-B1EF-7C7D5D8CE5C8}" dt="2023-02-12T10:27:50.807" v="2871" actId="2696"/>
        <pc:sldMkLst>
          <pc:docMk/>
          <pc:sldMk cId="1030608044" sldId="274"/>
        </pc:sldMkLst>
        <pc:spChg chg="mod">
          <ac:chgData name="Vishan Jayasinghearachchi" userId="e0f191b0-af06-4f5a-b353-a7a1de994339" providerId="ADAL" clId="{A5C4D837-AB6B-48A5-B1EF-7C7D5D8CE5C8}" dt="2023-02-09T05:42:01.496" v="1930" actId="20577"/>
          <ac:spMkLst>
            <pc:docMk/>
            <pc:sldMk cId="1030608044" sldId="274"/>
            <ac:spMk id="2" creationId="{E97A25CF-611F-A986-8AFB-533A9A3FF5C1}"/>
          </ac:spMkLst>
        </pc:spChg>
        <pc:spChg chg="mod">
          <ac:chgData name="Vishan Jayasinghearachchi" userId="e0f191b0-af06-4f5a-b353-a7a1de994339" providerId="ADAL" clId="{A5C4D837-AB6B-48A5-B1EF-7C7D5D8CE5C8}" dt="2023-02-08T15:00:08.920" v="1240" actId="20577"/>
          <ac:spMkLst>
            <pc:docMk/>
            <pc:sldMk cId="1030608044" sldId="274"/>
            <ac:spMk id="3" creationId="{D4EB5FFE-B3E0-7A88-1818-36B1CF41A987}"/>
          </ac:spMkLst>
        </pc:sp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3671975774" sldId="274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1082531091" sldId="275"/>
        </pc:sldMkLst>
      </pc:sldChg>
      <pc:sldChg chg="modSp new mod">
        <pc:chgData name="Vishan Jayasinghearachchi" userId="e0f191b0-af06-4f5a-b353-a7a1de994339" providerId="ADAL" clId="{A5C4D837-AB6B-48A5-B1EF-7C7D5D8CE5C8}" dt="2023-02-12T13:47:20.590" v="10006" actId="20577"/>
        <pc:sldMkLst>
          <pc:docMk/>
          <pc:sldMk cId="2650162272" sldId="275"/>
        </pc:sldMkLst>
        <pc:spChg chg="mod">
          <ac:chgData name="Vishan Jayasinghearachchi" userId="e0f191b0-af06-4f5a-b353-a7a1de994339" providerId="ADAL" clId="{A5C4D837-AB6B-48A5-B1EF-7C7D5D8CE5C8}" dt="2023-02-12T13:38:21.790" v="9716" actId="20577"/>
          <ac:spMkLst>
            <pc:docMk/>
            <pc:sldMk cId="2650162272" sldId="275"/>
            <ac:spMk id="2" creationId="{DC76AD17-A6B1-8192-3CB0-43400D5FC1CA}"/>
          </ac:spMkLst>
        </pc:spChg>
        <pc:spChg chg="mod">
          <ac:chgData name="Vishan Jayasinghearachchi" userId="e0f191b0-af06-4f5a-b353-a7a1de994339" providerId="ADAL" clId="{A5C4D837-AB6B-48A5-B1EF-7C7D5D8CE5C8}" dt="2023-02-12T13:47:20.590" v="10006" actId="20577"/>
          <ac:spMkLst>
            <pc:docMk/>
            <pc:sldMk cId="2650162272" sldId="275"/>
            <ac:spMk id="3" creationId="{E18153CB-9456-5280-0F59-0C6558BC0A59}"/>
          </ac:spMkLst>
        </pc:spChg>
      </pc:sldChg>
      <pc:sldChg chg="modSp new mod">
        <pc:chgData name="Vishan Jayasinghearachchi" userId="e0f191b0-af06-4f5a-b353-a7a1de994339" providerId="ADAL" clId="{A5C4D837-AB6B-48A5-B1EF-7C7D5D8CE5C8}" dt="2023-02-12T11:54:50.983" v="5351" actId="113"/>
        <pc:sldMkLst>
          <pc:docMk/>
          <pc:sldMk cId="537205083" sldId="276"/>
        </pc:sldMkLst>
        <pc:spChg chg="mod">
          <ac:chgData name="Vishan Jayasinghearachchi" userId="e0f191b0-af06-4f5a-b353-a7a1de994339" providerId="ADAL" clId="{A5C4D837-AB6B-48A5-B1EF-7C7D5D8CE5C8}" dt="2023-02-12T11:51:30.380" v="4984"/>
          <ac:spMkLst>
            <pc:docMk/>
            <pc:sldMk cId="537205083" sldId="276"/>
            <ac:spMk id="2" creationId="{884E730C-6410-FC60-80F2-C9AEA2136657}"/>
          </ac:spMkLst>
        </pc:spChg>
        <pc:spChg chg="mod">
          <ac:chgData name="Vishan Jayasinghearachchi" userId="e0f191b0-af06-4f5a-b353-a7a1de994339" providerId="ADAL" clId="{A5C4D837-AB6B-48A5-B1EF-7C7D5D8CE5C8}" dt="2023-02-12T11:54:50.983" v="5351" actId="113"/>
          <ac:spMkLst>
            <pc:docMk/>
            <pc:sldMk cId="537205083" sldId="276"/>
            <ac:spMk id="3" creationId="{6874CCCA-047C-B2FB-D94B-5F6370003D0E}"/>
          </ac:spMkLst>
        </pc:spChg>
      </pc:sldChg>
      <pc:sldChg chg="modSp new mod">
        <pc:chgData name="Vishan Jayasinghearachchi" userId="e0f191b0-af06-4f5a-b353-a7a1de994339" providerId="ADAL" clId="{A5C4D837-AB6B-48A5-B1EF-7C7D5D8CE5C8}" dt="2023-02-12T15:04:55.826" v="13183" actId="20577"/>
        <pc:sldMkLst>
          <pc:docMk/>
          <pc:sldMk cId="2883506970" sldId="277"/>
        </pc:sldMkLst>
        <pc:spChg chg="mod">
          <ac:chgData name="Vishan Jayasinghearachchi" userId="e0f191b0-af06-4f5a-b353-a7a1de994339" providerId="ADAL" clId="{A5C4D837-AB6B-48A5-B1EF-7C7D5D8CE5C8}" dt="2023-02-12T15:04:55.826" v="13183" actId="20577"/>
          <ac:spMkLst>
            <pc:docMk/>
            <pc:sldMk cId="2883506970" sldId="277"/>
            <ac:spMk id="2" creationId="{0CEDD415-4B2B-6FC0-88B9-86E9BD5064F6}"/>
          </ac:spMkLst>
        </pc:spChg>
        <pc:spChg chg="mod">
          <ac:chgData name="Vishan Jayasinghearachchi" userId="e0f191b0-af06-4f5a-b353-a7a1de994339" providerId="ADAL" clId="{A5C4D837-AB6B-48A5-B1EF-7C7D5D8CE5C8}" dt="2023-02-12T14:24:52.506" v="11821" actId="113"/>
          <ac:spMkLst>
            <pc:docMk/>
            <pc:sldMk cId="2883506970" sldId="277"/>
            <ac:spMk id="3" creationId="{9CFCF008-541B-613C-5F4F-F761A9B3B653}"/>
          </ac:spMkLst>
        </pc:spChg>
      </pc:sldChg>
      <pc:sldChg chg="addSp delSp modSp new del">
        <pc:chgData name="Vishan Jayasinghearachchi" userId="e0f191b0-af06-4f5a-b353-a7a1de994339" providerId="ADAL" clId="{A5C4D837-AB6B-48A5-B1EF-7C7D5D8CE5C8}" dt="2023-02-12T14:47:54.633" v="12882" actId="2696"/>
        <pc:sldMkLst>
          <pc:docMk/>
          <pc:sldMk cId="1465724075" sldId="278"/>
        </pc:sldMkLst>
        <pc:spChg chg="add del">
          <ac:chgData name="Vishan Jayasinghearachchi" userId="e0f191b0-af06-4f5a-b353-a7a1de994339" providerId="ADAL" clId="{A5C4D837-AB6B-48A5-B1EF-7C7D5D8CE5C8}" dt="2023-02-08T15:06:43.370" v="1831"/>
          <ac:spMkLst>
            <pc:docMk/>
            <pc:sldMk cId="1465724075" sldId="278"/>
            <ac:spMk id="3" creationId="{15779C3B-B5AA-FE87-5CFB-D92FEE6422CF}"/>
          </ac:spMkLst>
        </pc:spChg>
        <pc:spChg chg="add del mod">
          <ac:chgData name="Vishan Jayasinghearachchi" userId="e0f191b0-af06-4f5a-b353-a7a1de994339" providerId="ADAL" clId="{A5C4D837-AB6B-48A5-B1EF-7C7D5D8CE5C8}" dt="2023-02-08T15:06:35.738" v="1830"/>
          <ac:spMkLst>
            <pc:docMk/>
            <pc:sldMk cId="1465724075" sldId="278"/>
            <ac:spMk id="4" creationId="{0E7F79C1-F753-870D-3A76-E6277E54C036}"/>
          </ac:spMkLst>
        </pc:spChg>
        <pc:spChg chg="add mod">
          <ac:chgData name="Vishan Jayasinghearachchi" userId="e0f191b0-af06-4f5a-b353-a7a1de994339" providerId="ADAL" clId="{A5C4D837-AB6B-48A5-B1EF-7C7D5D8CE5C8}" dt="2023-02-08T15:06:43.370" v="1831"/>
          <ac:spMkLst>
            <pc:docMk/>
            <pc:sldMk cId="1465724075" sldId="278"/>
            <ac:spMk id="5" creationId="{48F87D7D-8DF3-BE0D-DB5E-B12E9B79D744}"/>
          </ac:spMkLst>
        </pc:spChg>
      </pc:sldChg>
      <pc:sldChg chg="addSp delSp modSp new del">
        <pc:chgData name="Vishan Jayasinghearachchi" userId="e0f191b0-af06-4f5a-b353-a7a1de994339" providerId="ADAL" clId="{A5C4D837-AB6B-48A5-B1EF-7C7D5D8CE5C8}" dt="2023-02-12T14:48:28.687" v="12887" actId="2696"/>
        <pc:sldMkLst>
          <pc:docMk/>
          <pc:sldMk cId="3263603607" sldId="279"/>
        </pc:sldMkLst>
        <pc:spChg chg="del">
          <ac:chgData name="Vishan Jayasinghearachchi" userId="e0f191b0-af06-4f5a-b353-a7a1de994339" providerId="ADAL" clId="{A5C4D837-AB6B-48A5-B1EF-7C7D5D8CE5C8}" dt="2023-02-08T15:06:51.371" v="1833"/>
          <ac:spMkLst>
            <pc:docMk/>
            <pc:sldMk cId="3263603607" sldId="279"/>
            <ac:spMk id="3" creationId="{F8B917A3-46EB-954C-BE08-E824B9AC3787}"/>
          </ac:spMkLst>
        </pc:spChg>
        <pc:spChg chg="add mod">
          <ac:chgData name="Vishan Jayasinghearachchi" userId="e0f191b0-af06-4f5a-b353-a7a1de994339" providerId="ADAL" clId="{A5C4D837-AB6B-48A5-B1EF-7C7D5D8CE5C8}" dt="2023-02-08T15:06:51.371" v="1833"/>
          <ac:spMkLst>
            <pc:docMk/>
            <pc:sldMk cId="3263603607" sldId="279"/>
            <ac:spMk id="4" creationId="{CD3C3E3C-DA89-EA19-7A67-0482F98F6F05}"/>
          </ac:spMkLst>
        </pc:spChg>
      </pc:sldChg>
      <pc:sldChg chg="addSp delSp modSp new del mod">
        <pc:chgData name="Vishan Jayasinghearachchi" userId="e0f191b0-af06-4f5a-b353-a7a1de994339" providerId="ADAL" clId="{A5C4D837-AB6B-48A5-B1EF-7C7D5D8CE5C8}" dt="2023-02-12T14:48:26.050" v="12886" actId="2696"/>
        <pc:sldMkLst>
          <pc:docMk/>
          <pc:sldMk cId="1654727588" sldId="280"/>
        </pc:sldMkLst>
        <pc:spChg chg="del">
          <ac:chgData name="Vishan Jayasinghearachchi" userId="e0f191b0-af06-4f5a-b353-a7a1de994339" providerId="ADAL" clId="{A5C4D837-AB6B-48A5-B1EF-7C7D5D8CE5C8}" dt="2023-02-08T15:07:01.574" v="1835"/>
          <ac:spMkLst>
            <pc:docMk/>
            <pc:sldMk cId="1654727588" sldId="280"/>
            <ac:spMk id="3" creationId="{2B9BBB0A-A8DC-173D-DFA9-4562897487EE}"/>
          </ac:spMkLst>
        </pc:spChg>
        <pc:spChg chg="add mod">
          <ac:chgData name="Vishan Jayasinghearachchi" userId="e0f191b0-af06-4f5a-b353-a7a1de994339" providerId="ADAL" clId="{A5C4D837-AB6B-48A5-B1EF-7C7D5D8CE5C8}" dt="2023-02-12T13:51:02.655" v="10017" actId="21"/>
          <ac:spMkLst>
            <pc:docMk/>
            <pc:sldMk cId="1654727588" sldId="280"/>
            <ac:spMk id="4" creationId="{B8A4E075-F0A2-B747-59FD-FCB0DC3E4478}"/>
          </ac:spMkLst>
        </pc:spChg>
      </pc:sldChg>
      <pc:sldChg chg="modSp new mod">
        <pc:chgData name="Vishan Jayasinghearachchi" userId="e0f191b0-af06-4f5a-b353-a7a1de994339" providerId="ADAL" clId="{A5C4D837-AB6B-48A5-B1EF-7C7D5D8CE5C8}" dt="2023-02-12T14:48:21.131" v="12885" actId="15"/>
        <pc:sldMkLst>
          <pc:docMk/>
          <pc:sldMk cId="2155216814" sldId="281"/>
        </pc:sldMkLst>
        <pc:spChg chg="mod">
          <ac:chgData name="Vishan Jayasinghearachchi" userId="e0f191b0-af06-4f5a-b353-a7a1de994339" providerId="ADAL" clId="{A5C4D837-AB6B-48A5-B1EF-7C7D5D8CE5C8}" dt="2023-02-12T13:52:43.365" v="10100" actId="20577"/>
          <ac:spMkLst>
            <pc:docMk/>
            <pc:sldMk cId="2155216814" sldId="281"/>
            <ac:spMk id="2" creationId="{C3DC5D48-FEBC-BEBF-A81C-00689EBD15C7}"/>
          </ac:spMkLst>
        </pc:spChg>
        <pc:spChg chg="mod">
          <ac:chgData name="Vishan Jayasinghearachchi" userId="e0f191b0-af06-4f5a-b353-a7a1de994339" providerId="ADAL" clId="{A5C4D837-AB6B-48A5-B1EF-7C7D5D8CE5C8}" dt="2023-02-12T14:48:21.131" v="12885" actId="15"/>
          <ac:spMkLst>
            <pc:docMk/>
            <pc:sldMk cId="2155216814" sldId="281"/>
            <ac:spMk id="3" creationId="{FB1804DF-E7E0-3DBE-DCC1-CF2BE2CD3570}"/>
          </ac:spMkLst>
        </pc:spChg>
      </pc:sldChg>
      <pc:sldChg chg="modSp new mod modAnim">
        <pc:chgData name="Vishan Jayasinghearachchi" userId="e0f191b0-af06-4f5a-b353-a7a1de994339" providerId="ADAL" clId="{A5C4D837-AB6B-48A5-B1EF-7C7D5D8CE5C8}" dt="2023-02-12T11:01:11.151" v="3490" actId="20577"/>
        <pc:sldMkLst>
          <pc:docMk/>
          <pc:sldMk cId="2257986818" sldId="282"/>
        </pc:sldMkLst>
        <pc:spChg chg="mod">
          <ac:chgData name="Vishan Jayasinghearachchi" userId="e0f191b0-af06-4f5a-b353-a7a1de994339" providerId="ADAL" clId="{A5C4D837-AB6B-48A5-B1EF-7C7D5D8CE5C8}" dt="2023-02-09T05:42:11.811" v="1931"/>
          <ac:spMkLst>
            <pc:docMk/>
            <pc:sldMk cId="2257986818" sldId="282"/>
            <ac:spMk id="2" creationId="{F80EE6D2-ACB8-17DF-E353-E1E6E66A0BC5}"/>
          </ac:spMkLst>
        </pc:spChg>
        <pc:spChg chg="mod">
          <ac:chgData name="Vishan Jayasinghearachchi" userId="e0f191b0-af06-4f5a-b353-a7a1de994339" providerId="ADAL" clId="{A5C4D837-AB6B-48A5-B1EF-7C7D5D8CE5C8}" dt="2023-02-12T11:01:11.151" v="3490" actId="20577"/>
          <ac:spMkLst>
            <pc:docMk/>
            <pc:sldMk cId="2257986818" sldId="282"/>
            <ac:spMk id="3" creationId="{5AEBAC4A-AB95-3F19-087F-18035EE04715}"/>
          </ac:spMkLst>
        </pc:spChg>
      </pc:sldChg>
      <pc:sldChg chg="modSp new mod modAnim">
        <pc:chgData name="Vishan Jayasinghearachchi" userId="e0f191b0-af06-4f5a-b353-a7a1de994339" providerId="ADAL" clId="{A5C4D837-AB6B-48A5-B1EF-7C7D5D8CE5C8}" dt="2023-02-12T11:02:27.339" v="3689" actId="20577"/>
        <pc:sldMkLst>
          <pc:docMk/>
          <pc:sldMk cId="2706330878" sldId="283"/>
        </pc:sldMkLst>
        <pc:spChg chg="mod">
          <ac:chgData name="Vishan Jayasinghearachchi" userId="e0f191b0-af06-4f5a-b353-a7a1de994339" providerId="ADAL" clId="{A5C4D837-AB6B-48A5-B1EF-7C7D5D8CE5C8}" dt="2023-02-09T06:34:00.566" v="2841"/>
          <ac:spMkLst>
            <pc:docMk/>
            <pc:sldMk cId="2706330878" sldId="283"/>
            <ac:spMk id="2" creationId="{CFF09350-ADC9-C6B7-C3E7-BC3F560D67D1}"/>
          </ac:spMkLst>
        </pc:spChg>
        <pc:spChg chg="mod">
          <ac:chgData name="Vishan Jayasinghearachchi" userId="e0f191b0-af06-4f5a-b353-a7a1de994339" providerId="ADAL" clId="{A5C4D837-AB6B-48A5-B1EF-7C7D5D8CE5C8}" dt="2023-02-12T11:02:27.339" v="3689" actId="20577"/>
          <ac:spMkLst>
            <pc:docMk/>
            <pc:sldMk cId="2706330878" sldId="283"/>
            <ac:spMk id="3" creationId="{77712DAA-4ACA-0BC6-0424-BE54D40BC0DD}"/>
          </ac:spMkLst>
        </pc:spChg>
      </pc:sldChg>
      <pc:sldChg chg="modSp new mod modAnim">
        <pc:chgData name="Vishan Jayasinghearachchi" userId="e0f191b0-af06-4f5a-b353-a7a1de994339" providerId="ADAL" clId="{A5C4D837-AB6B-48A5-B1EF-7C7D5D8CE5C8}" dt="2023-02-12T11:05:53.219" v="4154"/>
        <pc:sldMkLst>
          <pc:docMk/>
          <pc:sldMk cId="2397358037" sldId="284"/>
        </pc:sldMkLst>
        <pc:spChg chg="mod">
          <ac:chgData name="Vishan Jayasinghearachchi" userId="e0f191b0-af06-4f5a-b353-a7a1de994339" providerId="ADAL" clId="{A5C4D837-AB6B-48A5-B1EF-7C7D5D8CE5C8}" dt="2023-02-12T10:58:55.711" v="3469"/>
          <ac:spMkLst>
            <pc:docMk/>
            <pc:sldMk cId="2397358037" sldId="284"/>
            <ac:spMk id="2" creationId="{90D5CF29-DE2C-E252-6A2B-E6B046D25832}"/>
          </ac:spMkLst>
        </pc:spChg>
        <pc:spChg chg="mod">
          <ac:chgData name="Vishan Jayasinghearachchi" userId="e0f191b0-af06-4f5a-b353-a7a1de994339" providerId="ADAL" clId="{A5C4D837-AB6B-48A5-B1EF-7C7D5D8CE5C8}" dt="2023-02-12T11:05:38.574" v="4151" actId="20577"/>
          <ac:spMkLst>
            <pc:docMk/>
            <pc:sldMk cId="2397358037" sldId="284"/>
            <ac:spMk id="3" creationId="{F3A807DA-5AA0-0391-EF66-C87F7D747A6D}"/>
          </ac:spMkLst>
        </pc:spChg>
      </pc:sldChg>
      <pc:sldChg chg="addSp delSp modSp new mod modAnim">
        <pc:chgData name="Vishan Jayasinghearachchi" userId="e0f191b0-af06-4f5a-b353-a7a1de994339" providerId="ADAL" clId="{A5C4D837-AB6B-48A5-B1EF-7C7D5D8CE5C8}" dt="2023-02-12T11:34:41.013" v="4983"/>
        <pc:sldMkLst>
          <pc:docMk/>
          <pc:sldMk cId="2673026440" sldId="285"/>
        </pc:sldMkLst>
        <pc:spChg chg="del">
          <ac:chgData name="Vishan Jayasinghearachchi" userId="e0f191b0-af06-4f5a-b353-a7a1de994339" providerId="ADAL" clId="{A5C4D837-AB6B-48A5-B1EF-7C7D5D8CE5C8}" dt="2023-02-12T11:24:02.295" v="4210"/>
          <ac:spMkLst>
            <pc:docMk/>
            <pc:sldMk cId="2673026440" sldId="285"/>
            <ac:spMk id="2" creationId="{73CF518A-DFF3-76E4-4C7A-3F524F0CEED3}"/>
          </ac:spMkLst>
        </pc:spChg>
        <pc:spChg chg="mod">
          <ac:chgData name="Vishan Jayasinghearachchi" userId="e0f191b0-af06-4f5a-b353-a7a1de994339" providerId="ADAL" clId="{A5C4D837-AB6B-48A5-B1EF-7C7D5D8CE5C8}" dt="2023-02-12T11:34:30.474" v="4980"/>
          <ac:spMkLst>
            <pc:docMk/>
            <pc:sldMk cId="2673026440" sldId="285"/>
            <ac:spMk id="3" creationId="{17810F7C-07E1-2E47-BF68-D61FB20BA1B9}"/>
          </ac:spMkLst>
        </pc:spChg>
        <pc:spChg chg="add mod">
          <ac:chgData name="Vishan Jayasinghearachchi" userId="e0f191b0-af06-4f5a-b353-a7a1de994339" providerId="ADAL" clId="{A5C4D837-AB6B-48A5-B1EF-7C7D5D8CE5C8}" dt="2023-02-12T11:24:02.295" v="4210"/>
          <ac:spMkLst>
            <pc:docMk/>
            <pc:sldMk cId="2673026440" sldId="285"/>
            <ac:spMk id="4" creationId="{F69FCC42-8BFA-A168-CB83-D397077ABD57}"/>
          </ac:spMkLst>
        </pc:spChg>
      </pc:sldChg>
      <pc:sldChg chg="add del">
        <pc:chgData name="Vishan Jayasinghearachchi" userId="e0f191b0-af06-4f5a-b353-a7a1de994339" providerId="ADAL" clId="{A5C4D837-AB6B-48A5-B1EF-7C7D5D8CE5C8}" dt="2023-02-12T13:34:20.369" v="9674" actId="2696"/>
        <pc:sldMkLst>
          <pc:docMk/>
          <pc:sldMk cId="1360337052" sldId="286"/>
        </pc:sldMkLst>
      </pc:sldChg>
      <pc:sldChg chg="modSp new mod">
        <pc:chgData name="Vishan Jayasinghearachchi" userId="e0f191b0-af06-4f5a-b353-a7a1de994339" providerId="ADAL" clId="{A5C4D837-AB6B-48A5-B1EF-7C7D5D8CE5C8}" dt="2023-02-12T12:09:15.702" v="5983" actId="20577"/>
        <pc:sldMkLst>
          <pc:docMk/>
          <pc:sldMk cId="14620088" sldId="287"/>
        </pc:sldMkLst>
        <pc:spChg chg="mod">
          <ac:chgData name="Vishan Jayasinghearachchi" userId="e0f191b0-af06-4f5a-b353-a7a1de994339" providerId="ADAL" clId="{A5C4D837-AB6B-48A5-B1EF-7C7D5D8CE5C8}" dt="2023-02-12T12:00:02.428" v="5360"/>
          <ac:spMkLst>
            <pc:docMk/>
            <pc:sldMk cId="14620088" sldId="287"/>
            <ac:spMk id="2" creationId="{3950751E-C29D-4B11-51E8-2755F2F0113E}"/>
          </ac:spMkLst>
        </pc:spChg>
        <pc:spChg chg="mod">
          <ac:chgData name="Vishan Jayasinghearachchi" userId="e0f191b0-af06-4f5a-b353-a7a1de994339" providerId="ADAL" clId="{A5C4D837-AB6B-48A5-B1EF-7C7D5D8CE5C8}" dt="2023-02-12T12:09:15.702" v="5983" actId="20577"/>
          <ac:spMkLst>
            <pc:docMk/>
            <pc:sldMk cId="14620088" sldId="287"/>
            <ac:spMk id="3" creationId="{981538F3-AC09-A0E4-DCA2-C8D290FA5E9E}"/>
          </ac:spMkLst>
        </pc:spChg>
      </pc:sldChg>
      <pc:sldChg chg="addSp delSp modSp add mod">
        <pc:chgData name="Vishan Jayasinghearachchi" userId="e0f191b0-af06-4f5a-b353-a7a1de994339" providerId="ADAL" clId="{A5C4D837-AB6B-48A5-B1EF-7C7D5D8CE5C8}" dt="2023-02-12T12:27:34.805" v="6318" actId="20577"/>
        <pc:sldMkLst>
          <pc:docMk/>
          <pc:sldMk cId="3440442181" sldId="288"/>
        </pc:sldMkLst>
        <pc:spChg chg="mod">
          <ac:chgData name="Vishan Jayasinghearachchi" userId="e0f191b0-af06-4f5a-b353-a7a1de994339" providerId="ADAL" clId="{A5C4D837-AB6B-48A5-B1EF-7C7D5D8CE5C8}" dt="2023-02-12T12:27:34.805" v="6318" actId="20577"/>
          <ac:spMkLst>
            <pc:docMk/>
            <pc:sldMk cId="3440442181" sldId="288"/>
            <ac:spMk id="3" creationId="{981538F3-AC09-A0E4-DCA2-C8D290FA5E9E}"/>
          </ac:spMkLst>
        </pc:spChg>
        <pc:graphicFrameChg chg="add del mod">
          <ac:chgData name="Vishan Jayasinghearachchi" userId="e0f191b0-af06-4f5a-b353-a7a1de994339" providerId="ADAL" clId="{A5C4D837-AB6B-48A5-B1EF-7C7D5D8CE5C8}" dt="2023-02-12T12:14:35.943" v="6236" actId="478"/>
          <ac:graphicFrameMkLst>
            <pc:docMk/>
            <pc:sldMk cId="3440442181" sldId="288"/>
            <ac:graphicFrameMk id="4" creationId="{6D17B498-904E-F849-D999-FFEBC2A257A7}"/>
          </ac:graphicFrameMkLst>
        </pc:graphicFrameChg>
        <pc:picChg chg="add mod">
          <ac:chgData name="Vishan Jayasinghearachchi" userId="e0f191b0-af06-4f5a-b353-a7a1de994339" providerId="ADAL" clId="{A5C4D837-AB6B-48A5-B1EF-7C7D5D8CE5C8}" dt="2023-02-12T12:25:04.297" v="6262" actId="1036"/>
          <ac:picMkLst>
            <pc:docMk/>
            <pc:sldMk cId="3440442181" sldId="288"/>
            <ac:picMk id="6" creationId="{DB467506-0A3B-FBB5-A0CB-97A3AB901649}"/>
          </ac:picMkLst>
        </pc:picChg>
      </pc:sldChg>
      <pc:sldChg chg="modSp new mod modAnim">
        <pc:chgData name="Vishan Jayasinghearachchi" userId="e0f191b0-af06-4f5a-b353-a7a1de994339" providerId="ADAL" clId="{A5C4D837-AB6B-48A5-B1EF-7C7D5D8CE5C8}" dt="2023-02-12T12:37:51.596" v="7210"/>
        <pc:sldMkLst>
          <pc:docMk/>
          <pc:sldMk cId="2275624414" sldId="289"/>
        </pc:sldMkLst>
        <pc:spChg chg="mod">
          <ac:chgData name="Vishan Jayasinghearachchi" userId="e0f191b0-af06-4f5a-b353-a7a1de994339" providerId="ADAL" clId="{A5C4D837-AB6B-48A5-B1EF-7C7D5D8CE5C8}" dt="2023-02-12T12:28:22.759" v="6320"/>
          <ac:spMkLst>
            <pc:docMk/>
            <pc:sldMk cId="2275624414" sldId="289"/>
            <ac:spMk id="2" creationId="{B2EB619D-436E-3183-FDE2-2CEFB17B7F4E}"/>
          </ac:spMkLst>
        </pc:spChg>
        <pc:spChg chg="mod">
          <ac:chgData name="Vishan Jayasinghearachchi" userId="e0f191b0-af06-4f5a-b353-a7a1de994339" providerId="ADAL" clId="{A5C4D837-AB6B-48A5-B1EF-7C7D5D8CE5C8}" dt="2023-02-12T12:37:19.740" v="7202" actId="20578"/>
          <ac:spMkLst>
            <pc:docMk/>
            <pc:sldMk cId="2275624414" sldId="289"/>
            <ac:spMk id="3" creationId="{594538E6-6164-B087-9211-E89E254E91DD}"/>
          </ac:spMkLst>
        </pc:spChg>
      </pc:sldChg>
      <pc:sldChg chg="new del">
        <pc:chgData name="Vishan Jayasinghearachchi" userId="e0f191b0-af06-4f5a-b353-a7a1de994339" providerId="ADAL" clId="{A5C4D837-AB6B-48A5-B1EF-7C7D5D8CE5C8}" dt="2023-02-12T12:09:37.124" v="5985" actId="47"/>
        <pc:sldMkLst>
          <pc:docMk/>
          <pc:sldMk cId="3485361017" sldId="289"/>
        </pc:sldMkLst>
      </pc:sldChg>
      <pc:sldChg chg="modSp new mod">
        <pc:chgData name="Vishan Jayasinghearachchi" userId="e0f191b0-af06-4f5a-b353-a7a1de994339" providerId="ADAL" clId="{A5C4D837-AB6B-48A5-B1EF-7C7D5D8CE5C8}" dt="2023-02-12T13:20:42.644" v="8357" actId="20577"/>
        <pc:sldMkLst>
          <pc:docMk/>
          <pc:sldMk cId="1198023406" sldId="290"/>
        </pc:sldMkLst>
        <pc:spChg chg="mod">
          <ac:chgData name="Vishan Jayasinghearachchi" userId="e0f191b0-af06-4f5a-b353-a7a1de994339" providerId="ADAL" clId="{A5C4D837-AB6B-48A5-B1EF-7C7D5D8CE5C8}" dt="2023-02-12T12:47:10.159" v="7467" actId="20577"/>
          <ac:spMkLst>
            <pc:docMk/>
            <pc:sldMk cId="1198023406" sldId="290"/>
            <ac:spMk id="2" creationId="{4E244D5E-8382-1F36-305E-D9FA395B66D6}"/>
          </ac:spMkLst>
        </pc:spChg>
        <pc:spChg chg="mod">
          <ac:chgData name="Vishan Jayasinghearachchi" userId="e0f191b0-af06-4f5a-b353-a7a1de994339" providerId="ADAL" clId="{A5C4D837-AB6B-48A5-B1EF-7C7D5D8CE5C8}" dt="2023-02-12T13:20:42.644" v="8357" actId="20577"/>
          <ac:spMkLst>
            <pc:docMk/>
            <pc:sldMk cId="1198023406" sldId="290"/>
            <ac:spMk id="3" creationId="{6DD71AC7-C256-4B6E-441E-BC5435195783}"/>
          </ac:spMkLst>
        </pc:spChg>
      </pc:sldChg>
      <pc:sldChg chg="modSp new mod">
        <pc:chgData name="Vishan Jayasinghearachchi" userId="e0f191b0-af06-4f5a-b353-a7a1de994339" providerId="ADAL" clId="{A5C4D837-AB6B-48A5-B1EF-7C7D5D8CE5C8}" dt="2023-02-12T13:32:45.455" v="9539" actId="114"/>
        <pc:sldMkLst>
          <pc:docMk/>
          <pc:sldMk cId="1649044594" sldId="291"/>
        </pc:sldMkLst>
        <pc:spChg chg="mod">
          <ac:chgData name="Vishan Jayasinghearachchi" userId="e0f191b0-af06-4f5a-b353-a7a1de994339" providerId="ADAL" clId="{A5C4D837-AB6B-48A5-B1EF-7C7D5D8CE5C8}" dt="2023-02-12T13:07:37.068" v="7971"/>
          <ac:spMkLst>
            <pc:docMk/>
            <pc:sldMk cId="1649044594" sldId="291"/>
            <ac:spMk id="2" creationId="{235E76F6-055E-BE60-AC0D-822CF23C26BF}"/>
          </ac:spMkLst>
        </pc:spChg>
        <pc:spChg chg="mod">
          <ac:chgData name="Vishan Jayasinghearachchi" userId="e0f191b0-af06-4f5a-b353-a7a1de994339" providerId="ADAL" clId="{A5C4D837-AB6B-48A5-B1EF-7C7D5D8CE5C8}" dt="2023-02-12T13:32:45.455" v="9539" actId="114"/>
          <ac:spMkLst>
            <pc:docMk/>
            <pc:sldMk cId="1649044594" sldId="291"/>
            <ac:spMk id="3" creationId="{3C609944-4BC0-500E-667A-5880E81149A6}"/>
          </ac:spMkLst>
        </pc:spChg>
      </pc:sldChg>
      <pc:sldChg chg="modSp add mod">
        <pc:chgData name="Vishan Jayasinghearachchi" userId="e0f191b0-af06-4f5a-b353-a7a1de994339" providerId="ADAL" clId="{A5C4D837-AB6B-48A5-B1EF-7C7D5D8CE5C8}" dt="2023-02-12T13:34:31.694" v="9675" actId="113"/>
        <pc:sldMkLst>
          <pc:docMk/>
          <pc:sldMk cId="3421055620" sldId="292"/>
        </pc:sldMkLst>
        <pc:spChg chg="mod">
          <ac:chgData name="Vishan Jayasinghearachchi" userId="e0f191b0-af06-4f5a-b353-a7a1de994339" providerId="ADAL" clId="{A5C4D837-AB6B-48A5-B1EF-7C7D5D8CE5C8}" dt="2023-02-12T13:34:31.694" v="9675" actId="113"/>
          <ac:spMkLst>
            <pc:docMk/>
            <pc:sldMk cId="3421055620" sldId="292"/>
            <ac:spMk id="3" creationId="{3C609944-4BC0-500E-667A-5880E81149A6}"/>
          </ac:spMkLst>
        </pc:spChg>
      </pc:sldChg>
      <pc:sldChg chg="modSp new mod ord">
        <pc:chgData name="Vishan Jayasinghearachchi" userId="e0f191b0-af06-4f5a-b353-a7a1de994339" providerId="ADAL" clId="{A5C4D837-AB6B-48A5-B1EF-7C7D5D8CE5C8}" dt="2023-02-12T15:07:45.775" v="13484" actId="113"/>
        <pc:sldMkLst>
          <pc:docMk/>
          <pc:sldMk cId="286909825" sldId="293"/>
        </pc:sldMkLst>
        <pc:spChg chg="mod">
          <ac:chgData name="Vishan Jayasinghearachchi" userId="e0f191b0-af06-4f5a-b353-a7a1de994339" providerId="ADAL" clId="{A5C4D837-AB6B-48A5-B1EF-7C7D5D8CE5C8}" dt="2023-02-12T13:51:34.095" v="10036" actId="20577"/>
          <ac:spMkLst>
            <pc:docMk/>
            <pc:sldMk cId="286909825" sldId="293"/>
            <ac:spMk id="2" creationId="{2FBF83A2-3F1C-1471-C6B9-80F39662976C}"/>
          </ac:spMkLst>
        </pc:spChg>
        <pc:spChg chg="mod">
          <ac:chgData name="Vishan Jayasinghearachchi" userId="e0f191b0-af06-4f5a-b353-a7a1de994339" providerId="ADAL" clId="{A5C4D837-AB6B-48A5-B1EF-7C7D5D8CE5C8}" dt="2023-02-12T15:07:45.775" v="13484" actId="113"/>
          <ac:spMkLst>
            <pc:docMk/>
            <pc:sldMk cId="286909825" sldId="293"/>
            <ac:spMk id="3" creationId="{24AEA857-1AFD-419C-2E9F-49E9284F0954}"/>
          </ac:spMkLst>
        </pc:spChg>
      </pc:sldChg>
      <pc:sldChg chg="addSp delSp modSp add mod">
        <pc:chgData name="Vishan Jayasinghearachchi" userId="e0f191b0-af06-4f5a-b353-a7a1de994339" providerId="ADAL" clId="{A5C4D837-AB6B-48A5-B1EF-7C7D5D8CE5C8}" dt="2023-02-12T14:29:47.455" v="12308" actId="20577"/>
        <pc:sldMkLst>
          <pc:docMk/>
          <pc:sldMk cId="2759252551" sldId="294"/>
        </pc:sldMkLst>
        <pc:spChg chg="del mod">
          <ac:chgData name="Vishan Jayasinghearachchi" userId="e0f191b0-af06-4f5a-b353-a7a1de994339" providerId="ADAL" clId="{A5C4D837-AB6B-48A5-B1EF-7C7D5D8CE5C8}" dt="2023-02-12T14:17:23.868" v="11425" actId="931"/>
          <ac:spMkLst>
            <pc:docMk/>
            <pc:sldMk cId="2759252551" sldId="294"/>
            <ac:spMk id="3" creationId="{9CFCF008-541B-613C-5F4F-F761A9B3B653}"/>
          </ac:spMkLst>
        </pc:spChg>
        <pc:spChg chg="add mod">
          <ac:chgData name="Vishan Jayasinghearachchi" userId="e0f191b0-af06-4f5a-b353-a7a1de994339" providerId="ADAL" clId="{A5C4D837-AB6B-48A5-B1EF-7C7D5D8CE5C8}" dt="2023-02-12T14:18:43.516" v="11453" actId="1076"/>
          <ac:spMkLst>
            <pc:docMk/>
            <pc:sldMk cId="2759252551" sldId="294"/>
            <ac:spMk id="6" creationId="{6C4BEFC7-7C1D-A2E2-88FE-36D1B907E868}"/>
          </ac:spMkLst>
        </pc:spChg>
        <pc:spChg chg="add mod">
          <ac:chgData name="Vishan Jayasinghearachchi" userId="e0f191b0-af06-4f5a-b353-a7a1de994339" providerId="ADAL" clId="{A5C4D837-AB6B-48A5-B1EF-7C7D5D8CE5C8}" dt="2023-02-12T14:29:47.455" v="12308" actId="20577"/>
          <ac:spMkLst>
            <pc:docMk/>
            <pc:sldMk cId="2759252551" sldId="294"/>
            <ac:spMk id="7" creationId="{D146287D-E47D-D301-C118-622D286A391B}"/>
          </ac:spMkLst>
        </pc:spChg>
        <pc:picChg chg="add mod">
          <ac:chgData name="Vishan Jayasinghearachchi" userId="e0f191b0-af06-4f5a-b353-a7a1de994339" providerId="ADAL" clId="{A5C4D837-AB6B-48A5-B1EF-7C7D5D8CE5C8}" dt="2023-02-12T14:18:46.728" v="11454" actId="1076"/>
          <ac:picMkLst>
            <pc:docMk/>
            <pc:sldMk cId="2759252551" sldId="294"/>
            <ac:picMk id="5" creationId="{6E64457A-E919-5F67-F2DD-438C96EF5A97}"/>
          </ac:picMkLst>
        </pc:picChg>
      </pc:sldChg>
      <pc:sldChg chg="modSp add del mod">
        <pc:chgData name="Vishan Jayasinghearachchi" userId="e0f191b0-af06-4f5a-b353-a7a1de994339" providerId="ADAL" clId="{A5C4D837-AB6B-48A5-B1EF-7C7D5D8CE5C8}" dt="2023-02-12T14:47:34.542" v="12881" actId="2696"/>
        <pc:sldMkLst>
          <pc:docMk/>
          <pc:sldMk cId="2845694751" sldId="295"/>
        </pc:sldMkLst>
        <pc:spChg chg="mod">
          <ac:chgData name="Vishan Jayasinghearachchi" userId="e0f191b0-af06-4f5a-b353-a7a1de994339" providerId="ADAL" clId="{A5C4D837-AB6B-48A5-B1EF-7C7D5D8CE5C8}" dt="2023-02-12T14:47:32.255" v="12880" actId="20577"/>
          <ac:spMkLst>
            <pc:docMk/>
            <pc:sldMk cId="2845694751" sldId="295"/>
            <ac:spMk id="3" creationId="{9CFCF008-541B-613C-5F4F-F761A9B3B653}"/>
          </ac:spMkLst>
        </pc:spChg>
      </pc:sldChg>
      <pc:sldChg chg="modSp add del mod">
        <pc:chgData name="Vishan Jayasinghearachchi" userId="e0f191b0-af06-4f5a-b353-a7a1de994339" providerId="ADAL" clId="{A5C4D837-AB6B-48A5-B1EF-7C7D5D8CE5C8}" dt="2023-02-12T14:46:52.200" v="12863" actId="2696"/>
        <pc:sldMkLst>
          <pc:docMk/>
          <pc:sldMk cId="657200248" sldId="296"/>
        </pc:sldMkLst>
        <pc:spChg chg="mod">
          <ac:chgData name="Vishan Jayasinghearachchi" userId="e0f191b0-af06-4f5a-b353-a7a1de994339" providerId="ADAL" clId="{A5C4D837-AB6B-48A5-B1EF-7C7D5D8CE5C8}" dt="2023-02-12T14:24:04.143" v="11781"/>
          <ac:spMkLst>
            <pc:docMk/>
            <pc:sldMk cId="657200248" sldId="296"/>
            <ac:spMk id="7" creationId="{D146287D-E47D-D301-C118-622D286A391B}"/>
          </ac:spMkLst>
        </pc:spChg>
      </pc:sldChg>
      <pc:sldChg chg="modSp add mod">
        <pc:chgData name="Vishan Jayasinghearachchi" userId="e0f191b0-af06-4f5a-b353-a7a1de994339" providerId="ADAL" clId="{A5C4D837-AB6B-48A5-B1EF-7C7D5D8CE5C8}" dt="2023-02-12T14:28:07.117" v="12296" actId="20577"/>
        <pc:sldMkLst>
          <pc:docMk/>
          <pc:sldMk cId="360229420" sldId="297"/>
        </pc:sldMkLst>
        <pc:spChg chg="mod">
          <ac:chgData name="Vishan Jayasinghearachchi" userId="e0f191b0-af06-4f5a-b353-a7a1de994339" providerId="ADAL" clId="{A5C4D837-AB6B-48A5-B1EF-7C7D5D8CE5C8}" dt="2023-02-12T14:28:07.117" v="12296" actId="20577"/>
          <ac:spMkLst>
            <pc:docMk/>
            <pc:sldMk cId="360229420" sldId="297"/>
            <ac:spMk id="3" creationId="{9CFCF008-541B-613C-5F4F-F761A9B3B653}"/>
          </ac:spMkLst>
        </pc:spChg>
      </pc:sldChg>
      <pc:sldChg chg="addSp delSp modSp add mod">
        <pc:chgData name="Vishan Jayasinghearachchi" userId="e0f191b0-af06-4f5a-b353-a7a1de994339" providerId="ADAL" clId="{A5C4D837-AB6B-48A5-B1EF-7C7D5D8CE5C8}" dt="2023-02-12T14:28:42.029" v="12304" actId="1076"/>
        <pc:sldMkLst>
          <pc:docMk/>
          <pc:sldMk cId="2712510396" sldId="298"/>
        </pc:sldMkLst>
        <pc:spChg chg="del mod">
          <ac:chgData name="Vishan Jayasinghearachchi" userId="e0f191b0-af06-4f5a-b353-a7a1de994339" providerId="ADAL" clId="{A5C4D837-AB6B-48A5-B1EF-7C7D5D8CE5C8}" dt="2023-02-12T14:28:26.813" v="12300" actId="931"/>
          <ac:spMkLst>
            <pc:docMk/>
            <pc:sldMk cId="2712510396" sldId="298"/>
            <ac:spMk id="3" creationId="{9CFCF008-541B-613C-5F4F-F761A9B3B653}"/>
          </ac:spMkLst>
        </pc:spChg>
        <pc:spChg chg="add mod">
          <ac:chgData name="Vishan Jayasinghearachchi" userId="e0f191b0-af06-4f5a-b353-a7a1de994339" providerId="ADAL" clId="{A5C4D837-AB6B-48A5-B1EF-7C7D5D8CE5C8}" dt="2023-02-12T14:28:42.029" v="12304" actId="1076"/>
          <ac:spMkLst>
            <pc:docMk/>
            <pc:sldMk cId="2712510396" sldId="298"/>
            <ac:spMk id="6" creationId="{41297DF6-7A22-66C6-CF4B-05E23678444A}"/>
          </ac:spMkLst>
        </pc:spChg>
        <pc:picChg chg="add mod">
          <ac:chgData name="Vishan Jayasinghearachchi" userId="e0f191b0-af06-4f5a-b353-a7a1de994339" providerId="ADAL" clId="{A5C4D837-AB6B-48A5-B1EF-7C7D5D8CE5C8}" dt="2023-02-12T14:28:28.128" v="12301" actId="27614"/>
          <ac:picMkLst>
            <pc:docMk/>
            <pc:sldMk cId="2712510396" sldId="298"/>
            <ac:picMk id="5" creationId="{3469719C-D04D-81C6-1D66-1C325667A449}"/>
          </ac:picMkLst>
        </pc:picChg>
      </pc:sldChg>
      <pc:sldChg chg="addSp delSp modSp add mod">
        <pc:chgData name="Vishan Jayasinghearachchi" userId="e0f191b0-af06-4f5a-b353-a7a1de994339" providerId="ADAL" clId="{A5C4D837-AB6B-48A5-B1EF-7C7D5D8CE5C8}" dt="2023-02-12T15:06:27.283" v="13320" actId="20577"/>
        <pc:sldMkLst>
          <pc:docMk/>
          <pc:sldMk cId="4015390126" sldId="299"/>
        </pc:sldMkLst>
        <pc:spChg chg="add mod">
          <ac:chgData name="Vishan Jayasinghearachchi" userId="e0f191b0-af06-4f5a-b353-a7a1de994339" providerId="ADAL" clId="{A5C4D837-AB6B-48A5-B1EF-7C7D5D8CE5C8}" dt="2023-02-12T15:06:27.283" v="13320" actId="20577"/>
          <ac:spMkLst>
            <pc:docMk/>
            <pc:sldMk cId="4015390126" sldId="299"/>
            <ac:spMk id="4" creationId="{F6DC5CD6-9B56-1F8A-2330-164DAEAADDEE}"/>
          </ac:spMkLst>
        </pc:spChg>
        <pc:picChg chg="del">
          <ac:chgData name="Vishan Jayasinghearachchi" userId="e0f191b0-af06-4f5a-b353-a7a1de994339" providerId="ADAL" clId="{A5C4D837-AB6B-48A5-B1EF-7C7D5D8CE5C8}" dt="2023-02-12T14:31:16.626" v="12312" actId="478"/>
          <ac:picMkLst>
            <pc:docMk/>
            <pc:sldMk cId="4015390126" sldId="299"/>
            <ac:picMk id="5" creationId="{3469719C-D04D-81C6-1D66-1C325667A449}"/>
          </ac:picMkLst>
        </pc:picChg>
      </pc:sldChg>
    </pc:docChg>
  </pc:docChgLst>
  <pc:docChgLst>
    <pc:chgData name="Vishan Jayasinghearachchi" userId="e0f191b0-af06-4f5a-b353-a7a1de994339" providerId="ADAL" clId="{A5BCF51F-08BB-4117-A6D0-E4386E6620DE}"/>
    <pc:docChg chg="modSld">
      <pc:chgData name="Vishan Jayasinghearachchi" userId="e0f191b0-af06-4f5a-b353-a7a1de994339" providerId="ADAL" clId="{A5BCF51F-08BB-4117-A6D0-E4386E6620DE}" dt="2023-02-12T15:09:42.727" v="1" actId="404"/>
      <pc:docMkLst>
        <pc:docMk/>
      </pc:docMkLst>
      <pc:sldChg chg="modSp mod">
        <pc:chgData name="Vishan Jayasinghearachchi" userId="e0f191b0-af06-4f5a-b353-a7a1de994339" providerId="ADAL" clId="{A5BCF51F-08BB-4117-A6D0-E4386E6620DE}" dt="2023-02-12T15:09:42.727" v="1" actId="404"/>
        <pc:sldMkLst>
          <pc:docMk/>
          <pc:sldMk cId="1487700712" sldId="256"/>
        </pc:sldMkLst>
        <pc:spChg chg="mod">
          <ac:chgData name="Vishan Jayasinghearachchi" userId="e0f191b0-af06-4f5a-b353-a7a1de994339" providerId="ADAL" clId="{A5BCF51F-08BB-4117-A6D0-E4386E6620DE}" dt="2023-02-12T15:09:42.727" v="1" actId="404"/>
          <ac:spMkLst>
            <pc:docMk/>
            <pc:sldMk cId="1487700712" sldId="256"/>
            <ac:spMk id="2" creationId="{C02C5318-1A1E-49D0-B2E2-A4B0FA9E8A40}"/>
          </ac:spMkLst>
        </pc:spChg>
      </pc:sldChg>
    </pc:docChg>
  </pc:docChgLst>
  <pc:docChgLst>
    <pc:chgData name="Vishan Jayasinghearachchi" userId="e0f191b0-af06-4f5a-b353-a7a1de994339" providerId="ADAL" clId="{CC869326-5435-46F5-A17F-8AE0E3979242}"/>
    <pc:docChg chg="undo redo custSel addSld delSld modSld sldOrd modMainMaster">
      <pc:chgData name="Vishan Jayasinghearachchi" userId="e0f191b0-af06-4f5a-b353-a7a1de994339" providerId="ADAL" clId="{CC869326-5435-46F5-A17F-8AE0E3979242}" dt="2023-02-19T16:19:34.088" v="13889" actId="20577"/>
      <pc:docMkLst>
        <pc:docMk/>
      </pc:docMkLst>
      <pc:sldChg chg="setBg">
        <pc:chgData name="Vishan Jayasinghearachchi" userId="e0f191b0-af06-4f5a-b353-a7a1de994339" providerId="ADAL" clId="{CC869326-5435-46F5-A17F-8AE0E3979242}" dt="2023-02-19T06:25:48.658" v="1678"/>
        <pc:sldMkLst>
          <pc:docMk/>
          <pc:sldMk cId="1487700712" sldId="256"/>
        </pc:sldMkLst>
      </pc:sldChg>
      <pc:sldChg chg="setBg">
        <pc:chgData name="Vishan Jayasinghearachchi" userId="e0f191b0-af06-4f5a-b353-a7a1de994339" providerId="ADAL" clId="{CC869326-5435-46F5-A17F-8AE0E3979242}" dt="2023-02-19T06:25:48.658" v="1678"/>
        <pc:sldMkLst>
          <pc:docMk/>
          <pc:sldMk cId="3501347425" sldId="260"/>
        </pc:sldMkLst>
      </pc:sldChg>
      <pc:sldChg chg="del">
        <pc:chgData name="Vishan Jayasinghearachchi" userId="e0f191b0-af06-4f5a-b353-a7a1de994339" providerId="ADAL" clId="{CC869326-5435-46F5-A17F-8AE0E3979242}" dt="2023-02-18T09:42:23.945" v="0" actId="47"/>
        <pc:sldMkLst>
          <pc:docMk/>
          <pc:sldMk cId="2444170074" sldId="261"/>
        </pc:sldMkLst>
      </pc:sldChg>
      <pc:sldChg chg="modSp del mod">
        <pc:chgData name="Vishan Jayasinghearachchi" userId="e0f191b0-af06-4f5a-b353-a7a1de994339" providerId="ADAL" clId="{CC869326-5435-46F5-A17F-8AE0E3979242}" dt="2023-02-19T09:56:44.025" v="6895" actId="47"/>
        <pc:sldMkLst>
          <pc:docMk/>
          <pc:sldMk cId="1314456361" sldId="269"/>
        </pc:sldMkLst>
        <pc:spChg chg="mod">
          <ac:chgData name="Vishan Jayasinghearachchi" userId="e0f191b0-af06-4f5a-b353-a7a1de994339" providerId="ADAL" clId="{CC869326-5435-46F5-A17F-8AE0E3979242}" dt="2023-02-19T09:56:21.540" v="6891" actId="20577"/>
          <ac:spMkLst>
            <pc:docMk/>
            <pc:sldMk cId="1314456361" sldId="269"/>
            <ac:spMk id="3" creationId="{AA8BC26C-3BCD-705E-AFE0-0084D8726D79}"/>
          </ac:spMkLst>
        </pc:spChg>
      </pc:sldChg>
      <pc:sldChg chg="add del">
        <pc:chgData name="Vishan Jayasinghearachchi" userId="e0f191b0-af06-4f5a-b353-a7a1de994339" providerId="ADAL" clId="{CC869326-5435-46F5-A17F-8AE0E3979242}" dt="2023-02-18T09:43:27.525" v="3" actId="47"/>
        <pc:sldMkLst>
          <pc:docMk/>
          <pc:sldMk cId="4216036728" sldId="270"/>
        </pc:sldMkLst>
      </pc:sldChg>
      <pc:sldChg chg="del">
        <pc:chgData name="Vishan Jayasinghearachchi" userId="e0f191b0-af06-4f5a-b353-a7a1de994339" providerId="ADAL" clId="{CC869326-5435-46F5-A17F-8AE0E3979242}" dt="2023-02-18T09:52:24.863" v="512" actId="2696"/>
        <pc:sldMkLst>
          <pc:docMk/>
          <pc:sldMk cId="3203381061" sldId="271"/>
        </pc:sldMkLst>
      </pc:sldChg>
      <pc:sldChg chg="add del">
        <pc:chgData name="Vishan Jayasinghearachchi" userId="e0f191b0-af06-4f5a-b353-a7a1de994339" providerId="ADAL" clId="{CC869326-5435-46F5-A17F-8AE0E3979242}" dt="2023-02-18T09:43:28.658" v="4" actId="47"/>
        <pc:sldMkLst>
          <pc:docMk/>
          <pc:sldMk cId="946940028" sldId="273"/>
        </pc:sldMkLst>
      </pc:sldChg>
      <pc:sldChg chg="add del">
        <pc:chgData name="Vishan Jayasinghearachchi" userId="e0f191b0-af06-4f5a-b353-a7a1de994339" providerId="ADAL" clId="{CC869326-5435-46F5-A17F-8AE0E3979242}" dt="2023-02-18T09:43:36.531" v="16" actId="47"/>
        <pc:sldMkLst>
          <pc:docMk/>
          <pc:sldMk cId="2650162272" sldId="275"/>
        </pc:sldMkLst>
      </pc:sldChg>
      <pc:sldChg chg="add del">
        <pc:chgData name="Vishan Jayasinghearachchi" userId="e0f191b0-af06-4f5a-b353-a7a1de994339" providerId="ADAL" clId="{CC869326-5435-46F5-A17F-8AE0E3979242}" dt="2023-02-18T09:43:31.816" v="9" actId="47"/>
        <pc:sldMkLst>
          <pc:docMk/>
          <pc:sldMk cId="537205083" sldId="276"/>
        </pc:sldMkLst>
      </pc:sldChg>
      <pc:sldChg chg="add del">
        <pc:chgData name="Vishan Jayasinghearachchi" userId="e0f191b0-af06-4f5a-b353-a7a1de994339" providerId="ADAL" clId="{CC869326-5435-46F5-A17F-8AE0E3979242}" dt="2023-02-18T09:47:06.659" v="412" actId="47"/>
        <pc:sldMkLst>
          <pc:docMk/>
          <pc:sldMk cId="2883506970" sldId="277"/>
        </pc:sldMkLst>
      </pc:sldChg>
      <pc:sldChg chg="modSp del mod ord">
        <pc:chgData name="Vishan Jayasinghearachchi" userId="e0f191b0-af06-4f5a-b353-a7a1de994339" providerId="ADAL" clId="{CC869326-5435-46F5-A17F-8AE0E3979242}" dt="2023-02-19T06:30:39.593" v="1718" actId="47"/>
        <pc:sldMkLst>
          <pc:docMk/>
          <pc:sldMk cId="2155216814" sldId="281"/>
        </pc:sldMkLst>
        <pc:spChg chg="mod">
          <ac:chgData name="Vishan Jayasinghearachchi" userId="e0f191b0-af06-4f5a-b353-a7a1de994339" providerId="ADAL" clId="{CC869326-5435-46F5-A17F-8AE0E3979242}" dt="2023-02-18T09:53:01.992" v="522" actId="20577"/>
          <ac:spMkLst>
            <pc:docMk/>
            <pc:sldMk cId="2155216814" sldId="281"/>
            <ac:spMk id="2" creationId="{C3DC5D48-FEBC-BEBF-A81C-00689EBD15C7}"/>
          </ac:spMkLst>
        </pc:spChg>
        <pc:spChg chg="mod">
          <ac:chgData name="Vishan Jayasinghearachchi" userId="e0f191b0-af06-4f5a-b353-a7a1de994339" providerId="ADAL" clId="{CC869326-5435-46F5-A17F-8AE0E3979242}" dt="2023-02-19T06:30:32.530" v="1717" actId="20577"/>
          <ac:spMkLst>
            <pc:docMk/>
            <pc:sldMk cId="2155216814" sldId="281"/>
            <ac:spMk id="3" creationId="{FB1804DF-E7E0-3DBE-DCC1-CF2BE2CD3570}"/>
          </ac:spMkLst>
        </pc:spChg>
      </pc:sldChg>
      <pc:sldChg chg="add del">
        <pc:chgData name="Vishan Jayasinghearachchi" userId="e0f191b0-af06-4f5a-b353-a7a1de994339" providerId="ADAL" clId="{CC869326-5435-46F5-A17F-8AE0E3979242}" dt="2023-02-18T09:43:29.856" v="5" actId="47"/>
        <pc:sldMkLst>
          <pc:docMk/>
          <pc:sldMk cId="2257986818" sldId="282"/>
        </pc:sldMkLst>
      </pc:sldChg>
      <pc:sldChg chg="add del">
        <pc:chgData name="Vishan Jayasinghearachchi" userId="e0f191b0-af06-4f5a-b353-a7a1de994339" providerId="ADAL" clId="{CC869326-5435-46F5-A17F-8AE0E3979242}" dt="2023-02-18T09:43:30.499" v="6" actId="47"/>
        <pc:sldMkLst>
          <pc:docMk/>
          <pc:sldMk cId="2706330878" sldId="283"/>
        </pc:sldMkLst>
      </pc:sldChg>
      <pc:sldChg chg="add del">
        <pc:chgData name="Vishan Jayasinghearachchi" userId="e0f191b0-af06-4f5a-b353-a7a1de994339" providerId="ADAL" clId="{CC869326-5435-46F5-A17F-8AE0E3979242}" dt="2023-02-18T09:43:30.967" v="7" actId="47"/>
        <pc:sldMkLst>
          <pc:docMk/>
          <pc:sldMk cId="2397358037" sldId="284"/>
        </pc:sldMkLst>
      </pc:sldChg>
      <pc:sldChg chg="add del">
        <pc:chgData name="Vishan Jayasinghearachchi" userId="e0f191b0-af06-4f5a-b353-a7a1de994339" providerId="ADAL" clId="{CC869326-5435-46F5-A17F-8AE0E3979242}" dt="2023-02-18T09:43:31.381" v="8" actId="47"/>
        <pc:sldMkLst>
          <pc:docMk/>
          <pc:sldMk cId="2673026440" sldId="285"/>
        </pc:sldMkLst>
      </pc:sldChg>
      <pc:sldChg chg="add del">
        <pc:chgData name="Vishan Jayasinghearachchi" userId="e0f191b0-af06-4f5a-b353-a7a1de994339" providerId="ADAL" clId="{CC869326-5435-46F5-A17F-8AE0E3979242}" dt="2023-02-18T09:43:32.343" v="10" actId="47"/>
        <pc:sldMkLst>
          <pc:docMk/>
          <pc:sldMk cId="14620088" sldId="287"/>
        </pc:sldMkLst>
      </pc:sldChg>
      <pc:sldChg chg="add del">
        <pc:chgData name="Vishan Jayasinghearachchi" userId="e0f191b0-af06-4f5a-b353-a7a1de994339" providerId="ADAL" clId="{CC869326-5435-46F5-A17F-8AE0E3979242}" dt="2023-02-18T09:43:32.986" v="11" actId="47"/>
        <pc:sldMkLst>
          <pc:docMk/>
          <pc:sldMk cId="3440442181" sldId="288"/>
        </pc:sldMkLst>
      </pc:sldChg>
      <pc:sldChg chg="add del">
        <pc:chgData name="Vishan Jayasinghearachchi" userId="e0f191b0-af06-4f5a-b353-a7a1de994339" providerId="ADAL" clId="{CC869326-5435-46F5-A17F-8AE0E3979242}" dt="2023-02-18T09:43:33.503" v="12" actId="47"/>
        <pc:sldMkLst>
          <pc:docMk/>
          <pc:sldMk cId="2275624414" sldId="289"/>
        </pc:sldMkLst>
      </pc:sldChg>
      <pc:sldChg chg="add del">
        <pc:chgData name="Vishan Jayasinghearachchi" userId="e0f191b0-af06-4f5a-b353-a7a1de994339" providerId="ADAL" clId="{CC869326-5435-46F5-A17F-8AE0E3979242}" dt="2023-02-18T09:43:34.585" v="13" actId="47"/>
        <pc:sldMkLst>
          <pc:docMk/>
          <pc:sldMk cId="1198023406" sldId="290"/>
        </pc:sldMkLst>
      </pc:sldChg>
      <pc:sldChg chg="add del">
        <pc:chgData name="Vishan Jayasinghearachchi" userId="e0f191b0-af06-4f5a-b353-a7a1de994339" providerId="ADAL" clId="{CC869326-5435-46F5-A17F-8AE0E3979242}" dt="2023-02-18T09:43:35.015" v="14" actId="47"/>
        <pc:sldMkLst>
          <pc:docMk/>
          <pc:sldMk cId="1649044594" sldId="291"/>
        </pc:sldMkLst>
      </pc:sldChg>
      <pc:sldChg chg="add del">
        <pc:chgData name="Vishan Jayasinghearachchi" userId="e0f191b0-af06-4f5a-b353-a7a1de994339" providerId="ADAL" clId="{CC869326-5435-46F5-A17F-8AE0E3979242}" dt="2023-02-18T09:43:35.679" v="15" actId="47"/>
        <pc:sldMkLst>
          <pc:docMk/>
          <pc:sldMk cId="3421055620" sldId="292"/>
        </pc:sldMkLst>
      </pc:sldChg>
      <pc:sldChg chg="addSp delSp modSp add del mod ord">
        <pc:chgData name="Vishan Jayasinghearachchi" userId="e0f191b0-af06-4f5a-b353-a7a1de994339" providerId="ADAL" clId="{CC869326-5435-46F5-A17F-8AE0E3979242}" dt="2023-02-19T06:37:07.679" v="1914" actId="2696"/>
        <pc:sldMkLst>
          <pc:docMk/>
          <pc:sldMk cId="286909825" sldId="293"/>
        </pc:sldMkLst>
        <pc:spChg chg="del">
          <ac:chgData name="Vishan Jayasinghearachchi" userId="e0f191b0-af06-4f5a-b353-a7a1de994339" providerId="ADAL" clId="{CC869326-5435-46F5-A17F-8AE0E3979242}" dt="2023-02-18T09:48:21.029" v="465" actId="478"/>
          <ac:spMkLst>
            <pc:docMk/>
            <pc:sldMk cId="286909825" sldId="293"/>
            <ac:spMk id="2" creationId="{2FBF83A2-3F1C-1471-C6B9-80F39662976C}"/>
          </ac:spMkLst>
        </pc:spChg>
        <pc:spChg chg="mod">
          <ac:chgData name="Vishan Jayasinghearachchi" userId="e0f191b0-af06-4f5a-b353-a7a1de994339" providerId="ADAL" clId="{CC869326-5435-46F5-A17F-8AE0E3979242}" dt="2023-02-19T06:26:36.072" v="1687" actId="3064"/>
          <ac:spMkLst>
            <pc:docMk/>
            <pc:sldMk cId="286909825" sldId="293"/>
            <ac:spMk id="3" creationId="{24AEA857-1AFD-419C-2E9F-49E9284F0954}"/>
          </ac:spMkLst>
        </pc:spChg>
        <pc:spChg chg="add del mod">
          <ac:chgData name="Vishan Jayasinghearachchi" userId="e0f191b0-af06-4f5a-b353-a7a1de994339" providerId="ADAL" clId="{CC869326-5435-46F5-A17F-8AE0E3979242}" dt="2023-02-18T09:48:16.999" v="462"/>
          <ac:spMkLst>
            <pc:docMk/>
            <pc:sldMk cId="286909825" sldId="293"/>
            <ac:spMk id="4" creationId="{2CA24250-1047-0C3D-B9DB-8B49405718E1}"/>
          </ac:spMkLst>
        </pc:spChg>
        <pc:spChg chg="add del mod">
          <ac:chgData name="Vishan Jayasinghearachchi" userId="e0f191b0-af06-4f5a-b353-a7a1de994339" providerId="ADAL" clId="{CC869326-5435-46F5-A17F-8AE0E3979242}" dt="2023-02-18T09:48:20.116" v="464"/>
          <ac:spMkLst>
            <pc:docMk/>
            <pc:sldMk cId="286909825" sldId="293"/>
            <ac:spMk id="5" creationId="{56EC5F8B-77AD-83A3-549C-399C17887778}"/>
          </ac:spMkLst>
        </pc:spChg>
        <pc:spChg chg="add del mod">
          <ac:chgData name="Vishan Jayasinghearachchi" userId="e0f191b0-af06-4f5a-b353-a7a1de994339" providerId="ADAL" clId="{CC869326-5435-46F5-A17F-8AE0E3979242}" dt="2023-02-18T09:48:22.994" v="466"/>
          <ac:spMkLst>
            <pc:docMk/>
            <pc:sldMk cId="286909825" sldId="293"/>
            <ac:spMk id="7" creationId="{24903948-1529-97E3-B32C-7523918B79C2}"/>
          </ac:spMkLst>
        </pc:spChg>
        <pc:spChg chg="add mod">
          <ac:chgData name="Vishan Jayasinghearachchi" userId="e0f191b0-af06-4f5a-b353-a7a1de994339" providerId="ADAL" clId="{CC869326-5435-46F5-A17F-8AE0E3979242}" dt="2023-02-18T09:50:34.194" v="485" actId="20577"/>
          <ac:spMkLst>
            <pc:docMk/>
            <pc:sldMk cId="286909825" sldId="293"/>
            <ac:spMk id="8" creationId="{84AECF33-17E7-B686-C682-E8B02E1C4E06}"/>
          </ac:spMkLst>
        </pc:spChg>
      </pc:sldChg>
      <pc:sldChg chg="addSp delSp modSp add del mod">
        <pc:chgData name="Vishan Jayasinghearachchi" userId="e0f191b0-af06-4f5a-b353-a7a1de994339" providerId="ADAL" clId="{CC869326-5435-46F5-A17F-8AE0E3979242}" dt="2023-02-19T12:29:50.128" v="9271" actId="2696"/>
        <pc:sldMkLst>
          <pc:docMk/>
          <pc:sldMk cId="2759252551" sldId="294"/>
        </pc:sldMkLst>
        <pc:spChg chg="mod">
          <ac:chgData name="Vishan Jayasinghearachchi" userId="e0f191b0-af06-4f5a-b353-a7a1de994339" providerId="ADAL" clId="{CC869326-5435-46F5-A17F-8AE0E3979242}" dt="2023-02-18T09:49:55.745" v="479"/>
          <ac:spMkLst>
            <pc:docMk/>
            <pc:sldMk cId="2759252551" sldId="294"/>
            <ac:spMk id="2" creationId="{0CEDD415-4B2B-6FC0-88B9-86E9BD5064F6}"/>
          </ac:spMkLst>
        </pc:spChg>
        <pc:spChg chg="add del mod">
          <ac:chgData name="Vishan Jayasinghearachchi" userId="e0f191b0-af06-4f5a-b353-a7a1de994339" providerId="ADAL" clId="{CC869326-5435-46F5-A17F-8AE0E3979242}" dt="2023-02-18T09:49:50.250" v="478"/>
          <ac:spMkLst>
            <pc:docMk/>
            <pc:sldMk cId="2759252551" sldId="294"/>
            <ac:spMk id="3" creationId="{A0C3E88C-17DF-3863-7C5E-B540FB6EDA20}"/>
          </ac:spMkLst>
        </pc:spChg>
        <pc:spChg chg="mod">
          <ac:chgData name="Vishan Jayasinghearachchi" userId="e0f191b0-af06-4f5a-b353-a7a1de994339" providerId="ADAL" clId="{CC869326-5435-46F5-A17F-8AE0E3979242}" dt="2023-02-19T06:17:31.984" v="1080" actId="403"/>
          <ac:spMkLst>
            <pc:docMk/>
            <pc:sldMk cId="2759252551" sldId="294"/>
            <ac:spMk id="7" creationId="{D146287D-E47D-D301-C118-622D286A391B}"/>
          </ac:spMkLst>
        </pc:spChg>
      </pc:sldChg>
      <pc:sldChg chg="add del">
        <pc:chgData name="Vishan Jayasinghearachchi" userId="e0f191b0-af06-4f5a-b353-a7a1de994339" providerId="ADAL" clId="{CC869326-5435-46F5-A17F-8AE0E3979242}" dt="2023-02-18T09:47:10.483" v="413" actId="47"/>
        <pc:sldMkLst>
          <pc:docMk/>
          <pc:sldMk cId="360229420" sldId="297"/>
        </pc:sldMkLst>
      </pc:sldChg>
      <pc:sldChg chg="modSp add del mod">
        <pc:chgData name="Vishan Jayasinghearachchi" userId="e0f191b0-af06-4f5a-b353-a7a1de994339" providerId="ADAL" clId="{CC869326-5435-46F5-A17F-8AE0E3979242}" dt="2023-02-19T06:10:05.293" v="761" actId="47"/>
        <pc:sldMkLst>
          <pc:docMk/>
          <pc:sldMk cId="2712510396" sldId="298"/>
        </pc:sldMkLst>
        <pc:spChg chg="mod">
          <ac:chgData name="Vishan Jayasinghearachchi" userId="e0f191b0-af06-4f5a-b353-a7a1de994339" providerId="ADAL" clId="{CC869326-5435-46F5-A17F-8AE0E3979242}" dt="2023-02-18T09:49:59.339" v="482"/>
          <ac:spMkLst>
            <pc:docMk/>
            <pc:sldMk cId="2712510396" sldId="298"/>
            <ac:spMk id="2" creationId="{0CEDD415-4B2B-6FC0-88B9-86E9BD5064F6}"/>
          </ac:spMkLst>
        </pc:spChg>
      </pc:sldChg>
      <pc:sldChg chg="add del">
        <pc:chgData name="Vishan Jayasinghearachchi" userId="e0f191b0-af06-4f5a-b353-a7a1de994339" providerId="ADAL" clId="{CC869326-5435-46F5-A17F-8AE0E3979242}" dt="2023-02-18T09:47:37.786" v="434" actId="47"/>
        <pc:sldMkLst>
          <pc:docMk/>
          <pc:sldMk cId="4015390126" sldId="299"/>
        </pc:sldMkLst>
      </pc:sldChg>
      <pc:sldChg chg="modSp new del mod">
        <pc:chgData name="Vishan Jayasinghearachchi" userId="e0f191b0-af06-4f5a-b353-a7a1de994339" providerId="ADAL" clId="{CC869326-5435-46F5-A17F-8AE0E3979242}" dt="2023-02-19T06:35:23.839" v="1863" actId="2696"/>
        <pc:sldMkLst>
          <pc:docMk/>
          <pc:sldMk cId="468484148" sldId="300"/>
        </pc:sldMkLst>
        <pc:spChg chg="mod">
          <ac:chgData name="Vishan Jayasinghearachchi" userId="e0f191b0-af06-4f5a-b353-a7a1de994339" providerId="ADAL" clId="{CC869326-5435-46F5-A17F-8AE0E3979242}" dt="2023-02-18T09:49:02.540" v="472" actId="6549"/>
          <ac:spMkLst>
            <pc:docMk/>
            <pc:sldMk cId="468484148" sldId="300"/>
            <ac:spMk id="2" creationId="{4F0F609F-54EE-833C-5B4C-709291C66364}"/>
          </ac:spMkLst>
        </pc:spChg>
        <pc:spChg chg="mod">
          <ac:chgData name="Vishan Jayasinghearachchi" userId="e0f191b0-af06-4f5a-b353-a7a1de994339" providerId="ADAL" clId="{CC869326-5435-46F5-A17F-8AE0E3979242}" dt="2023-02-19T06:35:00.844" v="1862" actId="404"/>
          <ac:spMkLst>
            <pc:docMk/>
            <pc:sldMk cId="468484148" sldId="300"/>
            <ac:spMk id="3" creationId="{7D68D8B6-178C-89A4-BC4C-6C98C040D9E1}"/>
          </ac:spMkLst>
        </pc:spChg>
      </pc:sldChg>
      <pc:sldChg chg="modSp new mod">
        <pc:chgData name="Vishan Jayasinghearachchi" userId="e0f191b0-af06-4f5a-b353-a7a1de994339" providerId="ADAL" clId="{CC869326-5435-46F5-A17F-8AE0E3979242}" dt="2023-02-19T10:02:59.356" v="7000" actId="20577"/>
        <pc:sldMkLst>
          <pc:docMk/>
          <pc:sldMk cId="2384663958" sldId="301"/>
        </pc:sldMkLst>
        <pc:spChg chg="mod">
          <ac:chgData name="Vishan Jayasinghearachchi" userId="e0f191b0-af06-4f5a-b353-a7a1de994339" providerId="ADAL" clId="{CC869326-5435-46F5-A17F-8AE0E3979242}" dt="2023-02-19T06:18:00.909" v="1098" actId="20577"/>
          <ac:spMkLst>
            <pc:docMk/>
            <pc:sldMk cId="2384663958" sldId="301"/>
            <ac:spMk id="2" creationId="{FE0BA3D6-EF10-CD6F-60D1-8937786E9D5E}"/>
          </ac:spMkLst>
        </pc:spChg>
        <pc:spChg chg="mod">
          <ac:chgData name="Vishan Jayasinghearachchi" userId="e0f191b0-af06-4f5a-b353-a7a1de994339" providerId="ADAL" clId="{CC869326-5435-46F5-A17F-8AE0E3979242}" dt="2023-02-19T10:02:59.356" v="7000" actId="20577"/>
          <ac:spMkLst>
            <pc:docMk/>
            <pc:sldMk cId="2384663958" sldId="301"/>
            <ac:spMk id="3" creationId="{5E453CA8-E04F-B2BA-CFCE-2FAF58746524}"/>
          </ac:spMkLst>
        </pc:spChg>
      </pc:sldChg>
      <pc:sldChg chg="modSp new del mod">
        <pc:chgData name="Vishan Jayasinghearachchi" userId="e0f191b0-af06-4f5a-b353-a7a1de994339" providerId="ADAL" clId="{CC869326-5435-46F5-A17F-8AE0E3979242}" dt="2023-02-19T06:29:19.652" v="1701" actId="47"/>
        <pc:sldMkLst>
          <pc:docMk/>
          <pc:sldMk cId="3469476004" sldId="302"/>
        </pc:sldMkLst>
        <pc:spChg chg="mod">
          <ac:chgData name="Vishan Jayasinghearachchi" userId="e0f191b0-af06-4f5a-b353-a7a1de994339" providerId="ADAL" clId="{CC869326-5435-46F5-A17F-8AE0E3979242}" dt="2023-02-19T06:25:40.161" v="1677" actId="1076"/>
          <ac:spMkLst>
            <pc:docMk/>
            <pc:sldMk cId="3469476004" sldId="302"/>
            <ac:spMk id="3" creationId="{4BB628C5-864C-EB31-274C-A349887B363A}"/>
          </ac:spMkLst>
        </pc:spChg>
      </pc:sldChg>
      <pc:sldChg chg="addSp delSp modSp new del mod">
        <pc:chgData name="Vishan Jayasinghearachchi" userId="e0f191b0-af06-4f5a-b353-a7a1de994339" providerId="ADAL" clId="{CC869326-5435-46F5-A17F-8AE0E3979242}" dt="2023-02-19T06:29:17.711" v="1700" actId="47"/>
        <pc:sldMkLst>
          <pc:docMk/>
          <pc:sldMk cId="3642155637" sldId="303"/>
        </pc:sldMkLst>
        <pc:spChg chg="del mod">
          <ac:chgData name="Vishan Jayasinghearachchi" userId="e0f191b0-af06-4f5a-b353-a7a1de994339" providerId="ADAL" clId="{CC869326-5435-46F5-A17F-8AE0E3979242}" dt="2023-02-19T06:27:11.524" v="1689" actId="478"/>
          <ac:spMkLst>
            <pc:docMk/>
            <pc:sldMk cId="3642155637" sldId="303"/>
            <ac:spMk id="3" creationId="{56AA02C3-3F95-0FD7-47C2-661A75A0F3D0}"/>
          </ac:spMkLst>
        </pc:spChg>
        <pc:spChg chg="add mod">
          <ac:chgData name="Vishan Jayasinghearachchi" userId="e0f191b0-af06-4f5a-b353-a7a1de994339" providerId="ADAL" clId="{CC869326-5435-46F5-A17F-8AE0E3979242}" dt="2023-02-19T06:27:11.934" v="1690"/>
          <ac:spMkLst>
            <pc:docMk/>
            <pc:sldMk cId="3642155637" sldId="303"/>
            <ac:spMk id="4" creationId="{C82F41B9-E112-CC5C-FDD5-5642A2A030CF}"/>
          </ac:spMkLst>
        </pc:spChg>
      </pc:sldChg>
      <pc:sldChg chg="addSp delSp modSp new mod modAnim">
        <pc:chgData name="Vishan Jayasinghearachchi" userId="e0f191b0-af06-4f5a-b353-a7a1de994339" providerId="ADAL" clId="{CC869326-5435-46F5-A17F-8AE0E3979242}" dt="2023-02-19T11:06:25.719" v="8114" actId="20577"/>
        <pc:sldMkLst>
          <pc:docMk/>
          <pc:sldMk cId="858354560" sldId="304"/>
        </pc:sldMkLst>
        <pc:spChg chg="mod">
          <ac:chgData name="Vishan Jayasinghearachchi" userId="e0f191b0-af06-4f5a-b353-a7a1de994339" providerId="ADAL" clId="{CC869326-5435-46F5-A17F-8AE0E3979242}" dt="2023-02-19T09:05:26.342" v="5064" actId="20577"/>
          <ac:spMkLst>
            <pc:docMk/>
            <pc:sldMk cId="858354560" sldId="304"/>
            <ac:spMk id="2" creationId="{30476B36-028C-6861-BCC2-E2257F3A23A3}"/>
          </ac:spMkLst>
        </pc:spChg>
        <pc:spChg chg="mod">
          <ac:chgData name="Vishan Jayasinghearachchi" userId="e0f191b0-af06-4f5a-b353-a7a1de994339" providerId="ADAL" clId="{CC869326-5435-46F5-A17F-8AE0E3979242}" dt="2023-02-19T11:06:25.719" v="8114" actId="20577"/>
          <ac:spMkLst>
            <pc:docMk/>
            <pc:sldMk cId="858354560" sldId="304"/>
            <ac:spMk id="3" creationId="{5F5F6464-6566-8E50-A492-2FF7B243DB14}"/>
          </ac:spMkLst>
        </pc:spChg>
        <pc:spChg chg="add mod">
          <ac:chgData name="Vishan Jayasinghearachchi" userId="e0f191b0-af06-4f5a-b353-a7a1de994339" providerId="ADAL" clId="{CC869326-5435-46F5-A17F-8AE0E3979242}" dt="2023-02-19T07:11:49.469" v="2520" actId="1076"/>
          <ac:spMkLst>
            <pc:docMk/>
            <pc:sldMk cId="858354560" sldId="304"/>
            <ac:spMk id="8" creationId="{620680DA-161D-1F90-D311-B7D418C43CDF}"/>
          </ac:spMkLst>
        </pc:spChg>
        <pc:picChg chg="add del mod">
          <ac:chgData name="Vishan Jayasinghearachchi" userId="e0f191b0-af06-4f5a-b353-a7a1de994339" providerId="ADAL" clId="{CC869326-5435-46F5-A17F-8AE0E3979242}" dt="2023-02-19T07:04:49.863" v="2305" actId="21"/>
          <ac:picMkLst>
            <pc:docMk/>
            <pc:sldMk cId="858354560" sldId="304"/>
            <ac:picMk id="5" creationId="{5A8CD4B8-933B-5483-A7F9-9151CBEAB4E3}"/>
          </ac:picMkLst>
        </pc:picChg>
        <pc:picChg chg="add mod">
          <ac:chgData name="Vishan Jayasinghearachchi" userId="e0f191b0-af06-4f5a-b353-a7a1de994339" providerId="ADAL" clId="{CC869326-5435-46F5-A17F-8AE0E3979242}" dt="2023-02-19T07:10:53.245" v="2497" actId="1076"/>
          <ac:picMkLst>
            <pc:docMk/>
            <pc:sldMk cId="858354560" sldId="304"/>
            <ac:picMk id="7" creationId="{3DB822EB-A37B-592A-7DAB-667C635F9FE0}"/>
          </ac:picMkLst>
        </pc:picChg>
      </pc:sldChg>
      <pc:sldChg chg="modSp new mod">
        <pc:chgData name="Vishan Jayasinghearachchi" userId="e0f191b0-af06-4f5a-b353-a7a1de994339" providerId="ADAL" clId="{CC869326-5435-46F5-A17F-8AE0E3979242}" dt="2023-02-19T13:39:34.266" v="13550" actId="20577"/>
        <pc:sldMkLst>
          <pc:docMk/>
          <pc:sldMk cId="1888782434" sldId="305"/>
        </pc:sldMkLst>
        <pc:spChg chg="mod">
          <ac:chgData name="Vishan Jayasinghearachchi" userId="e0f191b0-af06-4f5a-b353-a7a1de994339" providerId="ADAL" clId="{CC869326-5435-46F5-A17F-8AE0E3979242}" dt="2023-02-19T06:30:50.471" v="1730" actId="20577"/>
          <ac:spMkLst>
            <pc:docMk/>
            <pc:sldMk cId="1888782434" sldId="305"/>
            <ac:spMk id="2" creationId="{A004CEE2-DEB9-F3BC-5EE2-014496E400E2}"/>
          </ac:spMkLst>
        </pc:spChg>
        <pc:spChg chg="mod">
          <ac:chgData name="Vishan Jayasinghearachchi" userId="e0f191b0-af06-4f5a-b353-a7a1de994339" providerId="ADAL" clId="{CC869326-5435-46F5-A17F-8AE0E3979242}" dt="2023-02-19T13:39:34.266" v="13550" actId="20577"/>
          <ac:spMkLst>
            <pc:docMk/>
            <pc:sldMk cId="1888782434" sldId="305"/>
            <ac:spMk id="3" creationId="{44238A27-B0D6-5004-AAEC-7E4DA2857958}"/>
          </ac:spMkLst>
        </pc:spChg>
      </pc:sldChg>
      <pc:sldChg chg="modSp new mod">
        <pc:chgData name="Vishan Jayasinghearachchi" userId="e0f191b0-af06-4f5a-b353-a7a1de994339" providerId="ADAL" clId="{CC869326-5435-46F5-A17F-8AE0E3979242}" dt="2023-02-19T12:29:45.620" v="9270" actId="20577"/>
        <pc:sldMkLst>
          <pc:docMk/>
          <pc:sldMk cId="2959451266" sldId="306"/>
        </pc:sldMkLst>
        <pc:spChg chg="mod">
          <ac:chgData name="Vishan Jayasinghearachchi" userId="e0f191b0-af06-4f5a-b353-a7a1de994339" providerId="ADAL" clId="{CC869326-5435-46F5-A17F-8AE0E3979242}" dt="2023-02-19T06:35:34.975" v="1890" actId="20577"/>
          <ac:spMkLst>
            <pc:docMk/>
            <pc:sldMk cId="2959451266" sldId="306"/>
            <ac:spMk id="2" creationId="{7E4EC8A6-841F-5FB5-1A52-88B2A3F4118C}"/>
          </ac:spMkLst>
        </pc:spChg>
        <pc:spChg chg="mod">
          <ac:chgData name="Vishan Jayasinghearachchi" userId="e0f191b0-af06-4f5a-b353-a7a1de994339" providerId="ADAL" clId="{CC869326-5435-46F5-A17F-8AE0E3979242}" dt="2023-02-19T12:29:45.620" v="9270" actId="20577"/>
          <ac:spMkLst>
            <pc:docMk/>
            <pc:sldMk cId="2959451266" sldId="306"/>
            <ac:spMk id="3" creationId="{A9EEF40B-655E-DC5D-8D85-E14DEBADD371}"/>
          </ac:spMkLst>
        </pc:spChg>
      </pc:sldChg>
      <pc:sldChg chg="modSp new del mod">
        <pc:chgData name="Vishan Jayasinghearachchi" userId="e0f191b0-af06-4f5a-b353-a7a1de994339" providerId="ADAL" clId="{CC869326-5435-46F5-A17F-8AE0E3979242}" dt="2023-02-19T12:29:10.653" v="9188" actId="2696"/>
        <pc:sldMkLst>
          <pc:docMk/>
          <pc:sldMk cId="1145222447" sldId="307"/>
        </pc:sldMkLst>
        <pc:spChg chg="mod">
          <ac:chgData name="Vishan Jayasinghearachchi" userId="e0f191b0-af06-4f5a-b353-a7a1de994339" providerId="ADAL" clId="{CC869326-5435-46F5-A17F-8AE0E3979242}" dt="2023-02-19T06:37:11.769" v="1916"/>
          <ac:spMkLst>
            <pc:docMk/>
            <pc:sldMk cId="1145222447" sldId="307"/>
            <ac:spMk id="2" creationId="{92E1D0DF-A1BC-2779-130A-54FF594D09E6}"/>
          </ac:spMkLst>
        </pc:spChg>
        <pc:spChg chg="mod">
          <ac:chgData name="Vishan Jayasinghearachchi" userId="e0f191b0-af06-4f5a-b353-a7a1de994339" providerId="ADAL" clId="{CC869326-5435-46F5-A17F-8AE0E3979242}" dt="2023-02-19T12:28:39.662" v="9187" actId="13926"/>
          <ac:spMkLst>
            <pc:docMk/>
            <pc:sldMk cId="1145222447" sldId="307"/>
            <ac:spMk id="3" creationId="{4E4B2E96-92E1-9977-CC17-A26CCC0E5691}"/>
          </ac:spMkLst>
        </pc:spChg>
      </pc:sldChg>
      <pc:sldChg chg="addSp delSp modSp new mod ord">
        <pc:chgData name="Vishan Jayasinghearachchi" userId="e0f191b0-af06-4f5a-b353-a7a1de994339" providerId="ADAL" clId="{CC869326-5435-46F5-A17F-8AE0E3979242}" dt="2023-02-19T11:07:27.105" v="8123"/>
        <pc:sldMkLst>
          <pc:docMk/>
          <pc:sldMk cId="573566860" sldId="308"/>
        </pc:sldMkLst>
        <pc:spChg chg="mod">
          <ac:chgData name="Vishan Jayasinghearachchi" userId="e0f191b0-af06-4f5a-b353-a7a1de994339" providerId="ADAL" clId="{CC869326-5435-46F5-A17F-8AE0E3979242}" dt="2023-02-19T09:05:30.012" v="5065"/>
          <ac:spMkLst>
            <pc:docMk/>
            <pc:sldMk cId="573566860" sldId="308"/>
            <ac:spMk id="2" creationId="{1D12D121-54B4-8801-A141-D3A7CB3880A0}"/>
          </ac:spMkLst>
        </pc:spChg>
        <pc:spChg chg="del mod">
          <ac:chgData name="Vishan Jayasinghearachchi" userId="e0f191b0-af06-4f5a-b353-a7a1de994339" providerId="ADAL" clId="{CC869326-5435-46F5-A17F-8AE0E3979242}" dt="2023-02-19T07:15:02.239" v="2586" actId="931"/>
          <ac:spMkLst>
            <pc:docMk/>
            <pc:sldMk cId="573566860" sldId="308"/>
            <ac:spMk id="3" creationId="{D0092135-E7F9-58F0-D82B-81538DB0FDEA}"/>
          </ac:spMkLst>
        </pc:spChg>
        <pc:spChg chg="add del mod">
          <ac:chgData name="Vishan Jayasinghearachchi" userId="e0f191b0-af06-4f5a-b353-a7a1de994339" providerId="ADAL" clId="{CC869326-5435-46F5-A17F-8AE0E3979242}" dt="2023-02-19T07:14:39.932" v="2580" actId="478"/>
          <ac:spMkLst>
            <pc:docMk/>
            <pc:sldMk cId="573566860" sldId="308"/>
            <ac:spMk id="5" creationId="{1C536636-5157-10F9-DB5B-9E3E0ABA8D07}"/>
          </ac:spMkLst>
        </pc:spChg>
        <pc:spChg chg="add mod">
          <ac:chgData name="Vishan Jayasinghearachchi" userId="e0f191b0-af06-4f5a-b353-a7a1de994339" providerId="ADAL" clId="{CC869326-5435-46F5-A17F-8AE0E3979242}" dt="2023-02-19T07:16:58.123" v="2666" actId="122"/>
          <ac:spMkLst>
            <pc:docMk/>
            <pc:sldMk cId="573566860" sldId="308"/>
            <ac:spMk id="8" creationId="{081DEDBE-ABA0-7ABD-495E-4075638A073C}"/>
          </ac:spMkLst>
        </pc:spChg>
        <pc:spChg chg="add del mod">
          <ac:chgData name="Vishan Jayasinghearachchi" userId="e0f191b0-af06-4f5a-b353-a7a1de994339" providerId="ADAL" clId="{CC869326-5435-46F5-A17F-8AE0E3979242}" dt="2023-02-19T07:16:11.618" v="2649" actId="931"/>
          <ac:spMkLst>
            <pc:docMk/>
            <pc:sldMk cId="573566860" sldId="308"/>
            <ac:spMk id="10" creationId="{58F308DF-0DE7-66EB-BFA2-AC8CD137360A}"/>
          </ac:spMkLst>
        </pc:spChg>
        <pc:picChg chg="add del mod">
          <ac:chgData name="Vishan Jayasinghearachchi" userId="e0f191b0-af06-4f5a-b353-a7a1de994339" providerId="ADAL" clId="{CC869326-5435-46F5-A17F-8AE0E3979242}" dt="2023-02-19T07:14:57.680" v="2585" actId="478"/>
          <ac:picMkLst>
            <pc:docMk/>
            <pc:sldMk cId="573566860" sldId="308"/>
            <ac:picMk id="4" creationId="{11149264-CA8F-2234-1A26-272C864DE523}"/>
          </ac:picMkLst>
        </pc:picChg>
        <pc:picChg chg="add del mod">
          <ac:chgData name="Vishan Jayasinghearachchi" userId="e0f191b0-af06-4f5a-b353-a7a1de994339" providerId="ADAL" clId="{CC869326-5435-46F5-A17F-8AE0E3979242}" dt="2023-02-19T07:16:07.522" v="2648" actId="478"/>
          <ac:picMkLst>
            <pc:docMk/>
            <pc:sldMk cId="573566860" sldId="308"/>
            <ac:picMk id="7" creationId="{398182F7-E22C-C9A7-A57E-1FE8849095E2}"/>
          </ac:picMkLst>
        </pc:picChg>
        <pc:picChg chg="add mod">
          <ac:chgData name="Vishan Jayasinghearachchi" userId="e0f191b0-af06-4f5a-b353-a7a1de994339" providerId="ADAL" clId="{CC869326-5435-46F5-A17F-8AE0E3979242}" dt="2023-02-19T07:16:30.947" v="2656" actId="1076"/>
          <ac:picMkLst>
            <pc:docMk/>
            <pc:sldMk cId="573566860" sldId="308"/>
            <ac:picMk id="12" creationId="{D9A2C738-D692-DA34-D6A9-863118C9390E}"/>
          </ac:picMkLst>
        </pc:picChg>
      </pc:sldChg>
      <pc:sldChg chg="modSp new mod ord modAnim">
        <pc:chgData name="Vishan Jayasinghearachchi" userId="e0f191b0-af06-4f5a-b353-a7a1de994339" providerId="ADAL" clId="{CC869326-5435-46F5-A17F-8AE0E3979242}" dt="2023-02-19T13:24:20.906" v="11772" actId="15"/>
        <pc:sldMkLst>
          <pc:docMk/>
          <pc:sldMk cId="3141831957" sldId="309"/>
        </pc:sldMkLst>
        <pc:spChg chg="mod">
          <ac:chgData name="Vishan Jayasinghearachchi" userId="e0f191b0-af06-4f5a-b353-a7a1de994339" providerId="ADAL" clId="{CC869326-5435-46F5-A17F-8AE0E3979242}" dt="2023-02-19T09:05:33.100" v="5066"/>
          <ac:spMkLst>
            <pc:docMk/>
            <pc:sldMk cId="3141831957" sldId="309"/>
            <ac:spMk id="2" creationId="{97C2E444-9B39-8ABB-F4B6-8B5128A65EC7}"/>
          </ac:spMkLst>
        </pc:spChg>
        <pc:spChg chg="mod">
          <ac:chgData name="Vishan Jayasinghearachchi" userId="e0f191b0-af06-4f5a-b353-a7a1de994339" providerId="ADAL" clId="{CC869326-5435-46F5-A17F-8AE0E3979242}" dt="2023-02-19T13:24:20.906" v="11772" actId="15"/>
          <ac:spMkLst>
            <pc:docMk/>
            <pc:sldMk cId="3141831957" sldId="309"/>
            <ac:spMk id="3" creationId="{08C49261-5854-0F22-8627-EBD14544853A}"/>
          </ac:spMkLst>
        </pc:spChg>
      </pc:sldChg>
      <pc:sldChg chg="modSp add mod modAnim">
        <pc:chgData name="Vishan Jayasinghearachchi" userId="e0f191b0-af06-4f5a-b353-a7a1de994339" providerId="ADAL" clId="{CC869326-5435-46F5-A17F-8AE0E3979242}" dt="2023-02-19T11:08:12.611" v="8125" actId="20577"/>
        <pc:sldMkLst>
          <pc:docMk/>
          <pc:sldMk cId="3660075156" sldId="310"/>
        </pc:sldMkLst>
        <pc:spChg chg="mod">
          <ac:chgData name="Vishan Jayasinghearachchi" userId="e0f191b0-af06-4f5a-b353-a7a1de994339" providerId="ADAL" clId="{CC869326-5435-46F5-A17F-8AE0E3979242}" dt="2023-02-19T09:05:36.410" v="5067"/>
          <ac:spMkLst>
            <pc:docMk/>
            <pc:sldMk cId="3660075156" sldId="310"/>
            <ac:spMk id="2" creationId="{97C2E444-9B39-8ABB-F4B6-8B5128A65EC7}"/>
          </ac:spMkLst>
        </pc:spChg>
        <pc:spChg chg="mod">
          <ac:chgData name="Vishan Jayasinghearachchi" userId="e0f191b0-af06-4f5a-b353-a7a1de994339" providerId="ADAL" clId="{CC869326-5435-46F5-A17F-8AE0E3979242}" dt="2023-02-19T11:08:12.611" v="8125" actId="20577"/>
          <ac:spMkLst>
            <pc:docMk/>
            <pc:sldMk cId="3660075156" sldId="310"/>
            <ac:spMk id="3" creationId="{08C49261-5854-0F22-8627-EBD14544853A}"/>
          </ac:spMkLst>
        </pc:spChg>
      </pc:sldChg>
      <pc:sldChg chg="modSp new mod ord modAnim">
        <pc:chgData name="Vishan Jayasinghearachchi" userId="e0f191b0-af06-4f5a-b353-a7a1de994339" providerId="ADAL" clId="{CC869326-5435-46F5-A17F-8AE0E3979242}" dt="2023-02-19T16:07:25.728" v="13813"/>
        <pc:sldMkLst>
          <pc:docMk/>
          <pc:sldMk cId="3991314201" sldId="311"/>
        </pc:sldMkLst>
        <pc:spChg chg="mod">
          <ac:chgData name="Vishan Jayasinghearachchi" userId="e0f191b0-af06-4f5a-b353-a7a1de994339" providerId="ADAL" clId="{CC869326-5435-46F5-A17F-8AE0E3979242}" dt="2023-02-19T09:05:38.750" v="5068"/>
          <ac:spMkLst>
            <pc:docMk/>
            <pc:sldMk cId="3991314201" sldId="311"/>
            <ac:spMk id="2" creationId="{9894029A-C233-D323-960D-3B990705C557}"/>
          </ac:spMkLst>
        </pc:spChg>
        <pc:spChg chg="mod">
          <ac:chgData name="Vishan Jayasinghearachchi" userId="e0f191b0-af06-4f5a-b353-a7a1de994339" providerId="ADAL" clId="{CC869326-5435-46F5-A17F-8AE0E3979242}" dt="2023-02-19T09:24:12.049" v="5869" actId="20577"/>
          <ac:spMkLst>
            <pc:docMk/>
            <pc:sldMk cId="3991314201" sldId="311"/>
            <ac:spMk id="3" creationId="{FCB2ADF6-F2CD-8680-D040-D00ED5075CE8}"/>
          </ac:spMkLst>
        </pc:spChg>
      </pc:sldChg>
      <pc:sldChg chg="modSp new mod modAnim">
        <pc:chgData name="Vishan Jayasinghearachchi" userId="e0f191b0-af06-4f5a-b353-a7a1de994339" providerId="ADAL" clId="{CC869326-5435-46F5-A17F-8AE0E3979242}" dt="2023-02-19T16:08:54.595" v="13830"/>
        <pc:sldMkLst>
          <pc:docMk/>
          <pc:sldMk cId="2884411631" sldId="312"/>
        </pc:sldMkLst>
        <pc:spChg chg="mod">
          <ac:chgData name="Vishan Jayasinghearachchi" userId="e0f191b0-af06-4f5a-b353-a7a1de994339" providerId="ADAL" clId="{CC869326-5435-46F5-A17F-8AE0E3979242}" dt="2023-02-19T09:13:52.360" v="5522" actId="20577"/>
          <ac:spMkLst>
            <pc:docMk/>
            <pc:sldMk cId="2884411631" sldId="312"/>
            <ac:spMk id="2" creationId="{AE87ECBC-ABA6-9A5B-868C-B87BB7DD6D3F}"/>
          </ac:spMkLst>
        </pc:spChg>
        <pc:spChg chg="mod">
          <ac:chgData name="Vishan Jayasinghearachchi" userId="e0f191b0-af06-4f5a-b353-a7a1de994339" providerId="ADAL" clId="{CC869326-5435-46F5-A17F-8AE0E3979242}" dt="2023-02-19T16:08:38.273" v="13826" actId="1076"/>
          <ac:spMkLst>
            <pc:docMk/>
            <pc:sldMk cId="2884411631" sldId="312"/>
            <ac:spMk id="3" creationId="{92E4880A-1997-11C9-4D6C-6F08B6DD3356}"/>
          </ac:spMkLst>
        </pc:spChg>
      </pc:sldChg>
      <pc:sldChg chg="modSp new mod ord">
        <pc:chgData name="Vishan Jayasinghearachchi" userId="e0f191b0-af06-4f5a-b353-a7a1de994339" providerId="ADAL" clId="{CC869326-5435-46F5-A17F-8AE0E3979242}" dt="2023-02-19T13:39:48.959" v="13561"/>
        <pc:sldMkLst>
          <pc:docMk/>
          <pc:sldMk cId="3426956082" sldId="313"/>
        </pc:sldMkLst>
        <pc:spChg chg="mod">
          <ac:chgData name="Vishan Jayasinghearachchi" userId="e0f191b0-af06-4f5a-b353-a7a1de994339" providerId="ADAL" clId="{CC869326-5435-46F5-A17F-8AE0E3979242}" dt="2023-02-19T13:21:56.172" v="11685" actId="20577"/>
          <ac:spMkLst>
            <pc:docMk/>
            <pc:sldMk cId="3426956082" sldId="313"/>
            <ac:spMk id="2" creationId="{B25DD10B-C8D2-D497-9FC6-8263CB42D269}"/>
          </ac:spMkLst>
        </pc:spChg>
        <pc:spChg chg="mod">
          <ac:chgData name="Vishan Jayasinghearachchi" userId="e0f191b0-af06-4f5a-b353-a7a1de994339" providerId="ADAL" clId="{CC869326-5435-46F5-A17F-8AE0E3979242}" dt="2023-02-19T13:23:10.240" v="11748" actId="6549"/>
          <ac:spMkLst>
            <pc:docMk/>
            <pc:sldMk cId="3426956082" sldId="313"/>
            <ac:spMk id="3" creationId="{5C33D60B-884F-654F-BFE7-209F079F60E4}"/>
          </ac:spMkLst>
        </pc:spChg>
      </pc:sldChg>
      <pc:sldChg chg="modSp new mod">
        <pc:chgData name="Vishan Jayasinghearachchi" userId="e0f191b0-af06-4f5a-b353-a7a1de994339" providerId="ADAL" clId="{CC869326-5435-46F5-A17F-8AE0E3979242}" dt="2023-02-19T13:23:36.149" v="11751" actId="20577"/>
        <pc:sldMkLst>
          <pc:docMk/>
          <pc:sldMk cId="2016277887" sldId="314"/>
        </pc:sldMkLst>
        <pc:spChg chg="mod">
          <ac:chgData name="Vishan Jayasinghearachchi" userId="e0f191b0-af06-4f5a-b353-a7a1de994339" providerId="ADAL" clId="{CC869326-5435-46F5-A17F-8AE0E3979242}" dt="2023-02-19T09:56:41.887" v="6894"/>
          <ac:spMkLst>
            <pc:docMk/>
            <pc:sldMk cId="2016277887" sldId="314"/>
            <ac:spMk id="2" creationId="{9C8E77A8-81DA-7AF0-EEAF-5D583D8B0DEB}"/>
          </ac:spMkLst>
        </pc:spChg>
        <pc:spChg chg="mod">
          <ac:chgData name="Vishan Jayasinghearachchi" userId="e0f191b0-af06-4f5a-b353-a7a1de994339" providerId="ADAL" clId="{CC869326-5435-46F5-A17F-8AE0E3979242}" dt="2023-02-19T13:23:36.149" v="11751" actId="20577"/>
          <ac:spMkLst>
            <pc:docMk/>
            <pc:sldMk cId="2016277887" sldId="314"/>
            <ac:spMk id="3" creationId="{B4C01C96-BFA9-B430-E052-A95E9B05708B}"/>
          </ac:spMkLst>
        </pc:spChg>
      </pc:sldChg>
      <pc:sldChg chg="modSp add mod modAnim">
        <pc:chgData name="Vishan Jayasinghearachchi" userId="e0f191b0-af06-4f5a-b353-a7a1de994339" providerId="ADAL" clId="{CC869326-5435-46F5-A17F-8AE0E3979242}" dt="2023-02-19T16:09:11.930" v="13833"/>
        <pc:sldMkLst>
          <pc:docMk/>
          <pc:sldMk cId="158750546" sldId="315"/>
        </pc:sldMkLst>
        <pc:spChg chg="mod">
          <ac:chgData name="Vishan Jayasinghearachchi" userId="e0f191b0-af06-4f5a-b353-a7a1de994339" providerId="ADAL" clId="{CC869326-5435-46F5-A17F-8AE0E3979242}" dt="2023-02-19T12:42:13.788" v="9899" actId="20577"/>
          <ac:spMkLst>
            <pc:docMk/>
            <pc:sldMk cId="158750546" sldId="315"/>
            <ac:spMk id="3" creationId="{92E4880A-1997-11C9-4D6C-6F08B6DD3356}"/>
          </ac:spMkLst>
        </pc:spChg>
      </pc:sldChg>
      <pc:sldChg chg="addSp delSp modSp new mod ord modAnim">
        <pc:chgData name="Vishan Jayasinghearachchi" userId="e0f191b0-af06-4f5a-b353-a7a1de994339" providerId="ADAL" clId="{CC869326-5435-46F5-A17F-8AE0E3979242}" dt="2023-02-19T16:07:55.466" v="13818"/>
        <pc:sldMkLst>
          <pc:docMk/>
          <pc:sldMk cId="3577237431" sldId="316"/>
        </pc:sldMkLst>
        <pc:spChg chg="mod">
          <ac:chgData name="Vishan Jayasinghearachchi" userId="e0f191b0-af06-4f5a-b353-a7a1de994339" providerId="ADAL" clId="{CC869326-5435-46F5-A17F-8AE0E3979242}" dt="2023-02-19T11:19:53.356" v="8688" actId="20577"/>
          <ac:spMkLst>
            <pc:docMk/>
            <pc:sldMk cId="3577237431" sldId="316"/>
            <ac:spMk id="2" creationId="{7052D580-9462-D55E-6858-72B52476682B}"/>
          </ac:spMkLst>
        </pc:spChg>
        <pc:spChg chg="mod">
          <ac:chgData name="Vishan Jayasinghearachchi" userId="e0f191b0-af06-4f5a-b353-a7a1de994339" providerId="ADAL" clId="{CC869326-5435-46F5-A17F-8AE0E3979242}" dt="2023-02-19T15:55:27.815" v="13659" actId="20577"/>
          <ac:spMkLst>
            <pc:docMk/>
            <pc:sldMk cId="3577237431" sldId="316"/>
            <ac:spMk id="3" creationId="{585477A2-95D4-F21A-E835-7BF0B59C2DC0}"/>
          </ac:spMkLst>
        </pc:spChg>
        <pc:picChg chg="add del mod">
          <ac:chgData name="Vishan Jayasinghearachchi" userId="e0f191b0-af06-4f5a-b353-a7a1de994339" providerId="ADAL" clId="{CC869326-5435-46F5-A17F-8AE0E3979242}" dt="2023-02-19T10:11:55.554" v="7088" actId="21"/>
          <ac:picMkLst>
            <pc:docMk/>
            <pc:sldMk cId="3577237431" sldId="316"/>
            <ac:picMk id="5" creationId="{DAC66944-4531-C2CA-4469-F79CF4E2C53D}"/>
          </ac:picMkLst>
        </pc:picChg>
      </pc:sldChg>
      <pc:sldChg chg="addSp delSp modSp new mod ord">
        <pc:chgData name="Vishan Jayasinghearachchi" userId="e0f191b0-af06-4f5a-b353-a7a1de994339" providerId="ADAL" clId="{CC869326-5435-46F5-A17F-8AE0E3979242}" dt="2023-02-19T10:51:32.860" v="7626" actId="20577"/>
        <pc:sldMkLst>
          <pc:docMk/>
          <pc:sldMk cId="282028750" sldId="317"/>
        </pc:sldMkLst>
        <pc:spChg chg="mod">
          <ac:chgData name="Vishan Jayasinghearachchi" userId="e0f191b0-af06-4f5a-b353-a7a1de994339" providerId="ADAL" clId="{CC869326-5435-46F5-A17F-8AE0E3979242}" dt="2023-02-19T10:51:32.860" v="7626" actId="20577"/>
          <ac:spMkLst>
            <pc:docMk/>
            <pc:sldMk cId="282028750" sldId="317"/>
            <ac:spMk id="2" creationId="{C5FF26EC-BDCF-328D-D3E7-F63588F9A0AC}"/>
          </ac:spMkLst>
        </pc:spChg>
        <pc:spChg chg="del">
          <ac:chgData name="Vishan Jayasinghearachchi" userId="e0f191b0-af06-4f5a-b353-a7a1de994339" providerId="ADAL" clId="{CC869326-5435-46F5-A17F-8AE0E3979242}" dt="2023-02-19T10:12:12.982" v="7090" actId="931"/>
          <ac:spMkLst>
            <pc:docMk/>
            <pc:sldMk cId="282028750" sldId="317"/>
            <ac:spMk id="3" creationId="{8DEC1D39-F6AC-04FA-0FD2-4591B5BCEC1C}"/>
          </ac:spMkLst>
        </pc:spChg>
        <pc:spChg chg="add mod">
          <ac:chgData name="Vishan Jayasinghearachchi" userId="e0f191b0-af06-4f5a-b353-a7a1de994339" providerId="ADAL" clId="{CC869326-5435-46F5-A17F-8AE0E3979242}" dt="2023-02-19T10:30:32.048" v="7563" actId="1076"/>
          <ac:spMkLst>
            <pc:docMk/>
            <pc:sldMk cId="282028750" sldId="317"/>
            <ac:spMk id="6" creationId="{CFD130CA-7875-2D0D-982B-75EF9B6218B2}"/>
          </ac:spMkLst>
        </pc:spChg>
        <pc:picChg chg="add mod">
          <ac:chgData name="Vishan Jayasinghearachchi" userId="e0f191b0-af06-4f5a-b353-a7a1de994339" providerId="ADAL" clId="{CC869326-5435-46F5-A17F-8AE0E3979242}" dt="2023-02-19T10:30:25.815" v="7562" actId="1076"/>
          <ac:picMkLst>
            <pc:docMk/>
            <pc:sldMk cId="282028750" sldId="317"/>
            <ac:picMk id="5" creationId="{0026D5B0-614B-094F-E382-BEC04E3D01DE}"/>
          </ac:picMkLst>
        </pc:picChg>
      </pc:sldChg>
      <pc:sldChg chg="modSp new mod ord modAnim">
        <pc:chgData name="Vishan Jayasinghearachchi" userId="e0f191b0-af06-4f5a-b353-a7a1de994339" providerId="ADAL" clId="{CC869326-5435-46F5-A17F-8AE0E3979242}" dt="2023-02-19T16:02:19.917" v="13662"/>
        <pc:sldMkLst>
          <pc:docMk/>
          <pc:sldMk cId="2541422144" sldId="318"/>
        </pc:sldMkLst>
        <pc:spChg chg="mod">
          <ac:chgData name="Vishan Jayasinghearachchi" userId="e0f191b0-af06-4f5a-b353-a7a1de994339" providerId="ADAL" clId="{CC869326-5435-46F5-A17F-8AE0E3979242}" dt="2023-02-19T11:21:07.658" v="8736" actId="20577"/>
          <ac:spMkLst>
            <pc:docMk/>
            <pc:sldMk cId="2541422144" sldId="318"/>
            <ac:spMk id="2" creationId="{F1B7B116-D89C-1527-F54E-2B8BE50861DE}"/>
          </ac:spMkLst>
        </pc:spChg>
        <pc:spChg chg="mod">
          <ac:chgData name="Vishan Jayasinghearachchi" userId="e0f191b0-af06-4f5a-b353-a7a1de994339" providerId="ADAL" clId="{CC869326-5435-46F5-A17F-8AE0E3979242}" dt="2023-02-19T12:48:21.009" v="10109" actId="20577"/>
          <ac:spMkLst>
            <pc:docMk/>
            <pc:sldMk cId="2541422144" sldId="318"/>
            <ac:spMk id="3" creationId="{9012AB4E-254F-7FAF-FB4E-C4A5F442E627}"/>
          </ac:spMkLst>
        </pc:spChg>
      </pc:sldChg>
      <pc:sldChg chg="modSp new mod modAnim">
        <pc:chgData name="Vishan Jayasinghearachchi" userId="e0f191b0-af06-4f5a-b353-a7a1de994339" providerId="ADAL" clId="{CC869326-5435-46F5-A17F-8AE0E3979242}" dt="2023-02-19T16:07:40.804" v="13815"/>
        <pc:sldMkLst>
          <pc:docMk/>
          <pc:sldMk cId="3752612393" sldId="319"/>
        </pc:sldMkLst>
        <pc:spChg chg="mod">
          <ac:chgData name="Vishan Jayasinghearachchi" userId="e0f191b0-af06-4f5a-b353-a7a1de994339" providerId="ADAL" clId="{CC869326-5435-46F5-A17F-8AE0E3979242}" dt="2023-02-19T10:52:43.724" v="7694" actId="20577"/>
          <ac:spMkLst>
            <pc:docMk/>
            <pc:sldMk cId="3752612393" sldId="319"/>
            <ac:spMk id="2" creationId="{461783BD-8E8E-EB4C-3986-3BF663EB30B1}"/>
          </ac:spMkLst>
        </pc:spChg>
        <pc:spChg chg="mod">
          <ac:chgData name="Vishan Jayasinghearachchi" userId="e0f191b0-af06-4f5a-b353-a7a1de994339" providerId="ADAL" clId="{CC869326-5435-46F5-A17F-8AE0E3979242}" dt="2023-02-19T15:54:33.325" v="13626" actId="20577"/>
          <ac:spMkLst>
            <pc:docMk/>
            <pc:sldMk cId="3752612393" sldId="319"/>
            <ac:spMk id="3" creationId="{A86A437E-53BC-4DB4-8984-6633E5B2055B}"/>
          </ac:spMkLst>
        </pc:spChg>
      </pc:sldChg>
      <pc:sldChg chg="addSp delSp modSp new mod">
        <pc:chgData name="Vishan Jayasinghearachchi" userId="e0f191b0-af06-4f5a-b353-a7a1de994339" providerId="ADAL" clId="{CC869326-5435-46F5-A17F-8AE0E3979242}" dt="2023-02-19T12:46:18.755" v="9997" actId="1076"/>
        <pc:sldMkLst>
          <pc:docMk/>
          <pc:sldMk cId="1830380795" sldId="320"/>
        </pc:sldMkLst>
        <pc:spChg chg="mod">
          <ac:chgData name="Vishan Jayasinghearachchi" userId="e0f191b0-af06-4f5a-b353-a7a1de994339" providerId="ADAL" clId="{CC869326-5435-46F5-A17F-8AE0E3979242}" dt="2023-02-19T11:28:52.537" v="9162" actId="20577"/>
          <ac:spMkLst>
            <pc:docMk/>
            <pc:sldMk cId="1830380795" sldId="320"/>
            <ac:spMk id="2" creationId="{486A201B-6E34-62DD-B4E5-33FE85FBF7D6}"/>
          </ac:spMkLst>
        </pc:spChg>
        <pc:spChg chg="del">
          <ac:chgData name="Vishan Jayasinghearachchi" userId="e0f191b0-af06-4f5a-b353-a7a1de994339" providerId="ADAL" clId="{CC869326-5435-46F5-A17F-8AE0E3979242}" dt="2023-02-19T12:45:13.937" v="9968" actId="931"/>
          <ac:spMkLst>
            <pc:docMk/>
            <pc:sldMk cId="1830380795" sldId="320"/>
            <ac:spMk id="3" creationId="{C1487A99-2085-7CD4-2289-C80383B09FD3}"/>
          </ac:spMkLst>
        </pc:spChg>
        <pc:spChg chg="add mod">
          <ac:chgData name="Vishan Jayasinghearachchi" userId="e0f191b0-af06-4f5a-b353-a7a1de994339" providerId="ADAL" clId="{CC869326-5435-46F5-A17F-8AE0E3979242}" dt="2023-02-19T12:46:18.755" v="9997" actId="1076"/>
          <ac:spMkLst>
            <pc:docMk/>
            <pc:sldMk cId="1830380795" sldId="320"/>
            <ac:spMk id="6" creationId="{D76122D9-DD8F-57C8-F63C-177F027869EB}"/>
          </ac:spMkLst>
        </pc:spChg>
        <pc:picChg chg="add mod">
          <ac:chgData name="Vishan Jayasinghearachchi" userId="e0f191b0-af06-4f5a-b353-a7a1de994339" providerId="ADAL" clId="{CC869326-5435-46F5-A17F-8AE0E3979242}" dt="2023-02-19T12:45:26.957" v="9972" actId="1076"/>
          <ac:picMkLst>
            <pc:docMk/>
            <pc:sldMk cId="1830380795" sldId="320"/>
            <ac:picMk id="5" creationId="{A3E57F4C-ADA7-F7D5-188E-1E8E18F63517}"/>
          </ac:picMkLst>
        </pc:picChg>
      </pc:sldChg>
      <pc:sldChg chg="modSp new mod modAnim">
        <pc:chgData name="Vishan Jayasinghearachchi" userId="e0f191b0-af06-4f5a-b353-a7a1de994339" providerId="ADAL" clId="{CC869326-5435-46F5-A17F-8AE0E3979242}" dt="2023-02-19T16:08:32.155" v="13824"/>
        <pc:sldMkLst>
          <pc:docMk/>
          <pc:sldMk cId="1096894479" sldId="321"/>
        </pc:sldMkLst>
        <pc:spChg chg="mod">
          <ac:chgData name="Vishan Jayasinghearachchi" userId="e0f191b0-af06-4f5a-b353-a7a1de994339" providerId="ADAL" clId="{CC869326-5435-46F5-A17F-8AE0E3979242}" dt="2023-02-19T11:29:06.148" v="9185" actId="20577"/>
          <ac:spMkLst>
            <pc:docMk/>
            <pc:sldMk cId="1096894479" sldId="321"/>
            <ac:spMk id="2" creationId="{713F47FD-31ED-969B-DF09-662AA4B5DFC0}"/>
          </ac:spMkLst>
        </pc:spChg>
        <pc:spChg chg="mod">
          <ac:chgData name="Vishan Jayasinghearachchi" userId="e0f191b0-af06-4f5a-b353-a7a1de994339" providerId="ADAL" clId="{CC869326-5435-46F5-A17F-8AE0E3979242}" dt="2023-02-19T13:19:45.919" v="11563" actId="20577"/>
          <ac:spMkLst>
            <pc:docMk/>
            <pc:sldMk cId="1096894479" sldId="321"/>
            <ac:spMk id="3" creationId="{8F0DFA7E-432C-9234-5C98-181A115FFBBE}"/>
          </ac:spMkLst>
        </pc:spChg>
      </pc:sldChg>
      <pc:sldChg chg="modSp new mod modAnim">
        <pc:chgData name="Vishan Jayasinghearachchi" userId="e0f191b0-af06-4f5a-b353-a7a1de994339" providerId="ADAL" clId="{CC869326-5435-46F5-A17F-8AE0E3979242}" dt="2023-02-19T16:19:34.088" v="13889" actId="20577"/>
        <pc:sldMkLst>
          <pc:docMk/>
          <pc:sldMk cId="2049739803" sldId="322"/>
        </pc:sldMkLst>
        <pc:spChg chg="mod">
          <ac:chgData name="Vishan Jayasinghearachchi" userId="e0f191b0-af06-4f5a-b353-a7a1de994339" providerId="ADAL" clId="{CC869326-5435-46F5-A17F-8AE0E3979242}" dt="2023-02-19T12:43:41.959" v="9967" actId="20577"/>
          <ac:spMkLst>
            <pc:docMk/>
            <pc:sldMk cId="2049739803" sldId="322"/>
            <ac:spMk id="2" creationId="{26F851B6-2F0D-F75C-DF69-5AFED85D90FB}"/>
          </ac:spMkLst>
        </pc:spChg>
        <pc:spChg chg="mod">
          <ac:chgData name="Vishan Jayasinghearachchi" userId="e0f191b0-af06-4f5a-b353-a7a1de994339" providerId="ADAL" clId="{CC869326-5435-46F5-A17F-8AE0E3979242}" dt="2023-02-19T16:19:34.088" v="13889" actId="20577"/>
          <ac:spMkLst>
            <pc:docMk/>
            <pc:sldMk cId="2049739803" sldId="322"/>
            <ac:spMk id="3" creationId="{8860BBE8-8F56-381C-A5B4-D4F055DA2502}"/>
          </ac:spMkLst>
        </pc:spChg>
      </pc:sldChg>
      <pc:sldChg chg="addSp delSp modSp add del mod">
        <pc:chgData name="Vishan Jayasinghearachchi" userId="e0f191b0-af06-4f5a-b353-a7a1de994339" providerId="ADAL" clId="{CC869326-5435-46F5-A17F-8AE0E3979242}" dt="2023-02-19T12:53:54.207" v="10673" actId="47"/>
        <pc:sldMkLst>
          <pc:docMk/>
          <pc:sldMk cId="3587034788" sldId="323"/>
        </pc:sldMkLst>
        <pc:spChg chg="add mod">
          <ac:chgData name="Vishan Jayasinghearachchi" userId="e0f191b0-af06-4f5a-b353-a7a1de994339" providerId="ADAL" clId="{CC869326-5435-46F5-A17F-8AE0E3979242}" dt="2023-02-19T12:53:38.594" v="10669" actId="21"/>
          <ac:spMkLst>
            <pc:docMk/>
            <pc:sldMk cId="3587034788" sldId="323"/>
            <ac:spMk id="4" creationId="{37542D30-6FFD-F93C-6447-1E8046754F80}"/>
          </ac:spMkLst>
        </pc:spChg>
        <pc:spChg chg="add del">
          <ac:chgData name="Vishan Jayasinghearachchi" userId="e0f191b0-af06-4f5a-b353-a7a1de994339" providerId="ADAL" clId="{CC869326-5435-46F5-A17F-8AE0E3979242}" dt="2023-02-19T12:47:07.105" v="10052" actId="22"/>
          <ac:spMkLst>
            <pc:docMk/>
            <pc:sldMk cId="3587034788" sldId="323"/>
            <ac:spMk id="8" creationId="{67145D82-91D0-286E-627B-6773503263C1}"/>
          </ac:spMkLst>
        </pc:spChg>
        <pc:picChg chg="del">
          <ac:chgData name="Vishan Jayasinghearachchi" userId="e0f191b0-af06-4f5a-b353-a7a1de994339" providerId="ADAL" clId="{CC869326-5435-46F5-A17F-8AE0E3979242}" dt="2023-02-19T12:47:05.822" v="10050" actId="478"/>
          <ac:picMkLst>
            <pc:docMk/>
            <pc:sldMk cId="3587034788" sldId="323"/>
            <ac:picMk id="5" creationId="{A3E57F4C-ADA7-F7D5-188E-1E8E18F63517}"/>
          </ac:picMkLst>
        </pc:picChg>
      </pc:sldChg>
      <pc:sldChg chg="modSp new mod ord modAnim">
        <pc:chgData name="Vishan Jayasinghearachchi" userId="e0f191b0-af06-4f5a-b353-a7a1de994339" providerId="ADAL" clId="{CC869326-5435-46F5-A17F-8AE0E3979242}" dt="2023-02-19T16:08:04.400" v="13819"/>
        <pc:sldMkLst>
          <pc:docMk/>
          <pc:sldMk cId="2802924405" sldId="324"/>
        </pc:sldMkLst>
        <pc:spChg chg="mod">
          <ac:chgData name="Vishan Jayasinghearachchi" userId="e0f191b0-af06-4f5a-b353-a7a1de994339" providerId="ADAL" clId="{CC869326-5435-46F5-A17F-8AE0E3979242}" dt="2023-02-19T12:53:52.840" v="10672"/>
          <ac:spMkLst>
            <pc:docMk/>
            <pc:sldMk cId="2802924405" sldId="324"/>
            <ac:spMk id="2" creationId="{88E07BB9-B9D2-0BC7-0FAC-AE77FB3E42C4}"/>
          </ac:spMkLst>
        </pc:spChg>
        <pc:spChg chg="mod">
          <ac:chgData name="Vishan Jayasinghearachchi" userId="e0f191b0-af06-4f5a-b353-a7a1de994339" providerId="ADAL" clId="{CC869326-5435-46F5-A17F-8AE0E3979242}" dt="2023-02-19T12:54:50.950" v="10790" actId="20577"/>
          <ac:spMkLst>
            <pc:docMk/>
            <pc:sldMk cId="2802924405" sldId="324"/>
            <ac:spMk id="3" creationId="{B9F7F708-C4C8-F02C-5A81-A4790168BC86}"/>
          </ac:spMkLst>
        </pc:spChg>
      </pc:sldChg>
      <pc:sldChg chg="modSp add mod ord modAnim">
        <pc:chgData name="Vishan Jayasinghearachchi" userId="e0f191b0-af06-4f5a-b353-a7a1de994339" providerId="ADAL" clId="{CC869326-5435-46F5-A17F-8AE0E3979242}" dt="2023-02-19T16:09:33.065" v="13837"/>
        <pc:sldMkLst>
          <pc:docMk/>
          <pc:sldMk cId="167913393" sldId="325"/>
        </pc:sldMkLst>
        <pc:spChg chg="mod">
          <ac:chgData name="Vishan Jayasinghearachchi" userId="e0f191b0-af06-4f5a-b353-a7a1de994339" providerId="ADAL" clId="{CC869326-5435-46F5-A17F-8AE0E3979242}" dt="2023-02-19T13:35:47.139" v="12986" actId="20577"/>
          <ac:spMkLst>
            <pc:docMk/>
            <pc:sldMk cId="167913393" sldId="325"/>
            <ac:spMk id="3" creationId="{8860BBE8-8F56-381C-A5B4-D4F055DA2502}"/>
          </ac:spMkLst>
        </pc:spChg>
      </pc:sldChg>
      <pc:sldChg chg="modSp new mod">
        <pc:chgData name="Vishan Jayasinghearachchi" userId="e0f191b0-af06-4f5a-b353-a7a1de994339" providerId="ADAL" clId="{CC869326-5435-46F5-A17F-8AE0E3979242}" dt="2023-02-19T13:40:13.071" v="13563" actId="27636"/>
        <pc:sldMkLst>
          <pc:docMk/>
          <pc:sldMk cId="111884395" sldId="326"/>
        </pc:sldMkLst>
        <pc:spChg chg="mod">
          <ac:chgData name="Vishan Jayasinghearachchi" userId="e0f191b0-af06-4f5a-b353-a7a1de994339" providerId="ADAL" clId="{CC869326-5435-46F5-A17F-8AE0E3979242}" dt="2023-02-19T13:39:26.905" v="13541" actId="20577"/>
          <ac:spMkLst>
            <pc:docMk/>
            <pc:sldMk cId="111884395" sldId="326"/>
            <ac:spMk id="2" creationId="{754E5F56-60EF-C16E-C577-A4FB105D1F0D}"/>
          </ac:spMkLst>
        </pc:spChg>
        <pc:spChg chg="mod">
          <ac:chgData name="Vishan Jayasinghearachchi" userId="e0f191b0-af06-4f5a-b353-a7a1de994339" providerId="ADAL" clId="{CC869326-5435-46F5-A17F-8AE0E3979242}" dt="2023-02-19T13:40:13.071" v="13563" actId="27636"/>
          <ac:spMkLst>
            <pc:docMk/>
            <pc:sldMk cId="111884395" sldId="326"/>
            <ac:spMk id="3" creationId="{89E5EB75-3A71-5C1C-A3B7-0E63DEF222CB}"/>
          </ac:spMkLst>
        </pc:spChg>
      </pc:sldChg>
      <pc:sldMasterChg chg="modSldLayout">
        <pc:chgData name="Vishan Jayasinghearachchi" userId="e0f191b0-af06-4f5a-b353-a7a1de994339" providerId="ADAL" clId="{CC869326-5435-46F5-A17F-8AE0E3979242}" dt="2023-02-19T06:28:32.433" v="1698" actId="403"/>
        <pc:sldMasterMkLst>
          <pc:docMk/>
          <pc:sldMasterMk cId="82855549" sldId="2147483672"/>
        </pc:sldMasterMkLst>
        <pc:sldLayoutChg chg="delSp modSp mod">
          <pc:chgData name="Vishan Jayasinghearachchi" userId="e0f191b0-af06-4f5a-b353-a7a1de994339" providerId="ADAL" clId="{CC869326-5435-46F5-A17F-8AE0E3979242}" dt="2023-02-19T06:28:32.433" v="1698" actId="403"/>
          <pc:sldLayoutMkLst>
            <pc:docMk/>
            <pc:sldMasterMk cId="82855549" sldId="2147483672"/>
            <pc:sldLayoutMk cId="2739981630" sldId="2147483674"/>
          </pc:sldLayoutMkLst>
          <pc:spChg chg="mod">
            <ac:chgData name="Vishan Jayasinghearachchi" userId="e0f191b0-af06-4f5a-b353-a7a1de994339" providerId="ADAL" clId="{CC869326-5435-46F5-A17F-8AE0E3979242}" dt="2023-02-19T06:28:32.433" v="1698" actId="403"/>
            <ac:spMkLst>
              <pc:docMk/>
              <pc:sldMasterMk cId="82855549" sldId="2147483672"/>
              <pc:sldLayoutMk cId="2739981630" sldId="2147483674"/>
              <ac:spMk id="3" creationId="{00000000-0000-0000-0000-000000000000}"/>
            </ac:spMkLst>
          </pc:spChg>
          <pc:spChg chg="del mod">
            <ac:chgData name="Vishan Jayasinghearachchi" userId="e0f191b0-af06-4f5a-b353-a7a1de994339" providerId="ADAL" clId="{CC869326-5435-46F5-A17F-8AE0E3979242}" dt="2023-02-19T06:27:58.578" v="1693" actId="478"/>
            <ac:spMkLst>
              <pc:docMk/>
              <pc:sldMasterMk cId="82855549" sldId="2147483672"/>
              <pc:sldLayoutMk cId="2739981630" sldId="2147483674"/>
              <ac:spMk id="4" creationId="{00000000-0000-0000-0000-000000000000}"/>
            </ac:spMkLst>
          </pc:spChg>
          <pc:spChg chg="del">
            <ac:chgData name="Vishan Jayasinghearachchi" userId="e0f191b0-af06-4f5a-b353-a7a1de994339" providerId="ADAL" clId="{CC869326-5435-46F5-A17F-8AE0E3979242}" dt="2023-02-19T06:28:00.693" v="1694" actId="478"/>
            <ac:spMkLst>
              <pc:docMk/>
              <pc:sldMasterMk cId="82855549" sldId="2147483672"/>
              <pc:sldLayoutMk cId="2739981630" sldId="2147483674"/>
              <ac:spMk id="5" creationId="{00000000-0000-0000-0000-000000000000}"/>
            </ac:spMkLst>
          </pc:spChg>
          <pc:spChg chg="del">
            <ac:chgData name="Vishan Jayasinghearachchi" userId="e0f191b0-af06-4f5a-b353-a7a1de994339" providerId="ADAL" clId="{CC869326-5435-46F5-A17F-8AE0E3979242}" dt="2023-02-19T06:27:55.551" v="1691" actId="478"/>
            <ac:spMkLst>
              <pc:docMk/>
              <pc:sldMasterMk cId="82855549" sldId="2147483672"/>
              <pc:sldLayoutMk cId="2739981630" sldId="2147483674"/>
              <ac:spMk id="6" creationId="{00000000-0000-0000-0000-000000000000}"/>
            </ac:spMkLst>
          </pc:spChg>
        </pc:sldLayoutChg>
      </pc:sldMasterChg>
    </pc:docChg>
  </pc:docChgLst>
  <pc:docChgLst>
    <pc:chgData name="Vishan Jayasinghearachchi" userId="e0f191b0-af06-4f5a-b353-a7a1de994339" providerId="ADAL" clId="{7A5C885D-0D23-4EE5-A30B-27A6D48DAE95}"/>
    <pc:docChg chg="undo redo custSel addSld delSld modSld">
      <pc:chgData name="Vishan Jayasinghearachchi" userId="e0f191b0-af06-4f5a-b353-a7a1de994339" providerId="ADAL" clId="{7A5C885D-0D23-4EE5-A30B-27A6D48DAE95}" dt="2023-02-06T03:29:51.187" v="6290" actId="27636"/>
      <pc:docMkLst>
        <pc:docMk/>
      </pc:docMkLst>
      <pc:sldChg chg="modSp mod">
        <pc:chgData name="Vishan Jayasinghearachchi" userId="e0f191b0-af06-4f5a-b353-a7a1de994339" providerId="ADAL" clId="{7A5C885D-0D23-4EE5-A30B-27A6D48DAE95}" dt="2023-02-05T21:58:13.506" v="5117" actId="404"/>
        <pc:sldMkLst>
          <pc:docMk/>
          <pc:sldMk cId="1487700712" sldId="256"/>
        </pc:sldMkLst>
        <pc:spChg chg="mod">
          <ac:chgData name="Vishan Jayasinghearachchi" userId="e0f191b0-af06-4f5a-b353-a7a1de994339" providerId="ADAL" clId="{7A5C885D-0D23-4EE5-A30B-27A6D48DAE95}" dt="2023-02-05T21:58:13.506" v="5117" actId="404"/>
          <ac:spMkLst>
            <pc:docMk/>
            <pc:sldMk cId="1487700712" sldId="256"/>
            <ac:spMk id="2" creationId="{C02C5318-1A1E-49D0-B2E2-A4B0FA9E8A40}"/>
          </ac:spMkLst>
        </pc:spChg>
      </pc:sldChg>
      <pc:sldChg chg="del">
        <pc:chgData name="Vishan Jayasinghearachchi" userId="e0f191b0-af06-4f5a-b353-a7a1de994339" providerId="ADAL" clId="{7A5C885D-0D23-4EE5-A30B-27A6D48DAE95}" dt="2023-02-05T12:03:09.673" v="101" actId="2696"/>
        <pc:sldMkLst>
          <pc:docMk/>
          <pc:sldMk cId="497607547" sldId="258"/>
        </pc:sldMkLst>
      </pc:sldChg>
      <pc:sldChg chg="del">
        <pc:chgData name="Vishan Jayasinghearachchi" userId="e0f191b0-af06-4f5a-b353-a7a1de994339" providerId="ADAL" clId="{7A5C885D-0D23-4EE5-A30B-27A6D48DAE95}" dt="2023-02-05T12:03:12.545" v="102" actId="2696"/>
        <pc:sldMkLst>
          <pc:docMk/>
          <pc:sldMk cId="4209322005" sldId="259"/>
        </pc:sldMkLst>
      </pc:sldChg>
      <pc:sldChg chg="modSp mod">
        <pc:chgData name="Vishan Jayasinghearachchi" userId="e0f191b0-af06-4f5a-b353-a7a1de994339" providerId="ADAL" clId="{7A5C885D-0D23-4EE5-A30B-27A6D48DAE95}" dt="2023-02-05T21:52:44.436" v="5050"/>
        <pc:sldMkLst>
          <pc:docMk/>
          <pc:sldMk cId="3501347425" sldId="260"/>
        </pc:sldMkLst>
        <pc:spChg chg="mod">
          <ac:chgData name="Vishan Jayasinghearachchi" userId="e0f191b0-af06-4f5a-b353-a7a1de994339" providerId="ADAL" clId="{7A5C885D-0D23-4EE5-A30B-27A6D48DAE95}" dt="2023-02-05T21:52:44.436" v="5050"/>
          <ac:spMkLst>
            <pc:docMk/>
            <pc:sldMk cId="3501347425" sldId="260"/>
            <ac:spMk id="3" creationId="{A9CB511D-EA45-4336-847C-1252667143B5}"/>
          </ac:spMkLst>
        </pc:spChg>
      </pc:sldChg>
      <pc:sldChg chg="del">
        <pc:chgData name="Vishan Jayasinghearachchi" userId="e0f191b0-af06-4f5a-b353-a7a1de994339" providerId="ADAL" clId="{7A5C885D-0D23-4EE5-A30B-27A6D48DAE95}" dt="2023-02-05T12:03:07.544" v="100" actId="2696"/>
        <pc:sldMkLst>
          <pc:docMk/>
          <pc:sldMk cId="1703342593" sldId="261"/>
        </pc:sldMkLst>
      </pc:sldChg>
      <pc:sldChg chg="modSp new mod">
        <pc:chgData name="Vishan Jayasinghearachchi" userId="e0f191b0-af06-4f5a-b353-a7a1de994339" providerId="ADAL" clId="{7A5C885D-0D23-4EE5-A30B-27A6D48DAE95}" dt="2023-02-05T22:14:29.017" v="5579" actId="27636"/>
        <pc:sldMkLst>
          <pc:docMk/>
          <pc:sldMk cId="2444170074" sldId="261"/>
        </pc:sldMkLst>
        <pc:spChg chg="mod">
          <ac:chgData name="Vishan Jayasinghearachchi" userId="e0f191b0-af06-4f5a-b353-a7a1de994339" providerId="ADAL" clId="{7A5C885D-0D23-4EE5-A30B-27A6D48DAE95}" dt="2023-02-05T12:04:25.529" v="129" actId="20577"/>
          <ac:spMkLst>
            <pc:docMk/>
            <pc:sldMk cId="2444170074" sldId="261"/>
            <ac:spMk id="2" creationId="{A14AF5AB-F427-BFBB-137B-28704EB3A371}"/>
          </ac:spMkLst>
        </pc:spChg>
        <pc:spChg chg="mod">
          <ac:chgData name="Vishan Jayasinghearachchi" userId="e0f191b0-af06-4f5a-b353-a7a1de994339" providerId="ADAL" clId="{7A5C885D-0D23-4EE5-A30B-27A6D48DAE95}" dt="2023-02-05T22:14:29.017" v="5579" actId="27636"/>
          <ac:spMkLst>
            <pc:docMk/>
            <pc:sldMk cId="2444170074" sldId="261"/>
            <ac:spMk id="3" creationId="{FB3754EE-E650-F96A-F672-26E12BA755EB}"/>
          </ac:spMkLst>
        </pc:spChg>
      </pc:sldChg>
      <pc:sldChg chg="modSp new del mod">
        <pc:chgData name="Vishan Jayasinghearachchi" userId="e0f191b0-af06-4f5a-b353-a7a1de994339" providerId="ADAL" clId="{7A5C885D-0D23-4EE5-A30B-27A6D48DAE95}" dt="2023-02-05T16:40:12.823" v="1639" actId="2696"/>
        <pc:sldMkLst>
          <pc:docMk/>
          <pc:sldMk cId="1974098873" sldId="262"/>
        </pc:sldMkLst>
        <pc:spChg chg="mod">
          <ac:chgData name="Vishan Jayasinghearachchi" userId="e0f191b0-af06-4f5a-b353-a7a1de994339" providerId="ADAL" clId="{7A5C885D-0D23-4EE5-A30B-27A6D48DAE95}" dt="2023-02-05T13:40:05.317" v="653" actId="20577"/>
          <ac:spMkLst>
            <pc:docMk/>
            <pc:sldMk cId="1974098873" sldId="262"/>
            <ac:spMk id="2" creationId="{C3EC69D6-D2CB-C61A-D29E-53EED6A8A7E6}"/>
          </ac:spMkLst>
        </pc:spChg>
        <pc:spChg chg="mod">
          <ac:chgData name="Vishan Jayasinghearachchi" userId="e0f191b0-af06-4f5a-b353-a7a1de994339" providerId="ADAL" clId="{7A5C885D-0D23-4EE5-A30B-27A6D48DAE95}" dt="2023-02-05T13:39:58.819" v="651"/>
          <ac:spMkLst>
            <pc:docMk/>
            <pc:sldMk cId="1974098873" sldId="262"/>
            <ac:spMk id="3" creationId="{DCC57D37-17F7-0C73-030B-3B680F778A49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2:12:05.253" v="5410" actId="20577"/>
        <pc:sldMkLst>
          <pc:docMk/>
          <pc:sldMk cId="2224897766" sldId="263"/>
        </pc:sldMkLst>
        <pc:spChg chg="mod">
          <ac:chgData name="Vishan Jayasinghearachchi" userId="e0f191b0-af06-4f5a-b353-a7a1de994339" providerId="ADAL" clId="{7A5C885D-0D23-4EE5-A30B-27A6D48DAE95}" dt="2023-02-05T21:23:40.500" v="4808" actId="27636"/>
          <ac:spMkLst>
            <pc:docMk/>
            <pc:sldMk cId="2224897766" sldId="263"/>
            <ac:spMk id="2" creationId="{C34A8ABA-DE65-5D78-DD7A-A7E2D635759B}"/>
          </ac:spMkLst>
        </pc:spChg>
        <pc:spChg chg="mod">
          <ac:chgData name="Vishan Jayasinghearachchi" userId="e0f191b0-af06-4f5a-b353-a7a1de994339" providerId="ADAL" clId="{7A5C885D-0D23-4EE5-A30B-27A6D48DAE95}" dt="2023-02-05T22:12:05.253" v="5410" actId="20577"/>
          <ac:spMkLst>
            <pc:docMk/>
            <pc:sldMk cId="2224897766" sldId="263"/>
            <ac:spMk id="3" creationId="{B1BD04B5-92B7-485C-101F-A83322AA2A2F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1:59:08.126" v="5122"/>
        <pc:sldMkLst>
          <pc:docMk/>
          <pc:sldMk cId="2569655874" sldId="264"/>
        </pc:sldMkLst>
        <pc:spChg chg="mod">
          <ac:chgData name="Vishan Jayasinghearachchi" userId="e0f191b0-af06-4f5a-b353-a7a1de994339" providerId="ADAL" clId="{7A5C885D-0D23-4EE5-A30B-27A6D48DAE95}" dt="2023-02-05T16:49:37.988" v="1875" actId="20577"/>
          <ac:spMkLst>
            <pc:docMk/>
            <pc:sldMk cId="2569655874" sldId="264"/>
            <ac:spMk id="2" creationId="{6D206960-38DF-F646-ACC9-F843A78C4E2B}"/>
          </ac:spMkLst>
        </pc:spChg>
        <pc:spChg chg="mod">
          <ac:chgData name="Vishan Jayasinghearachchi" userId="e0f191b0-af06-4f5a-b353-a7a1de994339" providerId="ADAL" clId="{7A5C885D-0D23-4EE5-A30B-27A6D48DAE95}" dt="2023-02-05T17:25:07.022" v="2734" actId="20577"/>
          <ac:spMkLst>
            <pc:docMk/>
            <pc:sldMk cId="2569655874" sldId="264"/>
            <ac:spMk id="3" creationId="{03A3C743-1E33-8C26-A483-54FDC79460C7}"/>
          </ac:spMkLst>
        </pc:spChg>
      </pc:sldChg>
      <pc:sldChg chg="modSp new del mod">
        <pc:chgData name="Vishan Jayasinghearachchi" userId="e0f191b0-af06-4f5a-b353-a7a1de994339" providerId="ADAL" clId="{7A5C885D-0D23-4EE5-A30B-27A6D48DAE95}" dt="2023-02-05T21:23:00.883" v="4791" actId="47"/>
        <pc:sldMkLst>
          <pc:docMk/>
          <pc:sldMk cId="4124647370" sldId="265"/>
        </pc:sldMkLst>
        <pc:spChg chg="mod">
          <ac:chgData name="Vishan Jayasinghearachchi" userId="e0f191b0-af06-4f5a-b353-a7a1de994339" providerId="ADAL" clId="{7A5C885D-0D23-4EE5-A30B-27A6D48DAE95}" dt="2023-02-05T20:54:08.910" v="4134" actId="20577"/>
          <ac:spMkLst>
            <pc:docMk/>
            <pc:sldMk cId="4124647370" sldId="265"/>
            <ac:spMk id="3" creationId="{28245164-F00F-7756-151B-D9B29C867E19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6T03:29:51.187" v="6290" actId="27636"/>
        <pc:sldMkLst>
          <pc:docMk/>
          <pc:sldMk cId="4225293806" sldId="266"/>
        </pc:sldMkLst>
        <pc:spChg chg="mod">
          <ac:chgData name="Vishan Jayasinghearachchi" userId="e0f191b0-af06-4f5a-b353-a7a1de994339" providerId="ADAL" clId="{7A5C885D-0D23-4EE5-A30B-27A6D48DAE95}" dt="2023-02-05T16:31:06.001" v="1006"/>
          <ac:spMkLst>
            <pc:docMk/>
            <pc:sldMk cId="4225293806" sldId="266"/>
            <ac:spMk id="2" creationId="{401DC7BE-84DC-3163-452D-C62C3CFB3E9A}"/>
          </ac:spMkLst>
        </pc:spChg>
        <pc:spChg chg="mod">
          <ac:chgData name="Vishan Jayasinghearachchi" userId="e0f191b0-af06-4f5a-b353-a7a1de994339" providerId="ADAL" clId="{7A5C885D-0D23-4EE5-A30B-27A6D48DAE95}" dt="2023-02-06T03:29:51.187" v="6290" actId="27636"/>
          <ac:spMkLst>
            <pc:docMk/>
            <pc:sldMk cId="4225293806" sldId="266"/>
            <ac:spMk id="3" creationId="{EB303555-5D4A-69E3-CE21-7D2AD3122D36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1:59:32.815" v="5126"/>
        <pc:sldMkLst>
          <pc:docMk/>
          <pc:sldMk cId="2104010762" sldId="267"/>
        </pc:sldMkLst>
        <pc:spChg chg="mod">
          <ac:chgData name="Vishan Jayasinghearachchi" userId="e0f191b0-af06-4f5a-b353-a7a1de994339" providerId="ADAL" clId="{7A5C885D-0D23-4EE5-A30B-27A6D48DAE95}" dt="2023-02-05T20:48:27.096" v="4054" actId="20577"/>
          <ac:spMkLst>
            <pc:docMk/>
            <pc:sldMk cId="2104010762" sldId="267"/>
            <ac:spMk id="2" creationId="{4B8B8874-DB3F-AD12-FC24-4A4A4FCB965B}"/>
          </ac:spMkLst>
        </pc:spChg>
        <pc:spChg chg="mod">
          <ac:chgData name="Vishan Jayasinghearachchi" userId="e0f191b0-af06-4f5a-b353-a7a1de994339" providerId="ADAL" clId="{7A5C885D-0D23-4EE5-A30B-27A6D48DAE95}" dt="2023-02-05T21:16:00.904" v="4733" actId="20577"/>
          <ac:spMkLst>
            <pc:docMk/>
            <pc:sldMk cId="2104010762" sldId="267"/>
            <ac:spMk id="3" creationId="{530D0CA0-DAB7-8E21-1912-6C249BFEFBE2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1:59:16.168" v="5123"/>
        <pc:sldMkLst>
          <pc:docMk/>
          <pc:sldMk cId="756058968" sldId="268"/>
        </pc:sldMkLst>
        <pc:spChg chg="mod">
          <ac:chgData name="Vishan Jayasinghearachchi" userId="e0f191b0-af06-4f5a-b353-a7a1de994339" providerId="ADAL" clId="{7A5C885D-0D23-4EE5-A30B-27A6D48DAE95}" dt="2023-02-05T17:24:55.289" v="2733"/>
          <ac:spMkLst>
            <pc:docMk/>
            <pc:sldMk cId="756058968" sldId="268"/>
            <ac:spMk id="2" creationId="{88F4C6F7-AF0E-BE39-3CC1-EF8BDC7F4E5C}"/>
          </ac:spMkLst>
        </pc:spChg>
        <pc:spChg chg="mod">
          <ac:chgData name="Vishan Jayasinghearachchi" userId="e0f191b0-af06-4f5a-b353-a7a1de994339" providerId="ADAL" clId="{7A5C885D-0D23-4EE5-A30B-27A6D48DAE95}" dt="2023-02-05T20:48:17.417" v="4051" actId="6549"/>
          <ac:spMkLst>
            <pc:docMk/>
            <pc:sldMk cId="756058968" sldId="268"/>
            <ac:spMk id="3" creationId="{36077C0B-3560-EBCE-90E5-DD1C4E58F55C}"/>
          </ac:spMkLst>
        </pc:spChg>
      </pc:sldChg>
      <pc:sldChg chg="modSp new mod">
        <pc:chgData name="Vishan Jayasinghearachchi" userId="e0f191b0-af06-4f5a-b353-a7a1de994339" providerId="ADAL" clId="{7A5C885D-0D23-4EE5-A30B-27A6D48DAE95}" dt="2023-02-05T22:00:53.702" v="5146" actId="20577"/>
        <pc:sldMkLst>
          <pc:docMk/>
          <pc:sldMk cId="1314456361" sldId="269"/>
        </pc:sldMkLst>
        <pc:spChg chg="mod">
          <ac:chgData name="Vishan Jayasinghearachchi" userId="e0f191b0-af06-4f5a-b353-a7a1de994339" providerId="ADAL" clId="{7A5C885D-0D23-4EE5-A30B-27A6D48DAE95}" dt="2023-02-05T20:50:24.889" v="4065" actId="20577"/>
          <ac:spMkLst>
            <pc:docMk/>
            <pc:sldMk cId="1314456361" sldId="269"/>
            <ac:spMk id="2" creationId="{41CB5F46-41FC-1819-BDE4-3759BEB9C6B3}"/>
          </ac:spMkLst>
        </pc:spChg>
        <pc:spChg chg="mod">
          <ac:chgData name="Vishan Jayasinghearachchi" userId="e0f191b0-af06-4f5a-b353-a7a1de994339" providerId="ADAL" clId="{7A5C885D-0D23-4EE5-A30B-27A6D48DAE95}" dt="2023-02-05T22:00:53.702" v="5146" actId="20577"/>
          <ac:spMkLst>
            <pc:docMk/>
            <pc:sldMk cId="1314456361" sldId="269"/>
            <ac:spMk id="3" creationId="{AA8BC26C-3BCD-705E-AFE0-0084D8726D79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2:02:11.957" v="5150"/>
        <pc:sldMkLst>
          <pc:docMk/>
          <pc:sldMk cId="2846631712" sldId="270"/>
        </pc:sldMkLst>
        <pc:spChg chg="mod">
          <ac:chgData name="Vishan Jayasinghearachchi" userId="e0f191b0-af06-4f5a-b353-a7a1de994339" providerId="ADAL" clId="{7A5C885D-0D23-4EE5-A30B-27A6D48DAE95}" dt="2023-02-05T21:06:56.757" v="4636" actId="20577"/>
          <ac:spMkLst>
            <pc:docMk/>
            <pc:sldMk cId="2846631712" sldId="270"/>
            <ac:spMk id="2" creationId="{84B24D53-4DBB-6788-E689-5CE96C69EA7F}"/>
          </ac:spMkLst>
        </pc:spChg>
        <pc:spChg chg="mod">
          <ac:chgData name="Vishan Jayasinghearachchi" userId="e0f191b0-af06-4f5a-b353-a7a1de994339" providerId="ADAL" clId="{7A5C885D-0D23-4EE5-A30B-27A6D48DAE95}" dt="2023-02-05T21:42:44.139" v="4874" actId="113"/>
          <ac:spMkLst>
            <pc:docMk/>
            <pc:sldMk cId="2846631712" sldId="270"/>
            <ac:spMk id="3" creationId="{0FF7B601-6176-FBFC-F461-FB07E4827DEF}"/>
          </ac:spMkLst>
        </pc:spChg>
      </pc:sldChg>
      <pc:sldChg chg="add del">
        <pc:chgData name="Vishan Jayasinghearachchi" userId="e0f191b0-af06-4f5a-b353-a7a1de994339" providerId="ADAL" clId="{7A5C885D-0D23-4EE5-A30B-27A6D48DAE95}" dt="2023-02-05T21:23:08.403" v="4793" actId="2890"/>
        <pc:sldMkLst>
          <pc:docMk/>
          <pc:sldMk cId="428318718" sldId="271"/>
        </pc:sldMkLst>
      </pc:sldChg>
      <pc:sldChg chg="modSp new mod modAnim">
        <pc:chgData name="Vishan Jayasinghearachchi" userId="e0f191b0-af06-4f5a-b353-a7a1de994339" providerId="ADAL" clId="{7A5C885D-0D23-4EE5-A30B-27A6D48DAE95}" dt="2023-02-05T22:00:26.309" v="5135"/>
        <pc:sldMkLst>
          <pc:docMk/>
          <pc:sldMk cId="3217663226" sldId="271"/>
        </pc:sldMkLst>
        <pc:spChg chg="mod">
          <ac:chgData name="Vishan Jayasinghearachchi" userId="e0f191b0-af06-4f5a-b353-a7a1de994339" providerId="ADAL" clId="{7A5C885D-0D23-4EE5-A30B-27A6D48DAE95}" dt="2023-02-05T21:23:14.850" v="4796" actId="20577"/>
          <ac:spMkLst>
            <pc:docMk/>
            <pc:sldMk cId="3217663226" sldId="271"/>
            <ac:spMk id="2" creationId="{BAB618ED-E2D3-2169-F61C-F2EF6E3F9647}"/>
          </ac:spMkLst>
        </pc:spChg>
        <pc:spChg chg="mod">
          <ac:chgData name="Vishan Jayasinghearachchi" userId="e0f191b0-af06-4f5a-b353-a7a1de994339" providerId="ADAL" clId="{7A5C885D-0D23-4EE5-A30B-27A6D48DAE95}" dt="2023-02-05T21:49:30.437" v="4885" actId="113"/>
          <ac:spMkLst>
            <pc:docMk/>
            <pc:sldMk cId="3217663226" sldId="271"/>
            <ac:spMk id="3" creationId="{2B7C7F76-3B38-17F2-BC44-201BD1C50528}"/>
          </ac:spMkLst>
        </pc:spChg>
      </pc:sldChg>
      <pc:sldChg chg="modSp new mod">
        <pc:chgData name="Vishan Jayasinghearachchi" userId="e0f191b0-af06-4f5a-b353-a7a1de994339" providerId="ADAL" clId="{7A5C885D-0D23-4EE5-A30B-27A6D48DAE95}" dt="2023-02-05T21:57:27.972" v="5094" actId="20577"/>
        <pc:sldMkLst>
          <pc:docMk/>
          <pc:sldMk cId="1858368656" sldId="272"/>
        </pc:sldMkLst>
        <pc:spChg chg="mod">
          <ac:chgData name="Vishan Jayasinghearachchi" userId="e0f191b0-af06-4f5a-b353-a7a1de994339" providerId="ADAL" clId="{7A5C885D-0D23-4EE5-A30B-27A6D48DAE95}" dt="2023-02-05T21:57:27.972" v="5094" actId="20577"/>
          <ac:spMkLst>
            <pc:docMk/>
            <pc:sldMk cId="1858368656" sldId="272"/>
            <ac:spMk id="2" creationId="{A081CD57-E4D6-6C3B-7FA6-D075DA3CF644}"/>
          </ac:spMkLst>
        </pc:spChg>
        <pc:spChg chg="mod">
          <ac:chgData name="Vishan Jayasinghearachchi" userId="e0f191b0-af06-4f5a-b353-a7a1de994339" providerId="ADAL" clId="{7A5C885D-0D23-4EE5-A30B-27A6D48DAE95}" dt="2023-02-05T21:57:04.590" v="5064" actId="20577"/>
          <ac:spMkLst>
            <pc:docMk/>
            <pc:sldMk cId="1858368656" sldId="272"/>
            <ac:spMk id="3" creationId="{3403A2AB-8AF0-FAE2-7334-B555146AAD4C}"/>
          </ac:spMkLst>
        </pc:spChg>
      </pc:sldChg>
      <pc:sldChg chg="modSp new mod">
        <pc:chgData name="Vishan Jayasinghearachchi" userId="e0f191b0-af06-4f5a-b353-a7a1de994339" providerId="ADAL" clId="{7A5C885D-0D23-4EE5-A30B-27A6D48DAE95}" dt="2023-02-05T22:31:46.075" v="6223" actId="20577"/>
        <pc:sldMkLst>
          <pc:docMk/>
          <pc:sldMk cId="3153536081" sldId="273"/>
        </pc:sldMkLst>
        <pc:spChg chg="mod">
          <ac:chgData name="Vishan Jayasinghearachchi" userId="e0f191b0-af06-4f5a-b353-a7a1de994339" providerId="ADAL" clId="{7A5C885D-0D23-4EE5-A30B-27A6D48DAE95}" dt="2023-02-05T22:14:02.769" v="5566" actId="20577"/>
          <ac:spMkLst>
            <pc:docMk/>
            <pc:sldMk cId="3153536081" sldId="273"/>
            <ac:spMk id="2" creationId="{A6067825-1D5F-8FDC-539A-4C9DA2461CA3}"/>
          </ac:spMkLst>
        </pc:spChg>
        <pc:spChg chg="mod">
          <ac:chgData name="Vishan Jayasinghearachchi" userId="e0f191b0-af06-4f5a-b353-a7a1de994339" providerId="ADAL" clId="{7A5C885D-0D23-4EE5-A30B-27A6D48DAE95}" dt="2023-02-05T22:31:46.075" v="6223" actId="20577"/>
          <ac:spMkLst>
            <pc:docMk/>
            <pc:sldMk cId="3153536081" sldId="273"/>
            <ac:spMk id="3" creationId="{B3E20622-05DC-B01E-F3F5-54664A636CA5}"/>
          </ac:spMkLst>
        </pc:spChg>
      </pc:sldChg>
      <pc:sldChg chg="add del">
        <pc:chgData name="Vishan Jayasinghearachchi" userId="e0f191b0-af06-4f5a-b353-a7a1de994339" providerId="ADAL" clId="{7A5C885D-0D23-4EE5-A30B-27A6D48DAE95}" dt="2023-02-05T22:14:09.757" v="5568" actId="2890"/>
        <pc:sldMkLst>
          <pc:docMk/>
          <pc:sldMk cId="2637204066" sldId="274"/>
        </pc:sldMkLst>
      </pc:sldChg>
      <pc:sldChg chg="modSp add mod">
        <pc:chgData name="Vishan Jayasinghearachchi" userId="e0f191b0-af06-4f5a-b353-a7a1de994339" providerId="ADAL" clId="{7A5C885D-0D23-4EE5-A30B-27A6D48DAE95}" dt="2023-02-05T22:32:56.663" v="6231" actId="6549"/>
        <pc:sldMkLst>
          <pc:docMk/>
          <pc:sldMk cId="3671975774" sldId="274"/>
        </pc:sldMkLst>
        <pc:spChg chg="mod">
          <ac:chgData name="Vishan Jayasinghearachchi" userId="e0f191b0-af06-4f5a-b353-a7a1de994339" providerId="ADAL" clId="{7A5C885D-0D23-4EE5-A30B-27A6D48DAE95}" dt="2023-02-05T22:14:16.347" v="5570"/>
          <ac:spMkLst>
            <pc:docMk/>
            <pc:sldMk cId="3671975774" sldId="274"/>
            <ac:spMk id="2" creationId="{A6067825-1D5F-8FDC-539A-4C9DA2461CA3}"/>
          </ac:spMkLst>
        </pc:spChg>
        <pc:spChg chg="mod">
          <ac:chgData name="Vishan Jayasinghearachchi" userId="e0f191b0-af06-4f5a-b353-a7a1de994339" providerId="ADAL" clId="{7A5C885D-0D23-4EE5-A30B-27A6D48DAE95}" dt="2023-02-05T22:32:56.663" v="6231" actId="6549"/>
          <ac:spMkLst>
            <pc:docMk/>
            <pc:sldMk cId="3671975774" sldId="274"/>
            <ac:spMk id="3" creationId="{B3E20622-05DC-B01E-F3F5-54664A636CA5}"/>
          </ac:spMkLst>
        </pc:spChg>
      </pc:sldChg>
      <pc:sldChg chg="modSp new mod">
        <pc:chgData name="Vishan Jayasinghearachchi" userId="e0f191b0-af06-4f5a-b353-a7a1de994339" providerId="ADAL" clId="{7A5C885D-0D23-4EE5-A30B-27A6D48DAE95}" dt="2023-02-05T22:36:16.295" v="6282" actId="20577"/>
        <pc:sldMkLst>
          <pc:docMk/>
          <pc:sldMk cId="1082531091" sldId="275"/>
        </pc:sldMkLst>
        <pc:spChg chg="mod">
          <ac:chgData name="Vishan Jayasinghearachchi" userId="e0f191b0-af06-4f5a-b353-a7a1de994339" providerId="ADAL" clId="{7A5C885D-0D23-4EE5-A30B-27A6D48DAE95}" dt="2023-02-05T22:22:06.171" v="6004" actId="20577"/>
          <ac:spMkLst>
            <pc:docMk/>
            <pc:sldMk cId="1082531091" sldId="275"/>
            <ac:spMk id="2" creationId="{AD29C218-FF21-C9C6-256E-1A2D118B108A}"/>
          </ac:spMkLst>
        </pc:spChg>
        <pc:spChg chg="mod">
          <ac:chgData name="Vishan Jayasinghearachchi" userId="e0f191b0-af06-4f5a-b353-a7a1de994339" providerId="ADAL" clId="{7A5C885D-0D23-4EE5-A30B-27A6D48DAE95}" dt="2023-02-05T22:36:16.295" v="6282" actId="20577"/>
          <ac:spMkLst>
            <pc:docMk/>
            <pc:sldMk cId="1082531091" sldId="275"/>
            <ac:spMk id="3" creationId="{3D6F3EDD-4CA1-502E-8081-1C93A57125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9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19" y="2092947"/>
            <a:ext cx="11500561" cy="454131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tterprogramming.pub/git-branching-strategy-for-better-team-collaboration-aacb5f235d0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et-started/quickstart/github-flo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5nines.com/introduction-to-git-version-control-workflow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pull-requests/collaborating-with-pull-requests/proposing-changes-to-your-work-with-pull-requests/creating-a-pull-reque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ow%20to%20Use%20Git%20and%20Git%20Workflows%20&#8211;%20a%20Practical%20Guide" TargetMode="External"/><Relationship Id="rId3" Type="http://schemas.openxmlformats.org/officeDocument/2006/relationships/hyperlink" Target="https://dangitgit.com/en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imbtheladder.com/10-git-branching-strategy-best-practices/" TargetMode="External"/><Relationship Id="rId5" Type="http://schemas.openxmlformats.org/officeDocument/2006/relationships/hyperlink" Target="https://www.flagship.io/git-branching-strategies/" TargetMode="External"/><Relationship Id="rId4" Type="http://schemas.openxmlformats.org/officeDocument/2006/relationships/hyperlink" Target="https://www.toolsqa.com/git/branch-in-gi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Vishan.j@sliit.l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hyperlink" Target="mailto:nelum.a@sliit.l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inforest-alliance.org/wp-content/uploads/2021/06/kapok-tree-profile-1.jpg.optimal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obledesktop.com/learn/git/git-branch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Version Controlling &amp; workflows with Git -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Programming Applications And Frameworks (It3030)</a:t>
            </a:r>
            <a:endParaRPr lang="en-U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83BD-8E8E-EB4C-3986-3BF663EB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create a branch on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437E-53BC-4DB4-8984-6633E5B2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simple.</a:t>
            </a:r>
          </a:p>
          <a:p>
            <a:pPr lvl="1"/>
            <a:r>
              <a:rPr lang="en-US" i="1" dirty="0"/>
              <a:t>git branch &lt;</a:t>
            </a:r>
            <a:r>
              <a:rPr lang="en-US" i="1" dirty="0" err="1"/>
              <a:t>branch_name</a:t>
            </a:r>
            <a:r>
              <a:rPr lang="en-US" i="1" dirty="0"/>
              <a:t>&gt; </a:t>
            </a:r>
            <a:r>
              <a:rPr lang="en-US" dirty="0"/>
              <a:t>- just creates the branch based on your current branch.</a:t>
            </a:r>
          </a:p>
          <a:p>
            <a:pPr lvl="1"/>
            <a:r>
              <a:rPr lang="en-US" i="1" dirty="0"/>
              <a:t>git checkout &lt;</a:t>
            </a:r>
            <a:r>
              <a:rPr lang="en-US" i="1" dirty="0" err="1"/>
              <a:t>branch_name</a:t>
            </a:r>
            <a:r>
              <a:rPr lang="en-US" i="1" dirty="0"/>
              <a:t>&gt; </a:t>
            </a:r>
            <a:r>
              <a:rPr lang="en-US" dirty="0"/>
              <a:t>- checks out the branch.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i="1" dirty="0"/>
              <a:t>git checkout –b &lt;</a:t>
            </a:r>
            <a:r>
              <a:rPr lang="en-US" i="1" dirty="0" err="1"/>
              <a:t>branch_name</a:t>
            </a:r>
            <a:r>
              <a:rPr lang="en-US" i="1" dirty="0"/>
              <a:t>&gt; </a:t>
            </a:r>
            <a:r>
              <a:rPr lang="en-US" dirty="0"/>
              <a:t>- creates the branch, and switches to the new branch (checks it out) from your current branch immediately.</a:t>
            </a:r>
          </a:p>
        </p:txBody>
      </p:sp>
    </p:spTree>
    <p:extLst>
      <p:ext uri="{BB962C8B-B14F-4D97-AF65-F5344CB8AC3E}">
        <p14:creationId xmlns:p14="http://schemas.microsoft.com/office/powerpoint/2010/main" val="37526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D580-9462-D55E-6858-72B52476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Workflows</a:t>
            </a:r>
            <a:r>
              <a:rPr lang="en-US" dirty="0"/>
              <a:t> (</a:t>
            </a:r>
            <a:r>
              <a:rPr lang="en-US" sz="2800" dirty="0"/>
              <a:t>Branching Strategies)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77A2-95D4-F21A-E835-7BF0B59C2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is very flexible when it comes to how-to branch. There is no one standard method, but some well accepted how-to branch ‘recipes’ are there. </a:t>
            </a:r>
          </a:p>
          <a:p>
            <a:r>
              <a:rPr lang="en-US" dirty="0"/>
              <a:t>They are called workflows or branching strategies.</a:t>
            </a:r>
          </a:p>
          <a:p>
            <a:pPr lvl="1"/>
            <a:r>
              <a:rPr lang="en-US" dirty="0"/>
              <a:t>A Git workflow is a recipe or recommendation for how to use Git to accomplish work in a consistent and productive manner. </a:t>
            </a:r>
          </a:p>
          <a:p>
            <a:r>
              <a:rPr lang="en-US" dirty="0"/>
              <a:t>Some popular workflows are,</a:t>
            </a:r>
          </a:p>
          <a:p>
            <a:pPr lvl="1"/>
            <a:r>
              <a:rPr lang="en-US" dirty="0" err="1"/>
              <a:t>GitFlow</a:t>
            </a:r>
            <a:endParaRPr lang="en-US" dirty="0"/>
          </a:p>
          <a:p>
            <a:pPr lvl="1"/>
            <a:r>
              <a:rPr lang="en-US" dirty="0"/>
              <a:t>GitHub Flow</a:t>
            </a:r>
          </a:p>
          <a:p>
            <a:pPr lvl="1"/>
            <a:r>
              <a:rPr lang="en-US" dirty="0"/>
              <a:t>GitLab Flow</a:t>
            </a:r>
          </a:p>
          <a:p>
            <a:pPr lvl="1"/>
            <a:r>
              <a:rPr lang="en-US" dirty="0"/>
              <a:t>Trunk Based Development (goes with CI/ CD)</a:t>
            </a:r>
          </a:p>
        </p:txBody>
      </p:sp>
    </p:spTree>
    <p:extLst>
      <p:ext uri="{BB962C8B-B14F-4D97-AF65-F5344CB8AC3E}">
        <p14:creationId xmlns:p14="http://schemas.microsoft.com/office/powerpoint/2010/main" val="357723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26EC-BDCF-328D-D3E7-F63588F9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Branching: An Example (</a:t>
            </a:r>
            <a:r>
              <a:rPr lang="en-US" dirty="0" err="1"/>
              <a:t>GitFlow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026D5B0-614B-094F-E382-BEC04E3D0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743" y="1965367"/>
            <a:ext cx="10388512" cy="4541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130CA-7875-2D0D-982B-75EF9B6218B2}"/>
              </a:ext>
            </a:extLst>
          </p:cNvPr>
          <p:cNvSpPr txBox="1"/>
          <p:nvPr/>
        </p:nvSpPr>
        <p:spPr>
          <a:xfrm>
            <a:off x="3135982" y="6507205"/>
            <a:ext cx="5920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Source: </a:t>
            </a:r>
            <a:r>
              <a:rPr lang="en-US" sz="1050" dirty="0">
                <a:hlinkClick r:id="rId4"/>
              </a:rPr>
              <a:t>https://betterprogramming.pub/git-branching-strategy-for-better-team-collaboration-aacb5f235d05</a:t>
            </a:r>
            <a:r>
              <a:rPr lang="en-US" sz="1050" dirty="0"/>
              <a:t> </a:t>
            </a:r>
          </a:p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202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B116-D89C-1527-F54E-2B8BE508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AB4E-254F-7FAF-FB4E-C4A5F442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GitFlow</a:t>
            </a:r>
            <a:r>
              <a:rPr lang="en-US" dirty="0"/>
              <a:t> is very comprehensive. </a:t>
            </a:r>
          </a:p>
          <a:p>
            <a:pPr lvl="1"/>
            <a:r>
              <a:rPr lang="en-US" dirty="0"/>
              <a:t>Can become unnecessarily complex for small projects.</a:t>
            </a:r>
          </a:p>
          <a:p>
            <a:r>
              <a:rPr lang="en-US" dirty="0"/>
              <a:t>It is more suited to Enterprise grade software development efforts.</a:t>
            </a:r>
          </a:p>
          <a:p>
            <a:pPr lvl="1"/>
            <a:r>
              <a:rPr lang="en-US" dirty="0"/>
              <a:t>For most use cases, it is overkill.</a:t>
            </a:r>
          </a:p>
          <a:p>
            <a:r>
              <a:rPr lang="en-US" dirty="0"/>
              <a:t>Therefore, a simpler alternative is preferable for most use cases.</a:t>
            </a:r>
          </a:p>
          <a:p>
            <a:pPr lvl="1"/>
            <a:r>
              <a:rPr lang="en-US" dirty="0"/>
              <a:t>One such workflow is the GitHub Flow which can be used by anybody.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2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7BB9-B9D2-0BC7-0FAC-AE77FB3E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Github</a:t>
            </a:r>
            <a:r>
              <a:rPr lang="en-US" dirty="0"/>
              <a:t>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F708-C4C8-F02C-5A81-A4790168B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GitHub based simple workflow.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Create a new feature branch from the main (master) branch.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Make the necessary changes to the feature branch – continue until you think your feature is ready.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Once you think the feature is done, ask for feedback from the other developers – create a Pull Request (PR) for this.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Address their review comments received on the Pull Request (PR).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Merge your Pull Request (PR) to the main branch.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Delete your feature branch.</a:t>
            </a:r>
          </a:p>
          <a:p>
            <a:pPr marL="0" indent="0">
              <a:buNone/>
            </a:pPr>
            <a:r>
              <a:rPr lang="en-US" dirty="0"/>
              <a:t>Refer the official documentation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2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201B-6E34-62DD-B4E5-33FE85FB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Github</a:t>
            </a:r>
            <a:r>
              <a:rPr lang="en-US" dirty="0"/>
              <a:t> Flow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A3E57F4C-ADA7-F7D5-188E-1E8E18F63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981" y="2415761"/>
            <a:ext cx="10470038" cy="3612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122D9-DD8F-57C8-F63C-177F027869EB}"/>
              </a:ext>
            </a:extLst>
          </p:cNvPr>
          <p:cNvSpPr txBox="1"/>
          <p:nvPr/>
        </p:nvSpPr>
        <p:spPr>
          <a:xfrm>
            <a:off x="3774691" y="6025039"/>
            <a:ext cx="464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https://build5nines.com/introduction-to-git-version-control-workflow/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3038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47FD-31ED-969B-DF09-662AA4B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 (PR)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FA7E-432C-9234-5C98-181A115FF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Pull Request (PR) is used to propose a new change to a repository (usually to the main branch). </a:t>
            </a:r>
          </a:p>
          <a:p>
            <a:r>
              <a:rPr lang="en-US" dirty="0"/>
              <a:t>Usually, the proposed changes are in a feature branch, which ensures that the main branch will only contain code which is tested and working.</a:t>
            </a:r>
          </a:p>
          <a:p>
            <a:r>
              <a:rPr lang="en-US" dirty="0"/>
              <a:t>The other collaborators will have to verify that the proposed change (PR) is OK first. </a:t>
            </a:r>
          </a:p>
          <a:p>
            <a:r>
              <a:rPr lang="en-US" dirty="0"/>
              <a:t>If the PR is OK, they will accept it. Or else, they will suggest changes until it is acceptable.</a:t>
            </a:r>
          </a:p>
          <a:p>
            <a:r>
              <a:rPr lang="en-US" dirty="0"/>
              <a:t>Once the PR is accepted, the changes in the feature branch are merged automatically to the main branch, bringing the proposed change to the main branch.</a:t>
            </a:r>
          </a:p>
          <a:p>
            <a:r>
              <a:rPr lang="en-US" dirty="0"/>
              <a:t>Find the official documentation on Creating PRs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89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ECBC-ABA6-9A5B-868C-B87BB7DD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Branching: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880A-1997-11C9-4D6C-6F08B6DD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branch for each feature. Do not work on multiple features in a single branch.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Ideally, only one person should work on one feature branch.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branches should be short-lived. They </a:t>
            </a:r>
            <a:r>
              <a:rPr lang="en-US" b="1" dirty="0"/>
              <a:t>should not exist </a:t>
            </a:r>
            <a:r>
              <a:rPr lang="en-US" dirty="0"/>
              <a:t>once the feature is complete.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the local and remote feature branch after merging to the master branch (see point 3).</a:t>
            </a:r>
          </a:p>
        </p:txBody>
      </p:sp>
    </p:spTree>
    <p:extLst>
      <p:ext uri="{BB962C8B-B14F-4D97-AF65-F5344CB8AC3E}">
        <p14:creationId xmlns:p14="http://schemas.microsoft.com/office/powerpoint/2010/main" val="288441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ECBC-ABA6-9A5B-868C-B87BB7DD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Branching: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880A-1997-11C9-4D6C-6F08B6DD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Merge early and often to avoid merge conflicts.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Keep the master branch clean. Only </a:t>
            </a:r>
            <a:r>
              <a:rPr lang="en-US" i="1" dirty="0"/>
              <a:t>production ready</a:t>
            </a:r>
            <a:r>
              <a:rPr lang="en-US" dirty="0"/>
              <a:t> code should be in the master branch. It is better to </a:t>
            </a:r>
            <a:r>
              <a:rPr lang="en-US" b="1" dirty="0"/>
              <a:t>avoid</a:t>
            </a:r>
            <a:r>
              <a:rPr lang="en-US" dirty="0"/>
              <a:t> working directly on the master branch.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Use a good naming convention to name your feature branches. Everyone should stick to the same naming convention.</a:t>
            </a:r>
          </a:p>
          <a:p>
            <a:pPr lvl="1"/>
            <a:r>
              <a:rPr lang="en-US" dirty="0"/>
              <a:t>E.g.:</a:t>
            </a:r>
          </a:p>
          <a:p>
            <a:pPr lvl="2"/>
            <a:r>
              <a:rPr lang="en-US" dirty="0"/>
              <a:t> feature/&lt;username&gt;/task-name-in-lowercase-spaces-replaced-with-dashes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vishan.j</a:t>
            </a:r>
            <a:r>
              <a:rPr lang="en-US" dirty="0"/>
              <a:t>/awesome-feature-x-to-our-app</a:t>
            </a:r>
          </a:p>
        </p:txBody>
      </p:sp>
    </p:spTree>
    <p:extLst>
      <p:ext uri="{BB962C8B-B14F-4D97-AF65-F5344CB8AC3E}">
        <p14:creationId xmlns:p14="http://schemas.microsoft.com/office/powerpoint/2010/main" val="15875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51B6-2F0D-F75C-DF69-5AFED85D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general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BBE8-8F56-381C-A5B4-D4F055DA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Make small, incremental changes.</a:t>
            </a:r>
          </a:p>
          <a:p>
            <a:pPr lvl="2"/>
            <a:r>
              <a:rPr lang="en-US" dirty="0"/>
              <a:t>Don’t make huge changes in one go. If you have a big feature to add, break it down to smaller features and add one at a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commits atomic.</a:t>
            </a:r>
          </a:p>
          <a:p>
            <a:pPr lvl="2"/>
            <a:r>
              <a:rPr lang="en-US" dirty="0"/>
              <a:t>It is better if each commit is focused on one part of the feature. This will minimize the damage if you must revert a commit.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often.</a:t>
            </a:r>
          </a:p>
          <a:p>
            <a:pPr marL="1051200" lvl="2" indent="-457200"/>
            <a:r>
              <a:rPr lang="en-US" dirty="0"/>
              <a:t>Commit your changes often. Even if the work is not done.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Pull the changes in origin/main branch before you create a new branch from your local/main.</a:t>
            </a:r>
          </a:p>
          <a:p>
            <a:pPr lvl="2"/>
            <a:r>
              <a:rPr lang="en-US" dirty="0"/>
              <a:t>This ensures that the new feature branch is created with all the latest changes in master. This reduces the possibility of merge conflicts later.</a:t>
            </a:r>
          </a:p>
        </p:txBody>
      </p:sp>
    </p:spTree>
    <p:extLst>
      <p:ext uri="{BB962C8B-B14F-4D97-AF65-F5344CB8AC3E}">
        <p14:creationId xmlns:p14="http://schemas.microsoft.com/office/powerpoint/2010/main" val="1679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A3D6-EF10-CD6F-60D1-8937786E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3CA8-E04F-B2BA-CFCE-2FAF5874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56" y="2180496"/>
            <a:ext cx="11334288" cy="4371133"/>
          </a:xfrm>
        </p:spPr>
        <p:txBody>
          <a:bodyPr/>
          <a:lstStyle/>
          <a:p>
            <a:r>
              <a:rPr lang="en-US" dirty="0"/>
              <a:t>After completing this lecture, you will be able to,</a:t>
            </a:r>
          </a:p>
          <a:p>
            <a:pPr lvl="1"/>
            <a:r>
              <a:rPr lang="en-US" dirty="0"/>
              <a:t>Apply the basic concepts of Git for version controlling</a:t>
            </a:r>
          </a:p>
          <a:p>
            <a:pPr lvl="1"/>
            <a:r>
              <a:rPr lang="en-US" dirty="0"/>
              <a:t>Apply an efficient branching strategy for a team</a:t>
            </a:r>
          </a:p>
          <a:p>
            <a:pPr lvl="1"/>
            <a:r>
              <a:rPr lang="en-US" dirty="0"/>
              <a:t>Describe what a git workflow is and why a workflow is important.</a:t>
            </a:r>
          </a:p>
          <a:p>
            <a:pPr lvl="1"/>
            <a:r>
              <a:rPr lang="en-US" dirty="0"/>
              <a:t>Apply a simple git workflow to your own projects.</a:t>
            </a:r>
          </a:p>
        </p:txBody>
      </p:sp>
    </p:spTree>
    <p:extLst>
      <p:ext uri="{BB962C8B-B14F-4D97-AF65-F5344CB8AC3E}">
        <p14:creationId xmlns:p14="http://schemas.microsoft.com/office/powerpoint/2010/main" val="238466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51B6-2F0D-F75C-DF69-5AFED85D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general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BBE8-8F56-381C-A5B4-D4F055DA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Push local feature branch commits to Remote often.</a:t>
            </a:r>
          </a:p>
          <a:p>
            <a:pPr lvl="2"/>
            <a:r>
              <a:rPr lang="en-US" dirty="0"/>
              <a:t>Even if it is an unfinished feature, push it. That’s good for safekeeping.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Use branches.</a:t>
            </a:r>
          </a:p>
          <a:p>
            <a:pPr lvl="2"/>
            <a:r>
              <a:rPr lang="en-US" dirty="0"/>
              <a:t>See the section on branching for a comprehensive set of reasons.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Write good commit messages.</a:t>
            </a:r>
          </a:p>
          <a:p>
            <a:pPr lvl="2"/>
            <a:r>
              <a:rPr lang="en-US" dirty="0"/>
              <a:t>Make the lives of other Software Engineers, DevOps engineers, QA engineers easier.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Select one branching strategy (Git Workflow) and stick with it.</a:t>
            </a:r>
          </a:p>
          <a:p>
            <a:pPr lvl="2"/>
            <a:r>
              <a:rPr lang="en-US" dirty="0"/>
              <a:t>Select one that suits you and use it well.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5F56-60EF-C16E-C577-A4FB105D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EB75-3A71-5C1C-A3B7-0E63DEF2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Git branching</a:t>
            </a:r>
          </a:p>
          <a:p>
            <a:pPr lvl="1"/>
            <a:r>
              <a:rPr lang="en-US" sz="1800" dirty="0"/>
              <a:t>The basics</a:t>
            </a:r>
          </a:p>
          <a:p>
            <a:pPr lvl="1"/>
            <a:r>
              <a:rPr lang="en-US" sz="1800" dirty="0"/>
              <a:t>How do we create a branch on git?</a:t>
            </a:r>
          </a:p>
          <a:p>
            <a:pPr lvl="1"/>
            <a:r>
              <a:rPr lang="en-US" sz="1800" dirty="0"/>
              <a:t>Workflows (Branching strategies)</a:t>
            </a:r>
          </a:p>
          <a:p>
            <a:pPr lvl="1"/>
            <a:r>
              <a:rPr lang="en-US" sz="1800" dirty="0"/>
              <a:t>An Example (</a:t>
            </a:r>
            <a:r>
              <a:rPr lang="en-US" sz="1800" dirty="0" err="1"/>
              <a:t>GitFlow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 Simpler Git Workflow</a:t>
            </a:r>
          </a:p>
          <a:p>
            <a:pPr lvl="2"/>
            <a:r>
              <a:rPr lang="en-US" sz="1600" dirty="0"/>
              <a:t>The GitHub Flow</a:t>
            </a:r>
          </a:p>
          <a:p>
            <a:pPr lvl="2"/>
            <a:r>
              <a:rPr lang="en-US" sz="1600" dirty="0"/>
              <a:t>Pull Requests (PRs)</a:t>
            </a:r>
          </a:p>
          <a:p>
            <a:pPr lvl="1"/>
            <a:r>
              <a:rPr lang="en-US" sz="1800" dirty="0"/>
              <a:t>Best practices for branching</a:t>
            </a:r>
          </a:p>
          <a:p>
            <a:r>
              <a:rPr lang="en-US" sz="2200" dirty="0"/>
              <a:t>Git general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1188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D10B-C8D2-D497-9FC6-8263CB42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D60B-884F-654F-BFE7-209F079F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on these topics to be up to date on some current trends.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Continuous Integration and Continuous Deployment (CI/ CD).</a:t>
            </a:r>
          </a:p>
          <a:p>
            <a:r>
              <a:rPr lang="en-US" dirty="0"/>
              <a:t>Compare Trunk based development workflow with </a:t>
            </a:r>
            <a:r>
              <a:rPr lang="en-US" dirty="0" err="1"/>
              <a:t>GitFlow</a:t>
            </a:r>
            <a:r>
              <a:rPr lang="en-US" dirty="0"/>
              <a:t> workflow.</a:t>
            </a:r>
          </a:p>
          <a:p>
            <a:pPr lvl="1"/>
            <a:r>
              <a:rPr lang="en-US" dirty="0"/>
              <a:t>Understand when to use which.</a:t>
            </a:r>
          </a:p>
          <a:p>
            <a:r>
              <a:rPr lang="en-US" dirty="0"/>
              <a:t>Read on Pull Requests.</a:t>
            </a:r>
          </a:p>
          <a:p>
            <a:r>
              <a:rPr lang="en-US" dirty="0"/>
              <a:t>Read on Git Rebase and see why it’s a better alternative to Git Merge.</a:t>
            </a:r>
          </a:p>
        </p:txBody>
      </p:sp>
    </p:spTree>
    <p:extLst>
      <p:ext uri="{BB962C8B-B14F-4D97-AF65-F5344CB8AC3E}">
        <p14:creationId xmlns:p14="http://schemas.microsoft.com/office/powerpoint/2010/main" val="342695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77A8-81DA-7AF0-EEAF-5D583D8B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1C96-BFA9-B430-E052-A95E9B05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Pro Git - Scott Chacon and Ben Straub [Free eBook]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>
                <a:hlinkClick r:id="rId3"/>
              </a:rPr>
              <a:t>Dangit</a:t>
            </a:r>
            <a:r>
              <a:rPr lang="fr-FR" dirty="0">
                <a:hlinkClick r:id="rId3"/>
              </a:rPr>
              <a:t>, Git!?! [Git quick </a:t>
            </a:r>
            <a:r>
              <a:rPr lang="fr-FR" dirty="0" err="1">
                <a:hlinkClick r:id="rId3"/>
              </a:rPr>
              <a:t>reference</a:t>
            </a:r>
            <a:r>
              <a:rPr lang="fr-FR" dirty="0">
                <a:hlinkClick r:id="rId3"/>
              </a:rPr>
              <a:t>]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Branch in Git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What Are the Best Git Branching Strategies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10 Git Branching Strategy Best Practices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Trunk-based Development vs. Git Flow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8"/>
              </a:rPr>
              <a:t>How to Use Git and Git Workflows – a Practical Guide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7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  <a:hlinkClick r:id="rId3"/>
              </a:rPr>
              <a:t>Vishan.j@sliit.lk</a:t>
            </a:r>
            <a:endParaRPr lang="en-US">
              <a:solidFill>
                <a:schemeClr val="bg2"/>
              </a:solidFill>
            </a:endParaRPr>
          </a:p>
          <a:p>
            <a:r>
              <a:rPr lang="en-US" sz="1800" u="sng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4"/>
              </a:rPr>
              <a:t>nelum.a@sliit.lk</a:t>
            </a:r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CEE2-DEB9-F3BC-5EE2-014496E4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8A27-B0D6-5004-AAEC-7E4DA285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Recap from the previous week</a:t>
            </a:r>
          </a:p>
          <a:p>
            <a:r>
              <a:rPr lang="en-US" sz="2200" dirty="0"/>
              <a:t>Git branching</a:t>
            </a:r>
          </a:p>
          <a:p>
            <a:pPr lvl="1"/>
            <a:r>
              <a:rPr lang="en-US" sz="1800" dirty="0"/>
              <a:t>The basics</a:t>
            </a:r>
          </a:p>
          <a:p>
            <a:pPr lvl="1"/>
            <a:r>
              <a:rPr lang="en-US" sz="1800" dirty="0"/>
              <a:t>How do we create a branch on git?</a:t>
            </a:r>
          </a:p>
          <a:p>
            <a:pPr lvl="1"/>
            <a:r>
              <a:rPr lang="en-US" sz="1800" dirty="0"/>
              <a:t>Workflows (Branching strategies)</a:t>
            </a:r>
          </a:p>
          <a:p>
            <a:pPr lvl="1"/>
            <a:r>
              <a:rPr lang="en-US" sz="1800" dirty="0"/>
              <a:t>An Example (</a:t>
            </a:r>
            <a:r>
              <a:rPr lang="en-US" sz="1800" dirty="0" err="1"/>
              <a:t>GitFlow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 Simpler Git Workflow</a:t>
            </a:r>
          </a:p>
          <a:p>
            <a:pPr lvl="2"/>
            <a:r>
              <a:rPr lang="en-US" sz="1600" dirty="0"/>
              <a:t>The GitHub Flow</a:t>
            </a:r>
          </a:p>
          <a:p>
            <a:pPr lvl="2"/>
            <a:r>
              <a:rPr lang="en-US" sz="1600" dirty="0"/>
              <a:t>Pull Requests (PRs)</a:t>
            </a:r>
          </a:p>
          <a:p>
            <a:pPr lvl="1"/>
            <a:r>
              <a:rPr lang="en-US" sz="1800" dirty="0"/>
              <a:t>Best practices for branching</a:t>
            </a:r>
          </a:p>
          <a:p>
            <a:r>
              <a:rPr lang="en-US" sz="2200" dirty="0"/>
              <a:t>Git general best practices</a:t>
            </a:r>
          </a:p>
          <a:p>
            <a:r>
              <a:rPr lang="en-US" sz="2200" dirty="0"/>
              <a:t>Additional topics</a:t>
            </a:r>
          </a:p>
          <a:p>
            <a:r>
              <a:rPr lang="en-US" sz="22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8878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8A6-841F-5FB5-1A52-88B2A3F4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previous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F40B-655E-DC5D-8D85-E14DEBAD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Version Controlling: Scenario Discussion</a:t>
            </a:r>
          </a:p>
          <a:p>
            <a:r>
              <a:rPr lang="en-US" dirty="0"/>
              <a:t>A bit of history on Version Controlling Systems (VCS)</a:t>
            </a:r>
          </a:p>
          <a:p>
            <a:r>
              <a:rPr lang="en-US" dirty="0"/>
              <a:t>Git Basic Concepts</a:t>
            </a:r>
          </a:p>
          <a:p>
            <a:pPr lvl="1"/>
            <a:r>
              <a:rPr lang="en-US" dirty="0"/>
              <a:t>Repositories – Local and Remote</a:t>
            </a:r>
          </a:p>
          <a:p>
            <a:pPr lvl="1"/>
            <a:r>
              <a:rPr lang="en-US" dirty="0"/>
              <a:t>Each user has their own local repository</a:t>
            </a:r>
          </a:p>
          <a:p>
            <a:pPr lvl="2"/>
            <a:r>
              <a:rPr lang="en-US" dirty="0"/>
              <a:t>This local repository can be obtained by,</a:t>
            </a:r>
          </a:p>
          <a:p>
            <a:pPr lvl="3"/>
            <a:r>
              <a:rPr lang="en-US" dirty="0"/>
              <a:t>Copying from another user (P2P)</a:t>
            </a:r>
          </a:p>
          <a:p>
            <a:pPr lvl="3"/>
            <a:r>
              <a:rPr lang="en-US" b="1" dirty="0"/>
              <a:t>Cloning</a:t>
            </a:r>
            <a:r>
              <a:rPr lang="en-US" dirty="0"/>
              <a:t> it from a remote repository (on GitHub, </a:t>
            </a:r>
            <a:r>
              <a:rPr lang="en-US" dirty="0" err="1"/>
              <a:t>BitBucket</a:t>
            </a:r>
            <a:r>
              <a:rPr lang="en-US" dirty="0"/>
              <a:t> etc.)</a:t>
            </a:r>
          </a:p>
          <a:p>
            <a:pPr lvl="3"/>
            <a:r>
              <a:rPr lang="en-US" dirty="0"/>
              <a:t>Initializing their own repository.</a:t>
            </a:r>
          </a:p>
          <a:p>
            <a:pPr lvl="1"/>
            <a:r>
              <a:rPr lang="en-US" dirty="0"/>
              <a:t>Commits</a:t>
            </a:r>
          </a:p>
          <a:p>
            <a:pPr lvl="1"/>
            <a:r>
              <a:rPr lang="en-US" dirty="0"/>
              <a:t>Basic git operations (git add, commit, push, pull)</a:t>
            </a:r>
          </a:p>
        </p:txBody>
      </p:sp>
    </p:spTree>
    <p:extLst>
      <p:ext uri="{BB962C8B-B14F-4D97-AF65-F5344CB8AC3E}">
        <p14:creationId xmlns:p14="http://schemas.microsoft.com/office/powerpoint/2010/main" val="295945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6B36-028C-6861-BCC2-E2257F3A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Branching: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6464-6566-8E50-A492-2FF7B243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19" y="2092948"/>
            <a:ext cx="6479287" cy="4392694"/>
          </a:xfrm>
        </p:spPr>
        <p:txBody>
          <a:bodyPr/>
          <a:lstStyle/>
          <a:p>
            <a:r>
              <a:rPr lang="en-US" dirty="0"/>
              <a:t>Think of a tree. What is a branch in a tree?</a:t>
            </a:r>
          </a:p>
          <a:p>
            <a:pPr lvl="1"/>
            <a:r>
              <a:rPr lang="en-US" dirty="0"/>
              <a:t>An offshoot of the trunk of a tree.</a:t>
            </a:r>
          </a:p>
          <a:p>
            <a:r>
              <a:rPr lang="en-US" dirty="0"/>
              <a:t>What is a branch in Git?</a:t>
            </a:r>
          </a:p>
          <a:p>
            <a:pPr lvl="1"/>
            <a:r>
              <a:rPr lang="en-US" dirty="0"/>
              <a:t>The default branch in Git is the </a:t>
            </a:r>
            <a:r>
              <a:rPr lang="en-US" b="1" i="1" dirty="0"/>
              <a:t>master</a:t>
            </a:r>
            <a:r>
              <a:rPr lang="en-US" dirty="0"/>
              <a:t> branch (It is like the trunk of a tree).</a:t>
            </a:r>
          </a:p>
          <a:p>
            <a:pPr lvl="1"/>
            <a:r>
              <a:rPr lang="en-US" dirty="0"/>
              <a:t>Very simply put, a branch is a detour you make from the main path of development.</a:t>
            </a:r>
          </a:p>
        </p:txBody>
      </p:sp>
      <p:pic>
        <p:nvPicPr>
          <p:cNvPr id="7" name="Picture 6" descr="A tree with many branches&#10;&#10;Description automatically generated with low confidence">
            <a:extLst>
              <a:ext uri="{FF2B5EF4-FFF2-40B4-BE49-F238E27FC236}">
                <a16:creationId xmlns:a16="http://schemas.microsoft.com/office/drawing/2014/main" id="{3DB822EB-A37B-592A-7DAB-667C635F9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30" y="2092948"/>
            <a:ext cx="4350078" cy="4350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680DA-161D-1F90-D311-B7D418C43CDF}"/>
              </a:ext>
            </a:extLst>
          </p:cNvPr>
          <p:cNvSpPr txBox="1"/>
          <p:nvPr/>
        </p:nvSpPr>
        <p:spPr>
          <a:xfrm>
            <a:off x="6915011" y="6425740"/>
            <a:ext cx="4931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https://www.rainforest-alliance.org/wp-content/uploads/2021/06/kapok-tree-profile-1.jpg.optimal.jpg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3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E444-9B39-8ABB-F4B6-8B5128A6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Branching: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9261-5854-0F22-8627-EBD14544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branching needed?</a:t>
            </a:r>
          </a:p>
          <a:p>
            <a:pPr lvl="1"/>
            <a:r>
              <a:rPr lang="en-US" dirty="0"/>
              <a:t>Branching lets developers work independently inside a single code repository.</a:t>
            </a:r>
          </a:p>
          <a:p>
            <a:pPr lvl="2"/>
            <a:r>
              <a:rPr lang="en-US" dirty="0"/>
              <a:t>E.g., In product X, Amith works on feature A, while </a:t>
            </a:r>
            <a:r>
              <a:rPr lang="en-US" dirty="0" err="1"/>
              <a:t>Binesh</a:t>
            </a:r>
            <a:r>
              <a:rPr lang="en-US" dirty="0"/>
              <a:t> works on feature B. </a:t>
            </a:r>
          </a:p>
          <a:p>
            <a:pPr lvl="2"/>
            <a:r>
              <a:rPr lang="en-US" dirty="0"/>
              <a:t>If both have their code in just their local repositories, then no problem.</a:t>
            </a:r>
          </a:p>
          <a:p>
            <a:pPr lvl="2"/>
            <a:r>
              <a:rPr lang="en-US" dirty="0"/>
              <a:t>Now, it is a good practice to push your changes to the remote repository regularly. </a:t>
            </a:r>
          </a:p>
          <a:p>
            <a:pPr lvl="3"/>
            <a:r>
              <a:rPr lang="en-US" dirty="0"/>
              <a:t>What sort of problems can be expected when they do that?</a:t>
            </a:r>
          </a:p>
          <a:p>
            <a:pPr lvl="4"/>
            <a:r>
              <a:rPr lang="en-US" b="1" dirty="0"/>
              <a:t>Merge Conflicts!</a:t>
            </a:r>
          </a:p>
          <a:p>
            <a:pPr lvl="1"/>
            <a:r>
              <a:rPr lang="en-US" dirty="0"/>
              <a:t>Any solution to the above problem?</a:t>
            </a:r>
          </a:p>
          <a:p>
            <a:pPr lvl="2"/>
            <a:r>
              <a:rPr lang="en-US" dirty="0"/>
              <a:t>Yes, let each of them work on their own branch.</a:t>
            </a:r>
          </a:p>
        </p:txBody>
      </p:sp>
    </p:spTree>
    <p:extLst>
      <p:ext uri="{BB962C8B-B14F-4D97-AF65-F5344CB8AC3E}">
        <p14:creationId xmlns:p14="http://schemas.microsoft.com/office/powerpoint/2010/main" val="314183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D121-54B4-8801-A141-D3A7CB38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Branching: The basics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DEDBE-ABA0-7ABD-495E-4075638A073C}"/>
              </a:ext>
            </a:extLst>
          </p:cNvPr>
          <p:cNvSpPr txBox="1"/>
          <p:nvPr/>
        </p:nvSpPr>
        <p:spPr>
          <a:xfrm>
            <a:off x="3607177" y="5972773"/>
            <a:ext cx="49776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Example on git branching. Source: </a:t>
            </a:r>
            <a:r>
              <a:rPr lang="en-US" sz="1050" dirty="0">
                <a:hlinkClick r:id="rId2"/>
              </a:rPr>
              <a:t>https://www.nobledesktop.com/learn/git/git-branches</a:t>
            </a:r>
            <a:r>
              <a:rPr lang="en-US" sz="1050" dirty="0"/>
              <a:t> </a:t>
            </a:r>
          </a:p>
        </p:txBody>
      </p:sp>
      <p:pic>
        <p:nvPicPr>
          <p:cNvPr id="12" name="Content Placeholder 11" descr="Diagram, schematic&#10;&#10;Description automatically generated">
            <a:extLst>
              <a:ext uri="{FF2B5EF4-FFF2-40B4-BE49-F238E27FC236}">
                <a16:creationId xmlns:a16="http://schemas.microsoft.com/office/drawing/2014/main" id="{D9A2C738-D692-DA34-D6A9-863118C93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9842" y="2143983"/>
            <a:ext cx="7472316" cy="3828790"/>
          </a:xfrm>
        </p:spPr>
      </p:pic>
    </p:spTree>
    <p:extLst>
      <p:ext uri="{BB962C8B-B14F-4D97-AF65-F5344CB8AC3E}">
        <p14:creationId xmlns:p14="http://schemas.microsoft.com/office/powerpoint/2010/main" val="57356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E444-9B39-8ABB-F4B6-8B5128A6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Branching: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9261-5854-0F22-8627-EBD14544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is branching needed? (continued)</a:t>
            </a:r>
          </a:p>
          <a:p>
            <a:pPr lvl="1"/>
            <a:r>
              <a:rPr lang="en-US" dirty="0"/>
              <a:t>Allows a developer to switch among different tasks easily.</a:t>
            </a:r>
          </a:p>
          <a:p>
            <a:pPr lvl="2"/>
            <a:r>
              <a:rPr lang="en-US" dirty="0"/>
              <a:t>Suppose while Amith is working on feature A, he gets a request to attend to a major issue in the product X.</a:t>
            </a:r>
          </a:p>
          <a:p>
            <a:pPr lvl="3"/>
            <a:r>
              <a:rPr lang="en-US" dirty="0"/>
              <a:t>If Amith is working on his local master branch, he will now have to, </a:t>
            </a:r>
          </a:p>
          <a:p>
            <a:pPr lvl="4"/>
            <a:r>
              <a:rPr lang="en-US" dirty="0"/>
              <a:t>Undo all the changes he did.</a:t>
            </a:r>
          </a:p>
          <a:p>
            <a:pPr lvl="4"/>
            <a:r>
              <a:rPr lang="en-US" dirty="0"/>
              <a:t>Fix the issue.</a:t>
            </a:r>
          </a:p>
          <a:p>
            <a:pPr lvl="4"/>
            <a:r>
              <a:rPr lang="en-US" dirty="0"/>
              <a:t>Restart the work on feature A.</a:t>
            </a:r>
          </a:p>
          <a:p>
            <a:pPr lvl="3"/>
            <a:r>
              <a:rPr lang="en-US" dirty="0"/>
              <a:t>If Amith had been working on a separate branch even if he was on his local repository, he could have,</a:t>
            </a:r>
          </a:p>
          <a:p>
            <a:pPr lvl="4"/>
            <a:r>
              <a:rPr lang="en-US" dirty="0"/>
              <a:t>Stopped the work on the feature and switch back to master.</a:t>
            </a:r>
          </a:p>
          <a:p>
            <a:pPr lvl="4"/>
            <a:r>
              <a:rPr lang="en-US" dirty="0"/>
              <a:t>Created new branch for the </a:t>
            </a:r>
            <a:r>
              <a:rPr lang="en-US" b="1" dirty="0"/>
              <a:t>“hotfix” </a:t>
            </a:r>
            <a:r>
              <a:rPr lang="en-US" dirty="0"/>
              <a:t>and work on it.</a:t>
            </a:r>
          </a:p>
          <a:p>
            <a:pPr lvl="4"/>
            <a:r>
              <a:rPr lang="en-US" dirty="0"/>
              <a:t>Pushed the hotfix branch to the remote repo (and merge to remote master)</a:t>
            </a:r>
          </a:p>
          <a:p>
            <a:pPr lvl="4"/>
            <a:r>
              <a:rPr lang="en-US" dirty="0"/>
              <a:t>Switched back to his feature branch and continue where he left off.</a:t>
            </a:r>
          </a:p>
        </p:txBody>
      </p:sp>
    </p:spTree>
    <p:extLst>
      <p:ext uri="{BB962C8B-B14F-4D97-AF65-F5344CB8AC3E}">
        <p14:creationId xmlns:p14="http://schemas.microsoft.com/office/powerpoint/2010/main" val="366007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029A-C233-D323-960D-3B990705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Branching: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ADF6-F2CD-8680-D040-D00ED507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Referring to the previous scenario,</a:t>
            </a:r>
          </a:p>
          <a:p>
            <a:pPr lvl="1"/>
            <a:r>
              <a:rPr lang="en-US" dirty="0"/>
              <a:t>Using git branches during development time is clearly more efficient rather than not using any. </a:t>
            </a:r>
          </a:p>
          <a:p>
            <a:pPr lvl="1"/>
            <a:r>
              <a:rPr lang="en-US" dirty="0"/>
              <a:t>Using branches is a must for collaborations with multiple developers.</a:t>
            </a:r>
          </a:p>
          <a:p>
            <a:pPr lvl="1"/>
            <a:r>
              <a:rPr lang="en-US" dirty="0"/>
              <a:t>Whatever you do on a branch is isolated from the rest of the code – great when you want to experiment!</a:t>
            </a:r>
          </a:p>
          <a:p>
            <a:pPr lvl="1"/>
            <a:r>
              <a:rPr lang="en-US" dirty="0"/>
              <a:t>It is not a bad idea to use branching for individual projects too (see the second bullet point on why branching is needed).</a:t>
            </a:r>
          </a:p>
          <a:p>
            <a:r>
              <a:rPr lang="en-US" dirty="0"/>
              <a:t>Branching on Git is a very lightweight operation. Therefore, use it whenever possible.</a:t>
            </a:r>
          </a:p>
        </p:txBody>
      </p:sp>
    </p:spTree>
    <p:extLst>
      <p:ext uri="{BB962C8B-B14F-4D97-AF65-F5344CB8AC3E}">
        <p14:creationId xmlns:p14="http://schemas.microsoft.com/office/powerpoint/2010/main" val="399131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{8F0E8772-A232-48E1-8BED-7A76555C13B6}tf56390039_win32</Template>
  <TotalTime>2082</TotalTime>
  <Words>1726</Words>
  <Application>Microsoft Office PowerPoint</Application>
  <PresentationFormat>Widescreen</PresentationFormat>
  <Paragraphs>179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Gill Sans MT</vt:lpstr>
      <vt:lpstr>Segoe UI</vt:lpstr>
      <vt:lpstr>Wingdings 2</vt:lpstr>
      <vt:lpstr>Dividend</vt:lpstr>
      <vt:lpstr>Version Controlling &amp; workflows with Git - II</vt:lpstr>
      <vt:lpstr>Learning outcomes</vt:lpstr>
      <vt:lpstr>Contents</vt:lpstr>
      <vt:lpstr>From the previous week</vt:lpstr>
      <vt:lpstr>Git Branching: The basics</vt:lpstr>
      <vt:lpstr>Git Branching: The basics</vt:lpstr>
      <vt:lpstr>Git Branching: The basics</vt:lpstr>
      <vt:lpstr>Git Branching: The basics</vt:lpstr>
      <vt:lpstr>Git Branching: The basics</vt:lpstr>
      <vt:lpstr>How do we create a branch on Git?</vt:lpstr>
      <vt:lpstr>Workflows (Branching Strategies)</vt:lpstr>
      <vt:lpstr>Git Branching: An Example (GitFlow)</vt:lpstr>
      <vt:lpstr>A Simpler Git Workflow</vt:lpstr>
      <vt:lpstr>The Github Flow</vt:lpstr>
      <vt:lpstr>The Github Flow</vt:lpstr>
      <vt:lpstr>Pull Requests (PR)</vt:lpstr>
      <vt:lpstr>Git Branching: Best practices</vt:lpstr>
      <vt:lpstr>Git Branching: Best practices</vt:lpstr>
      <vt:lpstr>Git general best practices</vt:lpstr>
      <vt:lpstr>Git general best practices</vt:lpstr>
      <vt:lpstr>Summary</vt:lpstr>
      <vt:lpstr>Additional Topics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PAF</dc:title>
  <dc:creator>Vishan Jayasinghearachchi</dc:creator>
  <cp:lastModifiedBy>Vishan Jayasinghearachchi</cp:lastModifiedBy>
  <cp:revision>1</cp:revision>
  <dcterms:created xsi:type="dcterms:W3CDTF">2023-02-05T11:58:26Z</dcterms:created>
  <dcterms:modified xsi:type="dcterms:W3CDTF">2023-02-19T16:19:44Z</dcterms:modified>
</cp:coreProperties>
</file>