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33"/>
  </p:notesMasterIdLst>
  <p:handoutMasterIdLst>
    <p:handoutMasterId r:id="rId34"/>
  </p:handoutMasterIdLst>
  <p:sldIdLst>
    <p:sldId id="256" r:id="rId2"/>
    <p:sldId id="301" r:id="rId3"/>
    <p:sldId id="316" r:id="rId4"/>
    <p:sldId id="317" r:id="rId5"/>
    <p:sldId id="318" r:id="rId6"/>
    <p:sldId id="321" r:id="rId7"/>
    <p:sldId id="322" r:id="rId8"/>
    <p:sldId id="323" r:id="rId9"/>
    <p:sldId id="326" r:id="rId10"/>
    <p:sldId id="327" r:id="rId11"/>
    <p:sldId id="328" r:id="rId12"/>
    <p:sldId id="319" r:id="rId13"/>
    <p:sldId id="329" r:id="rId14"/>
    <p:sldId id="320" r:id="rId15"/>
    <p:sldId id="324" r:id="rId16"/>
    <p:sldId id="325" r:id="rId17"/>
    <p:sldId id="330" r:id="rId18"/>
    <p:sldId id="331" r:id="rId19"/>
    <p:sldId id="338" r:id="rId20"/>
    <p:sldId id="335" r:id="rId21"/>
    <p:sldId id="332" r:id="rId22"/>
    <p:sldId id="333" r:id="rId23"/>
    <p:sldId id="337" r:id="rId24"/>
    <p:sldId id="336" r:id="rId25"/>
    <p:sldId id="339" r:id="rId26"/>
    <p:sldId id="334" r:id="rId27"/>
    <p:sldId id="340" r:id="rId28"/>
    <p:sldId id="341" r:id="rId29"/>
    <p:sldId id="342" r:id="rId30"/>
    <p:sldId id="315" r:id="rId31"/>
    <p:sldId id="260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A15C9B-0050-420C-9806-CEED27794CE6}" v="1" dt="2023-02-27T04:53:23.248"/>
    <p1510:client id="{965E8F5B-C373-457B-BC29-E61CC3045E12}" v="207" dt="2023-02-26T21:21:24.6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han Jayasinghearachchi" userId="e0f191b0-af06-4f5a-b353-a7a1de994339" providerId="ADAL" clId="{A5C4D837-AB6B-48A5-B1EF-7C7D5D8CE5C8}"/>
    <pc:docChg chg="undo redo custSel addSld delSld modSld sldOrd">
      <pc:chgData name="Vishan Jayasinghearachchi" userId="e0f191b0-af06-4f5a-b353-a7a1de994339" providerId="ADAL" clId="{A5C4D837-AB6B-48A5-B1EF-7C7D5D8CE5C8}" dt="2023-02-12T15:07:45.775" v="13484" actId="113"/>
      <pc:docMkLst>
        <pc:docMk/>
      </pc:docMkLst>
      <pc:sldChg chg="modSp mod">
        <pc:chgData name="Vishan Jayasinghearachchi" userId="e0f191b0-af06-4f5a-b353-a7a1de994339" providerId="ADAL" clId="{A5C4D837-AB6B-48A5-B1EF-7C7D5D8CE5C8}" dt="2023-02-08T06:34:59.798" v="68" actId="404"/>
        <pc:sldMkLst>
          <pc:docMk/>
          <pc:sldMk cId="1487700712" sldId="256"/>
        </pc:sldMkLst>
        <pc:spChg chg="mod">
          <ac:chgData name="Vishan Jayasinghearachchi" userId="e0f191b0-af06-4f5a-b353-a7a1de994339" providerId="ADAL" clId="{A5C4D837-AB6B-48A5-B1EF-7C7D5D8CE5C8}" dt="2023-02-08T06:34:59.798" v="68" actId="404"/>
          <ac:spMkLst>
            <pc:docMk/>
            <pc:sldMk cId="1487700712" sldId="256"/>
            <ac:spMk id="2" creationId="{C02C5318-1A1E-49D0-B2E2-A4B0FA9E8A40}"/>
          </ac:spMkLst>
        </pc:spChg>
      </pc:sldChg>
      <pc:sldChg chg="modSp mod">
        <pc:chgData name="Vishan Jayasinghearachchi" userId="e0f191b0-af06-4f5a-b353-a7a1de994339" providerId="ADAL" clId="{A5C4D837-AB6B-48A5-B1EF-7C7D5D8CE5C8}" dt="2023-02-12T15:04:47.793" v="13177" actId="20577"/>
        <pc:sldMkLst>
          <pc:docMk/>
          <pc:sldMk cId="2444170074" sldId="261"/>
        </pc:sldMkLst>
        <pc:spChg chg="mod">
          <ac:chgData name="Vishan Jayasinghearachchi" userId="e0f191b0-af06-4f5a-b353-a7a1de994339" providerId="ADAL" clId="{A5C4D837-AB6B-48A5-B1EF-7C7D5D8CE5C8}" dt="2023-02-12T15:04:47.793" v="13177" actId="20577"/>
          <ac:spMkLst>
            <pc:docMk/>
            <pc:sldMk cId="2444170074" sldId="261"/>
            <ac:spMk id="3" creationId="{FB3754EE-E650-F96A-F672-26E12BA755EB}"/>
          </ac:spMkLst>
        </pc:spChg>
      </pc:sldChg>
      <pc:sldChg chg="del">
        <pc:chgData name="Vishan Jayasinghearachchi" userId="e0f191b0-af06-4f5a-b353-a7a1de994339" providerId="ADAL" clId="{A5C4D837-AB6B-48A5-B1EF-7C7D5D8CE5C8}" dt="2023-02-08T06:37:36.694" v="338" actId="47"/>
        <pc:sldMkLst>
          <pc:docMk/>
          <pc:sldMk cId="2224897766" sldId="263"/>
        </pc:sldMkLst>
      </pc:sldChg>
      <pc:sldChg chg="del">
        <pc:chgData name="Vishan Jayasinghearachchi" userId="e0f191b0-af06-4f5a-b353-a7a1de994339" providerId="ADAL" clId="{A5C4D837-AB6B-48A5-B1EF-7C7D5D8CE5C8}" dt="2023-02-08T06:37:36.694" v="338" actId="47"/>
        <pc:sldMkLst>
          <pc:docMk/>
          <pc:sldMk cId="2569655874" sldId="264"/>
        </pc:sldMkLst>
      </pc:sldChg>
      <pc:sldChg chg="del">
        <pc:chgData name="Vishan Jayasinghearachchi" userId="e0f191b0-af06-4f5a-b353-a7a1de994339" providerId="ADAL" clId="{A5C4D837-AB6B-48A5-B1EF-7C7D5D8CE5C8}" dt="2023-02-08T06:37:36.694" v="338" actId="47"/>
        <pc:sldMkLst>
          <pc:docMk/>
          <pc:sldMk cId="4225293806" sldId="266"/>
        </pc:sldMkLst>
      </pc:sldChg>
      <pc:sldChg chg="del">
        <pc:chgData name="Vishan Jayasinghearachchi" userId="e0f191b0-af06-4f5a-b353-a7a1de994339" providerId="ADAL" clId="{A5C4D837-AB6B-48A5-B1EF-7C7D5D8CE5C8}" dt="2023-02-08T06:37:36.694" v="338" actId="47"/>
        <pc:sldMkLst>
          <pc:docMk/>
          <pc:sldMk cId="2104010762" sldId="267"/>
        </pc:sldMkLst>
      </pc:sldChg>
      <pc:sldChg chg="del">
        <pc:chgData name="Vishan Jayasinghearachchi" userId="e0f191b0-af06-4f5a-b353-a7a1de994339" providerId="ADAL" clId="{A5C4D837-AB6B-48A5-B1EF-7C7D5D8CE5C8}" dt="2023-02-08T06:37:36.694" v="338" actId="47"/>
        <pc:sldMkLst>
          <pc:docMk/>
          <pc:sldMk cId="756058968" sldId="268"/>
        </pc:sldMkLst>
      </pc:sldChg>
      <pc:sldChg chg="modSp mod">
        <pc:chgData name="Vishan Jayasinghearachchi" userId="e0f191b0-af06-4f5a-b353-a7a1de994339" providerId="ADAL" clId="{A5C4D837-AB6B-48A5-B1EF-7C7D5D8CE5C8}" dt="2023-02-12T13:43:39.891" v="9860" actId="20577"/>
        <pc:sldMkLst>
          <pc:docMk/>
          <pc:sldMk cId="1314456361" sldId="269"/>
        </pc:sldMkLst>
        <pc:spChg chg="mod">
          <ac:chgData name="Vishan Jayasinghearachchi" userId="e0f191b0-af06-4f5a-b353-a7a1de994339" providerId="ADAL" clId="{A5C4D837-AB6B-48A5-B1EF-7C7D5D8CE5C8}" dt="2023-02-12T13:43:39.891" v="9860" actId="20577"/>
          <ac:spMkLst>
            <pc:docMk/>
            <pc:sldMk cId="1314456361" sldId="269"/>
            <ac:spMk id="3" creationId="{AA8BC26C-3BCD-705E-AFE0-0084D8726D79}"/>
          </ac:spMkLst>
        </pc:spChg>
      </pc:sldChg>
      <pc:sldChg chg="del">
        <pc:chgData name="Vishan Jayasinghearachchi" userId="e0f191b0-af06-4f5a-b353-a7a1de994339" providerId="ADAL" clId="{A5C4D837-AB6B-48A5-B1EF-7C7D5D8CE5C8}" dt="2023-02-08T06:37:36.694" v="338" actId="47"/>
        <pc:sldMkLst>
          <pc:docMk/>
          <pc:sldMk cId="2846631712" sldId="270"/>
        </pc:sldMkLst>
      </pc:sldChg>
      <pc:sldChg chg="addSp delSp modSp new mod ord">
        <pc:chgData name="Vishan Jayasinghearachchi" userId="e0f191b0-af06-4f5a-b353-a7a1de994339" providerId="ADAL" clId="{A5C4D837-AB6B-48A5-B1EF-7C7D5D8CE5C8}" dt="2023-02-12T12:46:10.578" v="7463"/>
        <pc:sldMkLst>
          <pc:docMk/>
          <pc:sldMk cId="4216036728" sldId="270"/>
        </pc:sldMkLst>
        <pc:spChg chg="mod">
          <ac:chgData name="Vishan Jayasinghearachchi" userId="e0f191b0-af06-4f5a-b353-a7a1de994339" providerId="ADAL" clId="{A5C4D837-AB6B-48A5-B1EF-7C7D5D8CE5C8}" dt="2023-02-12T12:46:10.578" v="7463"/>
          <ac:spMkLst>
            <pc:docMk/>
            <pc:sldMk cId="4216036728" sldId="270"/>
            <ac:spMk id="2" creationId="{98CA6538-E118-4023-0E92-9039123951F3}"/>
          </ac:spMkLst>
        </pc:spChg>
        <pc:spChg chg="del">
          <ac:chgData name="Vishan Jayasinghearachchi" userId="e0f191b0-af06-4f5a-b353-a7a1de994339" providerId="ADAL" clId="{A5C4D837-AB6B-48A5-B1EF-7C7D5D8CE5C8}" dt="2023-02-08T14:02:58.699" v="442" actId="931"/>
          <ac:spMkLst>
            <pc:docMk/>
            <pc:sldMk cId="4216036728" sldId="270"/>
            <ac:spMk id="3" creationId="{713057CA-A5AE-533A-3836-8E4B95F7224E}"/>
          </ac:spMkLst>
        </pc:spChg>
        <pc:spChg chg="add mod">
          <ac:chgData name="Vishan Jayasinghearachchi" userId="e0f191b0-af06-4f5a-b353-a7a1de994339" providerId="ADAL" clId="{A5C4D837-AB6B-48A5-B1EF-7C7D5D8CE5C8}" dt="2023-02-08T14:22:14.402" v="586" actId="122"/>
          <ac:spMkLst>
            <pc:docMk/>
            <pc:sldMk cId="4216036728" sldId="270"/>
            <ac:spMk id="6" creationId="{5DB082A9-35E5-193F-F967-A07C0A75AF8B}"/>
          </ac:spMkLst>
        </pc:spChg>
        <pc:picChg chg="add mod">
          <ac:chgData name="Vishan Jayasinghearachchi" userId="e0f191b0-af06-4f5a-b353-a7a1de994339" providerId="ADAL" clId="{A5C4D837-AB6B-48A5-B1EF-7C7D5D8CE5C8}" dt="2023-02-08T14:03:14.634" v="447" actId="1076"/>
          <ac:picMkLst>
            <pc:docMk/>
            <pc:sldMk cId="4216036728" sldId="270"/>
            <ac:picMk id="5" creationId="{A6264213-1B8C-9F0B-D863-F0BB7CFE1822}"/>
          </ac:picMkLst>
        </pc:picChg>
      </pc:sldChg>
      <pc:sldChg chg="addSp delSp modSp add mod">
        <pc:chgData name="Vishan Jayasinghearachchi" userId="e0f191b0-af06-4f5a-b353-a7a1de994339" providerId="ADAL" clId="{A5C4D837-AB6B-48A5-B1EF-7C7D5D8CE5C8}" dt="2023-02-12T10:23:23.291" v="2848" actId="20577"/>
        <pc:sldMkLst>
          <pc:docMk/>
          <pc:sldMk cId="3203381061" sldId="271"/>
        </pc:sldMkLst>
        <pc:spChg chg="mod">
          <ac:chgData name="Vishan Jayasinghearachchi" userId="e0f191b0-af06-4f5a-b353-a7a1de994339" providerId="ADAL" clId="{A5C4D837-AB6B-48A5-B1EF-7C7D5D8CE5C8}" dt="2023-02-12T10:23:23.291" v="2848" actId="20577"/>
          <ac:spMkLst>
            <pc:docMk/>
            <pc:sldMk cId="3203381061" sldId="271"/>
            <ac:spMk id="2" creationId="{98CA6538-E118-4023-0E92-9039123951F3}"/>
          </ac:spMkLst>
        </pc:spChg>
        <pc:spChg chg="add mod">
          <ac:chgData name="Vishan Jayasinghearachchi" userId="e0f191b0-af06-4f5a-b353-a7a1de994339" providerId="ADAL" clId="{A5C4D837-AB6B-48A5-B1EF-7C7D5D8CE5C8}" dt="2023-02-08T14:30:19.678" v="914" actId="6549"/>
          <ac:spMkLst>
            <pc:docMk/>
            <pc:sldMk cId="3203381061" sldId="271"/>
            <ac:spMk id="4" creationId="{96BCADDE-9ABB-9ABA-C50C-EF0FB048ADA3}"/>
          </ac:spMkLst>
        </pc:spChg>
        <pc:spChg chg="del mod">
          <ac:chgData name="Vishan Jayasinghearachchi" userId="e0f191b0-af06-4f5a-b353-a7a1de994339" providerId="ADAL" clId="{A5C4D837-AB6B-48A5-B1EF-7C7D5D8CE5C8}" dt="2023-02-08T14:06:40.421" v="482" actId="478"/>
          <ac:spMkLst>
            <pc:docMk/>
            <pc:sldMk cId="3203381061" sldId="271"/>
            <ac:spMk id="6" creationId="{5DB082A9-35E5-193F-F967-A07C0A75AF8B}"/>
          </ac:spMkLst>
        </pc:spChg>
        <pc:picChg chg="del">
          <ac:chgData name="Vishan Jayasinghearachchi" userId="e0f191b0-af06-4f5a-b353-a7a1de994339" providerId="ADAL" clId="{A5C4D837-AB6B-48A5-B1EF-7C7D5D8CE5C8}" dt="2023-02-08T14:06:35.923" v="480" actId="478"/>
          <ac:picMkLst>
            <pc:docMk/>
            <pc:sldMk cId="3203381061" sldId="271"/>
            <ac:picMk id="5" creationId="{A6264213-1B8C-9F0B-D863-F0BB7CFE1822}"/>
          </ac:picMkLst>
        </pc:picChg>
      </pc:sldChg>
      <pc:sldChg chg="del">
        <pc:chgData name="Vishan Jayasinghearachchi" userId="e0f191b0-af06-4f5a-b353-a7a1de994339" providerId="ADAL" clId="{A5C4D837-AB6B-48A5-B1EF-7C7D5D8CE5C8}" dt="2023-02-08T06:37:36.694" v="338" actId="47"/>
        <pc:sldMkLst>
          <pc:docMk/>
          <pc:sldMk cId="3217663226" sldId="271"/>
        </pc:sldMkLst>
      </pc:sldChg>
      <pc:sldChg chg="del">
        <pc:chgData name="Vishan Jayasinghearachchi" userId="e0f191b0-af06-4f5a-b353-a7a1de994339" providerId="ADAL" clId="{A5C4D837-AB6B-48A5-B1EF-7C7D5D8CE5C8}" dt="2023-02-08T06:37:36.694" v="338" actId="47"/>
        <pc:sldMkLst>
          <pc:docMk/>
          <pc:sldMk cId="1858368656" sldId="272"/>
        </pc:sldMkLst>
      </pc:sldChg>
      <pc:sldChg chg="addSp delSp modSp new del mod">
        <pc:chgData name="Vishan Jayasinghearachchi" userId="e0f191b0-af06-4f5a-b353-a7a1de994339" providerId="ADAL" clId="{A5C4D837-AB6B-48A5-B1EF-7C7D5D8CE5C8}" dt="2023-02-08T14:28:52.392" v="908" actId="2696"/>
        <pc:sldMkLst>
          <pc:docMk/>
          <pc:sldMk cId="4143689931" sldId="272"/>
        </pc:sldMkLst>
        <pc:spChg chg="mod">
          <ac:chgData name="Vishan Jayasinghearachchi" userId="e0f191b0-af06-4f5a-b353-a7a1de994339" providerId="ADAL" clId="{A5C4D837-AB6B-48A5-B1EF-7C7D5D8CE5C8}" dt="2023-02-08T14:21:25.224" v="575"/>
          <ac:spMkLst>
            <pc:docMk/>
            <pc:sldMk cId="4143689931" sldId="272"/>
            <ac:spMk id="2" creationId="{006A1BC1-C633-4EAB-A7BB-4B6CE3E9FB12}"/>
          </ac:spMkLst>
        </pc:spChg>
        <pc:spChg chg="del">
          <ac:chgData name="Vishan Jayasinghearachchi" userId="e0f191b0-af06-4f5a-b353-a7a1de994339" providerId="ADAL" clId="{A5C4D837-AB6B-48A5-B1EF-7C7D5D8CE5C8}" dt="2023-02-08T14:21:40.302" v="576" actId="931"/>
          <ac:spMkLst>
            <pc:docMk/>
            <pc:sldMk cId="4143689931" sldId="272"/>
            <ac:spMk id="3" creationId="{9F769968-55BE-8741-CEBB-218065EE5D01}"/>
          </ac:spMkLst>
        </pc:spChg>
        <pc:spChg chg="add del mod">
          <ac:chgData name="Vishan Jayasinghearachchi" userId="e0f191b0-af06-4f5a-b353-a7a1de994339" providerId="ADAL" clId="{A5C4D837-AB6B-48A5-B1EF-7C7D5D8CE5C8}" dt="2023-02-08T14:28:36.502" v="903" actId="21"/>
          <ac:spMkLst>
            <pc:docMk/>
            <pc:sldMk cId="4143689931" sldId="272"/>
            <ac:spMk id="6" creationId="{1FF732D8-D1AD-C43B-56B9-B2DBFF2ED358}"/>
          </ac:spMkLst>
        </pc:spChg>
        <pc:spChg chg="add del">
          <ac:chgData name="Vishan Jayasinghearachchi" userId="e0f191b0-af06-4f5a-b353-a7a1de994339" providerId="ADAL" clId="{A5C4D837-AB6B-48A5-B1EF-7C7D5D8CE5C8}" dt="2023-02-08T14:28:28.707" v="901" actId="22"/>
          <ac:spMkLst>
            <pc:docMk/>
            <pc:sldMk cId="4143689931" sldId="272"/>
            <ac:spMk id="8" creationId="{DC5500D1-26F4-ECF1-6BD1-3EB916E57E9B}"/>
          </ac:spMkLst>
        </pc:spChg>
        <pc:spChg chg="add mod">
          <ac:chgData name="Vishan Jayasinghearachchi" userId="e0f191b0-af06-4f5a-b353-a7a1de994339" providerId="ADAL" clId="{A5C4D837-AB6B-48A5-B1EF-7C7D5D8CE5C8}" dt="2023-02-08T14:28:36.502" v="903" actId="21"/>
          <ac:spMkLst>
            <pc:docMk/>
            <pc:sldMk cId="4143689931" sldId="272"/>
            <ac:spMk id="10" creationId="{356A39F9-E67A-FE5F-5537-1C132AEBEB2B}"/>
          </ac:spMkLst>
        </pc:spChg>
        <pc:picChg chg="add del mod">
          <ac:chgData name="Vishan Jayasinghearachchi" userId="e0f191b0-af06-4f5a-b353-a7a1de994339" providerId="ADAL" clId="{A5C4D837-AB6B-48A5-B1EF-7C7D5D8CE5C8}" dt="2023-02-08T14:28:36.502" v="903" actId="21"/>
          <ac:picMkLst>
            <pc:docMk/>
            <pc:sldMk cId="4143689931" sldId="272"/>
            <ac:picMk id="5" creationId="{BAB7C8D0-ED16-C599-BED4-6A13C172090A}"/>
          </ac:picMkLst>
        </pc:picChg>
      </pc:sldChg>
      <pc:sldChg chg="addSp modSp new mod modAnim">
        <pc:chgData name="Vishan Jayasinghearachchi" userId="e0f191b0-af06-4f5a-b353-a7a1de994339" providerId="ADAL" clId="{A5C4D837-AB6B-48A5-B1EF-7C7D5D8CE5C8}" dt="2023-02-12T12:46:13.283" v="7464"/>
        <pc:sldMkLst>
          <pc:docMk/>
          <pc:sldMk cId="946940028" sldId="273"/>
        </pc:sldMkLst>
        <pc:spChg chg="mod">
          <ac:chgData name="Vishan Jayasinghearachchi" userId="e0f191b0-af06-4f5a-b353-a7a1de994339" providerId="ADAL" clId="{A5C4D837-AB6B-48A5-B1EF-7C7D5D8CE5C8}" dt="2023-02-12T12:46:13.283" v="7464"/>
          <ac:spMkLst>
            <pc:docMk/>
            <pc:sldMk cId="946940028" sldId="273"/>
            <ac:spMk id="2" creationId="{522E01BC-4B36-9C24-08CD-7B094923829C}"/>
          </ac:spMkLst>
        </pc:spChg>
        <pc:spChg chg="mod">
          <ac:chgData name="Vishan Jayasinghearachchi" userId="e0f191b0-af06-4f5a-b353-a7a1de994339" providerId="ADAL" clId="{A5C4D837-AB6B-48A5-B1EF-7C7D5D8CE5C8}" dt="2023-02-12T12:10:46.674" v="6124" actId="20577"/>
          <ac:spMkLst>
            <pc:docMk/>
            <pc:sldMk cId="946940028" sldId="273"/>
            <ac:spMk id="3" creationId="{E5B73A78-DBAB-A771-1F8D-7240C50BE09C}"/>
          </ac:spMkLst>
        </pc:spChg>
        <pc:spChg chg="add mod">
          <ac:chgData name="Vishan Jayasinghearachchi" userId="e0f191b0-af06-4f5a-b353-a7a1de994339" providerId="ADAL" clId="{A5C4D837-AB6B-48A5-B1EF-7C7D5D8CE5C8}" dt="2023-02-08T14:28:48.462" v="907" actId="1076"/>
          <ac:spMkLst>
            <pc:docMk/>
            <pc:sldMk cId="946940028" sldId="273"/>
            <ac:spMk id="5" creationId="{717F8F6A-23AF-A1A9-B0D0-DDFF20EA3B65}"/>
          </ac:spMkLst>
        </pc:spChg>
        <pc:picChg chg="add mod">
          <ac:chgData name="Vishan Jayasinghearachchi" userId="e0f191b0-af06-4f5a-b353-a7a1de994339" providerId="ADAL" clId="{A5C4D837-AB6B-48A5-B1EF-7C7D5D8CE5C8}" dt="2023-02-12T12:10:23.476" v="6105" actId="1076"/>
          <ac:picMkLst>
            <pc:docMk/>
            <pc:sldMk cId="946940028" sldId="273"/>
            <ac:picMk id="4" creationId="{0AE83296-A58E-88F9-CB1A-300C108FCA68}"/>
          </ac:picMkLst>
        </pc:picChg>
      </pc:sldChg>
      <pc:sldChg chg="del">
        <pc:chgData name="Vishan Jayasinghearachchi" userId="e0f191b0-af06-4f5a-b353-a7a1de994339" providerId="ADAL" clId="{A5C4D837-AB6B-48A5-B1EF-7C7D5D8CE5C8}" dt="2023-02-08T06:37:36.694" v="338" actId="47"/>
        <pc:sldMkLst>
          <pc:docMk/>
          <pc:sldMk cId="3153536081" sldId="273"/>
        </pc:sldMkLst>
      </pc:sldChg>
      <pc:sldChg chg="modSp new del mod">
        <pc:chgData name="Vishan Jayasinghearachchi" userId="e0f191b0-af06-4f5a-b353-a7a1de994339" providerId="ADAL" clId="{A5C4D837-AB6B-48A5-B1EF-7C7D5D8CE5C8}" dt="2023-02-12T10:27:50.807" v="2871" actId="2696"/>
        <pc:sldMkLst>
          <pc:docMk/>
          <pc:sldMk cId="1030608044" sldId="274"/>
        </pc:sldMkLst>
        <pc:spChg chg="mod">
          <ac:chgData name="Vishan Jayasinghearachchi" userId="e0f191b0-af06-4f5a-b353-a7a1de994339" providerId="ADAL" clId="{A5C4D837-AB6B-48A5-B1EF-7C7D5D8CE5C8}" dt="2023-02-09T05:42:01.496" v="1930" actId="20577"/>
          <ac:spMkLst>
            <pc:docMk/>
            <pc:sldMk cId="1030608044" sldId="274"/>
            <ac:spMk id="2" creationId="{E97A25CF-611F-A986-8AFB-533A9A3FF5C1}"/>
          </ac:spMkLst>
        </pc:spChg>
        <pc:spChg chg="mod">
          <ac:chgData name="Vishan Jayasinghearachchi" userId="e0f191b0-af06-4f5a-b353-a7a1de994339" providerId="ADAL" clId="{A5C4D837-AB6B-48A5-B1EF-7C7D5D8CE5C8}" dt="2023-02-08T15:00:08.920" v="1240" actId="20577"/>
          <ac:spMkLst>
            <pc:docMk/>
            <pc:sldMk cId="1030608044" sldId="274"/>
            <ac:spMk id="3" creationId="{D4EB5FFE-B3E0-7A88-1818-36B1CF41A987}"/>
          </ac:spMkLst>
        </pc:spChg>
      </pc:sldChg>
      <pc:sldChg chg="del">
        <pc:chgData name="Vishan Jayasinghearachchi" userId="e0f191b0-af06-4f5a-b353-a7a1de994339" providerId="ADAL" clId="{A5C4D837-AB6B-48A5-B1EF-7C7D5D8CE5C8}" dt="2023-02-08T06:37:36.694" v="338" actId="47"/>
        <pc:sldMkLst>
          <pc:docMk/>
          <pc:sldMk cId="3671975774" sldId="274"/>
        </pc:sldMkLst>
      </pc:sldChg>
      <pc:sldChg chg="del">
        <pc:chgData name="Vishan Jayasinghearachchi" userId="e0f191b0-af06-4f5a-b353-a7a1de994339" providerId="ADAL" clId="{A5C4D837-AB6B-48A5-B1EF-7C7D5D8CE5C8}" dt="2023-02-08T06:37:36.694" v="338" actId="47"/>
        <pc:sldMkLst>
          <pc:docMk/>
          <pc:sldMk cId="1082531091" sldId="275"/>
        </pc:sldMkLst>
      </pc:sldChg>
      <pc:sldChg chg="modSp new mod">
        <pc:chgData name="Vishan Jayasinghearachchi" userId="e0f191b0-af06-4f5a-b353-a7a1de994339" providerId="ADAL" clId="{A5C4D837-AB6B-48A5-B1EF-7C7D5D8CE5C8}" dt="2023-02-12T13:47:20.590" v="10006" actId="20577"/>
        <pc:sldMkLst>
          <pc:docMk/>
          <pc:sldMk cId="2650162272" sldId="275"/>
        </pc:sldMkLst>
        <pc:spChg chg="mod">
          <ac:chgData name="Vishan Jayasinghearachchi" userId="e0f191b0-af06-4f5a-b353-a7a1de994339" providerId="ADAL" clId="{A5C4D837-AB6B-48A5-B1EF-7C7D5D8CE5C8}" dt="2023-02-12T13:38:21.790" v="9716" actId="20577"/>
          <ac:spMkLst>
            <pc:docMk/>
            <pc:sldMk cId="2650162272" sldId="275"/>
            <ac:spMk id="2" creationId="{DC76AD17-A6B1-8192-3CB0-43400D5FC1CA}"/>
          </ac:spMkLst>
        </pc:spChg>
        <pc:spChg chg="mod">
          <ac:chgData name="Vishan Jayasinghearachchi" userId="e0f191b0-af06-4f5a-b353-a7a1de994339" providerId="ADAL" clId="{A5C4D837-AB6B-48A5-B1EF-7C7D5D8CE5C8}" dt="2023-02-12T13:47:20.590" v="10006" actId="20577"/>
          <ac:spMkLst>
            <pc:docMk/>
            <pc:sldMk cId="2650162272" sldId="275"/>
            <ac:spMk id="3" creationId="{E18153CB-9456-5280-0F59-0C6558BC0A59}"/>
          </ac:spMkLst>
        </pc:spChg>
      </pc:sldChg>
      <pc:sldChg chg="modSp new mod">
        <pc:chgData name="Vishan Jayasinghearachchi" userId="e0f191b0-af06-4f5a-b353-a7a1de994339" providerId="ADAL" clId="{A5C4D837-AB6B-48A5-B1EF-7C7D5D8CE5C8}" dt="2023-02-12T11:54:50.983" v="5351" actId="113"/>
        <pc:sldMkLst>
          <pc:docMk/>
          <pc:sldMk cId="537205083" sldId="276"/>
        </pc:sldMkLst>
        <pc:spChg chg="mod">
          <ac:chgData name="Vishan Jayasinghearachchi" userId="e0f191b0-af06-4f5a-b353-a7a1de994339" providerId="ADAL" clId="{A5C4D837-AB6B-48A5-B1EF-7C7D5D8CE5C8}" dt="2023-02-12T11:51:30.380" v="4984"/>
          <ac:spMkLst>
            <pc:docMk/>
            <pc:sldMk cId="537205083" sldId="276"/>
            <ac:spMk id="2" creationId="{884E730C-6410-FC60-80F2-C9AEA2136657}"/>
          </ac:spMkLst>
        </pc:spChg>
        <pc:spChg chg="mod">
          <ac:chgData name="Vishan Jayasinghearachchi" userId="e0f191b0-af06-4f5a-b353-a7a1de994339" providerId="ADAL" clId="{A5C4D837-AB6B-48A5-B1EF-7C7D5D8CE5C8}" dt="2023-02-12T11:54:50.983" v="5351" actId="113"/>
          <ac:spMkLst>
            <pc:docMk/>
            <pc:sldMk cId="537205083" sldId="276"/>
            <ac:spMk id="3" creationId="{6874CCCA-047C-B2FB-D94B-5F6370003D0E}"/>
          </ac:spMkLst>
        </pc:spChg>
      </pc:sldChg>
      <pc:sldChg chg="modSp new mod">
        <pc:chgData name="Vishan Jayasinghearachchi" userId="e0f191b0-af06-4f5a-b353-a7a1de994339" providerId="ADAL" clId="{A5C4D837-AB6B-48A5-B1EF-7C7D5D8CE5C8}" dt="2023-02-12T15:04:55.826" v="13183" actId="20577"/>
        <pc:sldMkLst>
          <pc:docMk/>
          <pc:sldMk cId="2883506970" sldId="277"/>
        </pc:sldMkLst>
        <pc:spChg chg="mod">
          <ac:chgData name="Vishan Jayasinghearachchi" userId="e0f191b0-af06-4f5a-b353-a7a1de994339" providerId="ADAL" clId="{A5C4D837-AB6B-48A5-B1EF-7C7D5D8CE5C8}" dt="2023-02-12T15:04:55.826" v="13183" actId="20577"/>
          <ac:spMkLst>
            <pc:docMk/>
            <pc:sldMk cId="2883506970" sldId="277"/>
            <ac:spMk id="2" creationId="{0CEDD415-4B2B-6FC0-88B9-86E9BD5064F6}"/>
          </ac:spMkLst>
        </pc:spChg>
        <pc:spChg chg="mod">
          <ac:chgData name="Vishan Jayasinghearachchi" userId="e0f191b0-af06-4f5a-b353-a7a1de994339" providerId="ADAL" clId="{A5C4D837-AB6B-48A5-B1EF-7C7D5D8CE5C8}" dt="2023-02-12T14:24:52.506" v="11821" actId="113"/>
          <ac:spMkLst>
            <pc:docMk/>
            <pc:sldMk cId="2883506970" sldId="277"/>
            <ac:spMk id="3" creationId="{9CFCF008-541B-613C-5F4F-F761A9B3B653}"/>
          </ac:spMkLst>
        </pc:spChg>
      </pc:sldChg>
      <pc:sldChg chg="addSp delSp modSp new del">
        <pc:chgData name="Vishan Jayasinghearachchi" userId="e0f191b0-af06-4f5a-b353-a7a1de994339" providerId="ADAL" clId="{A5C4D837-AB6B-48A5-B1EF-7C7D5D8CE5C8}" dt="2023-02-12T14:47:54.633" v="12882" actId="2696"/>
        <pc:sldMkLst>
          <pc:docMk/>
          <pc:sldMk cId="1465724075" sldId="278"/>
        </pc:sldMkLst>
        <pc:spChg chg="add del">
          <ac:chgData name="Vishan Jayasinghearachchi" userId="e0f191b0-af06-4f5a-b353-a7a1de994339" providerId="ADAL" clId="{A5C4D837-AB6B-48A5-B1EF-7C7D5D8CE5C8}" dt="2023-02-08T15:06:43.370" v="1831"/>
          <ac:spMkLst>
            <pc:docMk/>
            <pc:sldMk cId="1465724075" sldId="278"/>
            <ac:spMk id="3" creationId="{15779C3B-B5AA-FE87-5CFB-D92FEE6422CF}"/>
          </ac:spMkLst>
        </pc:spChg>
        <pc:spChg chg="add del mod">
          <ac:chgData name="Vishan Jayasinghearachchi" userId="e0f191b0-af06-4f5a-b353-a7a1de994339" providerId="ADAL" clId="{A5C4D837-AB6B-48A5-B1EF-7C7D5D8CE5C8}" dt="2023-02-08T15:06:35.738" v="1830"/>
          <ac:spMkLst>
            <pc:docMk/>
            <pc:sldMk cId="1465724075" sldId="278"/>
            <ac:spMk id="4" creationId="{0E7F79C1-F753-870D-3A76-E6277E54C036}"/>
          </ac:spMkLst>
        </pc:spChg>
        <pc:spChg chg="add mod">
          <ac:chgData name="Vishan Jayasinghearachchi" userId="e0f191b0-af06-4f5a-b353-a7a1de994339" providerId="ADAL" clId="{A5C4D837-AB6B-48A5-B1EF-7C7D5D8CE5C8}" dt="2023-02-08T15:06:43.370" v="1831"/>
          <ac:spMkLst>
            <pc:docMk/>
            <pc:sldMk cId="1465724075" sldId="278"/>
            <ac:spMk id="5" creationId="{48F87D7D-8DF3-BE0D-DB5E-B12E9B79D744}"/>
          </ac:spMkLst>
        </pc:spChg>
      </pc:sldChg>
      <pc:sldChg chg="addSp delSp modSp new del">
        <pc:chgData name="Vishan Jayasinghearachchi" userId="e0f191b0-af06-4f5a-b353-a7a1de994339" providerId="ADAL" clId="{A5C4D837-AB6B-48A5-B1EF-7C7D5D8CE5C8}" dt="2023-02-12T14:48:28.687" v="12887" actId="2696"/>
        <pc:sldMkLst>
          <pc:docMk/>
          <pc:sldMk cId="3263603607" sldId="279"/>
        </pc:sldMkLst>
        <pc:spChg chg="del">
          <ac:chgData name="Vishan Jayasinghearachchi" userId="e0f191b0-af06-4f5a-b353-a7a1de994339" providerId="ADAL" clId="{A5C4D837-AB6B-48A5-B1EF-7C7D5D8CE5C8}" dt="2023-02-08T15:06:51.371" v="1833"/>
          <ac:spMkLst>
            <pc:docMk/>
            <pc:sldMk cId="3263603607" sldId="279"/>
            <ac:spMk id="3" creationId="{F8B917A3-46EB-954C-BE08-E824B9AC3787}"/>
          </ac:spMkLst>
        </pc:spChg>
        <pc:spChg chg="add mod">
          <ac:chgData name="Vishan Jayasinghearachchi" userId="e0f191b0-af06-4f5a-b353-a7a1de994339" providerId="ADAL" clId="{A5C4D837-AB6B-48A5-B1EF-7C7D5D8CE5C8}" dt="2023-02-08T15:06:51.371" v="1833"/>
          <ac:spMkLst>
            <pc:docMk/>
            <pc:sldMk cId="3263603607" sldId="279"/>
            <ac:spMk id="4" creationId="{CD3C3E3C-DA89-EA19-7A67-0482F98F6F05}"/>
          </ac:spMkLst>
        </pc:spChg>
      </pc:sldChg>
      <pc:sldChg chg="addSp delSp modSp new del mod">
        <pc:chgData name="Vishan Jayasinghearachchi" userId="e0f191b0-af06-4f5a-b353-a7a1de994339" providerId="ADAL" clId="{A5C4D837-AB6B-48A5-B1EF-7C7D5D8CE5C8}" dt="2023-02-12T14:48:26.050" v="12886" actId="2696"/>
        <pc:sldMkLst>
          <pc:docMk/>
          <pc:sldMk cId="1654727588" sldId="280"/>
        </pc:sldMkLst>
        <pc:spChg chg="del">
          <ac:chgData name="Vishan Jayasinghearachchi" userId="e0f191b0-af06-4f5a-b353-a7a1de994339" providerId="ADAL" clId="{A5C4D837-AB6B-48A5-B1EF-7C7D5D8CE5C8}" dt="2023-02-08T15:07:01.574" v="1835"/>
          <ac:spMkLst>
            <pc:docMk/>
            <pc:sldMk cId="1654727588" sldId="280"/>
            <ac:spMk id="3" creationId="{2B9BBB0A-A8DC-173D-DFA9-4562897487EE}"/>
          </ac:spMkLst>
        </pc:spChg>
        <pc:spChg chg="add mod">
          <ac:chgData name="Vishan Jayasinghearachchi" userId="e0f191b0-af06-4f5a-b353-a7a1de994339" providerId="ADAL" clId="{A5C4D837-AB6B-48A5-B1EF-7C7D5D8CE5C8}" dt="2023-02-12T13:51:02.655" v="10017" actId="21"/>
          <ac:spMkLst>
            <pc:docMk/>
            <pc:sldMk cId="1654727588" sldId="280"/>
            <ac:spMk id="4" creationId="{B8A4E075-F0A2-B747-59FD-FCB0DC3E4478}"/>
          </ac:spMkLst>
        </pc:spChg>
      </pc:sldChg>
      <pc:sldChg chg="modSp new mod">
        <pc:chgData name="Vishan Jayasinghearachchi" userId="e0f191b0-af06-4f5a-b353-a7a1de994339" providerId="ADAL" clId="{A5C4D837-AB6B-48A5-B1EF-7C7D5D8CE5C8}" dt="2023-02-12T14:48:21.131" v="12885" actId="15"/>
        <pc:sldMkLst>
          <pc:docMk/>
          <pc:sldMk cId="2155216814" sldId="281"/>
        </pc:sldMkLst>
        <pc:spChg chg="mod">
          <ac:chgData name="Vishan Jayasinghearachchi" userId="e0f191b0-af06-4f5a-b353-a7a1de994339" providerId="ADAL" clId="{A5C4D837-AB6B-48A5-B1EF-7C7D5D8CE5C8}" dt="2023-02-12T13:52:43.365" v="10100" actId="20577"/>
          <ac:spMkLst>
            <pc:docMk/>
            <pc:sldMk cId="2155216814" sldId="281"/>
            <ac:spMk id="2" creationId="{C3DC5D48-FEBC-BEBF-A81C-00689EBD15C7}"/>
          </ac:spMkLst>
        </pc:spChg>
        <pc:spChg chg="mod">
          <ac:chgData name="Vishan Jayasinghearachchi" userId="e0f191b0-af06-4f5a-b353-a7a1de994339" providerId="ADAL" clId="{A5C4D837-AB6B-48A5-B1EF-7C7D5D8CE5C8}" dt="2023-02-12T14:48:21.131" v="12885" actId="15"/>
          <ac:spMkLst>
            <pc:docMk/>
            <pc:sldMk cId="2155216814" sldId="281"/>
            <ac:spMk id="3" creationId="{FB1804DF-E7E0-3DBE-DCC1-CF2BE2CD3570}"/>
          </ac:spMkLst>
        </pc:spChg>
      </pc:sldChg>
      <pc:sldChg chg="modSp new mod modAnim">
        <pc:chgData name="Vishan Jayasinghearachchi" userId="e0f191b0-af06-4f5a-b353-a7a1de994339" providerId="ADAL" clId="{A5C4D837-AB6B-48A5-B1EF-7C7D5D8CE5C8}" dt="2023-02-12T11:01:11.151" v="3490" actId="20577"/>
        <pc:sldMkLst>
          <pc:docMk/>
          <pc:sldMk cId="2257986818" sldId="282"/>
        </pc:sldMkLst>
        <pc:spChg chg="mod">
          <ac:chgData name="Vishan Jayasinghearachchi" userId="e0f191b0-af06-4f5a-b353-a7a1de994339" providerId="ADAL" clId="{A5C4D837-AB6B-48A5-B1EF-7C7D5D8CE5C8}" dt="2023-02-09T05:42:11.811" v="1931"/>
          <ac:spMkLst>
            <pc:docMk/>
            <pc:sldMk cId="2257986818" sldId="282"/>
            <ac:spMk id="2" creationId="{F80EE6D2-ACB8-17DF-E353-E1E6E66A0BC5}"/>
          </ac:spMkLst>
        </pc:spChg>
        <pc:spChg chg="mod">
          <ac:chgData name="Vishan Jayasinghearachchi" userId="e0f191b0-af06-4f5a-b353-a7a1de994339" providerId="ADAL" clId="{A5C4D837-AB6B-48A5-B1EF-7C7D5D8CE5C8}" dt="2023-02-12T11:01:11.151" v="3490" actId="20577"/>
          <ac:spMkLst>
            <pc:docMk/>
            <pc:sldMk cId="2257986818" sldId="282"/>
            <ac:spMk id="3" creationId="{5AEBAC4A-AB95-3F19-087F-18035EE04715}"/>
          </ac:spMkLst>
        </pc:spChg>
      </pc:sldChg>
      <pc:sldChg chg="modSp new mod modAnim">
        <pc:chgData name="Vishan Jayasinghearachchi" userId="e0f191b0-af06-4f5a-b353-a7a1de994339" providerId="ADAL" clId="{A5C4D837-AB6B-48A5-B1EF-7C7D5D8CE5C8}" dt="2023-02-12T11:02:27.339" v="3689" actId="20577"/>
        <pc:sldMkLst>
          <pc:docMk/>
          <pc:sldMk cId="2706330878" sldId="283"/>
        </pc:sldMkLst>
        <pc:spChg chg="mod">
          <ac:chgData name="Vishan Jayasinghearachchi" userId="e0f191b0-af06-4f5a-b353-a7a1de994339" providerId="ADAL" clId="{A5C4D837-AB6B-48A5-B1EF-7C7D5D8CE5C8}" dt="2023-02-09T06:34:00.566" v="2841"/>
          <ac:spMkLst>
            <pc:docMk/>
            <pc:sldMk cId="2706330878" sldId="283"/>
            <ac:spMk id="2" creationId="{CFF09350-ADC9-C6B7-C3E7-BC3F560D67D1}"/>
          </ac:spMkLst>
        </pc:spChg>
        <pc:spChg chg="mod">
          <ac:chgData name="Vishan Jayasinghearachchi" userId="e0f191b0-af06-4f5a-b353-a7a1de994339" providerId="ADAL" clId="{A5C4D837-AB6B-48A5-B1EF-7C7D5D8CE5C8}" dt="2023-02-12T11:02:27.339" v="3689" actId="20577"/>
          <ac:spMkLst>
            <pc:docMk/>
            <pc:sldMk cId="2706330878" sldId="283"/>
            <ac:spMk id="3" creationId="{77712DAA-4ACA-0BC6-0424-BE54D40BC0DD}"/>
          </ac:spMkLst>
        </pc:spChg>
      </pc:sldChg>
      <pc:sldChg chg="modSp new mod modAnim">
        <pc:chgData name="Vishan Jayasinghearachchi" userId="e0f191b0-af06-4f5a-b353-a7a1de994339" providerId="ADAL" clId="{A5C4D837-AB6B-48A5-B1EF-7C7D5D8CE5C8}" dt="2023-02-12T11:05:53.219" v="4154"/>
        <pc:sldMkLst>
          <pc:docMk/>
          <pc:sldMk cId="2397358037" sldId="284"/>
        </pc:sldMkLst>
        <pc:spChg chg="mod">
          <ac:chgData name="Vishan Jayasinghearachchi" userId="e0f191b0-af06-4f5a-b353-a7a1de994339" providerId="ADAL" clId="{A5C4D837-AB6B-48A5-B1EF-7C7D5D8CE5C8}" dt="2023-02-12T10:58:55.711" v="3469"/>
          <ac:spMkLst>
            <pc:docMk/>
            <pc:sldMk cId="2397358037" sldId="284"/>
            <ac:spMk id="2" creationId="{90D5CF29-DE2C-E252-6A2B-E6B046D25832}"/>
          </ac:spMkLst>
        </pc:spChg>
        <pc:spChg chg="mod">
          <ac:chgData name="Vishan Jayasinghearachchi" userId="e0f191b0-af06-4f5a-b353-a7a1de994339" providerId="ADAL" clId="{A5C4D837-AB6B-48A5-B1EF-7C7D5D8CE5C8}" dt="2023-02-12T11:05:38.574" v="4151" actId="20577"/>
          <ac:spMkLst>
            <pc:docMk/>
            <pc:sldMk cId="2397358037" sldId="284"/>
            <ac:spMk id="3" creationId="{F3A807DA-5AA0-0391-EF66-C87F7D747A6D}"/>
          </ac:spMkLst>
        </pc:spChg>
      </pc:sldChg>
      <pc:sldChg chg="addSp delSp modSp new mod modAnim">
        <pc:chgData name="Vishan Jayasinghearachchi" userId="e0f191b0-af06-4f5a-b353-a7a1de994339" providerId="ADAL" clId="{A5C4D837-AB6B-48A5-B1EF-7C7D5D8CE5C8}" dt="2023-02-12T11:34:41.013" v="4983"/>
        <pc:sldMkLst>
          <pc:docMk/>
          <pc:sldMk cId="2673026440" sldId="285"/>
        </pc:sldMkLst>
        <pc:spChg chg="del">
          <ac:chgData name="Vishan Jayasinghearachchi" userId="e0f191b0-af06-4f5a-b353-a7a1de994339" providerId="ADAL" clId="{A5C4D837-AB6B-48A5-B1EF-7C7D5D8CE5C8}" dt="2023-02-12T11:24:02.295" v="4210"/>
          <ac:spMkLst>
            <pc:docMk/>
            <pc:sldMk cId="2673026440" sldId="285"/>
            <ac:spMk id="2" creationId="{73CF518A-DFF3-76E4-4C7A-3F524F0CEED3}"/>
          </ac:spMkLst>
        </pc:spChg>
        <pc:spChg chg="mod">
          <ac:chgData name="Vishan Jayasinghearachchi" userId="e0f191b0-af06-4f5a-b353-a7a1de994339" providerId="ADAL" clId="{A5C4D837-AB6B-48A5-B1EF-7C7D5D8CE5C8}" dt="2023-02-12T11:34:30.474" v="4980"/>
          <ac:spMkLst>
            <pc:docMk/>
            <pc:sldMk cId="2673026440" sldId="285"/>
            <ac:spMk id="3" creationId="{17810F7C-07E1-2E47-BF68-D61FB20BA1B9}"/>
          </ac:spMkLst>
        </pc:spChg>
        <pc:spChg chg="add mod">
          <ac:chgData name="Vishan Jayasinghearachchi" userId="e0f191b0-af06-4f5a-b353-a7a1de994339" providerId="ADAL" clId="{A5C4D837-AB6B-48A5-B1EF-7C7D5D8CE5C8}" dt="2023-02-12T11:24:02.295" v="4210"/>
          <ac:spMkLst>
            <pc:docMk/>
            <pc:sldMk cId="2673026440" sldId="285"/>
            <ac:spMk id="4" creationId="{F69FCC42-8BFA-A168-CB83-D397077ABD57}"/>
          </ac:spMkLst>
        </pc:spChg>
      </pc:sldChg>
      <pc:sldChg chg="add del">
        <pc:chgData name="Vishan Jayasinghearachchi" userId="e0f191b0-af06-4f5a-b353-a7a1de994339" providerId="ADAL" clId="{A5C4D837-AB6B-48A5-B1EF-7C7D5D8CE5C8}" dt="2023-02-12T13:34:20.369" v="9674" actId="2696"/>
        <pc:sldMkLst>
          <pc:docMk/>
          <pc:sldMk cId="1360337052" sldId="286"/>
        </pc:sldMkLst>
      </pc:sldChg>
      <pc:sldChg chg="modSp new mod">
        <pc:chgData name="Vishan Jayasinghearachchi" userId="e0f191b0-af06-4f5a-b353-a7a1de994339" providerId="ADAL" clId="{A5C4D837-AB6B-48A5-B1EF-7C7D5D8CE5C8}" dt="2023-02-12T12:09:15.702" v="5983" actId="20577"/>
        <pc:sldMkLst>
          <pc:docMk/>
          <pc:sldMk cId="14620088" sldId="287"/>
        </pc:sldMkLst>
        <pc:spChg chg="mod">
          <ac:chgData name="Vishan Jayasinghearachchi" userId="e0f191b0-af06-4f5a-b353-a7a1de994339" providerId="ADAL" clId="{A5C4D837-AB6B-48A5-B1EF-7C7D5D8CE5C8}" dt="2023-02-12T12:00:02.428" v="5360"/>
          <ac:spMkLst>
            <pc:docMk/>
            <pc:sldMk cId="14620088" sldId="287"/>
            <ac:spMk id="2" creationId="{3950751E-C29D-4B11-51E8-2755F2F0113E}"/>
          </ac:spMkLst>
        </pc:spChg>
        <pc:spChg chg="mod">
          <ac:chgData name="Vishan Jayasinghearachchi" userId="e0f191b0-af06-4f5a-b353-a7a1de994339" providerId="ADAL" clId="{A5C4D837-AB6B-48A5-B1EF-7C7D5D8CE5C8}" dt="2023-02-12T12:09:15.702" v="5983" actId="20577"/>
          <ac:spMkLst>
            <pc:docMk/>
            <pc:sldMk cId="14620088" sldId="287"/>
            <ac:spMk id="3" creationId="{981538F3-AC09-A0E4-DCA2-C8D290FA5E9E}"/>
          </ac:spMkLst>
        </pc:spChg>
      </pc:sldChg>
      <pc:sldChg chg="addSp delSp modSp add mod">
        <pc:chgData name="Vishan Jayasinghearachchi" userId="e0f191b0-af06-4f5a-b353-a7a1de994339" providerId="ADAL" clId="{A5C4D837-AB6B-48A5-B1EF-7C7D5D8CE5C8}" dt="2023-02-12T12:27:34.805" v="6318" actId="20577"/>
        <pc:sldMkLst>
          <pc:docMk/>
          <pc:sldMk cId="3440442181" sldId="288"/>
        </pc:sldMkLst>
        <pc:spChg chg="mod">
          <ac:chgData name="Vishan Jayasinghearachchi" userId="e0f191b0-af06-4f5a-b353-a7a1de994339" providerId="ADAL" clId="{A5C4D837-AB6B-48A5-B1EF-7C7D5D8CE5C8}" dt="2023-02-12T12:27:34.805" v="6318" actId="20577"/>
          <ac:spMkLst>
            <pc:docMk/>
            <pc:sldMk cId="3440442181" sldId="288"/>
            <ac:spMk id="3" creationId="{981538F3-AC09-A0E4-DCA2-C8D290FA5E9E}"/>
          </ac:spMkLst>
        </pc:spChg>
        <pc:graphicFrameChg chg="add del mod">
          <ac:chgData name="Vishan Jayasinghearachchi" userId="e0f191b0-af06-4f5a-b353-a7a1de994339" providerId="ADAL" clId="{A5C4D837-AB6B-48A5-B1EF-7C7D5D8CE5C8}" dt="2023-02-12T12:14:35.943" v="6236" actId="478"/>
          <ac:graphicFrameMkLst>
            <pc:docMk/>
            <pc:sldMk cId="3440442181" sldId="288"/>
            <ac:graphicFrameMk id="4" creationId="{6D17B498-904E-F849-D999-FFEBC2A257A7}"/>
          </ac:graphicFrameMkLst>
        </pc:graphicFrameChg>
        <pc:picChg chg="add mod">
          <ac:chgData name="Vishan Jayasinghearachchi" userId="e0f191b0-af06-4f5a-b353-a7a1de994339" providerId="ADAL" clId="{A5C4D837-AB6B-48A5-B1EF-7C7D5D8CE5C8}" dt="2023-02-12T12:25:04.297" v="6262" actId="1036"/>
          <ac:picMkLst>
            <pc:docMk/>
            <pc:sldMk cId="3440442181" sldId="288"/>
            <ac:picMk id="6" creationId="{DB467506-0A3B-FBB5-A0CB-97A3AB901649}"/>
          </ac:picMkLst>
        </pc:picChg>
      </pc:sldChg>
      <pc:sldChg chg="modSp new mod modAnim">
        <pc:chgData name="Vishan Jayasinghearachchi" userId="e0f191b0-af06-4f5a-b353-a7a1de994339" providerId="ADAL" clId="{A5C4D837-AB6B-48A5-B1EF-7C7D5D8CE5C8}" dt="2023-02-12T12:37:51.596" v="7210"/>
        <pc:sldMkLst>
          <pc:docMk/>
          <pc:sldMk cId="2275624414" sldId="289"/>
        </pc:sldMkLst>
        <pc:spChg chg="mod">
          <ac:chgData name="Vishan Jayasinghearachchi" userId="e0f191b0-af06-4f5a-b353-a7a1de994339" providerId="ADAL" clId="{A5C4D837-AB6B-48A5-B1EF-7C7D5D8CE5C8}" dt="2023-02-12T12:28:22.759" v="6320"/>
          <ac:spMkLst>
            <pc:docMk/>
            <pc:sldMk cId="2275624414" sldId="289"/>
            <ac:spMk id="2" creationId="{B2EB619D-436E-3183-FDE2-2CEFB17B7F4E}"/>
          </ac:spMkLst>
        </pc:spChg>
        <pc:spChg chg="mod">
          <ac:chgData name="Vishan Jayasinghearachchi" userId="e0f191b0-af06-4f5a-b353-a7a1de994339" providerId="ADAL" clId="{A5C4D837-AB6B-48A5-B1EF-7C7D5D8CE5C8}" dt="2023-02-12T12:37:19.740" v="7202" actId="20578"/>
          <ac:spMkLst>
            <pc:docMk/>
            <pc:sldMk cId="2275624414" sldId="289"/>
            <ac:spMk id="3" creationId="{594538E6-6164-B087-9211-E89E254E91DD}"/>
          </ac:spMkLst>
        </pc:spChg>
      </pc:sldChg>
      <pc:sldChg chg="new del">
        <pc:chgData name="Vishan Jayasinghearachchi" userId="e0f191b0-af06-4f5a-b353-a7a1de994339" providerId="ADAL" clId="{A5C4D837-AB6B-48A5-B1EF-7C7D5D8CE5C8}" dt="2023-02-12T12:09:37.124" v="5985" actId="47"/>
        <pc:sldMkLst>
          <pc:docMk/>
          <pc:sldMk cId="3485361017" sldId="289"/>
        </pc:sldMkLst>
      </pc:sldChg>
      <pc:sldChg chg="modSp new mod">
        <pc:chgData name="Vishan Jayasinghearachchi" userId="e0f191b0-af06-4f5a-b353-a7a1de994339" providerId="ADAL" clId="{A5C4D837-AB6B-48A5-B1EF-7C7D5D8CE5C8}" dt="2023-02-12T13:20:42.644" v="8357" actId="20577"/>
        <pc:sldMkLst>
          <pc:docMk/>
          <pc:sldMk cId="1198023406" sldId="290"/>
        </pc:sldMkLst>
        <pc:spChg chg="mod">
          <ac:chgData name="Vishan Jayasinghearachchi" userId="e0f191b0-af06-4f5a-b353-a7a1de994339" providerId="ADAL" clId="{A5C4D837-AB6B-48A5-B1EF-7C7D5D8CE5C8}" dt="2023-02-12T12:47:10.159" v="7467" actId="20577"/>
          <ac:spMkLst>
            <pc:docMk/>
            <pc:sldMk cId="1198023406" sldId="290"/>
            <ac:spMk id="2" creationId="{4E244D5E-8382-1F36-305E-D9FA395B66D6}"/>
          </ac:spMkLst>
        </pc:spChg>
        <pc:spChg chg="mod">
          <ac:chgData name="Vishan Jayasinghearachchi" userId="e0f191b0-af06-4f5a-b353-a7a1de994339" providerId="ADAL" clId="{A5C4D837-AB6B-48A5-B1EF-7C7D5D8CE5C8}" dt="2023-02-12T13:20:42.644" v="8357" actId="20577"/>
          <ac:spMkLst>
            <pc:docMk/>
            <pc:sldMk cId="1198023406" sldId="290"/>
            <ac:spMk id="3" creationId="{6DD71AC7-C256-4B6E-441E-BC5435195783}"/>
          </ac:spMkLst>
        </pc:spChg>
      </pc:sldChg>
      <pc:sldChg chg="modSp new mod">
        <pc:chgData name="Vishan Jayasinghearachchi" userId="e0f191b0-af06-4f5a-b353-a7a1de994339" providerId="ADAL" clId="{A5C4D837-AB6B-48A5-B1EF-7C7D5D8CE5C8}" dt="2023-02-12T13:32:45.455" v="9539" actId="114"/>
        <pc:sldMkLst>
          <pc:docMk/>
          <pc:sldMk cId="1649044594" sldId="291"/>
        </pc:sldMkLst>
        <pc:spChg chg="mod">
          <ac:chgData name="Vishan Jayasinghearachchi" userId="e0f191b0-af06-4f5a-b353-a7a1de994339" providerId="ADAL" clId="{A5C4D837-AB6B-48A5-B1EF-7C7D5D8CE5C8}" dt="2023-02-12T13:07:37.068" v="7971"/>
          <ac:spMkLst>
            <pc:docMk/>
            <pc:sldMk cId="1649044594" sldId="291"/>
            <ac:spMk id="2" creationId="{235E76F6-055E-BE60-AC0D-822CF23C26BF}"/>
          </ac:spMkLst>
        </pc:spChg>
        <pc:spChg chg="mod">
          <ac:chgData name="Vishan Jayasinghearachchi" userId="e0f191b0-af06-4f5a-b353-a7a1de994339" providerId="ADAL" clId="{A5C4D837-AB6B-48A5-B1EF-7C7D5D8CE5C8}" dt="2023-02-12T13:32:45.455" v="9539" actId="114"/>
          <ac:spMkLst>
            <pc:docMk/>
            <pc:sldMk cId="1649044594" sldId="291"/>
            <ac:spMk id="3" creationId="{3C609944-4BC0-500E-667A-5880E81149A6}"/>
          </ac:spMkLst>
        </pc:spChg>
      </pc:sldChg>
      <pc:sldChg chg="modSp add mod">
        <pc:chgData name="Vishan Jayasinghearachchi" userId="e0f191b0-af06-4f5a-b353-a7a1de994339" providerId="ADAL" clId="{A5C4D837-AB6B-48A5-B1EF-7C7D5D8CE5C8}" dt="2023-02-12T13:34:31.694" v="9675" actId="113"/>
        <pc:sldMkLst>
          <pc:docMk/>
          <pc:sldMk cId="3421055620" sldId="292"/>
        </pc:sldMkLst>
        <pc:spChg chg="mod">
          <ac:chgData name="Vishan Jayasinghearachchi" userId="e0f191b0-af06-4f5a-b353-a7a1de994339" providerId="ADAL" clId="{A5C4D837-AB6B-48A5-B1EF-7C7D5D8CE5C8}" dt="2023-02-12T13:34:31.694" v="9675" actId="113"/>
          <ac:spMkLst>
            <pc:docMk/>
            <pc:sldMk cId="3421055620" sldId="292"/>
            <ac:spMk id="3" creationId="{3C609944-4BC0-500E-667A-5880E81149A6}"/>
          </ac:spMkLst>
        </pc:spChg>
      </pc:sldChg>
      <pc:sldChg chg="modSp new mod ord">
        <pc:chgData name="Vishan Jayasinghearachchi" userId="e0f191b0-af06-4f5a-b353-a7a1de994339" providerId="ADAL" clId="{A5C4D837-AB6B-48A5-B1EF-7C7D5D8CE5C8}" dt="2023-02-12T15:07:45.775" v="13484" actId="113"/>
        <pc:sldMkLst>
          <pc:docMk/>
          <pc:sldMk cId="286909825" sldId="293"/>
        </pc:sldMkLst>
        <pc:spChg chg="mod">
          <ac:chgData name="Vishan Jayasinghearachchi" userId="e0f191b0-af06-4f5a-b353-a7a1de994339" providerId="ADAL" clId="{A5C4D837-AB6B-48A5-B1EF-7C7D5D8CE5C8}" dt="2023-02-12T13:51:34.095" v="10036" actId="20577"/>
          <ac:spMkLst>
            <pc:docMk/>
            <pc:sldMk cId="286909825" sldId="293"/>
            <ac:spMk id="2" creationId="{2FBF83A2-3F1C-1471-C6B9-80F39662976C}"/>
          </ac:spMkLst>
        </pc:spChg>
        <pc:spChg chg="mod">
          <ac:chgData name="Vishan Jayasinghearachchi" userId="e0f191b0-af06-4f5a-b353-a7a1de994339" providerId="ADAL" clId="{A5C4D837-AB6B-48A5-B1EF-7C7D5D8CE5C8}" dt="2023-02-12T15:07:45.775" v="13484" actId="113"/>
          <ac:spMkLst>
            <pc:docMk/>
            <pc:sldMk cId="286909825" sldId="293"/>
            <ac:spMk id="3" creationId="{24AEA857-1AFD-419C-2E9F-49E9284F0954}"/>
          </ac:spMkLst>
        </pc:spChg>
      </pc:sldChg>
      <pc:sldChg chg="addSp delSp modSp add mod">
        <pc:chgData name="Vishan Jayasinghearachchi" userId="e0f191b0-af06-4f5a-b353-a7a1de994339" providerId="ADAL" clId="{A5C4D837-AB6B-48A5-B1EF-7C7D5D8CE5C8}" dt="2023-02-12T14:29:47.455" v="12308" actId="20577"/>
        <pc:sldMkLst>
          <pc:docMk/>
          <pc:sldMk cId="2759252551" sldId="294"/>
        </pc:sldMkLst>
        <pc:spChg chg="del mod">
          <ac:chgData name="Vishan Jayasinghearachchi" userId="e0f191b0-af06-4f5a-b353-a7a1de994339" providerId="ADAL" clId="{A5C4D837-AB6B-48A5-B1EF-7C7D5D8CE5C8}" dt="2023-02-12T14:17:23.868" v="11425" actId="931"/>
          <ac:spMkLst>
            <pc:docMk/>
            <pc:sldMk cId="2759252551" sldId="294"/>
            <ac:spMk id="3" creationId="{9CFCF008-541B-613C-5F4F-F761A9B3B653}"/>
          </ac:spMkLst>
        </pc:spChg>
        <pc:spChg chg="add mod">
          <ac:chgData name="Vishan Jayasinghearachchi" userId="e0f191b0-af06-4f5a-b353-a7a1de994339" providerId="ADAL" clId="{A5C4D837-AB6B-48A5-B1EF-7C7D5D8CE5C8}" dt="2023-02-12T14:18:43.516" v="11453" actId="1076"/>
          <ac:spMkLst>
            <pc:docMk/>
            <pc:sldMk cId="2759252551" sldId="294"/>
            <ac:spMk id="6" creationId="{6C4BEFC7-7C1D-A2E2-88FE-36D1B907E868}"/>
          </ac:spMkLst>
        </pc:spChg>
        <pc:spChg chg="add mod">
          <ac:chgData name="Vishan Jayasinghearachchi" userId="e0f191b0-af06-4f5a-b353-a7a1de994339" providerId="ADAL" clId="{A5C4D837-AB6B-48A5-B1EF-7C7D5D8CE5C8}" dt="2023-02-12T14:29:47.455" v="12308" actId="20577"/>
          <ac:spMkLst>
            <pc:docMk/>
            <pc:sldMk cId="2759252551" sldId="294"/>
            <ac:spMk id="7" creationId="{D146287D-E47D-D301-C118-622D286A391B}"/>
          </ac:spMkLst>
        </pc:spChg>
        <pc:picChg chg="add mod">
          <ac:chgData name="Vishan Jayasinghearachchi" userId="e0f191b0-af06-4f5a-b353-a7a1de994339" providerId="ADAL" clId="{A5C4D837-AB6B-48A5-B1EF-7C7D5D8CE5C8}" dt="2023-02-12T14:18:46.728" v="11454" actId="1076"/>
          <ac:picMkLst>
            <pc:docMk/>
            <pc:sldMk cId="2759252551" sldId="294"/>
            <ac:picMk id="5" creationId="{6E64457A-E919-5F67-F2DD-438C96EF5A97}"/>
          </ac:picMkLst>
        </pc:picChg>
      </pc:sldChg>
      <pc:sldChg chg="modSp add del mod">
        <pc:chgData name="Vishan Jayasinghearachchi" userId="e0f191b0-af06-4f5a-b353-a7a1de994339" providerId="ADAL" clId="{A5C4D837-AB6B-48A5-B1EF-7C7D5D8CE5C8}" dt="2023-02-12T14:47:34.542" v="12881" actId="2696"/>
        <pc:sldMkLst>
          <pc:docMk/>
          <pc:sldMk cId="2845694751" sldId="295"/>
        </pc:sldMkLst>
        <pc:spChg chg="mod">
          <ac:chgData name="Vishan Jayasinghearachchi" userId="e0f191b0-af06-4f5a-b353-a7a1de994339" providerId="ADAL" clId="{A5C4D837-AB6B-48A5-B1EF-7C7D5D8CE5C8}" dt="2023-02-12T14:47:32.255" v="12880" actId="20577"/>
          <ac:spMkLst>
            <pc:docMk/>
            <pc:sldMk cId="2845694751" sldId="295"/>
            <ac:spMk id="3" creationId="{9CFCF008-541B-613C-5F4F-F761A9B3B653}"/>
          </ac:spMkLst>
        </pc:spChg>
      </pc:sldChg>
      <pc:sldChg chg="modSp add del mod">
        <pc:chgData name="Vishan Jayasinghearachchi" userId="e0f191b0-af06-4f5a-b353-a7a1de994339" providerId="ADAL" clId="{A5C4D837-AB6B-48A5-B1EF-7C7D5D8CE5C8}" dt="2023-02-12T14:46:52.200" v="12863" actId="2696"/>
        <pc:sldMkLst>
          <pc:docMk/>
          <pc:sldMk cId="657200248" sldId="296"/>
        </pc:sldMkLst>
        <pc:spChg chg="mod">
          <ac:chgData name="Vishan Jayasinghearachchi" userId="e0f191b0-af06-4f5a-b353-a7a1de994339" providerId="ADAL" clId="{A5C4D837-AB6B-48A5-B1EF-7C7D5D8CE5C8}" dt="2023-02-12T14:24:04.143" v="11781"/>
          <ac:spMkLst>
            <pc:docMk/>
            <pc:sldMk cId="657200248" sldId="296"/>
            <ac:spMk id="7" creationId="{D146287D-E47D-D301-C118-622D286A391B}"/>
          </ac:spMkLst>
        </pc:spChg>
      </pc:sldChg>
      <pc:sldChg chg="modSp add mod">
        <pc:chgData name="Vishan Jayasinghearachchi" userId="e0f191b0-af06-4f5a-b353-a7a1de994339" providerId="ADAL" clId="{A5C4D837-AB6B-48A5-B1EF-7C7D5D8CE5C8}" dt="2023-02-12T14:28:07.117" v="12296" actId="20577"/>
        <pc:sldMkLst>
          <pc:docMk/>
          <pc:sldMk cId="360229420" sldId="297"/>
        </pc:sldMkLst>
        <pc:spChg chg="mod">
          <ac:chgData name="Vishan Jayasinghearachchi" userId="e0f191b0-af06-4f5a-b353-a7a1de994339" providerId="ADAL" clId="{A5C4D837-AB6B-48A5-B1EF-7C7D5D8CE5C8}" dt="2023-02-12T14:28:07.117" v="12296" actId="20577"/>
          <ac:spMkLst>
            <pc:docMk/>
            <pc:sldMk cId="360229420" sldId="297"/>
            <ac:spMk id="3" creationId="{9CFCF008-541B-613C-5F4F-F761A9B3B653}"/>
          </ac:spMkLst>
        </pc:spChg>
      </pc:sldChg>
      <pc:sldChg chg="addSp delSp modSp add mod">
        <pc:chgData name="Vishan Jayasinghearachchi" userId="e0f191b0-af06-4f5a-b353-a7a1de994339" providerId="ADAL" clId="{A5C4D837-AB6B-48A5-B1EF-7C7D5D8CE5C8}" dt="2023-02-12T14:28:42.029" v="12304" actId="1076"/>
        <pc:sldMkLst>
          <pc:docMk/>
          <pc:sldMk cId="2712510396" sldId="298"/>
        </pc:sldMkLst>
        <pc:spChg chg="del mod">
          <ac:chgData name="Vishan Jayasinghearachchi" userId="e0f191b0-af06-4f5a-b353-a7a1de994339" providerId="ADAL" clId="{A5C4D837-AB6B-48A5-B1EF-7C7D5D8CE5C8}" dt="2023-02-12T14:28:26.813" v="12300" actId="931"/>
          <ac:spMkLst>
            <pc:docMk/>
            <pc:sldMk cId="2712510396" sldId="298"/>
            <ac:spMk id="3" creationId="{9CFCF008-541B-613C-5F4F-F761A9B3B653}"/>
          </ac:spMkLst>
        </pc:spChg>
        <pc:spChg chg="add mod">
          <ac:chgData name="Vishan Jayasinghearachchi" userId="e0f191b0-af06-4f5a-b353-a7a1de994339" providerId="ADAL" clId="{A5C4D837-AB6B-48A5-B1EF-7C7D5D8CE5C8}" dt="2023-02-12T14:28:42.029" v="12304" actId="1076"/>
          <ac:spMkLst>
            <pc:docMk/>
            <pc:sldMk cId="2712510396" sldId="298"/>
            <ac:spMk id="6" creationId="{41297DF6-7A22-66C6-CF4B-05E23678444A}"/>
          </ac:spMkLst>
        </pc:spChg>
        <pc:picChg chg="add mod">
          <ac:chgData name="Vishan Jayasinghearachchi" userId="e0f191b0-af06-4f5a-b353-a7a1de994339" providerId="ADAL" clId="{A5C4D837-AB6B-48A5-B1EF-7C7D5D8CE5C8}" dt="2023-02-12T14:28:28.128" v="12301" actId="27614"/>
          <ac:picMkLst>
            <pc:docMk/>
            <pc:sldMk cId="2712510396" sldId="298"/>
            <ac:picMk id="5" creationId="{3469719C-D04D-81C6-1D66-1C325667A449}"/>
          </ac:picMkLst>
        </pc:picChg>
      </pc:sldChg>
      <pc:sldChg chg="addSp delSp modSp add mod">
        <pc:chgData name="Vishan Jayasinghearachchi" userId="e0f191b0-af06-4f5a-b353-a7a1de994339" providerId="ADAL" clId="{A5C4D837-AB6B-48A5-B1EF-7C7D5D8CE5C8}" dt="2023-02-12T15:06:27.283" v="13320" actId="20577"/>
        <pc:sldMkLst>
          <pc:docMk/>
          <pc:sldMk cId="4015390126" sldId="299"/>
        </pc:sldMkLst>
        <pc:spChg chg="add mod">
          <ac:chgData name="Vishan Jayasinghearachchi" userId="e0f191b0-af06-4f5a-b353-a7a1de994339" providerId="ADAL" clId="{A5C4D837-AB6B-48A5-B1EF-7C7D5D8CE5C8}" dt="2023-02-12T15:06:27.283" v="13320" actId="20577"/>
          <ac:spMkLst>
            <pc:docMk/>
            <pc:sldMk cId="4015390126" sldId="299"/>
            <ac:spMk id="4" creationId="{F6DC5CD6-9B56-1F8A-2330-164DAEAADDEE}"/>
          </ac:spMkLst>
        </pc:spChg>
        <pc:picChg chg="del">
          <ac:chgData name="Vishan Jayasinghearachchi" userId="e0f191b0-af06-4f5a-b353-a7a1de994339" providerId="ADAL" clId="{A5C4D837-AB6B-48A5-B1EF-7C7D5D8CE5C8}" dt="2023-02-12T14:31:16.626" v="12312" actId="478"/>
          <ac:picMkLst>
            <pc:docMk/>
            <pc:sldMk cId="4015390126" sldId="299"/>
            <ac:picMk id="5" creationId="{3469719C-D04D-81C6-1D66-1C325667A449}"/>
          </ac:picMkLst>
        </pc:picChg>
      </pc:sldChg>
    </pc:docChg>
  </pc:docChgLst>
  <pc:docChgLst>
    <pc:chgData name="Vishan Jayasinghearachchi" userId="e0f191b0-af06-4f5a-b353-a7a1de994339" providerId="ADAL" clId="{A5BCF51F-08BB-4117-A6D0-E4386E6620DE}"/>
    <pc:docChg chg="modSld">
      <pc:chgData name="Vishan Jayasinghearachchi" userId="e0f191b0-af06-4f5a-b353-a7a1de994339" providerId="ADAL" clId="{A5BCF51F-08BB-4117-A6D0-E4386E6620DE}" dt="2023-02-12T15:09:42.727" v="1" actId="404"/>
      <pc:docMkLst>
        <pc:docMk/>
      </pc:docMkLst>
      <pc:sldChg chg="modSp mod">
        <pc:chgData name="Vishan Jayasinghearachchi" userId="e0f191b0-af06-4f5a-b353-a7a1de994339" providerId="ADAL" clId="{A5BCF51F-08BB-4117-A6D0-E4386E6620DE}" dt="2023-02-12T15:09:42.727" v="1" actId="404"/>
        <pc:sldMkLst>
          <pc:docMk/>
          <pc:sldMk cId="1487700712" sldId="256"/>
        </pc:sldMkLst>
        <pc:spChg chg="mod">
          <ac:chgData name="Vishan Jayasinghearachchi" userId="e0f191b0-af06-4f5a-b353-a7a1de994339" providerId="ADAL" clId="{A5BCF51F-08BB-4117-A6D0-E4386E6620DE}" dt="2023-02-12T15:09:42.727" v="1" actId="404"/>
          <ac:spMkLst>
            <pc:docMk/>
            <pc:sldMk cId="1487700712" sldId="256"/>
            <ac:spMk id="2" creationId="{C02C5318-1A1E-49D0-B2E2-A4B0FA9E8A40}"/>
          </ac:spMkLst>
        </pc:spChg>
      </pc:sldChg>
    </pc:docChg>
  </pc:docChgLst>
  <pc:docChgLst>
    <pc:chgData name="Vishan Jayasinghearachchi" userId="e0f191b0-af06-4f5a-b353-a7a1de994339" providerId="ADAL" clId="{965E8F5B-C373-457B-BC29-E61CC3045E12}"/>
    <pc:docChg chg="undo redo custSel addSld delSld modSld sldOrd">
      <pc:chgData name="Vishan Jayasinghearachchi" userId="e0f191b0-af06-4f5a-b353-a7a1de994339" providerId="ADAL" clId="{965E8F5B-C373-457B-BC29-E61CC3045E12}" dt="2023-02-26T21:21:24.649" v="7273" actId="113"/>
      <pc:docMkLst>
        <pc:docMk/>
      </pc:docMkLst>
      <pc:sldChg chg="modSp mod">
        <pc:chgData name="Vishan Jayasinghearachchi" userId="e0f191b0-af06-4f5a-b353-a7a1de994339" providerId="ADAL" clId="{965E8F5B-C373-457B-BC29-E61CC3045E12}" dt="2023-02-26T20:39:42.532" v="6172" actId="20577"/>
        <pc:sldMkLst>
          <pc:docMk/>
          <pc:sldMk cId="1487700712" sldId="256"/>
        </pc:sldMkLst>
        <pc:spChg chg="mod">
          <ac:chgData name="Vishan Jayasinghearachchi" userId="e0f191b0-af06-4f5a-b353-a7a1de994339" providerId="ADAL" clId="{965E8F5B-C373-457B-BC29-E61CC3045E12}" dt="2023-02-26T20:39:42.532" v="6172" actId="20577"/>
          <ac:spMkLst>
            <pc:docMk/>
            <pc:sldMk cId="1487700712" sldId="256"/>
            <ac:spMk id="2" creationId="{C02C5318-1A1E-49D0-B2E2-A4B0FA9E8A40}"/>
          </ac:spMkLst>
        </pc:spChg>
      </pc:sldChg>
      <pc:sldChg chg="modSp mod">
        <pc:chgData name="Vishan Jayasinghearachchi" userId="e0f191b0-af06-4f5a-b353-a7a1de994339" providerId="ADAL" clId="{965E8F5B-C373-457B-BC29-E61CC3045E12}" dt="2023-02-26T20:50:18.535" v="6469" actId="20577"/>
        <pc:sldMkLst>
          <pc:docMk/>
          <pc:sldMk cId="2384663958" sldId="301"/>
        </pc:sldMkLst>
        <pc:spChg chg="mod">
          <ac:chgData name="Vishan Jayasinghearachchi" userId="e0f191b0-af06-4f5a-b353-a7a1de994339" providerId="ADAL" clId="{965E8F5B-C373-457B-BC29-E61CC3045E12}" dt="2023-02-26T20:50:18.535" v="6469" actId="20577"/>
          <ac:spMkLst>
            <pc:docMk/>
            <pc:sldMk cId="2384663958" sldId="301"/>
            <ac:spMk id="3" creationId="{5E453CA8-E04F-B2BA-CFCE-2FAF58746524}"/>
          </ac:spMkLst>
        </pc:spChg>
      </pc:sldChg>
      <pc:sldChg chg="del">
        <pc:chgData name="Vishan Jayasinghearachchi" userId="e0f191b0-af06-4f5a-b353-a7a1de994339" providerId="ADAL" clId="{965E8F5B-C373-457B-BC29-E61CC3045E12}" dt="2023-02-26T15:47:55.497" v="1" actId="47"/>
        <pc:sldMkLst>
          <pc:docMk/>
          <pc:sldMk cId="858354560" sldId="304"/>
        </pc:sldMkLst>
      </pc:sldChg>
      <pc:sldChg chg="modSp del mod">
        <pc:chgData name="Vishan Jayasinghearachchi" userId="e0f191b0-af06-4f5a-b353-a7a1de994339" providerId="ADAL" clId="{965E8F5B-C373-457B-BC29-E61CC3045E12}" dt="2023-02-26T15:49:09.077" v="16" actId="2696"/>
        <pc:sldMkLst>
          <pc:docMk/>
          <pc:sldMk cId="1888782434" sldId="305"/>
        </pc:sldMkLst>
        <pc:spChg chg="mod">
          <ac:chgData name="Vishan Jayasinghearachchi" userId="e0f191b0-af06-4f5a-b353-a7a1de994339" providerId="ADAL" clId="{965E8F5B-C373-457B-BC29-E61CC3045E12}" dt="2023-02-26T15:48:19.091" v="13" actId="27636"/>
          <ac:spMkLst>
            <pc:docMk/>
            <pc:sldMk cId="1888782434" sldId="305"/>
            <ac:spMk id="3" creationId="{44238A27-B0D6-5004-AAEC-7E4DA2857958}"/>
          </ac:spMkLst>
        </pc:spChg>
      </pc:sldChg>
      <pc:sldChg chg="del">
        <pc:chgData name="Vishan Jayasinghearachchi" userId="e0f191b0-af06-4f5a-b353-a7a1de994339" providerId="ADAL" clId="{965E8F5B-C373-457B-BC29-E61CC3045E12}" dt="2023-02-26T15:47:53.805" v="0" actId="47"/>
        <pc:sldMkLst>
          <pc:docMk/>
          <pc:sldMk cId="2959451266" sldId="306"/>
        </pc:sldMkLst>
      </pc:sldChg>
      <pc:sldChg chg="del">
        <pc:chgData name="Vishan Jayasinghearachchi" userId="e0f191b0-af06-4f5a-b353-a7a1de994339" providerId="ADAL" clId="{965E8F5B-C373-457B-BC29-E61CC3045E12}" dt="2023-02-26T15:47:57.141" v="3" actId="47"/>
        <pc:sldMkLst>
          <pc:docMk/>
          <pc:sldMk cId="573566860" sldId="308"/>
        </pc:sldMkLst>
      </pc:sldChg>
      <pc:sldChg chg="del">
        <pc:chgData name="Vishan Jayasinghearachchi" userId="e0f191b0-af06-4f5a-b353-a7a1de994339" providerId="ADAL" clId="{965E8F5B-C373-457B-BC29-E61CC3045E12}" dt="2023-02-26T15:47:56.289" v="2" actId="47"/>
        <pc:sldMkLst>
          <pc:docMk/>
          <pc:sldMk cId="3141831957" sldId="309"/>
        </pc:sldMkLst>
      </pc:sldChg>
      <pc:sldChg chg="del">
        <pc:chgData name="Vishan Jayasinghearachchi" userId="e0f191b0-af06-4f5a-b353-a7a1de994339" providerId="ADAL" clId="{965E8F5B-C373-457B-BC29-E61CC3045E12}" dt="2023-02-26T15:47:57.561" v="4" actId="47"/>
        <pc:sldMkLst>
          <pc:docMk/>
          <pc:sldMk cId="3660075156" sldId="310"/>
        </pc:sldMkLst>
      </pc:sldChg>
      <pc:sldChg chg="del">
        <pc:chgData name="Vishan Jayasinghearachchi" userId="e0f191b0-af06-4f5a-b353-a7a1de994339" providerId="ADAL" clId="{965E8F5B-C373-457B-BC29-E61CC3045E12}" dt="2023-02-26T15:47:58.012" v="5" actId="47"/>
        <pc:sldMkLst>
          <pc:docMk/>
          <pc:sldMk cId="3991314201" sldId="311"/>
        </pc:sldMkLst>
      </pc:sldChg>
      <pc:sldChg chg="del">
        <pc:chgData name="Vishan Jayasinghearachchi" userId="e0f191b0-af06-4f5a-b353-a7a1de994339" providerId="ADAL" clId="{965E8F5B-C373-457B-BC29-E61CC3045E12}" dt="2023-02-26T15:48:08.752" v="10" actId="47"/>
        <pc:sldMkLst>
          <pc:docMk/>
          <pc:sldMk cId="2884411631" sldId="312"/>
        </pc:sldMkLst>
      </pc:sldChg>
      <pc:sldChg chg="del">
        <pc:chgData name="Vishan Jayasinghearachchi" userId="e0f191b0-af06-4f5a-b353-a7a1de994339" providerId="ADAL" clId="{965E8F5B-C373-457B-BC29-E61CC3045E12}" dt="2023-02-26T15:48:08.752" v="10" actId="47"/>
        <pc:sldMkLst>
          <pc:docMk/>
          <pc:sldMk cId="3426956082" sldId="313"/>
        </pc:sldMkLst>
      </pc:sldChg>
      <pc:sldChg chg="modSp del mod">
        <pc:chgData name="Vishan Jayasinghearachchi" userId="e0f191b0-af06-4f5a-b353-a7a1de994339" providerId="ADAL" clId="{965E8F5B-C373-457B-BC29-E61CC3045E12}" dt="2023-02-26T15:49:28.506" v="26" actId="2696"/>
        <pc:sldMkLst>
          <pc:docMk/>
          <pc:sldMk cId="2016277887" sldId="314"/>
        </pc:sldMkLst>
        <pc:spChg chg="mod">
          <ac:chgData name="Vishan Jayasinghearachchi" userId="e0f191b0-af06-4f5a-b353-a7a1de994339" providerId="ADAL" clId="{965E8F5B-C373-457B-BC29-E61CC3045E12}" dt="2023-02-26T15:48:14.185" v="11" actId="20577"/>
          <ac:spMkLst>
            <pc:docMk/>
            <pc:sldMk cId="2016277887" sldId="314"/>
            <ac:spMk id="3" creationId="{B4C01C96-BFA9-B430-E052-A95E9B05708B}"/>
          </ac:spMkLst>
        </pc:spChg>
      </pc:sldChg>
      <pc:sldChg chg="del">
        <pc:chgData name="Vishan Jayasinghearachchi" userId="e0f191b0-af06-4f5a-b353-a7a1de994339" providerId="ADAL" clId="{965E8F5B-C373-457B-BC29-E61CC3045E12}" dt="2023-02-26T15:48:08.752" v="10" actId="47"/>
        <pc:sldMkLst>
          <pc:docMk/>
          <pc:sldMk cId="158750546" sldId="315"/>
        </pc:sldMkLst>
      </pc:sldChg>
      <pc:sldChg chg="modSp new mod">
        <pc:chgData name="Vishan Jayasinghearachchi" userId="e0f191b0-af06-4f5a-b353-a7a1de994339" providerId="ADAL" clId="{965E8F5B-C373-457B-BC29-E61CC3045E12}" dt="2023-02-26T20:37:18.488" v="6127" actId="20577"/>
        <pc:sldMkLst>
          <pc:docMk/>
          <pc:sldMk cId="4047194669" sldId="315"/>
        </pc:sldMkLst>
        <pc:spChg chg="mod">
          <ac:chgData name="Vishan Jayasinghearachchi" userId="e0f191b0-af06-4f5a-b353-a7a1de994339" providerId="ADAL" clId="{965E8F5B-C373-457B-BC29-E61CC3045E12}" dt="2023-02-26T15:49:32.328" v="27"/>
          <ac:spMkLst>
            <pc:docMk/>
            <pc:sldMk cId="4047194669" sldId="315"/>
            <ac:spMk id="2" creationId="{5A0FF7D5-9052-0F73-B38E-7AE10F4ACF66}"/>
          </ac:spMkLst>
        </pc:spChg>
        <pc:spChg chg="mod">
          <ac:chgData name="Vishan Jayasinghearachchi" userId="e0f191b0-af06-4f5a-b353-a7a1de994339" providerId="ADAL" clId="{965E8F5B-C373-457B-BC29-E61CC3045E12}" dt="2023-02-26T20:37:18.488" v="6127" actId="20577"/>
          <ac:spMkLst>
            <pc:docMk/>
            <pc:sldMk cId="4047194669" sldId="315"/>
            <ac:spMk id="3" creationId="{7AAAC241-1F7A-E7BB-DCF7-C80CBBA31E77}"/>
          </ac:spMkLst>
        </pc:spChg>
      </pc:sldChg>
      <pc:sldChg chg="modSp new mod">
        <pc:chgData name="Vishan Jayasinghearachchi" userId="e0f191b0-af06-4f5a-b353-a7a1de994339" providerId="ADAL" clId="{965E8F5B-C373-457B-BC29-E61CC3045E12}" dt="2023-02-26T20:51:56.505" v="6530" actId="20577"/>
        <pc:sldMkLst>
          <pc:docMk/>
          <pc:sldMk cId="3070852689" sldId="316"/>
        </pc:sldMkLst>
        <pc:spChg chg="mod">
          <ac:chgData name="Vishan Jayasinghearachchi" userId="e0f191b0-af06-4f5a-b353-a7a1de994339" providerId="ADAL" clId="{965E8F5B-C373-457B-BC29-E61CC3045E12}" dt="2023-02-26T15:49:15.184" v="25" actId="20577"/>
          <ac:spMkLst>
            <pc:docMk/>
            <pc:sldMk cId="3070852689" sldId="316"/>
            <ac:spMk id="2" creationId="{E9A419BF-277B-F51F-C6A2-EE86EBB9967C}"/>
          </ac:spMkLst>
        </pc:spChg>
        <pc:spChg chg="mod">
          <ac:chgData name="Vishan Jayasinghearachchi" userId="e0f191b0-af06-4f5a-b353-a7a1de994339" providerId="ADAL" clId="{965E8F5B-C373-457B-BC29-E61CC3045E12}" dt="2023-02-26T20:51:56.505" v="6530" actId="20577"/>
          <ac:spMkLst>
            <pc:docMk/>
            <pc:sldMk cId="3070852689" sldId="316"/>
            <ac:spMk id="3" creationId="{2EBF19A4-7237-B811-1111-9FAFF64CC880}"/>
          </ac:spMkLst>
        </pc:spChg>
      </pc:sldChg>
      <pc:sldChg chg="del">
        <pc:chgData name="Vishan Jayasinghearachchi" userId="e0f191b0-af06-4f5a-b353-a7a1de994339" providerId="ADAL" clId="{965E8F5B-C373-457B-BC29-E61CC3045E12}" dt="2023-02-26T15:47:58.544" v="7" actId="47"/>
        <pc:sldMkLst>
          <pc:docMk/>
          <pc:sldMk cId="3577237431" sldId="316"/>
        </pc:sldMkLst>
      </pc:sldChg>
      <pc:sldChg chg="del">
        <pc:chgData name="Vishan Jayasinghearachchi" userId="e0f191b0-af06-4f5a-b353-a7a1de994339" providerId="ADAL" clId="{965E8F5B-C373-457B-BC29-E61CC3045E12}" dt="2023-02-26T15:47:58.773" v="8" actId="47"/>
        <pc:sldMkLst>
          <pc:docMk/>
          <pc:sldMk cId="282028750" sldId="317"/>
        </pc:sldMkLst>
      </pc:sldChg>
      <pc:sldChg chg="modSp new mod modAnim">
        <pc:chgData name="Vishan Jayasinghearachchi" userId="e0f191b0-af06-4f5a-b353-a7a1de994339" providerId="ADAL" clId="{965E8F5B-C373-457B-BC29-E61CC3045E12}" dt="2023-02-26T21:21:24.649" v="7273" actId="113"/>
        <pc:sldMkLst>
          <pc:docMk/>
          <pc:sldMk cId="3144417173" sldId="317"/>
        </pc:sldMkLst>
        <pc:spChg chg="mod">
          <ac:chgData name="Vishan Jayasinghearachchi" userId="e0f191b0-af06-4f5a-b353-a7a1de994339" providerId="ADAL" clId="{965E8F5B-C373-457B-BC29-E61CC3045E12}" dt="2023-02-26T16:03:46.136" v="762" actId="20577"/>
          <ac:spMkLst>
            <pc:docMk/>
            <pc:sldMk cId="3144417173" sldId="317"/>
            <ac:spMk id="2" creationId="{1B498751-74BC-3223-DB46-0B91DF96B70F}"/>
          </ac:spMkLst>
        </pc:spChg>
        <pc:spChg chg="mod">
          <ac:chgData name="Vishan Jayasinghearachchi" userId="e0f191b0-af06-4f5a-b353-a7a1de994339" providerId="ADAL" clId="{965E8F5B-C373-457B-BC29-E61CC3045E12}" dt="2023-02-26T21:21:24.649" v="7273" actId="113"/>
          <ac:spMkLst>
            <pc:docMk/>
            <pc:sldMk cId="3144417173" sldId="317"/>
            <ac:spMk id="3" creationId="{60E2FDB6-536F-B718-3C51-631B40D2BF5C}"/>
          </ac:spMkLst>
        </pc:spChg>
      </pc:sldChg>
      <pc:sldChg chg="del">
        <pc:chgData name="Vishan Jayasinghearachchi" userId="e0f191b0-af06-4f5a-b353-a7a1de994339" providerId="ADAL" clId="{965E8F5B-C373-457B-BC29-E61CC3045E12}" dt="2023-02-26T15:47:58.994" v="9" actId="47"/>
        <pc:sldMkLst>
          <pc:docMk/>
          <pc:sldMk cId="2541422144" sldId="318"/>
        </pc:sldMkLst>
      </pc:sldChg>
      <pc:sldChg chg="addSp delSp modSp new mod">
        <pc:chgData name="Vishan Jayasinghearachchi" userId="e0f191b0-af06-4f5a-b353-a7a1de994339" providerId="ADAL" clId="{965E8F5B-C373-457B-BC29-E61CC3045E12}" dt="2023-02-26T16:03:19.875" v="734" actId="20577"/>
        <pc:sldMkLst>
          <pc:docMk/>
          <pc:sldMk cId="3252835840" sldId="318"/>
        </pc:sldMkLst>
        <pc:spChg chg="mod">
          <ac:chgData name="Vishan Jayasinghearachchi" userId="e0f191b0-af06-4f5a-b353-a7a1de994339" providerId="ADAL" clId="{965E8F5B-C373-457B-BC29-E61CC3045E12}" dt="2023-02-26T16:02:40.110" v="712" actId="20577"/>
          <ac:spMkLst>
            <pc:docMk/>
            <pc:sldMk cId="3252835840" sldId="318"/>
            <ac:spMk id="2" creationId="{877825F8-F4E7-FC49-473A-0CAB2F763CE6}"/>
          </ac:spMkLst>
        </pc:spChg>
        <pc:spChg chg="del">
          <ac:chgData name="Vishan Jayasinghearachchi" userId="e0f191b0-af06-4f5a-b353-a7a1de994339" providerId="ADAL" clId="{965E8F5B-C373-457B-BC29-E61CC3045E12}" dt="2023-02-26T16:02:47.410" v="713" actId="931"/>
          <ac:spMkLst>
            <pc:docMk/>
            <pc:sldMk cId="3252835840" sldId="318"/>
            <ac:spMk id="3" creationId="{EA60FCD0-965C-E35C-C33C-EBE4C0652F42}"/>
          </ac:spMkLst>
        </pc:spChg>
        <pc:spChg chg="add mod">
          <ac:chgData name="Vishan Jayasinghearachchi" userId="e0f191b0-af06-4f5a-b353-a7a1de994339" providerId="ADAL" clId="{965E8F5B-C373-457B-BC29-E61CC3045E12}" dt="2023-02-26T16:03:19.875" v="734" actId="20577"/>
          <ac:spMkLst>
            <pc:docMk/>
            <pc:sldMk cId="3252835840" sldId="318"/>
            <ac:spMk id="6" creationId="{1B5F3458-2D56-D945-B602-E9DF1D9D2F6A}"/>
          </ac:spMkLst>
        </pc:spChg>
        <pc:picChg chg="add mod">
          <ac:chgData name="Vishan Jayasinghearachchi" userId="e0f191b0-af06-4f5a-b353-a7a1de994339" providerId="ADAL" clId="{965E8F5B-C373-457B-BC29-E61CC3045E12}" dt="2023-02-26T16:02:48.818" v="715" actId="962"/>
          <ac:picMkLst>
            <pc:docMk/>
            <pc:sldMk cId="3252835840" sldId="318"/>
            <ac:picMk id="5" creationId="{AE34EC4F-BC4C-20E3-43ED-0FF8C2FFDA27}"/>
          </ac:picMkLst>
        </pc:picChg>
      </pc:sldChg>
      <pc:sldChg chg="modSp new mod modAnim">
        <pc:chgData name="Vishan Jayasinghearachchi" userId="e0f191b0-af06-4f5a-b353-a7a1de994339" providerId="ADAL" clId="{965E8F5B-C373-457B-BC29-E61CC3045E12}" dt="2023-02-26T21:17:54.477" v="7250"/>
        <pc:sldMkLst>
          <pc:docMk/>
          <pc:sldMk cId="1067389911" sldId="319"/>
        </pc:sldMkLst>
        <pc:spChg chg="mod">
          <ac:chgData name="Vishan Jayasinghearachchi" userId="e0f191b0-af06-4f5a-b353-a7a1de994339" providerId="ADAL" clId="{965E8F5B-C373-457B-BC29-E61CC3045E12}" dt="2023-02-26T16:58:24.825" v="2504" actId="20577"/>
          <ac:spMkLst>
            <pc:docMk/>
            <pc:sldMk cId="1067389911" sldId="319"/>
            <ac:spMk id="2" creationId="{7F505AC2-9577-E3C8-8724-FB8E1B012B39}"/>
          </ac:spMkLst>
        </pc:spChg>
        <pc:spChg chg="mod">
          <ac:chgData name="Vishan Jayasinghearachchi" userId="e0f191b0-af06-4f5a-b353-a7a1de994339" providerId="ADAL" clId="{965E8F5B-C373-457B-BC29-E61CC3045E12}" dt="2023-02-26T21:03:41.095" v="7085" actId="27636"/>
          <ac:spMkLst>
            <pc:docMk/>
            <pc:sldMk cId="1067389911" sldId="319"/>
            <ac:spMk id="3" creationId="{15FED8E8-D77F-7C82-2D83-8BEA5B3B7FEA}"/>
          </ac:spMkLst>
        </pc:spChg>
      </pc:sldChg>
      <pc:sldChg chg="del">
        <pc:chgData name="Vishan Jayasinghearachchi" userId="e0f191b0-af06-4f5a-b353-a7a1de994339" providerId="ADAL" clId="{965E8F5B-C373-457B-BC29-E61CC3045E12}" dt="2023-02-26T15:47:58.282" v="6" actId="47"/>
        <pc:sldMkLst>
          <pc:docMk/>
          <pc:sldMk cId="3752612393" sldId="319"/>
        </pc:sldMkLst>
      </pc:sldChg>
      <pc:sldChg chg="modSp new mod modAnim">
        <pc:chgData name="Vishan Jayasinghearachchi" userId="e0f191b0-af06-4f5a-b353-a7a1de994339" providerId="ADAL" clId="{965E8F5B-C373-457B-BC29-E61CC3045E12}" dt="2023-02-26T21:18:01.084" v="7251"/>
        <pc:sldMkLst>
          <pc:docMk/>
          <pc:sldMk cId="1503743892" sldId="320"/>
        </pc:sldMkLst>
        <pc:spChg chg="mod">
          <ac:chgData name="Vishan Jayasinghearachchi" userId="e0f191b0-af06-4f5a-b353-a7a1de994339" providerId="ADAL" clId="{965E8F5B-C373-457B-BC29-E61CC3045E12}" dt="2023-02-26T19:34:31.274" v="4850" actId="20577"/>
          <ac:spMkLst>
            <pc:docMk/>
            <pc:sldMk cId="1503743892" sldId="320"/>
            <ac:spMk id="2" creationId="{8FC9E2FC-F583-2F73-E0F1-D2B66CE5A251}"/>
          </ac:spMkLst>
        </pc:spChg>
        <pc:spChg chg="mod">
          <ac:chgData name="Vishan Jayasinghearachchi" userId="e0f191b0-af06-4f5a-b353-a7a1de994339" providerId="ADAL" clId="{965E8F5B-C373-457B-BC29-E61CC3045E12}" dt="2023-02-26T19:33:40.502" v="4843" actId="20577"/>
          <ac:spMkLst>
            <pc:docMk/>
            <pc:sldMk cId="1503743892" sldId="320"/>
            <ac:spMk id="3" creationId="{0F4DCECA-A0CE-C2DC-0F51-AE00702EB9A8}"/>
          </ac:spMkLst>
        </pc:spChg>
      </pc:sldChg>
      <pc:sldChg chg="del">
        <pc:chgData name="Vishan Jayasinghearachchi" userId="e0f191b0-af06-4f5a-b353-a7a1de994339" providerId="ADAL" clId="{965E8F5B-C373-457B-BC29-E61CC3045E12}" dt="2023-02-26T15:48:08.752" v="10" actId="47"/>
        <pc:sldMkLst>
          <pc:docMk/>
          <pc:sldMk cId="1830380795" sldId="320"/>
        </pc:sldMkLst>
      </pc:sldChg>
      <pc:sldChg chg="addSp delSp modSp add del mod">
        <pc:chgData name="Vishan Jayasinghearachchi" userId="e0f191b0-af06-4f5a-b353-a7a1de994339" providerId="ADAL" clId="{965E8F5B-C373-457B-BC29-E61CC3045E12}" dt="2023-02-26T16:12:52.493" v="1288" actId="2696"/>
        <pc:sldMkLst>
          <pc:docMk/>
          <pc:sldMk cId="1062670698" sldId="321"/>
        </pc:sldMkLst>
        <pc:spChg chg="add mod">
          <ac:chgData name="Vishan Jayasinghearachchi" userId="e0f191b0-af06-4f5a-b353-a7a1de994339" providerId="ADAL" clId="{965E8F5B-C373-457B-BC29-E61CC3045E12}" dt="2023-02-26T16:12:48.963" v="1287" actId="6549"/>
          <ac:spMkLst>
            <pc:docMk/>
            <pc:sldMk cId="1062670698" sldId="321"/>
            <ac:spMk id="4" creationId="{5D255DD2-74D5-FA47-61BA-B3A129D551B9}"/>
          </ac:spMkLst>
        </pc:spChg>
        <pc:picChg chg="del">
          <ac:chgData name="Vishan Jayasinghearachchi" userId="e0f191b0-af06-4f5a-b353-a7a1de994339" providerId="ADAL" clId="{965E8F5B-C373-457B-BC29-E61CC3045E12}" dt="2023-02-26T16:12:15.620" v="1220" actId="478"/>
          <ac:picMkLst>
            <pc:docMk/>
            <pc:sldMk cId="1062670698" sldId="321"/>
            <ac:picMk id="5" creationId="{AE34EC4F-BC4C-20E3-43ED-0FF8C2FFDA27}"/>
          </ac:picMkLst>
        </pc:picChg>
      </pc:sldChg>
      <pc:sldChg chg="modSp new mod">
        <pc:chgData name="Vishan Jayasinghearachchi" userId="e0f191b0-af06-4f5a-b353-a7a1de994339" providerId="ADAL" clId="{965E8F5B-C373-457B-BC29-E61CC3045E12}" dt="2023-02-26T19:31:49.119" v="4822" actId="20577"/>
        <pc:sldMkLst>
          <pc:docMk/>
          <pc:sldMk cId="1080721830" sldId="321"/>
        </pc:sldMkLst>
        <pc:spChg chg="mod">
          <ac:chgData name="Vishan Jayasinghearachchi" userId="e0f191b0-af06-4f5a-b353-a7a1de994339" providerId="ADAL" clId="{965E8F5B-C373-457B-BC29-E61CC3045E12}" dt="2023-02-26T16:13:17.471" v="1290"/>
          <ac:spMkLst>
            <pc:docMk/>
            <pc:sldMk cId="1080721830" sldId="321"/>
            <ac:spMk id="2" creationId="{EBFE0FF8-A6E0-13F8-B916-2D67E7E27A87}"/>
          </ac:spMkLst>
        </pc:spChg>
        <pc:spChg chg="mod">
          <ac:chgData name="Vishan Jayasinghearachchi" userId="e0f191b0-af06-4f5a-b353-a7a1de994339" providerId="ADAL" clId="{965E8F5B-C373-457B-BC29-E61CC3045E12}" dt="2023-02-26T19:31:49.119" v="4822" actId="20577"/>
          <ac:spMkLst>
            <pc:docMk/>
            <pc:sldMk cId="1080721830" sldId="321"/>
            <ac:spMk id="3" creationId="{471EFFF9-70A8-B528-4E4A-53AF138EDE2F}"/>
          </ac:spMkLst>
        </pc:spChg>
      </pc:sldChg>
      <pc:sldChg chg="del">
        <pc:chgData name="Vishan Jayasinghearachchi" userId="e0f191b0-af06-4f5a-b353-a7a1de994339" providerId="ADAL" clId="{965E8F5B-C373-457B-BC29-E61CC3045E12}" dt="2023-02-26T15:48:08.752" v="10" actId="47"/>
        <pc:sldMkLst>
          <pc:docMk/>
          <pc:sldMk cId="1096894479" sldId="321"/>
        </pc:sldMkLst>
      </pc:sldChg>
      <pc:sldChg chg="del">
        <pc:chgData name="Vishan Jayasinghearachchi" userId="e0f191b0-af06-4f5a-b353-a7a1de994339" providerId="ADAL" clId="{965E8F5B-C373-457B-BC29-E61CC3045E12}" dt="2023-02-26T15:48:08.752" v="10" actId="47"/>
        <pc:sldMkLst>
          <pc:docMk/>
          <pc:sldMk cId="2049739803" sldId="322"/>
        </pc:sldMkLst>
      </pc:sldChg>
      <pc:sldChg chg="modSp new mod modAnim">
        <pc:chgData name="Vishan Jayasinghearachchi" userId="e0f191b0-af06-4f5a-b353-a7a1de994339" providerId="ADAL" clId="{965E8F5B-C373-457B-BC29-E61CC3045E12}" dt="2023-02-26T19:32:13.887" v="4835" actId="20577"/>
        <pc:sldMkLst>
          <pc:docMk/>
          <pc:sldMk cId="4082637569" sldId="322"/>
        </pc:sldMkLst>
        <pc:spChg chg="mod">
          <ac:chgData name="Vishan Jayasinghearachchi" userId="e0f191b0-af06-4f5a-b353-a7a1de994339" providerId="ADAL" clId="{965E8F5B-C373-457B-BC29-E61CC3045E12}" dt="2023-02-26T16:16:54.476" v="1502"/>
          <ac:spMkLst>
            <pc:docMk/>
            <pc:sldMk cId="4082637569" sldId="322"/>
            <ac:spMk id="2" creationId="{BEC92AB8-DE23-9C25-9C68-9C0CFE3BAC49}"/>
          </ac:spMkLst>
        </pc:spChg>
        <pc:spChg chg="mod">
          <ac:chgData name="Vishan Jayasinghearachchi" userId="e0f191b0-af06-4f5a-b353-a7a1de994339" providerId="ADAL" clId="{965E8F5B-C373-457B-BC29-E61CC3045E12}" dt="2023-02-26T19:32:13.887" v="4835" actId="20577"/>
          <ac:spMkLst>
            <pc:docMk/>
            <pc:sldMk cId="4082637569" sldId="322"/>
            <ac:spMk id="3" creationId="{54741797-F764-E49B-A46D-E76962452AEF}"/>
          </ac:spMkLst>
        </pc:spChg>
      </pc:sldChg>
      <pc:sldChg chg="modSp new mod">
        <pc:chgData name="Vishan Jayasinghearachchi" userId="e0f191b0-af06-4f5a-b353-a7a1de994339" providerId="ADAL" clId="{965E8F5B-C373-457B-BC29-E61CC3045E12}" dt="2023-02-26T18:10:36.694" v="3940" actId="20577"/>
        <pc:sldMkLst>
          <pc:docMk/>
          <pc:sldMk cId="2392619657" sldId="323"/>
        </pc:sldMkLst>
        <pc:spChg chg="mod">
          <ac:chgData name="Vishan Jayasinghearachchi" userId="e0f191b0-af06-4f5a-b353-a7a1de994339" providerId="ADAL" clId="{965E8F5B-C373-457B-BC29-E61CC3045E12}" dt="2023-02-26T18:10:36.694" v="3940" actId="20577"/>
          <ac:spMkLst>
            <pc:docMk/>
            <pc:sldMk cId="2392619657" sldId="323"/>
            <ac:spMk id="2" creationId="{E63D84F5-CD56-9429-DBF7-E20F419EE8B1}"/>
          </ac:spMkLst>
        </pc:spChg>
        <pc:spChg chg="mod">
          <ac:chgData name="Vishan Jayasinghearachchi" userId="e0f191b0-af06-4f5a-b353-a7a1de994339" providerId="ADAL" clId="{965E8F5B-C373-457B-BC29-E61CC3045E12}" dt="2023-02-26T17:05:01.556" v="2833" actId="20577"/>
          <ac:spMkLst>
            <pc:docMk/>
            <pc:sldMk cId="2392619657" sldId="323"/>
            <ac:spMk id="3" creationId="{2B5A66BC-D78D-2D8B-87B7-BF8F53031E78}"/>
          </ac:spMkLst>
        </pc:spChg>
      </pc:sldChg>
      <pc:sldChg chg="modSp new mod modAnim">
        <pc:chgData name="Vishan Jayasinghearachchi" userId="e0f191b0-af06-4f5a-b353-a7a1de994339" providerId="ADAL" clId="{965E8F5B-C373-457B-BC29-E61CC3045E12}" dt="2023-02-26T21:18:41.566" v="7254"/>
        <pc:sldMkLst>
          <pc:docMk/>
          <pc:sldMk cId="2073743124" sldId="324"/>
        </pc:sldMkLst>
        <pc:spChg chg="mod">
          <ac:chgData name="Vishan Jayasinghearachchi" userId="e0f191b0-af06-4f5a-b353-a7a1de994339" providerId="ADAL" clId="{965E8F5B-C373-457B-BC29-E61CC3045E12}" dt="2023-02-26T19:34:45.433" v="4851"/>
          <ac:spMkLst>
            <pc:docMk/>
            <pc:sldMk cId="2073743124" sldId="324"/>
            <ac:spMk id="2" creationId="{BDCEDF2F-FA5F-4182-E8BB-C13CD328DA69}"/>
          </ac:spMkLst>
        </pc:spChg>
        <pc:spChg chg="mod">
          <ac:chgData name="Vishan Jayasinghearachchi" userId="e0f191b0-af06-4f5a-b353-a7a1de994339" providerId="ADAL" clId="{965E8F5B-C373-457B-BC29-E61CC3045E12}" dt="2023-02-26T19:27:59.627" v="4697" actId="15"/>
          <ac:spMkLst>
            <pc:docMk/>
            <pc:sldMk cId="2073743124" sldId="324"/>
            <ac:spMk id="3" creationId="{96C464E9-7607-96FF-61CF-25E839858D36}"/>
          </ac:spMkLst>
        </pc:spChg>
      </pc:sldChg>
      <pc:sldChg chg="del">
        <pc:chgData name="Vishan Jayasinghearachchi" userId="e0f191b0-af06-4f5a-b353-a7a1de994339" providerId="ADAL" clId="{965E8F5B-C373-457B-BC29-E61CC3045E12}" dt="2023-02-26T15:48:08.752" v="10" actId="47"/>
        <pc:sldMkLst>
          <pc:docMk/>
          <pc:sldMk cId="2802924405" sldId="324"/>
        </pc:sldMkLst>
      </pc:sldChg>
      <pc:sldChg chg="del">
        <pc:chgData name="Vishan Jayasinghearachchi" userId="e0f191b0-af06-4f5a-b353-a7a1de994339" providerId="ADAL" clId="{965E8F5B-C373-457B-BC29-E61CC3045E12}" dt="2023-02-26T15:48:08.752" v="10" actId="47"/>
        <pc:sldMkLst>
          <pc:docMk/>
          <pc:sldMk cId="167913393" sldId="325"/>
        </pc:sldMkLst>
      </pc:sldChg>
      <pc:sldChg chg="modSp new mod modAnim">
        <pc:chgData name="Vishan Jayasinghearachchi" userId="e0f191b0-af06-4f5a-b353-a7a1de994339" providerId="ADAL" clId="{965E8F5B-C373-457B-BC29-E61CC3045E12}" dt="2023-02-26T21:19:04.764" v="7256"/>
        <pc:sldMkLst>
          <pc:docMk/>
          <pc:sldMk cId="936534810" sldId="325"/>
        </pc:sldMkLst>
        <pc:spChg chg="mod">
          <ac:chgData name="Vishan Jayasinghearachchi" userId="e0f191b0-af06-4f5a-b353-a7a1de994339" providerId="ADAL" clId="{965E8F5B-C373-457B-BC29-E61CC3045E12}" dt="2023-02-26T19:34:48.128" v="4852"/>
          <ac:spMkLst>
            <pc:docMk/>
            <pc:sldMk cId="936534810" sldId="325"/>
            <ac:spMk id="2" creationId="{0BC81437-7CFE-08E9-0620-400721A712F8}"/>
          </ac:spMkLst>
        </pc:spChg>
        <pc:spChg chg="mod">
          <ac:chgData name="Vishan Jayasinghearachchi" userId="e0f191b0-af06-4f5a-b353-a7a1de994339" providerId="ADAL" clId="{965E8F5B-C373-457B-BC29-E61CC3045E12}" dt="2023-02-26T19:29:04.300" v="4784" actId="20577"/>
          <ac:spMkLst>
            <pc:docMk/>
            <pc:sldMk cId="936534810" sldId="325"/>
            <ac:spMk id="3" creationId="{CFC8377C-2B93-F16E-45CC-14743CEE862A}"/>
          </ac:spMkLst>
        </pc:spChg>
      </pc:sldChg>
      <pc:sldChg chg="del">
        <pc:chgData name="Vishan Jayasinghearachchi" userId="e0f191b0-af06-4f5a-b353-a7a1de994339" providerId="ADAL" clId="{965E8F5B-C373-457B-BC29-E61CC3045E12}" dt="2023-02-26T15:48:08.752" v="10" actId="47"/>
        <pc:sldMkLst>
          <pc:docMk/>
          <pc:sldMk cId="111884395" sldId="326"/>
        </pc:sldMkLst>
      </pc:sldChg>
      <pc:sldChg chg="modSp new mod">
        <pc:chgData name="Vishan Jayasinghearachchi" userId="e0f191b0-af06-4f5a-b353-a7a1de994339" providerId="ADAL" clId="{965E8F5B-C373-457B-BC29-E61CC3045E12}" dt="2023-02-26T19:04:33.834" v="4514" actId="5793"/>
        <pc:sldMkLst>
          <pc:docMk/>
          <pc:sldMk cId="852595723" sldId="326"/>
        </pc:sldMkLst>
        <pc:spChg chg="mod">
          <ac:chgData name="Vishan Jayasinghearachchi" userId="e0f191b0-af06-4f5a-b353-a7a1de994339" providerId="ADAL" clId="{965E8F5B-C373-457B-BC29-E61CC3045E12}" dt="2023-02-26T18:27:23.407" v="4020"/>
          <ac:spMkLst>
            <pc:docMk/>
            <pc:sldMk cId="852595723" sldId="326"/>
            <ac:spMk id="2" creationId="{9C7C5A7B-EC2E-323F-8372-47FE877C8418}"/>
          </ac:spMkLst>
        </pc:spChg>
        <pc:spChg chg="mod">
          <ac:chgData name="Vishan Jayasinghearachchi" userId="e0f191b0-af06-4f5a-b353-a7a1de994339" providerId="ADAL" clId="{965E8F5B-C373-457B-BC29-E61CC3045E12}" dt="2023-02-26T19:04:33.834" v="4514" actId="5793"/>
          <ac:spMkLst>
            <pc:docMk/>
            <pc:sldMk cId="852595723" sldId="326"/>
            <ac:spMk id="3" creationId="{CE0EE222-E0C1-4312-08D1-33FD44854526}"/>
          </ac:spMkLst>
        </pc:spChg>
      </pc:sldChg>
      <pc:sldChg chg="addSp delSp modSp add mod">
        <pc:chgData name="Vishan Jayasinghearachchi" userId="e0f191b0-af06-4f5a-b353-a7a1de994339" providerId="ADAL" clId="{965E8F5B-C373-457B-BC29-E61CC3045E12}" dt="2023-02-26T18:37:15.525" v="4290" actId="1076"/>
        <pc:sldMkLst>
          <pc:docMk/>
          <pc:sldMk cId="192440705" sldId="327"/>
        </pc:sldMkLst>
        <pc:spChg chg="mod">
          <ac:chgData name="Vishan Jayasinghearachchi" userId="e0f191b0-af06-4f5a-b353-a7a1de994339" providerId="ADAL" clId="{965E8F5B-C373-457B-BC29-E61CC3045E12}" dt="2023-02-26T18:32:57.345" v="4262" actId="20577"/>
          <ac:spMkLst>
            <pc:docMk/>
            <pc:sldMk cId="192440705" sldId="327"/>
            <ac:spMk id="2" creationId="{9C7C5A7B-EC2E-323F-8372-47FE877C8418}"/>
          </ac:spMkLst>
        </pc:spChg>
        <pc:spChg chg="del mod">
          <ac:chgData name="Vishan Jayasinghearachchi" userId="e0f191b0-af06-4f5a-b353-a7a1de994339" providerId="ADAL" clId="{965E8F5B-C373-457B-BC29-E61CC3045E12}" dt="2023-02-26T18:36:41.590" v="4266" actId="931"/>
          <ac:spMkLst>
            <pc:docMk/>
            <pc:sldMk cId="192440705" sldId="327"/>
            <ac:spMk id="3" creationId="{CE0EE222-E0C1-4312-08D1-33FD44854526}"/>
          </ac:spMkLst>
        </pc:spChg>
        <pc:spChg chg="add mod">
          <ac:chgData name="Vishan Jayasinghearachchi" userId="e0f191b0-af06-4f5a-b353-a7a1de994339" providerId="ADAL" clId="{965E8F5B-C373-457B-BC29-E61CC3045E12}" dt="2023-02-26T18:37:15.525" v="4290" actId="1076"/>
          <ac:spMkLst>
            <pc:docMk/>
            <pc:sldMk cId="192440705" sldId="327"/>
            <ac:spMk id="6" creationId="{FCDB6201-6730-9C4E-C486-BFCCA599FD18}"/>
          </ac:spMkLst>
        </pc:spChg>
        <pc:picChg chg="add mod">
          <ac:chgData name="Vishan Jayasinghearachchi" userId="e0f191b0-af06-4f5a-b353-a7a1de994339" providerId="ADAL" clId="{965E8F5B-C373-457B-BC29-E61CC3045E12}" dt="2023-02-26T18:36:42.584" v="4268" actId="962"/>
          <ac:picMkLst>
            <pc:docMk/>
            <pc:sldMk cId="192440705" sldId="327"/>
            <ac:picMk id="5" creationId="{6A590085-DF88-0EC5-A5E1-77238B9D507A}"/>
          </ac:picMkLst>
        </pc:picChg>
      </pc:sldChg>
      <pc:sldChg chg="addSp delSp modSp new mod">
        <pc:chgData name="Vishan Jayasinghearachchi" userId="e0f191b0-af06-4f5a-b353-a7a1de994339" providerId="ADAL" clId="{965E8F5B-C373-457B-BC29-E61CC3045E12}" dt="2023-02-26T18:46:32.830" v="4450" actId="1076"/>
        <pc:sldMkLst>
          <pc:docMk/>
          <pc:sldMk cId="776157714" sldId="328"/>
        </pc:sldMkLst>
        <pc:spChg chg="mod">
          <ac:chgData name="Vishan Jayasinghearachchi" userId="e0f191b0-af06-4f5a-b353-a7a1de994339" providerId="ADAL" clId="{965E8F5B-C373-457B-BC29-E61CC3045E12}" dt="2023-02-26T18:37:35.193" v="4296" actId="20577"/>
          <ac:spMkLst>
            <pc:docMk/>
            <pc:sldMk cId="776157714" sldId="328"/>
            <ac:spMk id="2" creationId="{B9874786-8577-DF2B-1634-145427E80B94}"/>
          </ac:spMkLst>
        </pc:spChg>
        <pc:spChg chg="del">
          <ac:chgData name="Vishan Jayasinghearachchi" userId="e0f191b0-af06-4f5a-b353-a7a1de994339" providerId="ADAL" clId="{965E8F5B-C373-457B-BC29-E61CC3045E12}" dt="2023-02-26T18:45:45.056" v="4423" actId="931"/>
          <ac:spMkLst>
            <pc:docMk/>
            <pc:sldMk cId="776157714" sldId="328"/>
            <ac:spMk id="3" creationId="{5CBB63A2-FB3A-953F-5EE0-1BFA359284B5}"/>
          </ac:spMkLst>
        </pc:spChg>
        <pc:spChg chg="add mod">
          <ac:chgData name="Vishan Jayasinghearachchi" userId="e0f191b0-af06-4f5a-b353-a7a1de994339" providerId="ADAL" clId="{965E8F5B-C373-457B-BC29-E61CC3045E12}" dt="2023-02-26T18:46:32.830" v="4450" actId="1076"/>
          <ac:spMkLst>
            <pc:docMk/>
            <pc:sldMk cId="776157714" sldId="328"/>
            <ac:spMk id="6" creationId="{4C6CA61D-7A6B-FD90-C23E-93749B7F7922}"/>
          </ac:spMkLst>
        </pc:spChg>
        <pc:picChg chg="add mod">
          <ac:chgData name="Vishan Jayasinghearachchi" userId="e0f191b0-af06-4f5a-b353-a7a1de994339" providerId="ADAL" clId="{965E8F5B-C373-457B-BC29-E61CC3045E12}" dt="2023-02-26T18:45:46.053" v="4425" actId="962"/>
          <ac:picMkLst>
            <pc:docMk/>
            <pc:sldMk cId="776157714" sldId="328"/>
            <ac:picMk id="5" creationId="{962B14A8-C369-F62B-E21C-3912B2903BBF}"/>
          </ac:picMkLst>
        </pc:picChg>
      </pc:sldChg>
      <pc:sldChg chg="addSp delSp modSp new mod">
        <pc:chgData name="Vishan Jayasinghearachchi" userId="e0f191b0-af06-4f5a-b353-a7a1de994339" providerId="ADAL" clId="{965E8F5B-C373-457B-BC29-E61CC3045E12}" dt="2023-02-26T19:33:27.469" v="4841" actId="478"/>
        <pc:sldMkLst>
          <pc:docMk/>
          <pc:sldMk cId="1361248824" sldId="329"/>
        </pc:sldMkLst>
        <pc:spChg chg="mod">
          <ac:chgData name="Vishan Jayasinghearachchi" userId="e0f191b0-af06-4f5a-b353-a7a1de994339" providerId="ADAL" clId="{965E8F5B-C373-457B-BC29-E61CC3045E12}" dt="2023-02-26T19:22:17.335" v="4629"/>
          <ac:spMkLst>
            <pc:docMk/>
            <pc:sldMk cId="1361248824" sldId="329"/>
            <ac:spMk id="2" creationId="{5ADEC1DE-DF43-EF95-36BF-0C172F583E92}"/>
          </ac:spMkLst>
        </pc:spChg>
        <pc:spChg chg="mod">
          <ac:chgData name="Vishan Jayasinghearachchi" userId="e0f191b0-af06-4f5a-b353-a7a1de994339" providerId="ADAL" clId="{965E8F5B-C373-457B-BC29-E61CC3045E12}" dt="2023-02-26T19:25:48.693" v="4684" actId="20577"/>
          <ac:spMkLst>
            <pc:docMk/>
            <pc:sldMk cId="1361248824" sldId="329"/>
            <ac:spMk id="3" creationId="{5D0180A6-7ECE-5506-EE9A-65C5076C8FD5}"/>
          </ac:spMkLst>
        </pc:spChg>
        <pc:spChg chg="add mod">
          <ac:chgData name="Vishan Jayasinghearachchi" userId="e0f191b0-af06-4f5a-b353-a7a1de994339" providerId="ADAL" clId="{965E8F5B-C373-457B-BC29-E61CC3045E12}" dt="2023-02-26T19:25:26.839" v="4674" actId="1076"/>
          <ac:spMkLst>
            <pc:docMk/>
            <pc:sldMk cId="1361248824" sldId="329"/>
            <ac:spMk id="7" creationId="{DD3E701D-7012-8991-A5BF-471BF5A5EF4F}"/>
          </ac:spMkLst>
        </pc:spChg>
        <pc:spChg chg="add del mod ord">
          <ac:chgData name="Vishan Jayasinghearachchi" userId="e0f191b0-af06-4f5a-b353-a7a1de994339" providerId="ADAL" clId="{965E8F5B-C373-457B-BC29-E61CC3045E12}" dt="2023-02-26T19:33:27.469" v="4841" actId="478"/>
          <ac:spMkLst>
            <pc:docMk/>
            <pc:sldMk cId="1361248824" sldId="329"/>
            <ac:spMk id="8" creationId="{9191524C-1689-4647-8E80-D954B4005B82}"/>
          </ac:spMkLst>
        </pc:spChg>
        <pc:picChg chg="add del mod">
          <ac:chgData name="Vishan Jayasinghearachchi" userId="e0f191b0-af06-4f5a-b353-a7a1de994339" providerId="ADAL" clId="{965E8F5B-C373-457B-BC29-E61CC3045E12}" dt="2023-02-26T19:24:38.609" v="4647" actId="21"/>
          <ac:picMkLst>
            <pc:docMk/>
            <pc:sldMk cId="1361248824" sldId="329"/>
            <ac:picMk id="5" creationId="{E14B04BA-D568-9462-7517-9C5EDC57ECCA}"/>
          </ac:picMkLst>
        </pc:picChg>
        <pc:picChg chg="add mod ord">
          <ac:chgData name="Vishan Jayasinghearachchi" userId="e0f191b0-af06-4f5a-b353-a7a1de994339" providerId="ADAL" clId="{965E8F5B-C373-457B-BC29-E61CC3045E12}" dt="2023-02-26T19:25:01.680" v="4658" actId="1076"/>
          <ac:picMkLst>
            <pc:docMk/>
            <pc:sldMk cId="1361248824" sldId="329"/>
            <ac:picMk id="6" creationId="{121A5137-20A8-A51F-87B2-AB12E9EB4572}"/>
          </ac:picMkLst>
        </pc:picChg>
      </pc:sldChg>
      <pc:sldChg chg="modSp new del mod">
        <pc:chgData name="Vishan Jayasinghearachchi" userId="e0f191b0-af06-4f5a-b353-a7a1de994339" providerId="ADAL" clId="{965E8F5B-C373-457B-BC29-E61CC3045E12}" dt="2023-02-26T19:04:42.231" v="4515" actId="47"/>
        <pc:sldMkLst>
          <pc:docMk/>
          <pc:sldMk cId="3271759300" sldId="329"/>
        </pc:sldMkLst>
        <pc:spChg chg="mod">
          <ac:chgData name="Vishan Jayasinghearachchi" userId="e0f191b0-af06-4f5a-b353-a7a1de994339" providerId="ADAL" clId="{965E8F5B-C373-457B-BC29-E61CC3045E12}" dt="2023-02-26T19:03:56.613" v="4482" actId="20577"/>
          <ac:spMkLst>
            <pc:docMk/>
            <pc:sldMk cId="3271759300" sldId="329"/>
            <ac:spMk id="2" creationId="{764DF2CD-DA00-6018-04EF-A21D33B90198}"/>
          </ac:spMkLst>
        </pc:spChg>
        <pc:spChg chg="mod">
          <ac:chgData name="Vishan Jayasinghearachchi" userId="e0f191b0-af06-4f5a-b353-a7a1de994339" providerId="ADAL" clId="{965E8F5B-C373-457B-BC29-E61CC3045E12}" dt="2023-02-26T18:40:00.671" v="4311" actId="20577"/>
          <ac:spMkLst>
            <pc:docMk/>
            <pc:sldMk cId="3271759300" sldId="329"/>
            <ac:spMk id="3" creationId="{68F36386-E6EC-D8B2-17FB-7BA0597ECCB4}"/>
          </ac:spMkLst>
        </pc:spChg>
      </pc:sldChg>
      <pc:sldChg chg="modSp new mod">
        <pc:chgData name="Vishan Jayasinghearachchi" userId="e0f191b0-af06-4f5a-b353-a7a1de994339" providerId="ADAL" clId="{965E8F5B-C373-457B-BC29-E61CC3045E12}" dt="2023-02-26T21:05:10.294" v="7128" actId="6549"/>
        <pc:sldMkLst>
          <pc:docMk/>
          <pc:sldMk cId="3753512116" sldId="330"/>
        </pc:sldMkLst>
        <pc:spChg chg="mod">
          <ac:chgData name="Vishan Jayasinghearachchi" userId="e0f191b0-af06-4f5a-b353-a7a1de994339" providerId="ADAL" clId="{965E8F5B-C373-457B-BC29-E61CC3045E12}" dt="2023-02-26T19:35:53.495" v="4890" actId="20577"/>
          <ac:spMkLst>
            <pc:docMk/>
            <pc:sldMk cId="3753512116" sldId="330"/>
            <ac:spMk id="2" creationId="{C3BC3227-0D90-9D19-F836-711186A81915}"/>
          </ac:spMkLst>
        </pc:spChg>
        <pc:spChg chg="mod">
          <ac:chgData name="Vishan Jayasinghearachchi" userId="e0f191b0-af06-4f5a-b353-a7a1de994339" providerId="ADAL" clId="{965E8F5B-C373-457B-BC29-E61CC3045E12}" dt="2023-02-26T21:05:10.294" v="7128" actId="6549"/>
          <ac:spMkLst>
            <pc:docMk/>
            <pc:sldMk cId="3753512116" sldId="330"/>
            <ac:spMk id="3" creationId="{BC30A309-EBD2-2DB1-38E3-6FACBA3B0E8C}"/>
          </ac:spMkLst>
        </pc:spChg>
      </pc:sldChg>
      <pc:sldChg chg="addSp delSp modSp new mod">
        <pc:chgData name="Vishan Jayasinghearachchi" userId="e0f191b0-af06-4f5a-b353-a7a1de994339" providerId="ADAL" clId="{965E8F5B-C373-457B-BC29-E61CC3045E12}" dt="2023-02-26T19:57:11.054" v="5071" actId="9405"/>
        <pc:sldMkLst>
          <pc:docMk/>
          <pc:sldMk cId="2315124059" sldId="331"/>
        </pc:sldMkLst>
        <pc:spChg chg="mod">
          <ac:chgData name="Vishan Jayasinghearachchi" userId="e0f191b0-af06-4f5a-b353-a7a1de994339" providerId="ADAL" clId="{965E8F5B-C373-457B-BC29-E61CC3045E12}" dt="2023-02-26T19:51:27.540" v="5001" actId="20577"/>
          <ac:spMkLst>
            <pc:docMk/>
            <pc:sldMk cId="2315124059" sldId="331"/>
            <ac:spMk id="2" creationId="{CDB67111-0389-E405-501D-D39A5BD50211}"/>
          </ac:spMkLst>
        </pc:spChg>
        <pc:spChg chg="del">
          <ac:chgData name="Vishan Jayasinghearachchi" userId="e0f191b0-af06-4f5a-b353-a7a1de994339" providerId="ADAL" clId="{965E8F5B-C373-457B-BC29-E61CC3045E12}" dt="2023-02-26T19:53:36.760" v="5002" actId="931"/>
          <ac:spMkLst>
            <pc:docMk/>
            <pc:sldMk cId="2315124059" sldId="331"/>
            <ac:spMk id="3" creationId="{F1453886-29C4-7B7E-3652-EEEA055227FD}"/>
          </ac:spMkLst>
        </pc:spChg>
        <pc:spChg chg="add mod">
          <ac:chgData name="Vishan Jayasinghearachchi" userId="e0f191b0-af06-4f5a-b353-a7a1de994339" providerId="ADAL" clId="{965E8F5B-C373-457B-BC29-E61CC3045E12}" dt="2023-02-26T19:56:57.010" v="5070" actId="1076"/>
          <ac:spMkLst>
            <pc:docMk/>
            <pc:sldMk cId="2315124059" sldId="331"/>
            <ac:spMk id="6" creationId="{B7427E75-F8D7-8734-A611-6D750189B733}"/>
          </ac:spMkLst>
        </pc:spChg>
        <pc:picChg chg="add mod">
          <ac:chgData name="Vishan Jayasinghearachchi" userId="e0f191b0-af06-4f5a-b353-a7a1de994339" providerId="ADAL" clId="{965E8F5B-C373-457B-BC29-E61CC3045E12}" dt="2023-02-26T19:56:51.679" v="5069" actId="14100"/>
          <ac:picMkLst>
            <pc:docMk/>
            <pc:sldMk cId="2315124059" sldId="331"/>
            <ac:picMk id="5" creationId="{AB9D83FC-2558-7A6F-FC11-87A5C169E2B9}"/>
          </ac:picMkLst>
        </pc:picChg>
        <pc:inkChg chg="add del">
          <ac:chgData name="Vishan Jayasinghearachchi" userId="e0f191b0-af06-4f5a-b353-a7a1de994339" providerId="ADAL" clId="{965E8F5B-C373-457B-BC29-E61CC3045E12}" dt="2023-02-26T19:55:47.801" v="5054" actId="9405"/>
          <ac:inkMkLst>
            <pc:docMk/>
            <pc:sldMk cId="2315124059" sldId="331"/>
            <ac:inkMk id="7" creationId="{A2753AC8-A91A-4227-36B1-FD2CBF340C46}"/>
          </ac:inkMkLst>
        </pc:inkChg>
        <pc:inkChg chg="add del mod">
          <ac:chgData name="Vishan Jayasinghearachchi" userId="e0f191b0-af06-4f5a-b353-a7a1de994339" providerId="ADAL" clId="{965E8F5B-C373-457B-BC29-E61CC3045E12}" dt="2023-02-26T19:56:48.546" v="5068" actId="478"/>
          <ac:inkMkLst>
            <pc:docMk/>
            <pc:sldMk cId="2315124059" sldId="331"/>
            <ac:inkMk id="8" creationId="{7D6CB450-7B1B-AE15-AAA9-1AB90890B8DE}"/>
          </ac:inkMkLst>
        </pc:inkChg>
        <pc:inkChg chg="add del">
          <ac:chgData name="Vishan Jayasinghearachchi" userId="e0f191b0-af06-4f5a-b353-a7a1de994339" providerId="ADAL" clId="{965E8F5B-C373-457B-BC29-E61CC3045E12}" dt="2023-02-26T19:56:10.717" v="5060" actId="9405"/>
          <ac:inkMkLst>
            <pc:docMk/>
            <pc:sldMk cId="2315124059" sldId="331"/>
            <ac:inkMk id="9" creationId="{64456CDC-4AB8-166F-434F-371BC078445D}"/>
          </ac:inkMkLst>
        </pc:inkChg>
        <pc:inkChg chg="add del">
          <ac:chgData name="Vishan Jayasinghearachchi" userId="e0f191b0-af06-4f5a-b353-a7a1de994339" providerId="ADAL" clId="{965E8F5B-C373-457B-BC29-E61CC3045E12}" dt="2023-02-26T19:56:10.125" v="5059" actId="9405"/>
          <ac:inkMkLst>
            <pc:docMk/>
            <pc:sldMk cId="2315124059" sldId="331"/>
            <ac:inkMk id="10" creationId="{E405036D-FC91-94B8-2ED0-34E9A85E9B15}"/>
          </ac:inkMkLst>
        </pc:inkChg>
        <pc:inkChg chg="add">
          <ac:chgData name="Vishan Jayasinghearachchi" userId="e0f191b0-af06-4f5a-b353-a7a1de994339" providerId="ADAL" clId="{965E8F5B-C373-457B-BC29-E61CC3045E12}" dt="2023-02-26T19:56:14.036" v="5061" actId="9405"/>
          <ac:inkMkLst>
            <pc:docMk/>
            <pc:sldMk cId="2315124059" sldId="331"/>
            <ac:inkMk id="11" creationId="{7D3DA6FD-EE41-9115-7170-41FB0DF4892F}"/>
          </ac:inkMkLst>
        </pc:inkChg>
        <pc:inkChg chg="add del">
          <ac:chgData name="Vishan Jayasinghearachchi" userId="e0f191b0-af06-4f5a-b353-a7a1de994339" providerId="ADAL" clId="{965E8F5B-C373-457B-BC29-E61CC3045E12}" dt="2023-02-26T19:56:15.940" v="5063" actId="9405"/>
          <ac:inkMkLst>
            <pc:docMk/>
            <pc:sldMk cId="2315124059" sldId="331"/>
            <ac:inkMk id="12" creationId="{9D598F81-09BA-394C-0107-5481841BF2A5}"/>
          </ac:inkMkLst>
        </pc:inkChg>
        <pc:inkChg chg="add">
          <ac:chgData name="Vishan Jayasinghearachchi" userId="e0f191b0-af06-4f5a-b353-a7a1de994339" providerId="ADAL" clId="{965E8F5B-C373-457B-BC29-E61CC3045E12}" dt="2023-02-26T19:57:11.054" v="5071" actId="9405"/>
          <ac:inkMkLst>
            <pc:docMk/>
            <pc:sldMk cId="2315124059" sldId="331"/>
            <ac:inkMk id="13" creationId="{A7F4FF6C-DDD4-D3D8-34FD-7672647FAC26}"/>
          </ac:inkMkLst>
        </pc:inkChg>
      </pc:sldChg>
      <pc:sldChg chg="addSp delSp modSp new mod">
        <pc:chgData name="Vishan Jayasinghearachchi" userId="e0f191b0-af06-4f5a-b353-a7a1de994339" providerId="ADAL" clId="{965E8F5B-C373-457B-BC29-E61CC3045E12}" dt="2023-02-26T19:59:31.483" v="5112" actId="1076"/>
        <pc:sldMkLst>
          <pc:docMk/>
          <pc:sldMk cId="1517390333" sldId="332"/>
        </pc:sldMkLst>
        <pc:spChg chg="mod">
          <ac:chgData name="Vishan Jayasinghearachchi" userId="e0f191b0-af06-4f5a-b353-a7a1de994339" providerId="ADAL" clId="{965E8F5B-C373-457B-BC29-E61CC3045E12}" dt="2023-02-26T19:57:35.615" v="5087" actId="20577"/>
          <ac:spMkLst>
            <pc:docMk/>
            <pc:sldMk cId="1517390333" sldId="332"/>
            <ac:spMk id="2" creationId="{BFCDEDE8-E162-149D-B0AA-1DF1ECC7FA46}"/>
          </ac:spMkLst>
        </pc:spChg>
        <pc:spChg chg="del">
          <ac:chgData name="Vishan Jayasinghearachchi" userId="e0f191b0-af06-4f5a-b353-a7a1de994339" providerId="ADAL" clId="{965E8F5B-C373-457B-BC29-E61CC3045E12}" dt="2023-02-26T19:58:44.384" v="5088" actId="931"/>
          <ac:spMkLst>
            <pc:docMk/>
            <pc:sldMk cId="1517390333" sldId="332"/>
            <ac:spMk id="3" creationId="{A177F5CE-8570-DD00-5678-2F850407ECD6}"/>
          </ac:spMkLst>
        </pc:spChg>
        <pc:spChg chg="add mod">
          <ac:chgData name="Vishan Jayasinghearachchi" userId="e0f191b0-af06-4f5a-b353-a7a1de994339" providerId="ADAL" clId="{965E8F5B-C373-457B-BC29-E61CC3045E12}" dt="2023-02-26T19:59:31.483" v="5112" actId="1076"/>
          <ac:spMkLst>
            <pc:docMk/>
            <pc:sldMk cId="1517390333" sldId="332"/>
            <ac:spMk id="6" creationId="{6B044DDF-4A6C-1D22-1050-59784AA4F7AA}"/>
          </ac:spMkLst>
        </pc:spChg>
        <pc:picChg chg="add mod">
          <ac:chgData name="Vishan Jayasinghearachchi" userId="e0f191b0-af06-4f5a-b353-a7a1de994339" providerId="ADAL" clId="{965E8F5B-C373-457B-BC29-E61CC3045E12}" dt="2023-02-26T19:59:02.656" v="5092" actId="1076"/>
          <ac:picMkLst>
            <pc:docMk/>
            <pc:sldMk cId="1517390333" sldId="332"/>
            <ac:picMk id="5" creationId="{67425116-F675-9FD2-0909-10CD13F46B88}"/>
          </ac:picMkLst>
        </pc:picChg>
      </pc:sldChg>
      <pc:sldChg chg="modSp new mod ord">
        <pc:chgData name="Vishan Jayasinghearachchi" userId="e0f191b0-af06-4f5a-b353-a7a1de994339" providerId="ADAL" clId="{965E8F5B-C373-457B-BC29-E61CC3045E12}" dt="2023-02-26T20:10:45.791" v="5538" actId="113"/>
        <pc:sldMkLst>
          <pc:docMk/>
          <pc:sldMk cId="222349471" sldId="333"/>
        </pc:sldMkLst>
        <pc:spChg chg="mod">
          <ac:chgData name="Vishan Jayasinghearachchi" userId="e0f191b0-af06-4f5a-b353-a7a1de994339" providerId="ADAL" clId="{965E8F5B-C373-457B-BC29-E61CC3045E12}" dt="2023-02-26T20:00:22.397" v="5115"/>
          <ac:spMkLst>
            <pc:docMk/>
            <pc:sldMk cId="222349471" sldId="333"/>
            <ac:spMk id="2" creationId="{2419BFCA-16AF-BACF-2471-B24D367FB323}"/>
          </ac:spMkLst>
        </pc:spChg>
        <pc:spChg chg="mod">
          <ac:chgData name="Vishan Jayasinghearachchi" userId="e0f191b0-af06-4f5a-b353-a7a1de994339" providerId="ADAL" clId="{965E8F5B-C373-457B-BC29-E61CC3045E12}" dt="2023-02-26T20:10:45.791" v="5538" actId="113"/>
          <ac:spMkLst>
            <pc:docMk/>
            <pc:sldMk cId="222349471" sldId="333"/>
            <ac:spMk id="3" creationId="{EC851FED-7DEC-B6D3-930C-7ABF06546027}"/>
          </ac:spMkLst>
        </pc:spChg>
      </pc:sldChg>
      <pc:sldChg chg="modSp new mod ord">
        <pc:chgData name="Vishan Jayasinghearachchi" userId="e0f191b0-af06-4f5a-b353-a7a1de994339" providerId="ADAL" clId="{965E8F5B-C373-457B-BC29-E61CC3045E12}" dt="2023-02-26T20:32:15.027" v="5924" actId="20577"/>
        <pc:sldMkLst>
          <pc:docMk/>
          <pc:sldMk cId="308437520" sldId="334"/>
        </pc:sldMkLst>
        <pc:spChg chg="mod">
          <ac:chgData name="Vishan Jayasinghearachchi" userId="e0f191b0-af06-4f5a-b353-a7a1de994339" providerId="ADAL" clId="{965E8F5B-C373-457B-BC29-E61CC3045E12}" dt="2023-02-26T20:03:03.451" v="5297"/>
          <ac:spMkLst>
            <pc:docMk/>
            <pc:sldMk cId="308437520" sldId="334"/>
            <ac:spMk id="2" creationId="{B4FFA0BC-3B69-533C-07B0-0AC39DB060FC}"/>
          </ac:spMkLst>
        </pc:spChg>
        <pc:spChg chg="mod">
          <ac:chgData name="Vishan Jayasinghearachchi" userId="e0f191b0-af06-4f5a-b353-a7a1de994339" providerId="ADAL" clId="{965E8F5B-C373-457B-BC29-E61CC3045E12}" dt="2023-02-26T20:32:15.027" v="5924" actId="20577"/>
          <ac:spMkLst>
            <pc:docMk/>
            <pc:sldMk cId="308437520" sldId="334"/>
            <ac:spMk id="3" creationId="{12404628-7AB2-1F29-5717-C7569B3D0B9D}"/>
          </ac:spMkLst>
        </pc:spChg>
      </pc:sldChg>
      <pc:sldChg chg="modSp new mod ord">
        <pc:chgData name="Vishan Jayasinghearachchi" userId="e0f191b0-af06-4f5a-b353-a7a1de994339" providerId="ADAL" clId="{965E8F5B-C373-457B-BC29-E61CC3045E12}" dt="2023-02-26T20:05:14.478" v="5346"/>
        <pc:sldMkLst>
          <pc:docMk/>
          <pc:sldMk cId="2651096295" sldId="335"/>
        </pc:sldMkLst>
        <pc:spChg chg="mod">
          <ac:chgData name="Vishan Jayasinghearachchi" userId="e0f191b0-af06-4f5a-b353-a7a1de994339" providerId="ADAL" clId="{965E8F5B-C373-457B-BC29-E61CC3045E12}" dt="2023-02-26T20:04:58.023" v="5342"/>
          <ac:spMkLst>
            <pc:docMk/>
            <pc:sldMk cId="2651096295" sldId="335"/>
            <ac:spMk id="2" creationId="{63D638FD-3D3E-2141-5D26-9A8B52B5DA5C}"/>
          </ac:spMkLst>
        </pc:spChg>
        <pc:spChg chg="mod">
          <ac:chgData name="Vishan Jayasinghearachchi" userId="e0f191b0-af06-4f5a-b353-a7a1de994339" providerId="ADAL" clId="{965E8F5B-C373-457B-BC29-E61CC3045E12}" dt="2023-02-26T20:04:52.651" v="5341" actId="20577"/>
          <ac:spMkLst>
            <pc:docMk/>
            <pc:sldMk cId="2651096295" sldId="335"/>
            <ac:spMk id="3" creationId="{F65E119D-C0ED-647A-9856-CE28ACFBB201}"/>
          </ac:spMkLst>
        </pc:spChg>
      </pc:sldChg>
      <pc:sldChg chg="addSp delSp modSp new mod modAnim">
        <pc:chgData name="Vishan Jayasinghearachchi" userId="e0f191b0-af06-4f5a-b353-a7a1de994339" providerId="ADAL" clId="{965E8F5B-C373-457B-BC29-E61CC3045E12}" dt="2023-02-26T20:23:21.830" v="5771" actId="255"/>
        <pc:sldMkLst>
          <pc:docMk/>
          <pc:sldMk cId="171658143" sldId="336"/>
        </pc:sldMkLst>
        <pc:spChg chg="mod">
          <ac:chgData name="Vishan Jayasinghearachchi" userId="e0f191b0-af06-4f5a-b353-a7a1de994339" providerId="ADAL" clId="{965E8F5B-C373-457B-BC29-E61CC3045E12}" dt="2023-02-26T20:15:23.534" v="5565"/>
          <ac:spMkLst>
            <pc:docMk/>
            <pc:sldMk cId="171658143" sldId="336"/>
            <ac:spMk id="2" creationId="{B9A9E945-7C1B-FAF8-AE61-658A53DDDFB2}"/>
          </ac:spMkLst>
        </pc:spChg>
        <pc:spChg chg="del">
          <ac:chgData name="Vishan Jayasinghearachchi" userId="e0f191b0-af06-4f5a-b353-a7a1de994339" providerId="ADAL" clId="{965E8F5B-C373-457B-BC29-E61CC3045E12}" dt="2023-02-26T20:14:42.123" v="5540" actId="931"/>
          <ac:spMkLst>
            <pc:docMk/>
            <pc:sldMk cId="171658143" sldId="336"/>
            <ac:spMk id="3" creationId="{DC9DB2A5-0259-9F37-26DC-46294F4C91DF}"/>
          </ac:spMkLst>
        </pc:spChg>
        <pc:spChg chg="add mod">
          <ac:chgData name="Vishan Jayasinghearachchi" userId="e0f191b0-af06-4f5a-b353-a7a1de994339" providerId="ADAL" clId="{965E8F5B-C373-457B-BC29-E61CC3045E12}" dt="2023-02-26T20:15:14.556" v="5564" actId="122"/>
          <ac:spMkLst>
            <pc:docMk/>
            <pc:sldMk cId="171658143" sldId="336"/>
            <ac:spMk id="6" creationId="{44E6EB12-81BB-4B0E-7515-71DC8BBAFFB6}"/>
          </ac:spMkLst>
        </pc:spChg>
        <pc:spChg chg="add mod">
          <ac:chgData name="Vishan Jayasinghearachchi" userId="e0f191b0-af06-4f5a-b353-a7a1de994339" providerId="ADAL" clId="{965E8F5B-C373-457B-BC29-E61CC3045E12}" dt="2023-02-26T20:23:21.830" v="5771" actId="255"/>
          <ac:spMkLst>
            <pc:docMk/>
            <pc:sldMk cId="171658143" sldId="336"/>
            <ac:spMk id="7" creationId="{5535471E-D5EA-9F5D-0F9C-0B430952F9D6}"/>
          </ac:spMkLst>
        </pc:spChg>
        <pc:picChg chg="add mod">
          <ac:chgData name="Vishan Jayasinghearachchi" userId="e0f191b0-af06-4f5a-b353-a7a1de994339" providerId="ADAL" clId="{965E8F5B-C373-457B-BC29-E61CC3045E12}" dt="2023-02-26T20:17:16.653" v="5613" actId="1076"/>
          <ac:picMkLst>
            <pc:docMk/>
            <pc:sldMk cId="171658143" sldId="336"/>
            <ac:picMk id="5" creationId="{E7B8FB99-C7E5-84DF-73F9-0B53046DA411}"/>
          </ac:picMkLst>
        </pc:picChg>
      </pc:sldChg>
      <pc:sldChg chg="new del">
        <pc:chgData name="Vishan Jayasinghearachchi" userId="e0f191b0-af06-4f5a-b353-a7a1de994339" providerId="ADAL" clId="{965E8F5B-C373-457B-BC29-E61CC3045E12}" dt="2023-02-26T20:09:58.612" v="5534" actId="47"/>
        <pc:sldMkLst>
          <pc:docMk/>
          <pc:sldMk cId="1671029985" sldId="336"/>
        </pc:sldMkLst>
      </pc:sldChg>
      <pc:sldChg chg="modSp add mod ord">
        <pc:chgData name="Vishan Jayasinghearachchi" userId="e0f191b0-af06-4f5a-b353-a7a1de994339" providerId="ADAL" clId="{965E8F5B-C373-457B-BC29-E61CC3045E12}" dt="2023-02-26T20:23:01.004" v="5765" actId="20577"/>
        <pc:sldMkLst>
          <pc:docMk/>
          <pc:sldMk cId="1941166950" sldId="337"/>
        </pc:sldMkLst>
        <pc:spChg chg="mod">
          <ac:chgData name="Vishan Jayasinghearachchi" userId="e0f191b0-af06-4f5a-b353-a7a1de994339" providerId="ADAL" clId="{965E8F5B-C373-457B-BC29-E61CC3045E12}" dt="2023-02-26T20:23:01.004" v="5765" actId="20577"/>
          <ac:spMkLst>
            <pc:docMk/>
            <pc:sldMk cId="1941166950" sldId="337"/>
            <ac:spMk id="3" creationId="{12404628-7AB2-1F29-5717-C7569B3D0B9D}"/>
          </ac:spMkLst>
        </pc:spChg>
      </pc:sldChg>
      <pc:sldChg chg="modSp new mod modAnim">
        <pc:chgData name="Vishan Jayasinghearachchi" userId="e0f191b0-af06-4f5a-b353-a7a1de994339" providerId="ADAL" clId="{965E8F5B-C373-457B-BC29-E61CC3045E12}" dt="2023-02-26T21:19:48.158" v="7262"/>
        <pc:sldMkLst>
          <pc:docMk/>
          <pc:sldMk cId="2067348151" sldId="338"/>
        </pc:sldMkLst>
        <pc:spChg chg="mod">
          <ac:chgData name="Vishan Jayasinghearachchi" userId="e0f191b0-af06-4f5a-b353-a7a1de994339" providerId="ADAL" clId="{965E8F5B-C373-457B-BC29-E61CC3045E12}" dt="2023-02-26T20:18:05.214" v="5615"/>
          <ac:spMkLst>
            <pc:docMk/>
            <pc:sldMk cId="2067348151" sldId="338"/>
            <ac:spMk id="2" creationId="{91A21BBC-591B-5B45-9AF3-BC9B1B51796D}"/>
          </ac:spMkLst>
        </pc:spChg>
        <pc:spChg chg="mod">
          <ac:chgData name="Vishan Jayasinghearachchi" userId="e0f191b0-af06-4f5a-b353-a7a1de994339" providerId="ADAL" clId="{965E8F5B-C373-457B-BC29-E61CC3045E12}" dt="2023-02-26T20:29:08.533" v="5852" actId="113"/>
          <ac:spMkLst>
            <pc:docMk/>
            <pc:sldMk cId="2067348151" sldId="338"/>
            <ac:spMk id="3" creationId="{1808E9CD-DAE8-E894-A449-85DA38DFF9DD}"/>
          </ac:spMkLst>
        </pc:spChg>
      </pc:sldChg>
      <pc:sldChg chg="modSp add mod ord modAnim">
        <pc:chgData name="Vishan Jayasinghearachchi" userId="e0f191b0-af06-4f5a-b353-a7a1de994339" providerId="ADAL" clId="{965E8F5B-C373-457B-BC29-E61CC3045E12}" dt="2023-02-26T21:20:09.981" v="7264"/>
        <pc:sldMkLst>
          <pc:docMk/>
          <pc:sldMk cId="352586285" sldId="339"/>
        </pc:sldMkLst>
        <pc:spChg chg="mod">
          <ac:chgData name="Vishan Jayasinghearachchi" userId="e0f191b0-af06-4f5a-b353-a7a1de994339" providerId="ADAL" clId="{965E8F5B-C373-457B-BC29-E61CC3045E12}" dt="2023-02-26T20:34:03.428" v="6015" actId="20577"/>
          <ac:spMkLst>
            <pc:docMk/>
            <pc:sldMk cId="352586285" sldId="339"/>
            <ac:spMk id="3" creationId="{12404628-7AB2-1F29-5717-C7569B3D0B9D}"/>
          </ac:spMkLst>
        </pc:spChg>
      </pc:sldChg>
      <pc:sldChg chg="new del">
        <pc:chgData name="Vishan Jayasinghearachchi" userId="e0f191b0-af06-4f5a-b353-a7a1de994339" providerId="ADAL" clId="{965E8F5B-C373-457B-BC29-E61CC3045E12}" dt="2023-02-26T20:31:33.311" v="5867" actId="47"/>
        <pc:sldMkLst>
          <pc:docMk/>
          <pc:sldMk cId="1944019286" sldId="339"/>
        </pc:sldMkLst>
      </pc:sldChg>
      <pc:sldChg chg="addSp delSp modSp new mod">
        <pc:chgData name="Vishan Jayasinghearachchi" userId="e0f191b0-af06-4f5a-b353-a7a1de994339" providerId="ADAL" clId="{965E8F5B-C373-457B-BC29-E61CC3045E12}" dt="2023-02-26T20:36:40.991" v="6123"/>
        <pc:sldMkLst>
          <pc:docMk/>
          <pc:sldMk cId="1130595137" sldId="340"/>
        </pc:sldMkLst>
        <pc:spChg chg="mod">
          <ac:chgData name="Vishan Jayasinghearachchi" userId="e0f191b0-af06-4f5a-b353-a7a1de994339" providerId="ADAL" clId="{965E8F5B-C373-457B-BC29-E61CC3045E12}" dt="2023-02-26T20:36:40.991" v="6123"/>
          <ac:spMkLst>
            <pc:docMk/>
            <pc:sldMk cId="1130595137" sldId="340"/>
            <ac:spMk id="2" creationId="{0F2B402C-6E4F-16EA-7C49-E8FBAFA28600}"/>
          </ac:spMkLst>
        </pc:spChg>
        <pc:spChg chg="del">
          <ac:chgData name="Vishan Jayasinghearachchi" userId="e0f191b0-af06-4f5a-b353-a7a1de994339" providerId="ADAL" clId="{965E8F5B-C373-457B-BC29-E61CC3045E12}" dt="2023-02-26T20:34:36.724" v="6017" actId="931"/>
          <ac:spMkLst>
            <pc:docMk/>
            <pc:sldMk cId="1130595137" sldId="340"/>
            <ac:spMk id="3" creationId="{C0AB17CD-35EC-E25D-0E75-81425E6C2CB5}"/>
          </ac:spMkLst>
        </pc:spChg>
        <pc:spChg chg="add mod">
          <ac:chgData name="Vishan Jayasinghearachchi" userId="e0f191b0-af06-4f5a-b353-a7a1de994339" providerId="ADAL" clId="{965E8F5B-C373-457B-BC29-E61CC3045E12}" dt="2023-02-26T20:35:06.223" v="6036" actId="1076"/>
          <ac:spMkLst>
            <pc:docMk/>
            <pc:sldMk cId="1130595137" sldId="340"/>
            <ac:spMk id="6" creationId="{60F9C9A2-9435-E342-C9E0-BE6F5C229E13}"/>
          </ac:spMkLst>
        </pc:spChg>
        <pc:picChg chg="add mod">
          <ac:chgData name="Vishan Jayasinghearachchi" userId="e0f191b0-af06-4f5a-b353-a7a1de994339" providerId="ADAL" clId="{965E8F5B-C373-457B-BC29-E61CC3045E12}" dt="2023-02-26T20:34:38.427" v="6019" actId="962"/>
          <ac:picMkLst>
            <pc:docMk/>
            <pc:sldMk cId="1130595137" sldId="340"/>
            <ac:picMk id="5" creationId="{B2C41FCD-C76D-DF42-3076-E8F7C6560393}"/>
          </ac:picMkLst>
        </pc:picChg>
      </pc:sldChg>
      <pc:sldChg chg="modSp new mod modAnim">
        <pc:chgData name="Vishan Jayasinghearachchi" userId="e0f191b0-af06-4f5a-b353-a7a1de994339" providerId="ADAL" clId="{965E8F5B-C373-457B-BC29-E61CC3045E12}" dt="2023-02-26T21:20:43.795" v="7271"/>
        <pc:sldMkLst>
          <pc:docMk/>
          <pc:sldMk cId="2176269006" sldId="341"/>
        </pc:sldMkLst>
        <pc:spChg chg="mod">
          <ac:chgData name="Vishan Jayasinghearachchi" userId="e0f191b0-af06-4f5a-b353-a7a1de994339" providerId="ADAL" clId="{965E8F5B-C373-457B-BC29-E61CC3045E12}" dt="2023-02-26T20:52:12.950" v="6558" actId="20577"/>
          <ac:spMkLst>
            <pc:docMk/>
            <pc:sldMk cId="2176269006" sldId="341"/>
            <ac:spMk id="2" creationId="{4CAA72DD-8676-1A43-94DC-9C7C7F4A1CF7}"/>
          </ac:spMkLst>
        </pc:spChg>
        <pc:spChg chg="mod">
          <ac:chgData name="Vishan Jayasinghearachchi" userId="e0f191b0-af06-4f5a-b353-a7a1de994339" providerId="ADAL" clId="{965E8F5B-C373-457B-BC29-E61CC3045E12}" dt="2023-02-26T21:16:31.874" v="7248" actId="27636"/>
          <ac:spMkLst>
            <pc:docMk/>
            <pc:sldMk cId="2176269006" sldId="341"/>
            <ac:spMk id="3" creationId="{A9213910-15F4-821F-6E1D-CF08708F179A}"/>
          </ac:spMkLst>
        </pc:spChg>
      </pc:sldChg>
      <pc:sldChg chg="modSp new mod">
        <pc:chgData name="Vishan Jayasinghearachchi" userId="e0f191b0-af06-4f5a-b353-a7a1de994339" providerId="ADAL" clId="{965E8F5B-C373-457B-BC29-E61CC3045E12}" dt="2023-02-26T21:00:57.089" v="6966" actId="20577"/>
        <pc:sldMkLst>
          <pc:docMk/>
          <pc:sldMk cId="2180233428" sldId="342"/>
        </pc:sldMkLst>
        <pc:spChg chg="mod">
          <ac:chgData name="Vishan Jayasinghearachchi" userId="e0f191b0-af06-4f5a-b353-a7a1de994339" providerId="ADAL" clId="{965E8F5B-C373-457B-BC29-E61CC3045E12}" dt="2023-02-26T20:59:14.710" v="6791" actId="20577"/>
          <ac:spMkLst>
            <pc:docMk/>
            <pc:sldMk cId="2180233428" sldId="342"/>
            <ac:spMk id="2" creationId="{216777C9-0E04-3E3D-6D29-232D9A02444C}"/>
          </ac:spMkLst>
        </pc:spChg>
        <pc:spChg chg="mod">
          <ac:chgData name="Vishan Jayasinghearachchi" userId="e0f191b0-af06-4f5a-b353-a7a1de994339" providerId="ADAL" clId="{965E8F5B-C373-457B-BC29-E61CC3045E12}" dt="2023-02-26T21:00:57.089" v="6966" actId="20577"/>
          <ac:spMkLst>
            <pc:docMk/>
            <pc:sldMk cId="2180233428" sldId="342"/>
            <ac:spMk id="3" creationId="{10287D7F-C131-5045-EDD6-42776466DD42}"/>
          </ac:spMkLst>
        </pc:spChg>
      </pc:sldChg>
    </pc:docChg>
  </pc:docChgLst>
  <pc:docChgLst>
    <pc:chgData name="Vishan Jayasinghearachchi" userId="e0f191b0-af06-4f5a-b353-a7a1de994339" providerId="ADAL" clId="{CC869326-5435-46F5-A17F-8AE0E3979242}"/>
    <pc:docChg chg="undo redo custSel addSld delSld modSld sldOrd modMainMaster">
      <pc:chgData name="Vishan Jayasinghearachchi" userId="e0f191b0-af06-4f5a-b353-a7a1de994339" providerId="ADAL" clId="{CC869326-5435-46F5-A17F-8AE0E3979242}" dt="2023-02-19T16:19:34.088" v="13889" actId="20577"/>
      <pc:docMkLst>
        <pc:docMk/>
      </pc:docMkLst>
      <pc:sldChg chg="setBg">
        <pc:chgData name="Vishan Jayasinghearachchi" userId="e0f191b0-af06-4f5a-b353-a7a1de994339" providerId="ADAL" clId="{CC869326-5435-46F5-A17F-8AE0E3979242}" dt="2023-02-19T06:25:48.658" v="1678"/>
        <pc:sldMkLst>
          <pc:docMk/>
          <pc:sldMk cId="1487700712" sldId="256"/>
        </pc:sldMkLst>
      </pc:sldChg>
      <pc:sldChg chg="setBg">
        <pc:chgData name="Vishan Jayasinghearachchi" userId="e0f191b0-af06-4f5a-b353-a7a1de994339" providerId="ADAL" clId="{CC869326-5435-46F5-A17F-8AE0E3979242}" dt="2023-02-19T06:25:48.658" v="1678"/>
        <pc:sldMkLst>
          <pc:docMk/>
          <pc:sldMk cId="3501347425" sldId="260"/>
        </pc:sldMkLst>
      </pc:sldChg>
      <pc:sldChg chg="del">
        <pc:chgData name="Vishan Jayasinghearachchi" userId="e0f191b0-af06-4f5a-b353-a7a1de994339" providerId="ADAL" clId="{CC869326-5435-46F5-A17F-8AE0E3979242}" dt="2023-02-18T09:42:23.945" v="0" actId="47"/>
        <pc:sldMkLst>
          <pc:docMk/>
          <pc:sldMk cId="2444170074" sldId="261"/>
        </pc:sldMkLst>
      </pc:sldChg>
      <pc:sldChg chg="modSp del mod">
        <pc:chgData name="Vishan Jayasinghearachchi" userId="e0f191b0-af06-4f5a-b353-a7a1de994339" providerId="ADAL" clId="{CC869326-5435-46F5-A17F-8AE0E3979242}" dt="2023-02-19T09:56:44.025" v="6895" actId="47"/>
        <pc:sldMkLst>
          <pc:docMk/>
          <pc:sldMk cId="1314456361" sldId="269"/>
        </pc:sldMkLst>
        <pc:spChg chg="mod">
          <ac:chgData name="Vishan Jayasinghearachchi" userId="e0f191b0-af06-4f5a-b353-a7a1de994339" providerId="ADAL" clId="{CC869326-5435-46F5-A17F-8AE0E3979242}" dt="2023-02-19T09:56:21.540" v="6891" actId="20577"/>
          <ac:spMkLst>
            <pc:docMk/>
            <pc:sldMk cId="1314456361" sldId="269"/>
            <ac:spMk id="3" creationId="{AA8BC26C-3BCD-705E-AFE0-0084D8726D79}"/>
          </ac:spMkLst>
        </pc:spChg>
      </pc:sldChg>
      <pc:sldChg chg="add del">
        <pc:chgData name="Vishan Jayasinghearachchi" userId="e0f191b0-af06-4f5a-b353-a7a1de994339" providerId="ADAL" clId="{CC869326-5435-46F5-A17F-8AE0E3979242}" dt="2023-02-18T09:43:27.525" v="3" actId="47"/>
        <pc:sldMkLst>
          <pc:docMk/>
          <pc:sldMk cId="4216036728" sldId="270"/>
        </pc:sldMkLst>
      </pc:sldChg>
      <pc:sldChg chg="del">
        <pc:chgData name="Vishan Jayasinghearachchi" userId="e0f191b0-af06-4f5a-b353-a7a1de994339" providerId="ADAL" clId="{CC869326-5435-46F5-A17F-8AE0E3979242}" dt="2023-02-18T09:52:24.863" v="512" actId="2696"/>
        <pc:sldMkLst>
          <pc:docMk/>
          <pc:sldMk cId="3203381061" sldId="271"/>
        </pc:sldMkLst>
      </pc:sldChg>
      <pc:sldChg chg="add del">
        <pc:chgData name="Vishan Jayasinghearachchi" userId="e0f191b0-af06-4f5a-b353-a7a1de994339" providerId="ADAL" clId="{CC869326-5435-46F5-A17F-8AE0E3979242}" dt="2023-02-18T09:43:28.658" v="4" actId="47"/>
        <pc:sldMkLst>
          <pc:docMk/>
          <pc:sldMk cId="946940028" sldId="273"/>
        </pc:sldMkLst>
      </pc:sldChg>
      <pc:sldChg chg="add del">
        <pc:chgData name="Vishan Jayasinghearachchi" userId="e0f191b0-af06-4f5a-b353-a7a1de994339" providerId="ADAL" clId="{CC869326-5435-46F5-A17F-8AE0E3979242}" dt="2023-02-18T09:43:36.531" v="16" actId="47"/>
        <pc:sldMkLst>
          <pc:docMk/>
          <pc:sldMk cId="2650162272" sldId="275"/>
        </pc:sldMkLst>
      </pc:sldChg>
      <pc:sldChg chg="add del">
        <pc:chgData name="Vishan Jayasinghearachchi" userId="e0f191b0-af06-4f5a-b353-a7a1de994339" providerId="ADAL" clId="{CC869326-5435-46F5-A17F-8AE0E3979242}" dt="2023-02-18T09:43:31.816" v="9" actId="47"/>
        <pc:sldMkLst>
          <pc:docMk/>
          <pc:sldMk cId="537205083" sldId="276"/>
        </pc:sldMkLst>
      </pc:sldChg>
      <pc:sldChg chg="add del">
        <pc:chgData name="Vishan Jayasinghearachchi" userId="e0f191b0-af06-4f5a-b353-a7a1de994339" providerId="ADAL" clId="{CC869326-5435-46F5-A17F-8AE0E3979242}" dt="2023-02-18T09:47:06.659" v="412" actId="47"/>
        <pc:sldMkLst>
          <pc:docMk/>
          <pc:sldMk cId="2883506970" sldId="277"/>
        </pc:sldMkLst>
      </pc:sldChg>
      <pc:sldChg chg="modSp del mod ord">
        <pc:chgData name="Vishan Jayasinghearachchi" userId="e0f191b0-af06-4f5a-b353-a7a1de994339" providerId="ADAL" clId="{CC869326-5435-46F5-A17F-8AE0E3979242}" dt="2023-02-19T06:30:39.593" v="1718" actId="47"/>
        <pc:sldMkLst>
          <pc:docMk/>
          <pc:sldMk cId="2155216814" sldId="281"/>
        </pc:sldMkLst>
        <pc:spChg chg="mod">
          <ac:chgData name="Vishan Jayasinghearachchi" userId="e0f191b0-af06-4f5a-b353-a7a1de994339" providerId="ADAL" clId="{CC869326-5435-46F5-A17F-8AE0E3979242}" dt="2023-02-18T09:53:01.992" v="522" actId="20577"/>
          <ac:spMkLst>
            <pc:docMk/>
            <pc:sldMk cId="2155216814" sldId="281"/>
            <ac:spMk id="2" creationId="{C3DC5D48-FEBC-BEBF-A81C-00689EBD15C7}"/>
          </ac:spMkLst>
        </pc:spChg>
        <pc:spChg chg="mod">
          <ac:chgData name="Vishan Jayasinghearachchi" userId="e0f191b0-af06-4f5a-b353-a7a1de994339" providerId="ADAL" clId="{CC869326-5435-46F5-A17F-8AE0E3979242}" dt="2023-02-19T06:30:32.530" v="1717" actId="20577"/>
          <ac:spMkLst>
            <pc:docMk/>
            <pc:sldMk cId="2155216814" sldId="281"/>
            <ac:spMk id="3" creationId="{FB1804DF-E7E0-3DBE-DCC1-CF2BE2CD3570}"/>
          </ac:spMkLst>
        </pc:spChg>
      </pc:sldChg>
      <pc:sldChg chg="add del">
        <pc:chgData name="Vishan Jayasinghearachchi" userId="e0f191b0-af06-4f5a-b353-a7a1de994339" providerId="ADAL" clId="{CC869326-5435-46F5-A17F-8AE0E3979242}" dt="2023-02-18T09:43:29.856" v="5" actId="47"/>
        <pc:sldMkLst>
          <pc:docMk/>
          <pc:sldMk cId="2257986818" sldId="282"/>
        </pc:sldMkLst>
      </pc:sldChg>
      <pc:sldChg chg="add del">
        <pc:chgData name="Vishan Jayasinghearachchi" userId="e0f191b0-af06-4f5a-b353-a7a1de994339" providerId="ADAL" clId="{CC869326-5435-46F5-A17F-8AE0E3979242}" dt="2023-02-18T09:43:30.499" v="6" actId="47"/>
        <pc:sldMkLst>
          <pc:docMk/>
          <pc:sldMk cId="2706330878" sldId="283"/>
        </pc:sldMkLst>
      </pc:sldChg>
      <pc:sldChg chg="add del">
        <pc:chgData name="Vishan Jayasinghearachchi" userId="e0f191b0-af06-4f5a-b353-a7a1de994339" providerId="ADAL" clId="{CC869326-5435-46F5-A17F-8AE0E3979242}" dt="2023-02-18T09:43:30.967" v="7" actId="47"/>
        <pc:sldMkLst>
          <pc:docMk/>
          <pc:sldMk cId="2397358037" sldId="284"/>
        </pc:sldMkLst>
      </pc:sldChg>
      <pc:sldChg chg="add del">
        <pc:chgData name="Vishan Jayasinghearachchi" userId="e0f191b0-af06-4f5a-b353-a7a1de994339" providerId="ADAL" clId="{CC869326-5435-46F5-A17F-8AE0E3979242}" dt="2023-02-18T09:43:31.381" v="8" actId="47"/>
        <pc:sldMkLst>
          <pc:docMk/>
          <pc:sldMk cId="2673026440" sldId="285"/>
        </pc:sldMkLst>
      </pc:sldChg>
      <pc:sldChg chg="add del">
        <pc:chgData name="Vishan Jayasinghearachchi" userId="e0f191b0-af06-4f5a-b353-a7a1de994339" providerId="ADAL" clId="{CC869326-5435-46F5-A17F-8AE0E3979242}" dt="2023-02-18T09:43:32.343" v="10" actId="47"/>
        <pc:sldMkLst>
          <pc:docMk/>
          <pc:sldMk cId="14620088" sldId="287"/>
        </pc:sldMkLst>
      </pc:sldChg>
      <pc:sldChg chg="add del">
        <pc:chgData name="Vishan Jayasinghearachchi" userId="e0f191b0-af06-4f5a-b353-a7a1de994339" providerId="ADAL" clId="{CC869326-5435-46F5-A17F-8AE0E3979242}" dt="2023-02-18T09:43:32.986" v="11" actId="47"/>
        <pc:sldMkLst>
          <pc:docMk/>
          <pc:sldMk cId="3440442181" sldId="288"/>
        </pc:sldMkLst>
      </pc:sldChg>
      <pc:sldChg chg="add del">
        <pc:chgData name="Vishan Jayasinghearachchi" userId="e0f191b0-af06-4f5a-b353-a7a1de994339" providerId="ADAL" clId="{CC869326-5435-46F5-A17F-8AE0E3979242}" dt="2023-02-18T09:43:33.503" v="12" actId="47"/>
        <pc:sldMkLst>
          <pc:docMk/>
          <pc:sldMk cId="2275624414" sldId="289"/>
        </pc:sldMkLst>
      </pc:sldChg>
      <pc:sldChg chg="add del">
        <pc:chgData name="Vishan Jayasinghearachchi" userId="e0f191b0-af06-4f5a-b353-a7a1de994339" providerId="ADAL" clId="{CC869326-5435-46F5-A17F-8AE0E3979242}" dt="2023-02-18T09:43:34.585" v="13" actId="47"/>
        <pc:sldMkLst>
          <pc:docMk/>
          <pc:sldMk cId="1198023406" sldId="290"/>
        </pc:sldMkLst>
      </pc:sldChg>
      <pc:sldChg chg="add del">
        <pc:chgData name="Vishan Jayasinghearachchi" userId="e0f191b0-af06-4f5a-b353-a7a1de994339" providerId="ADAL" clId="{CC869326-5435-46F5-A17F-8AE0E3979242}" dt="2023-02-18T09:43:35.015" v="14" actId="47"/>
        <pc:sldMkLst>
          <pc:docMk/>
          <pc:sldMk cId="1649044594" sldId="291"/>
        </pc:sldMkLst>
      </pc:sldChg>
      <pc:sldChg chg="add del">
        <pc:chgData name="Vishan Jayasinghearachchi" userId="e0f191b0-af06-4f5a-b353-a7a1de994339" providerId="ADAL" clId="{CC869326-5435-46F5-A17F-8AE0E3979242}" dt="2023-02-18T09:43:35.679" v="15" actId="47"/>
        <pc:sldMkLst>
          <pc:docMk/>
          <pc:sldMk cId="3421055620" sldId="292"/>
        </pc:sldMkLst>
      </pc:sldChg>
      <pc:sldChg chg="addSp delSp modSp add del mod ord">
        <pc:chgData name="Vishan Jayasinghearachchi" userId="e0f191b0-af06-4f5a-b353-a7a1de994339" providerId="ADAL" clId="{CC869326-5435-46F5-A17F-8AE0E3979242}" dt="2023-02-19T06:37:07.679" v="1914" actId="2696"/>
        <pc:sldMkLst>
          <pc:docMk/>
          <pc:sldMk cId="286909825" sldId="293"/>
        </pc:sldMkLst>
        <pc:spChg chg="del">
          <ac:chgData name="Vishan Jayasinghearachchi" userId="e0f191b0-af06-4f5a-b353-a7a1de994339" providerId="ADAL" clId="{CC869326-5435-46F5-A17F-8AE0E3979242}" dt="2023-02-18T09:48:21.029" v="465" actId="478"/>
          <ac:spMkLst>
            <pc:docMk/>
            <pc:sldMk cId="286909825" sldId="293"/>
            <ac:spMk id="2" creationId="{2FBF83A2-3F1C-1471-C6B9-80F39662976C}"/>
          </ac:spMkLst>
        </pc:spChg>
        <pc:spChg chg="mod">
          <ac:chgData name="Vishan Jayasinghearachchi" userId="e0f191b0-af06-4f5a-b353-a7a1de994339" providerId="ADAL" clId="{CC869326-5435-46F5-A17F-8AE0E3979242}" dt="2023-02-19T06:26:36.072" v="1687" actId="3064"/>
          <ac:spMkLst>
            <pc:docMk/>
            <pc:sldMk cId="286909825" sldId="293"/>
            <ac:spMk id="3" creationId="{24AEA857-1AFD-419C-2E9F-49E9284F0954}"/>
          </ac:spMkLst>
        </pc:spChg>
        <pc:spChg chg="add del mod">
          <ac:chgData name="Vishan Jayasinghearachchi" userId="e0f191b0-af06-4f5a-b353-a7a1de994339" providerId="ADAL" clId="{CC869326-5435-46F5-A17F-8AE0E3979242}" dt="2023-02-18T09:48:16.999" v="462"/>
          <ac:spMkLst>
            <pc:docMk/>
            <pc:sldMk cId="286909825" sldId="293"/>
            <ac:spMk id="4" creationId="{2CA24250-1047-0C3D-B9DB-8B49405718E1}"/>
          </ac:spMkLst>
        </pc:spChg>
        <pc:spChg chg="add del mod">
          <ac:chgData name="Vishan Jayasinghearachchi" userId="e0f191b0-af06-4f5a-b353-a7a1de994339" providerId="ADAL" clId="{CC869326-5435-46F5-A17F-8AE0E3979242}" dt="2023-02-18T09:48:20.116" v="464"/>
          <ac:spMkLst>
            <pc:docMk/>
            <pc:sldMk cId="286909825" sldId="293"/>
            <ac:spMk id="5" creationId="{56EC5F8B-77AD-83A3-549C-399C17887778}"/>
          </ac:spMkLst>
        </pc:spChg>
        <pc:spChg chg="add del mod">
          <ac:chgData name="Vishan Jayasinghearachchi" userId="e0f191b0-af06-4f5a-b353-a7a1de994339" providerId="ADAL" clId="{CC869326-5435-46F5-A17F-8AE0E3979242}" dt="2023-02-18T09:48:22.994" v="466"/>
          <ac:spMkLst>
            <pc:docMk/>
            <pc:sldMk cId="286909825" sldId="293"/>
            <ac:spMk id="7" creationId="{24903948-1529-97E3-B32C-7523918B79C2}"/>
          </ac:spMkLst>
        </pc:spChg>
        <pc:spChg chg="add mod">
          <ac:chgData name="Vishan Jayasinghearachchi" userId="e0f191b0-af06-4f5a-b353-a7a1de994339" providerId="ADAL" clId="{CC869326-5435-46F5-A17F-8AE0E3979242}" dt="2023-02-18T09:50:34.194" v="485" actId="20577"/>
          <ac:spMkLst>
            <pc:docMk/>
            <pc:sldMk cId="286909825" sldId="293"/>
            <ac:spMk id="8" creationId="{84AECF33-17E7-B686-C682-E8B02E1C4E06}"/>
          </ac:spMkLst>
        </pc:spChg>
      </pc:sldChg>
      <pc:sldChg chg="addSp delSp modSp add del mod">
        <pc:chgData name="Vishan Jayasinghearachchi" userId="e0f191b0-af06-4f5a-b353-a7a1de994339" providerId="ADAL" clId="{CC869326-5435-46F5-A17F-8AE0E3979242}" dt="2023-02-19T12:29:50.128" v="9271" actId="2696"/>
        <pc:sldMkLst>
          <pc:docMk/>
          <pc:sldMk cId="2759252551" sldId="294"/>
        </pc:sldMkLst>
        <pc:spChg chg="mod">
          <ac:chgData name="Vishan Jayasinghearachchi" userId="e0f191b0-af06-4f5a-b353-a7a1de994339" providerId="ADAL" clId="{CC869326-5435-46F5-A17F-8AE0E3979242}" dt="2023-02-18T09:49:55.745" v="479"/>
          <ac:spMkLst>
            <pc:docMk/>
            <pc:sldMk cId="2759252551" sldId="294"/>
            <ac:spMk id="2" creationId="{0CEDD415-4B2B-6FC0-88B9-86E9BD5064F6}"/>
          </ac:spMkLst>
        </pc:spChg>
        <pc:spChg chg="add del mod">
          <ac:chgData name="Vishan Jayasinghearachchi" userId="e0f191b0-af06-4f5a-b353-a7a1de994339" providerId="ADAL" clId="{CC869326-5435-46F5-A17F-8AE0E3979242}" dt="2023-02-18T09:49:50.250" v="478"/>
          <ac:spMkLst>
            <pc:docMk/>
            <pc:sldMk cId="2759252551" sldId="294"/>
            <ac:spMk id="3" creationId="{A0C3E88C-17DF-3863-7C5E-B540FB6EDA20}"/>
          </ac:spMkLst>
        </pc:spChg>
        <pc:spChg chg="mod">
          <ac:chgData name="Vishan Jayasinghearachchi" userId="e0f191b0-af06-4f5a-b353-a7a1de994339" providerId="ADAL" clId="{CC869326-5435-46F5-A17F-8AE0E3979242}" dt="2023-02-19T06:17:31.984" v="1080" actId="403"/>
          <ac:spMkLst>
            <pc:docMk/>
            <pc:sldMk cId="2759252551" sldId="294"/>
            <ac:spMk id="7" creationId="{D146287D-E47D-D301-C118-622D286A391B}"/>
          </ac:spMkLst>
        </pc:spChg>
      </pc:sldChg>
      <pc:sldChg chg="add del">
        <pc:chgData name="Vishan Jayasinghearachchi" userId="e0f191b0-af06-4f5a-b353-a7a1de994339" providerId="ADAL" clId="{CC869326-5435-46F5-A17F-8AE0E3979242}" dt="2023-02-18T09:47:10.483" v="413" actId="47"/>
        <pc:sldMkLst>
          <pc:docMk/>
          <pc:sldMk cId="360229420" sldId="297"/>
        </pc:sldMkLst>
      </pc:sldChg>
      <pc:sldChg chg="modSp add del mod">
        <pc:chgData name="Vishan Jayasinghearachchi" userId="e0f191b0-af06-4f5a-b353-a7a1de994339" providerId="ADAL" clId="{CC869326-5435-46F5-A17F-8AE0E3979242}" dt="2023-02-19T06:10:05.293" v="761" actId="47"/>
        <pc:sldMkLst>
          <pc:docMk/>
          <pc:sldMk cId="2712510396" sldId="298"/>
        </pc:sldMkLst>
        <pc:spChg chg="mod">
          <ac:chgData name="Vishan Jayasinghearachchi" userId="e0f191b0-af06-4f5a-b353-a7a1de994339" providerId="ADAL" clId="{CC869326-5435-46F5-A17F-8AE0E3979242}" dt="2023-02-18T09:49:59.339" v="482"/>
          <ac:spMkLst>
            <pc:docMk/>
            <pc:sldMk cId="2712510396" sldId="298"/>
            <ac:spMk id="2" creationId="{0CEDD415-4B2B-6FC0-88B9-86E9BD5064F6}"/>
          </ac:spMkLst>
        </pc:spChg>
      </pc:sldChg>
      <pc:sldChg chg="add del">
        <pc:chgData name="Vishan Jayasinghearachchi" userId="e0f191b0-af06-4f5a-b353-a7a1de994339" providerId="ADAL" clId="{CC869326-5435-46F5-A17F-8AE0E3979242}" dt="2023-02-18T09:47:37.786" v="434" actId="47"/>
        <pc:sldMkLst>
          <pc:docMk/>
          <pc:sldMk cId="4015390126" sldId="299"/>
        </pc:sldMkLst>
      </pc:sldChg>
      <pc:sldChg chg="modSp new del mod">
        <pc:chgData name="Vishan Jayasinghearachchi" userId="e0f191b0-af06-4f5a-b353-a7a1de994339" providerId="ADAL" clId="{CC869326-5435-46F5-A17F-8AE0E3979242}" dt="2023-02-19T06:35:23.839" v="1863" actId="2696"/>
        <pc:sldMkLst>
          <pc:docMk/>
          <pc:sldMk cId="468484148" sldId="300"/>
        </pc:sldMkLst>
        <pc:spChg chg="mod">
          <ac:chgData name="Vishan Jayasinghearachchi" userId="e0f191b0-af06-4f5a-b353-a7a1de994339" providerId="ADAL" clId="{CC869326-5435-46F5-A17F-8AE0E3979242}" dt="2023-02-18T09:49:02.540" v="472" actId="6549"/>
          <ac:spMkLst>
            <pc:docMk/>
            <pc:sldMk cId="468484148" sldId="300"/>
            <ac:spMk id="2" creationId="{4F0F609F-54EE-833C-5B4C-709291C66364}"/>
          </ac:spMkLst>
        </pc:spChg>
        <pc:spChg chg="mod">
          <ac:chgData name="Vishan Jayasinghearachchi" userId="e0f191b0-af06-4f5a-b353-a7a1de994339" providerId="ADAL" clId="{CC869326-5435-46F5-A17F-8AE0E3979242}" dt="2023-02-19T06:35:00.844" v="1862" actId="404"/>
          <ac:spMkLst>
            <pc:docMk/>
            <pc:sldMk cId="468484148" sldId="300"/>
            <ac:spMk id="3" creationId="{7D68D8B6-178C-89A4-BC4C-6C98C040D9E1}"/>
          </ac:spMkLst>
        </pc:spChg>
      </pc:sldChg>
      <pc:sldChg chg="modSp new mod">
        <pc:chgData name="Vishan Jayasinghearachchi" userId="e0f191b0-af06-4f5a-b353-a7a1de994339" providerId="ADAL" clId="{CC869326-5435-46F5-A17F-8AE0E3979242}" dt="2023-02-19T10:02:59.356" v="7000" actId="20577"/>
        <pc:sldMkLst>
          <pc:docMk/>
          <pc:sldMk cId="2384663958" sldId="301"/>
        </pc:sldMkLst>
        <pc:spChg chg="mod">
          <ac:chgData name="Vishan Jayasinghearachchi" userId="e0f191b0-af06-4f5a-b353-a7a1de994339" providerId="ADAL" clId="{CC869326-5435-46F5-A17F-8AE0E3979242}" dt="2023-02-19T06:18:00.909" v="1098" actId="20577"/>
          <ac:spMkLst>
            <pc:docMk/>
            <pc:sldMk cId="2384663958" sldId="301"/>
            <ac:spMk id="2" creationId="{FE0BA3D6-EF10-CD6F-60D1-8937786E9D5E}"/>
          </ac:spMkLst>
        </pc:spChg>
        <pc:spChg chg="mod">
          <ac:chgData name="Vishan Jayasinghearachchi" userId="e0f191b0-af06-4f5a-b353-a7a1de994339" providerId="ADAL" clId="{CC869326-5435-46F5-A17F-8AE0E3979242}" dt="2023-02-19T10:02:59.356" v="7000" actId="20577"/>
          <ac:spMkLst>
            <pc:docMk/>
            <pc:sldMk cId="2384663958" sldId="301"/>
            <ac:spMk id="3" creationId="{5E453CA8-E04F-B2BA-CFCE-2FAF58746524}"/>
          </ac:spMkLst>
        </pc:spChg>
      </pc:sldChg>
      <pc:sldChg chg="modSp new del mod">
        <pc:chgData name="Vishan Jayasinghearachchi" userId="e0f191b0-af06-4f5a-b353-a7a1de994339" providerId="ADAL" clId="{CC869326-5435-46F5-A17F-8AE0E3979242}" dt="2023-02-19T06:29:19.652" v="1701" actId="47"/>
        <pc:sldMkLst>
          <pc:docMk/>
          <pc:sldMk cId="3469476004" sldId="302"/>
        </pc:sldMkLst>
        <pc:spChg chg="mod">
          <ac:chgData name="Vishan Jayasinghearachchi" userId="e0f191b0-af06-4f5a-b353-a7a1de994339" providerId="ADAL" clId="{CC869326-5435-46F5-A17F-8AE0E3979242}" dt="2023-02-19T06:25:40.161" v="1677" actId="1076"/>
          <ac:spMkLst>
            <pc:docMk/>
            <pc:sldMk cId="3469476004" sldId="302"/>
            <ac:spMk id="3" creationId="{4BB628C5-864C-EB31-274C-A349887B363A}"/>
          </ac:spMkLst>
        </pc:spChg>
      </pc:sldChg>
      <pc:sldChg chg="addSp delSp modSp new del mod">
        <pc:chgData name="Vishan Jayasinghearachchi" userId="e0f191b0-af06-4f5a-b353-a7a1de994339" providerId="ADAL" clId="{CC869326-5435-46F5-A17F-8AE0E3979242}" dt="2023-02-19T06:29:17.711" v="1700" actId="47"/>
        <pc:sldMkLst>
          <pc:docMk/>
          <pc:sldMk cId="3642155637" sldId="303"/>
        </pc:sldMkLst>
        <pc:spChg chg="del mod">
          <ac:chgData name="Vishan Jayasinghearachchi" userId="e0f191b0-af06-4f5a-b353-a7a1de994339" providerId="ADAL" clId="{CC869326-5435-46F5-A17F-8AE0E3979242}" dt="2023-02-19T06:27:11.524" v="1689" actId="478"/>
          <ac:spMkLst>
            <pc:docMk/>
            <pc:sldMk cId="3642155637" sldId="303"/>
            <ac:spMk id="3" creationId="{56AA02C3-3F95-0FD7-47C2-661A75A0F3D0}"/>
          </ac:spMkLst>
        </pc:spChg>
        <pc:spChg chg="add mod">
          <ac:chgData name="Vishan Jayasinghearachchi" userId="e0f191b0-af06-4f5a-b353-a7a1de994339" providerId="ADAL" clId="{CC869326-5435-46F5-A17F-8AE0E3979242}" dt="2023-02-19T06:27:11.934" v="1690"/>
          <ac:spMkLst>
            <pc:docMk/>
            <pc:sldMk cId="3642155637" sldId="303"/>
            <ac:spMk id="4" creationId="{C82F41B9-E112-CC5C-FDD5-5642A2A030CF}"/>
          </ac:spMkLst>
        </pc:spChg>
      </pc:sldChg>
      <pc:sldChg chg="addSp delSp modSp new mod modAnim">
        <pc:chgData name="Vishan Jayasinghearachchi" userId="e0f191b0-af06-4f5a-b353-a7a1de994339" providerId="ADAL" clId="{CC869326-5435-46F5-A17F-8AE0E3979242}" dt="2023-02-19T11:06:25.719" v="8114" actId="20577"/>
        <pc:sldMkLst>
          <pc:docMk/>
          <pc:sldMk cId="858354560" sldId="304"/>
        </pc:sldMkLst>
        <pc:spChg chg="mod">
          <ac:chgData name="Vishan Jayasinghearachchi" userId="e0f191b0-af06-4f5a-b353-a7a1de994339" providerId="ADAL" clId="{CC869326-5435-46F5-A17F-8AE0E3979242}" dt="2023-02-19T09:05:26.342" v="5064" actId="20577"/>
          <ac:spMkLst>
            <pc:docMk/>
            <pc:sldMk cId="858354560" sldId="304"/>
            <ac:spMk id="2" creationId="{30476B36-028C-6861-BCC2-E2257F3A23A3}"/>
          </ac:spMkLst>
        </pc:spChg>
        <pc:spChg chg="mod">
          <ac:chgData name="Vishan Jayasinghearachchi" userId="e0f191b0-af06-4f5a-b353-a7a1de994339" providerId="ADAL" clId="{CC869326-5435-46F5-A17F-8AE0E3979242}" dt="2023-02-19T11:06:25.719" v="8114" actId="20577"/>
          <ac:spMkLst>
            <pc:docMk/>
            <pc:sldMk cId="858354560" sldId="304"/>
            <ac:spMk id="3" creationId="{5F5F6464-6566-8E50-A492-2FF7B243DB14}"/>
          </ac:spMkLst>
        </pc:spChg>
        <pc:spChg chg="add mod">
          <ac:chgData name="Vishan Jayasinghearachchi" userId="e0f191b0-af06-4f5a-b353-a7a1de994339" providerId="ADAL" clId="{CC869326-5435-46F5-A17F-8AE0E3979242}" dt="2023-02-19T07:11:49.469" v="2520" actId="1076"/>
          <ac:spMkLst>
            <pc:docMk/>
            <pc:sldMk cId="858354560" sldId="304"/>
            <ac:spMk id="8" creationId="{620680DA-161D-1F90-D311-B7D418C43CDF}"/>
          </ac:spMkLst>
        </pc:spChg>
        <pc:picChg chg="add del mod">
          <ac:chgData name="Vishan Jayasinghearachchi" userId="e0f191b0-af06-4f5a-b353-a7a1de994339" providerId="ADAL" clId="{CC869326-5435-46F5-A17F-8AE0E3979242}" dt="2023-02-19T07:04:49.863" v="2305" actId="21"/>
          <ac:picMkLst>
            <pc:docMk/>
            <pc:sldMk cId="858354560" sldId="304"/>
            <ac:picMk id="5" creationId="{5A8CD4B8-933B-5483-A7F9-9151CBEAB4E3}"/>
          </ac:picMkLst>
        </pc:picChg>
        <pc:picChg chg="add mod">
          <ac:chgData name="Vishan Jayasinghearachchi" userId="e0f191b0-af06-4f5a-b353-a7a1de994339" providerId="ADAL" clId="{CC869326-5435-46F5-A17F-8AE0E3979242}" dt="2023-02-19T07:10:53.245" v="2497" actId="1076"/>
          <ac:picMkLst>
            <pc:docMk/>
            <pc:sldMk cId="858354560" sldId="304"/>
            <ac:picMk id="7" creationId="{3DB822EB-A37B-592A-7DAB-667C635F9FE0}"/>
          </ac:picMkLst>
        </pc:picChg>
      </pc:sldChg>
      <pc:sldChg chg="modSp new mod">
        <pc:chgData name="Vishan Jayasinghearachchi" userId="e0f191b0-af06-4f5a-b353-a7a1de994339" providerId="ADAL" clId="{CC869326-5435-46F5-A17F-8AE0E3979242}" dt="2023-02-19T13:39:34.266" v="13550" actId="20577"/>
        <pc:sldMkLst>
          <pc:docMk/>
          <pc:sldMk cId="1888782434" sldId="305"/>
        </pc:sldMkLst>
        <pc:spChg chg="mod">
          <ac:chgData name="Vishan Jayasinghearachchi" userId="e0f191b0-af06-4f5a-b353-a7a1de994339" providerId="ADAL" clId="{CC869326-5435-46F5-A17F-8AE0E3979242}" dt="2023-02-19T06:30:50.471" v="1730" actId="20577"/>
          <ac:spMkLst>
            <pc:docMk/>
            <pc:sldMk cId="1888782434" sldId="305"/>
            <ac:spMk id="2" creationId="{A004CEE2-DEB9-F3BC-5EE2-014496E400E2}"/>
          </ac:spMkLst>
        </pc:spChg>
        <pc:spChg chg="mod">
          <ac:chgData name="Vishan Jayasinghearachchi" userId="e0f191b0-af06-4f5a-b353-a7a1de994339" providerId="ADAL" clId="{CC869326-5435-46F5-A17F-8AE0E3979242}" dt="2023-02-19T13:39:34.266" v="13550" actId="20577"/>
          <ac:spMkLst>
            <pc:docMk/>
            <pc:sldMk cId="1888782434" sldId="305"/>
            <ac:spMk id="3" creationId="{44238A27-B0D6-5004-AAEC-7E4DA2857958}"/>
          </ac:spMkLst>
        </pc:spChg>
      </pc:sldChg>
      <pc:sldChg chg="modSp new mod">
        <pc:chgData name="Vishan Jayasinghearachchi" userId="e0f191b0-af06-4f5a-b353-a7a1de994339" providerId="ADAL" clId="{CC869326-5435-46F5-A17F-8AE0E3979242}" dt="2023-02-19T12:29:45.620" v="9270" actId="20577"/>
        <pc:sldMkLst>
          <pc:docMk/>
          <pc:sldMk cId="2959451266" sldId="306"/>
        </pc:sldMkLst>
        <pc:spChg chg="mod">
          <ac:chgData name="Vishan Jayasinghearachchi" userId="e0f191b0-af06-4f5a-b353-a7a1de994339" providerId="ADAL" clId="{CC869326-5435-46F5-A17F-8AE0E3979242}" dt="2023-02-19T06:35:34.975" v="1890" actId="20577"/>
          <ac:spMkLst>
            <pc:docMk/>
            <pc:sldMk cId="2959451266" sldId="306"/>
            <ac:spMk id="2" creationId="{7E4EC8A6-841F-5FB5-1A52-88B2A3F4118C}"/>
          </ac:spMkLst>
        </pc:spChg>
        <pc:spChg chg="mod">
          <ac:chgData name="Vishan Jayasinghearachchi" userId="e0f191b0-af06-4f5a-b353-a7a1de994339" providerId="ADAL" clId="{CC869326-5435-46F5-A17F-8AE0E3979242}" dt="2023-02-19T12:29:45.620" v="9270" actId="20577"/>
          <ac:spMkLst>
            <pc:docMk/>
            <pc:sldMk cId="2959451266" sldId="306"/>
            <ac:spMk id="3" creationId="{A9EEF40B-655E-DC5D-8D85-E14DEBADD371}"/>
          </ac:spMkLst>
        </pc:spChg>
      </pc:sldChg>
      <pc:sldChg chg="modSp new del mod">
        <pc:chgData name="Vishan Jayasinghearachchi" userId="e0f191b0-af06-4f5a-b353-a7a1de994339" providerId="ADAL" clId="{CC869326-5435-46F5-A17F-8AE0E3979242}" dt="2023-02-19T12:29:10.653" v="9188" actId="2696"/>
        <pc:sldMkLst>
          <pc:docMk/>
          <pc:sldMk cId="1145222447" sldId="307"/>
        </pc:sldMkLst>
        <pc:spChg chg="mod">
          <ac:chgData name="Vishan Jayasinghearachchi" userId="e0f191b0-af06-4f5a-b353-a7a1de994339" providerId="ADAL" clId="{CC869326-5435-46F5-A17F-8AE0E3979242}" dt="2023-02-19T06:37:11.769" v="1916"/>
          <ac:spMkLst>
            <pc:docMk/>
            <pc:sldMk cId="1145222447" sldId="307"/>
            <ac:spMk id="2" creationId="{92E1D0DF-A1BC-2779-130A-54FF594D09E6}"/>
          </ac:spMkLst>
        </pc:spChg>
        <pc:spChg chg="mod">
          <ac:chgData name="Vishan Jayasinghearachchi" userId="e0f191b0-af06-4f5a-b353-a7a1de994339" providerId="ADAL" clId="{CC869326-5435-46F5-A17F-8AE0E3979242}" dt="2023-02-19T12:28:39.662" v="9187" actId="13926"/>
          <ac:spMkLst>
            <pc:docMk/>
            <pc:sldMk cId="1145222447" sldId="307"/>
            <ac:spMk id="3" creationId="{4E4B2E96-92E1-9977-CC17-A26CCC0E5691}"/>
          </ac:spMkLst>
        </pc:spChg>
      </pc:sldChg>
      <pc:sldChg chg="addSp delSp modSp new mod ord">
        <pc:chgData name="Vishan Jayasinghearachchi" userId="e0f191b0-af06-4f5a-b353-a7a1de994339" providerId="ADAL" clId="{CC869326-5435-46F5-A17F-8AE0E3979242}" dt="2023-02-19T11:07:27.105" v="8123"/>
        <pc:sldMkLst>
          <pc:docMk/>
          <pc:sldMk cId="573566860" sldId="308"/>
        </pc:sldMkLst>
        <pc:spChg chg="mod">
          <ac:chgData name="Vishan Jayasinghearachchi" userId="e0f191b0-af06-4f5a-b353-a7a1de994339" providerId="ADAL" clId="{CC869326-5435-46F5-A17F-8AE0E3979242}" dt="2023-02-19T09:05:30.012" v="5065"/>
          <ac:spMkLst>
            <pc:docMk/>
            <pc:sldMk cId="573566860" sldId="308"/>
            <ac:spMk id="2" creationId="{1D12D121-54B4-8801-A141-D3A7CB3880A0}"/>
          </ac:spMkLst>
        </pc:spChg>
        <pc:spChg chg="del mod">
          <ac:chgData name="Vishan Jayasinghearachchi" userId="e0f191b0-af06-4f5a-b353-a7a1de994339" providerId="ADAL" clId="{CC869326-5435-46F5-A17F-8AE0E3979242}" dt="2023-02-19T07:15:02.239" v="2586" actId="931"/>
          <ac:spMkLst>
            <pc:docMk/>
            <pc:sldMk cId="573566860" sldId="308"/>
            <ac:spMk id="3" creationId="{D0092135-E7F9-58F0-D82B-81538DB0FDEA}"/>
          </ac:spMkLst>
        </pc:spChg>
        <pc:spChg chg="add del mod">
          <ac:chgData name="Vishan Jayasinghearachchi" userId="e0f191b0-af06-4f5a-b353-a7a1de994339" providerId="ADAL" clId="{CC869326-5435-46F5-A17F-8AE0E3979242}" dt="2023-02-19T07:14:39.932" v="2580" actId="478"/>
          <ac:spMkLst>
            <pc:docMk/>
            <pc:sldMk cId="573566860" sldId="308"/>
            <ac:spMk id="5" creationId="{1C536636-5157-10F9-DB5B-9E3E0ABA8D07}"/>
          </ac:spMkLst>
        </pc:spChg>
        <pc:spChg chg="add mod">
          <ac:chgData name="Vishan Jayasinghearachchi" userId="e0f191b0-af06-4f5a-b353-a7a1de994339" providerId="ADAL" clId="{CC869326-5435-46F5-A17F-8AE0E3979242}" dt="2023-02-19T07:16:58.123" v="2666" actId="122"/>
          <ac:spMkLst>
            <pc:docMk/>
            <pc:sldMk cId="573566860" sldId="308"/>
            <ac:spMk id="8" creationId="{081DEDBE-ABA0-7ABD-495E-4075638A073C}"/>
          </ac:spMkLst>
        </pc:spChg>
        <pc:spChg chg="add del mod">
          <ac:chgData name="Vishan Jayasinghearachchi" userId="e0f191b0-af06-4f5a-b353-a7a1de994339" providerId="ADAL" clId="{CC869326-5435-46F5-A17F-8AE0E3979242}" dt="2023-02-19T07:16:11.618" v="2649" actId="931"/>
          <ac:spMkLst>
            <pc:docMk/>
            <pc:sldMk cId="573566860" sldId="308"/>
            <ac:spMk id="10" creationId="{58F308DF-0DE7-66EB-BFA2-AC8CD137360A}"/>
          </ac:spMkLst>
        </pc:spChg>
        <pc:picChg chg="add del mod">
          <ac:chgData name="Vishan Jayasinghearachchi" userId="e0f191b0-af06-4f5a-b353-a7a1de994339" providerId="ADAL" clId="{CC869326-5435-46F5-A17F-8AE0E3979242}" dt="2023-02-19T07:14:57.680" v="2585" actId="478"/>
          <ac:picMkLst>
            <pc:docMk/>
            <pc:sldMk cId="573566860" sldId="308"/>
            <ac:picMk id="4" creationId="{11149264-CA8F-2234-1A26-272C864DE523}"/>
          </ac:picMkLst>
        </pc:picChg>
        <pc:picChg chg="add del mod">
          <ac:chgData name="Vishan Jayasinghearachchi" userId="e0f191b0-af06-4f5a-b353-a7a1de994339" providerId="ADAL" clId="{CC869326-5435-46F5-A17F-8AE0E3979242}" dt="2023-02-19T07:16:07.522" v="2648" actId="478"/>
          <ac:picMkLst>
            <pc:docMk/>
            <pc:sldMk cId="573566860" sldId="308"/>
            <ac:picMk id="7" creationId="{398182F7-E22C-C9A7-A57E-1FE8849095E2}"/>
          </ac:picMkLst>
        </pc:picChg>
        <pc:picChg chg="add mod">
          <ac:chgData name="Vishan Jayasinghearachchi" userId="e0f191b0-af06-4f5a-b353-a7a1de994339" providerId="ADAL" clId="{CC869326-5435-46F5-A17F-8AE0E3979242}" dt="2023-02-19T07:16:30.947" v="2656" actId="1076"/>
          <ac:picMkLst>
            <pc:docMk/>
            <pc:sldMk cId="573566860" sldId="308"/>
            <ac:picMk id="12" creationId="{D9A2C738-D692-DA34-D6A9-863118C9390E}"/>
          </ac:picMkLst>
        </pc:picChg>
      </pc:sldChg>
      <pc:sldChg chg="modSp new mod ord modAnim">
        <pc:chgData name="Vishan Jayasinghearachchi" userId="e0f191b0-af06-4f5a-b353-a7a1de994339" providerId="ADAL" clId="{CC869326-5435-46F5-A17F-8AE0E3979242}" dt="2023-02-19T13:24:20.906" v="11772" actId="15"/>
        <pc:sldMkLst>
          <pc:docMk/>
          <pc:sldMk cId="3141831957" sldId="309"/>
        </pc:sldMkLst>
        <pc:spChg chg="mod">
          <ac:chgData name="Vishan Jayasinghearachchi" userId="e0f191b0-af06-4f5a-b353-a7a1de994339" providerId="ADAL" clId="{CC869326-5435-46F5-A17F-8AE0E3979242}" dt="2023-02-19T09:05:33.100" v="5066"/>
          <ac:spMkLst>
            <pc:docMk/>
            <pc:sldMk cId="3141831957" sldId="309"/>
            <ac:spMk id="2" creationId="{97C2E444-9B39-8ABB-F4B6-8B5128A65EC7}"/>
          </ac:spMkLst>
        </pc:spChg>
        <pc:spChg chg="mod">
          <ac:chgData name="Vishan Jayasinghearachchi" userId="e0f191b0-af06-4f5a-b353-a7a1de994339" providerId="ADAL" clId="{CC869326-5435-46F5-A17F-8AE0E3979242}" dt="2023-02-19T13:24:20.906" v="11772" actId="15"/>
          <ac:spMkLst>
            <pc:docMk/>
            <pc:sldMk cId="3141831957" sldId="309"/>
            <ac:spMk id="3" creationId="{08C49261-5854-0F22-8627-EBD14544853A}"/>
          </ac:spMkLst>
        </pc:spChg>
      </pc:sldChg>
      <pc:sldChg chg="modSp add mod modAnim">
        <pc:chgData name="Vishan Jayasinghearachchi" userId="e0f191b0-af06-4f5a-b353-a7a1de994339" providerId="ADAL" clId="{CC869326-5435-46F5-A17F-8AE0E3979242}" dt="2023-02-19T11:08:12.611" v="8125" actId="20577"/>
        <pc:sldMkLst>
          <pc:docMk/>
          <pc:sldMk cId="3660075156" sldId="310"/>
        </pc:sldMkLst>
        <pc:spChg chg="mod">
          <ac:chgData name="Vishan Jayasinghearachchi" userId="e0f191b0-af06-4f5a-b353-a7a1de994339" providerId="ADAL" clId="{CC869326-5435-46F5-A17F-8AE0E3979242}" dt="2023-02-19T09:05:36.410" v="5067"/>
          <ac:spMkLst>
            <pc:docMk/>
            <pc:sldMk cId="3660075156" sldId="310"/>
            <ac:spMk id="2" creationId="{97C2E444-9B39-8ABB-F4B6-8B5128A65EC7}"/>
          </ac:spMkLst>
        </pc:spChg>
        <pc:spChg chg="mod">
          <ac:chgData name="Vishan Jayasinghearachchi" userId="e0f191b0-af06-4f5a-b353-a7a1de994339" providerId="ADAL" clId="{CC869326-5435-46F5-A17F-8AE0E3979242}" dt="2023-02-19T11:08:12.611" v="8125" actId="20577"/>
          <ac:spMkLst>
            <pc:docMk/>
            <pc:sldMk cId="3660075156" sldId="310"/>
            <ac:spMk id="3" creationId="{08C49261-5854-0F22-8627-EBD14544853A}"/>
          </ac:spMkLst>
        </pc:spChg>
      </pc:sldChg>
      <pc:sldChg chg="modSp new mod ord modAnim">
        <pc:chgData name="Vishan Jayasinghearachchi" userId="e0f191b0-af06-4f5a-b353-a7a1de994339" providerId="ADAL" clId="{CC869326-5435-46F5-A17F-8AE0E3979242}" dt="2023-02-19T16:07:25.728" v="13813"/>
        <pc:sldMkLst>
          <pc:docMk/>
          <pc:sldMk cId="3991314201" sldId="311"/>
        </pc:sldMkLst>
        <pc:spChg chg="mod">
          <ac:chgData name="Vishan Jayasinghearachchi" userId="e0f191b0-af06-4f5a-b353-a7a1de994339" providerId="ADAL" clId="{CC869326-5435-46F5-A17F-8AE0E3979242}" dt="2023-02-19T09:05:38.750" v="5068"/>
          <ac:spMkLst>
            <pc:docMk/>
            <pc:sldMk cId="3991314201" sldId="311"/>
            <ac:spMk id="2" creationId="{9894029A-C233-D323-960D-3B990705C557}"/>
          </ac:spMkLst>
        </pc:spChg>
        <pc:spChg chg="mod">
          <ac:chgData name="Vishan Jayasinghearachchi" userId="e0f191b0-af06-4f5a-b353-a7a1de994339" providerId="ADAL" clId="{CC869326-5435-46F5-A17F-8AE0E3979242}" dt="2023-02-19T09:24:12.049" v="5869" actId="20577"/>
          <ac:spMkLst>
            <pc:docMk/>
            <pc:sldMk cId="3991314201" sldId="311"/>
            <ac:spMk id="3" creationId="{FCB2ADF6-F2CD-8680-D040-D00ED5075CE8}"/>
          </ac:spMkLst>
        </pc:spChg>
      </pc:sldChg>
      <pc:sldChg chg="modSp new mod modAnim">
        <pc:chgData name="Vishan Jayasinghearachchi" userId="e0f191b0-af06-4f5a-b353-a7a1de994339" providerId="ADAL" clId="{CC869326-5435-46F5-A17F-8AE0E3979242}" dt="2023-02-19T16:08:54.595" v="13830"/>
        <pc:sldMkLst>
          <pc:docMk/>
          <pc:sldMk cId="2884411631" sldId="312"/>
        </pc:sldMkLst>
        <pc:spChg chg="mod">
          <ac:chgData name="Vishan Jayasinghearachchi" userId="e0f191b0-af06-4f5a-b353-a7a1de994339" providerId="ADAL" clId="{CC869326-5435-46F5-A17F-8AE0E3979242}" dt="2023-02-19T09:13:52.360" v="5522" actId="20577"/>
          <ac:spMkLst>
            <pc:docMk/>
            <pc:sldMk cId="2884411631" sldId="312"/>
            <ac:spMk id="2" creationId="{AE87ECBC-ABA6-9A5B-868C-B87BB7DD6D3F}"/>
          </ac:spMkLst>
        </pc:spChg>
        <pc:spChg chg="mod">
          <ac:chgData name="Vishan Jayasinghearachchi" userId="e0f191b0-af06-4f5a-b353-a7a1de994339" providerId="ADAL" clId="{CC869326-5435-46F5-A17F-8AE0E3979242}" dt="2023-02-19T16:08:38.273" v="13826" actId="1076"/>
          <ac:spMkLst>
            <pc:docMk/>
            <pc:sldMk cId="2884411631" sldId="312"/>
            <ac:spMk id="3" creationId="{92E4880A-1997-11C9-4D6C-6F08B6DD3356}"/>
          </ac:spMkLst>
        </pc:spChg>
      </pc:sldChg>
      <pc:sldChg chg="modSp new mod ord">
        <pc:chgData name="Vishan Jayasinghearachchi" userId="e0f191b0-af06-4f5a-b353-a7a1de994339" providerId="ADAL" clId="{CC869326-5435-46F5-A17F-8AE0E3979242}" dt="2023-02-19T13:39:48.959" v="13561"/>
        <pc:sldMkLst>
          <pc:docMk/>
          <pc:sldMk cId="3426956082" sldId="313"/>
        </pc:sldMkLst>
        <pc:spChg chg="mod">
          <ac:chgData name="Vishan Jayasinghearachchi" userId="e0f191b0-af06-4f5a-b353-a7a1de994339" providerId="ADAL" clId="{CC869326-5435-46F5-A17F-8AE0E3979242}" dt="2023-02-19T13:21:56.172" v="11685" actId="20577"/>
          <ac:spMkLst>
            <pc:docMk/>
            <pc:sldMk cId="3426956082" sldId="313"/>
            <ac:spMk id="2" creationId="{B25DD10B-C8D2-D497-9FC6-8263CB42D269}"/>
          </ac:spMkLst>
        </pc:spChg>
        <pc:spChg chg="mod">
          <ac:chgData name="Vishan Jayasinghearachchi" userId="e0f191b0-af06-4f5a-b353-a7a1de994339" providerId="ADAL" clId="{CC869326-5435-46F5-A17F-8AE0E3979242}" dt="2023-02-19T13:23:10.240" v="11748" actId="6549"/>
          <ac:spMkLst>
            <pc:docMk/>
            <pc:sldMk cId="3426956082" sldId="313"/>
            <ac:spMk id="3" creationId="{5C33D60B-884F-654F-BFE7-209F079F60E4}"/>
          </ac:spMkLst>
        </pc:spChg>
      </pc:sldChg>
      <pc:sldChg chg="modSp new mod">
        <pc:chgData name="Vishan Jayasinghearachchi" userId="e0f191b0-af06-4f5a-b353-a7a1de994339" providerId="ADAL" clId="{CC869326-5435-46F5-A17F-8AE0E3979242}" dt="2023-02-19T13:23:36.149" v="11751" actId="20577"/>
        <pc:sldMkLst>
          <pc:docMk/>
          <pc:sldMk cId="2016277887" sldId="314"/>
        </pc:sldMkLst>
        <pc:spChg chg="mod">
          <ac:chgData name="Vishan Jayasinghearachchi" userId="e0f191b0-af06-4f5a-b353-a7a1de994339" providerId="ADAL" clId="{CC869326-5435-46F5-A17F-8AE0E3979242}" dt="2023-02-19T09:56:41.887" v="6894"/>
          <ac:spMkLst>
            <pc:docMk/>
            <pc:sldMk cId="2016277887" sldId="314"/>
            <ac:spMk id="2" creationId="{9C8E77A8-81DA-7AF0-EEAF-5D583D8B0DEB}"/>
          </ac:spMkLst>
        </pc:spChg>
        <pc:spChg chg="mod">
          <ac:chgData name="Vishan Jayasinghearachchi" userId="e0f191b0-af06-4f5a-b353-a7a1de994339" providerId="ADAL" clId="{CC869326-5435-46F5-A17F-8AE0E3979242}" dt="2023-02-19T13:23:36.149" v="11751" actId="20577"/>
          <ac:spMkLst>
            <pc:docMk/>
            <pc:sldMk cId="2016277887" sldId="314"/>
            <ac:spMk id="3" creationId="{B4C01C96-BFA9-B430-E052-A95E9B05708B}"/>
          </ac:spMkLst>
        </pc:spChg>
      </pc:sldChg>
      <pc:sldChg chg="modSp add mod modAnim">
        <pc:chgData name="Vishan Jayasinghearachchi" userId="e0f191b0-af06-4f5a-b353-a7a1de994339" providerId="ADAL" clId="{CC869326-5435-46F5-A17F-8AE0E3979242}" dt="2023-02-19T16:09:11.930" v="13833"/>
        <pc:sldMkLst>
          <pc:docMk/>
          <pc:sldMk cId="158750546" sldId="315"/>
        </pc:sldMkLst>
        <pc:spChg chg="mod">
          <ac:chgData name="Vishan Jayasinghearachchi" userId="e0f191b0-af06-4f5a-b353-a7a1de994339" providerId="ADAL" clId="{CC869326-5435-46F5-A17F-8AE0E3979242}" dt="2023-02-19T12:42:13.788" v="9899" actId="20577"/>
          <ac:spMkLst>
            <pc:docMk/>
            <pc:sldMk cId="158750546" sldId="315"/>
            <ac:spMk id="3" creationId="{92E4880A-1997-11C9-4D6C-6F08B6DD3356}"/>
          </ac:spMkLst>
        </pc:spChg>
      </pc:sldChg>
      <pc:sldChg chg="addSp delSp modSp new mod ord modAnim">
        <pc:chgData name="Vishan Jayasinghearachchi" userId="e0f191b0-af06-4f5a-b353-a7a1de994339" providerId="ADAL" clId="{CC869326-5435-46F5-A17F-8AE0E3979242}" dt="2023-02-19T16:07:55.466" v="13818"/>
        <pc:sldMkLst>
          <pc:docMk/>
          <pc:sldMk cId="3577237431" sldId="316"/>
        </pc:sldMkLst>
        <pc:spChg chg="mod">
          <ac:chgData name="Vishan Jayasinghearachchi" userId="e0f191b0-af06-4f5a-b353-a7a1de994339" providerId="ADAL" clId="{CC869326-5435-46F5-A17F-8AE0E3979242}" dt="2023-02-19T11:19:53.356" v="8688" actId="20577"/>
          <ac:spMkLst>
            <pc:docMk/>
            <pc:sldMk cId="3577237431" sldId="316"/>
            <ac:spMk id="2" creationId="{7052D580-9462-D55E-6858-72B52476682B}"/>
          </ac:spMkLst>
        </pc:spChg>
        <pc:spChg chg="mod">
          <ac:chgData name="Vishan Jayasinghearachchi" userId="e0f191b0-af06-4f5a-b353-a7a1de994339" providerId="ADAL" clId="{CC869326-5435-46F5-A17F-8AE0E3979242}" dt="2023-02-19T15:55:27.815" v="13659" actId="20577"/>
          <ac:spMkLst>
            <pc:docMk/>
            <pc:sldMk cId="3577237431" sldId="316"/>
            <ac:spMk id="3" creationId="{585477A2-95D4-F21A-E835-7BF0B59C2DC0}"/>
          </ac:spMkLst>
        </pc:spChg>
        <pc:picChg chg="add del mod">
          <ac:chgData name="Vishan Jayasinghearachchi" userId="e0f191b0-af06-4f5a-b353-a7a1de994339" providerId="ADAL" clId="{CC869326-5435-46F5-A17F-8AE0E3979242}" dt="2023-02-19T10:11:55.554" v="7088" actId="21"/>
          <ac:picMkLst>
            <pc:docMk/>
            <pc:sldMk cId="3577237431" sldId="316"/>
            <ac:picMk id="5" creationId="{DAC66944-4531-C2CA-4469-F79CF4E2C53D}"/>
          </ac:picMkLst>
        </pc:picChg>
      </pc:sldChg>
      <pc:sldChg chg="addSp delSp modSp new mod ord">
        <pc:chgData name="Vishan Jayasinghearachchi" userId="e0f191b0-af06-4f5a-b353-a7a1de994339" providerId="ADAL" clId="{CC869326-5435-46F5-A17F-8AE0E3979242}" dt="2023-02-19T10:51:32.860" v="7626" actId="20577"/>
        <pc:sldMkLst>
          <pc:docMk/>
          <pc:sldMk cId="282028750" sldId="317"/>
        </pc:sldMkLst>
        <pc:spChg chg="mod">
          <ac:chgData name="Vishan Jayasinghearachchi" userId="e0f191b0-af06-4f5a-b353-a7a1de994339" providerId="ADAL" clId="{CC869326-5435-46F5-A17F-8AE0E3979242}" dt="2023-02-19T10:51:32.860" v="7626" actId="20577"/>
          <ac:spMkLst>
            <pc:docMk/>
            <pc:sldMk cId="282028750" sldId="317"/>
            <ac:spMk id="2" creationId="{C5FF26EC-BDCF-328D-D3E7-F63588F9A0AC}"/>
          </ac:spMkLst>
        </pc:spChg>
        <pc:spChg chg="del">
          <ac:chgData name="Vishan Jayasinghearachchi" userId="e0f191b0-af06-4f5a-b353-a7a1de994339" providerId="ADAL" clId="{CC869326-5435-46F5-A17F-8AE0E3979242}" dt="2023-02-19T10:12:12.982" v="7090" actId="931"/>
          <ac:spMkLst>
            <pc:docMk/>
            <pc:sldMk cId="282028750" sldId="317"/>
            <ac:spMk id="3" creationId="{8DEC1D39-F6AC-04FA-0FD2-4591B5BCEC1C}"/>
          </ac:spMkLst>
        </pc:spChg>
        <pc:spChg chg="add mod">
          <ac:chgData name="Vishan Jayasinghearachchi" userId="e0f191b0-af06-4f5a-b353-a7a1de994339" providerId="ADAL" clId="{CC869326-5435-46F5-A17F-8AE0E3979242}" dt="2023-02-19T10:30:32.048" v="7563" actId="1076"/>
          <ac:spMkLst>
            <pc:docMk/>
            <pc:sldMk cId="282028750" sldId="317"/>
            <ac:spMk id="6" creationId="{CFD130CA-7875-2D0D-982B-75EF9B6218B2}"/>
          </ac:spMkLst>
        </pc:spChg>
        <pc:picChg chg="add mod">
          <ac:chgData name="Vishan Jayasinghearachchi" userId="e0f191b0-af06-4f5a-b353-a7a1de994339" providerId="ADAL" clId="{CC869326-5435-46F5-A17F-8AE0E3979242}" dt="2023-02-19T10:30:25.815" v="7562" actId="1076"/>
          <ac:picMkLst>
            <pc:docMk/>
            <pc:sldMk cId="282028750" sldId="317"/>
            <ac:picMk id="5" creationId="{0026D5B0-614B-094F-E382-BEC04E3D01DE}"/>
          </ac:picMkLst>
        </pc:picChg>
      </pc:sldChg>
      <pc:sldChg chg="modSp new mod ord modAnim">
        <pc:chgData name="Vishan Jayasinghearachchi" userId="e0f191b0-af06-4f5a-b353-a7a1de994339" providerId="ADAL" clId="{CC869326-5435-46F5-A17F-8AE0E3979242}" dt="2023-02-19T16:02:19.917" v="13662"/>
        <pc:sldMkLst>
          <pc:docMk/>
          <pc:sldMk cId="2541422144" sldId="318"/>
        </pc:sldMkLst>
        <pc:spChg chg="mod">
          <ac:chgData name="Vishan Jayasinghearachchi" userId="e0f191b0-af06-4f5a-b353-a7a1de994339" providerId="ADAL" clId="{CC869326-5435-46F5-A17F-8AE0E3979242}" dt="2023-02-19T11:21:07.658" v="8736" actId="20577"/>
          <ac:spMkLst>
            <pc:docMk/>
            <pc:sldMk cId="2541422144" sldId="318"/>
            <ac:spMk id="2" creationId="{F1B7B116-D89C-1527-F54E-2B8BE50861DE}"/>
          </ac:spMkLst>
        </pc:spChg>
        <pc:spChg chg="mod">
          <ac:chgData name="Vishan Jayasinghearachchi" userId="e0f191b0-af06-4f5a-b353-a7a1de994339" providerId="ADAL" clId="{CC869326-5435-46F5-A17F-8AE0E3979242}" dt="2023-02-19T12:48:21.009" v="10109" actId="20577"/>
          <ac:spMkLst>
            <pc:docMk/>
            <pc:sldMk cId="2541422144" sldId="318"/>
            <ac:spMk id="3" creationId="{9012AB4E-254F-7FAF-FB4E-C4A5F442E627}"/>
          </ac:spMkLst>
        </pc:spChg>
      </pc:sldChg>
      <pc:sldChg chg="modSp new mod modAnim">
        <pc:chgData name="Vishan Jayasinghearachchi" userId="e0f191b0-af06-4f5a-b353-a7a1de994339" providerId="ADAL" clId="{CC869326-5435-46F5-A17F-8AE0E3979242}" dt="2023-02-19T16:07:40.804" v="13815"/>
        <pc:sldMkLst>
          <pc:docMk/>
          <pc:sldMk cId="3752612393" sldId="319"/>
        </pc:sldMkLst>
        <pc:spChg chg="mod">
          <ac:chgData name="Vishan Jayasinghearachchi" userId="e0f191b0-af06-4f5a-b353-a7a1de994339" providerId="ADAL" clId="{CC869326-5435-46F5-A17F-8AE0E3979242}" dt="2023-02-19T10:52:43.724" v="7694" actId="20577"/>
          <ac:spMkLst>
            <pc:docMk/>
            <pc:sldMk cId="3752612393" sldId="319"/>
            <ac:spMk id="2" creationId="{461783BD-8E8E-EB4C-3986-3BF663EB30B1}"/>
          </ac:spMkLst>
        </pc:spChg>
        <pc:spChg chg="mod">
          <ac:chgData name="Vishan Jayasinghearachchi" userId="e0f191b0-af06-4f5a-b353-a7a1de994339" providerId="ADAL" clId="{CC869326-5435-46F5-A17F-8AE0E3979242}" dt="2023-02-19T15:54:33.325" v="13626" actId="20577"/>
          <ac:spMkLst>
            <pc:docMk/>
            <pc:sldMk cId="3752612393" sldId="319"/>
            <ac:spMk id="3" creationId="{A86A437E-53BC-4DB4-8984-6633E5B2055B}"/>
          </ac:spMkLst>
        </pc:spChg>
      </pc:sldChg>
      <pc:sldChg chg="addSp delSp modSp new mod">
        <pc:chgData name="Vishan Jayasinghearachchi" userId="e0f191b0-af06-4f5a-b353-a7a1de994339" providerId="ADAL" clId="{CC869326-5435-46F5-A17F-8AE0E3979242}" dt="2023-02-19T12:46:18.755" v="9997" actId="1076"/>
        <pc:sldMkLst>
          <pc:docMk/>
          <pc:sldMk cId="1830380795" sldId="320"/>
        </pc:sldMkLst>
        <pc:spChg chg="mod">
          <ac:chgData name="Vishan Jayasinghearachchi" userId="e0f191b0-af06-4f5a-b353-a7a1de994339" providerId="ADAL" clId="{CC869326-5435-46F5-A17F-8AE0E3979242}" dt="2023-02-19T11:28:52.537" v="9162" actId="20577"/>
          <ac:spMkLst>
            <pc:docMk/>
            <pc:sldMk cId="1830380795" sldId="320"/>
            <ac:spMk id="2" creationId="{486A201B-6E34-62DD-B4E5-33FE85FBF7D6}"/>
          </ac:spMkLst>
        </pc:spChg>
        <pc:spChg chg="del">
          <ac:chgData name="Vishan Jayasinghearachchi" userId="e0f191b0-af06-4f5a-b353-a7a1de994339" providerId="ADAL" clId="{CC869326-5435-46F5-A17F-8AE0E3979242}" dt="2023-02-19T12:45:13.937" v="9968" actId="931"/>
          <ac:spMkLst>
            <pc:docMk/>
            <pc:sldMk cId="1830380795" sldId="320"/>
            <ac:spMk id="3" creationId="{C1487A99-2085-7CD4-2289-C80383B09FD3}"/>
          </ac:spMkLst>
        </pc:spChg>
        <pc:spChg chg="add mod">
          <ac:chgData name="Vishan Jayasinghearachchi" userId="e0f191b0-af06-4f5a-b353-a7a1de994339" providerId="ADAL" clId="{CC869326-5435-46F5-A17F-8AE0E3979242}" dt="2023-02-19T12:46:18.755" v="9997" actId="1076"/>
          <ac:spMkLst>
            <pc:docMk/>
            <pc:sldMk cId="1830380795" sldId="320"/>
            <ac:spMk id="6" creationId="{D76122D9-DD8F-57C8-F63C-177F027869EB}"/>
          </ac:spMkLst>
        </pc:spChg>
        <pc:picChg chg="add mod">
          <ac:chgData name="Vishan Jayasinghearachchi" userId="e0f191b0-af06-4f5a-b353-a7a1de994339" providerId="ADAL" clId="{CC869326-5435-46F5-A17F-8AE0E3979242}" dt="2023-02-19T12:45:26.957" v="9972" actId="1076"/>
          <ac:picMkLst>
            <pc:docMk/>
            <pc:sldMk cId="1830380795" sldId="320"/>
            <ac:picMk id="5" creationId="{A3E57F4C-ADA7-F7D5-188E-1E8E18F63517}"/>
          </ac:picMkLst>
        </pc:picChg>
      </pc:sldChg>
      <pc:sldChg chg="modSp new mod modAnim">
        <pc:chgData name="Vishan Jayasinghearachchi" userId="e0f191b0-af06-4f5a-b353-a7a1de994339" providerId="ADAL" clId="{CC869326-5435-46F5-A17F-8AE0E3979242}" dt="2023-02-19T16:08:32.155" v="13824"/>
        <pc:sldMkLst>
          <pc:docMk/>
          <pc:sldMk cId="1096894479" sldId="321"/>
        </pc:sldMkLst>
        <pc:spChg chg="mod">
          <ac:chgData name="Vishan Jayasinghearachchi" userId="e0f191b0-af06-4f5a-b353-a7a1de994339" providerId="ADAL" clId="{CC869326-5435-46F5-A17F-8AE0E3979242}" dt="2023-02-19T11:29:06.148" v="9185" actId="20577"/>
          <ac:spMkLst>
            <pc:docMk/>
            <pc:sldMk cId="1096894479" sldId="321"/>
            <ac:spMk id="2" creationId="{713F47FD-31ED-969B-DF09-662AA4B5DFC0}"/>
          </ac:spMkLst>
        </pc:spChg>
        <pc:spChg chg="mod">
          <ac:chgData name="Vishan Jayasinghearachchi" userId="e0f191b0-af06-4f5a-b353-a7a1de994339" providerId="ADAL" clId="{CC869326-5435-46F5-A17F-8AE0E3979242}" dt="2023-02-19T13:19:45.919" v="11563" actId="20577"/>
          <ac:spMkLst>
            <pc:docMk/>
            <pc:sldMk cId="1096894479" sldId="321"/>
            <ac:spMk id="3" creationId="{8F0DFA7E-432C-9234-5C98-181A115FFBBE}"/>
          </ac:spMkLst>
        </pc:spChg>
      </pc:sldChg>
      <pc:sldChg chg="modSp new mod modAnim">
        <pc:chgData name="Vishan Jayasinghearachchi" userId="e0f191b0-af06-4f5a-b353-a7a1de994339" providerId="ADAL" clId="{CC869326-5435-46F5-A17F-8AE0E3979242}" dt="2023-02-19T16:19:34.088" v="13889" actId="20577"/>
        <pc:sldMkLst>
          <pc:docMk/>
          <pc:sldMk cId="2049739803" sldId="322"/>
        </pc:sldMkLst>
        <pc:spChg chg="mod">
          <ac:chgData name="Vishan Jayasinghearachchi" userId="e0f191b0-af06-4f5a-b353-a7a1de994339" providerId="ADAL" clId="{CC869326-5435-46F5-A17F-8AE0E3979242}" dt="2023-02-19T12:43:41.959" v="9967" actId="20577"/>
          <ac:spMkLst>
            <pc:docMk/>
            <pc:sldMk cId="2049739803" sldId="322"/>
            <ac:spMk id="2" creationId="{26F851B6-2F0D-F75C-DF69-5AFED85D90FB}"/>
          </ac:spMkLst>
        </pc:spChg>
        <pc:spChg chg="mod">
          <ac:chgData name="Vishan Jayasinghearachchi" userId="e0f191b0-af06-4f5a-b353-a7a1de994339" providerId="ADAL" clId="{CC869326-5435-46F5-A17F-8AE0E3979242}" dt="2023-02-19T16:19:34.088" v="13889" actId="20577"/>
          <ac:spMkLst>
            <pc:docMk/>
            <pc:sldMk cId="2049739803" sldId="322"/>
            <ac:spMk id="3" creationId="{8860BBE8-8F56-381C-A5B4-D4F055DA2502}"/>
          </ac:spMkLst>
        </pc:spChg>
      </pc:sldChg>
      <pc:sldChg chg="addSp delSp modSp add del mod">
        <pc:chgData name="Vishan Jayasinghearachchi" userId="e0f191b0-af06-4f5a-b353-a7a1de994339" providerId="ADAL" clId="{CC869326-5435-46F5-A17F-8AE0E3979242}" dt="2023-02-19T12:53:54.207" v="10673" actId="47"/>
        <pc:sldMkLst>
          <pc:docMk/>
          <pc:sldMk cId="3587034788" sldId="323"/>
        </pc:sldMkLst>
        <pc:spChg chg="add mod">
          <ac:chgData name="Vishan Jayasinghearachchi" userId="e0f191b0-af06-4f5a-b353-a7a1de994339" providerId="ADAL" clId="{CC869326-5435-46F5-A17F-8AE0E3979242}" dt="2023-02-19T12:53:38.594" v="10669" actId="21"/>
          <ac:spMkLst>
            <pc:docMk/>
            <pc:sldMk cId="3587034788" sldId="323"/>
            <ac:spMk id="4" creationId="{37542D30-6FFD-F93C-6447-1E8046754F80}"/>
          </ac:spMkLst>
        </pc:spChg>
        <pc:spChg chg="add del">
          <ac:chgData name="Vishan Jayasinghearachchi" userId="e0f191b0-af06-4f5a-b353-a7a1de994339" providerId="ADAL" clId="{CC869326-5435-46F5-A17F-8AE0E3979242}" dt="2023-02-19T12:47:07.105" v="10052" actId="22"/>
          <ac:spMkLst>
            <pc:docMk/>
            <pc:sldMk cId="3587034788" sldId="323"/>
            <ac:spMk id="8" creationId="{67145D82-91D0-286E-627B-6773503263C1}"/>
          </ac:spMkLst>
        </pc:spChg>
        <pc:picChg chg="del">
          <ac:chgData name="Vishan Jayasinghearachchi" userId="e0f191b0-af06-4f5a-b353-a7a1de994339" providerId="ADAL" clId="{CC869326-5435-46F5-A17F-8AE0E3979242}" dt="2023-02-19T12:47:05.822" v="10050" actId="478"/>
          <ac:picMkLst>
            <pc:docMk/>
            <pc:sldMk cId="3587034788" sldId="323"/>
            <ac:picMk id="5" creationId="{A3E57F4C-ADA7-F7D5-188E-1E8E18F63517}"/>
          </ac:picMkLst>
        </pc:picChg>
      </pc:sldChg>
      <pc:sldChg chg="modSp new mod ord modAnim">
        <pc:chgData name="Vishan Jayasinghearachchi" userId="e0f191b0-af06-4f5a-b353-a7a1de994339" providerId="ADAL" clId="{CC869326-5435-46F5-A17F-8AE0E3979242}" dt="2023-02-19T16:08:04.400" v="13819"/>
        <pc:sldMkLst>
          <pc:docMk/>
          <pc:sldMk cId="2802924405" sldId="324"/>
        </pc:sldMkLst>
        <pc:spChg chg="mod">
          <ac:chgData name="Vishan Jayasinghearachchi" userId="e0f191b0-af06-4f5a-b353-a7a1de994339" providerId="ADAL" clId="{CC869326-5435-46F5-A17F-8AE0E3979242}" dt="2023-02-19T12:53:52.840" v="10672"/>
          <ac:spMkLst>
            <pc:docMk/>
            <pc:sldMk cId="2802924405" sldId="324"/>
            <ac:spMk id="2" creationId="{88E07BB9-B9D2-0BC7-0FAC-AE77FB3E42C4}"/>
          </ac:spMkLst>
        </pc:spChg>
        <pc:spChg chg="mod">
          <ac:chgData name="Vishan Jayasinghearachchi" userId="e0f191b0-af06-4f5a-b353-a7a1de994339" providerId="ADAL" clId="{CC869326-5435-46F5-A17F-8AE0E3979242}" dt="2023-02-19T12:54:50.950" v="10790" actId="20577"/>
          <ac:spMkLst>
            <pc:docMk/>
            <pc:sldMk cId="2802924405" sldId="324"/>
            <ac:spMk id="3" creationId="{B9F7F708-C4C8-F02C-5A81-A4790168BC86}"/>
          </ac:spMkLst>
        </pc:spChg>
      </pc:sldChg>
      <pc:sldChg chg="modSp add mod ord modAnim">
        <pc:chgData name="Vishan Jayasinghearachchi" userId="e0f191b0-af06-4f5a-b353-a7a1de994339" providerId="ADAL" clId="{CC869326-5435-46F5-A17F-8AE0E3979242}" dt="2023-02-19T16:09:33.065" v="13837"/>
        <pc:sldMkLst>
          <pc:docMk/>
          <pc:sldMk cId="167913393" sldId="325"/>
        </pc:sldMkLst>
        <pc:spChg chg="mod">
          <ac:chgData name="Vishan Jayasinghearachchi" userId="e0f191b0-af06-4f5a-b353-a7a1de994339" providerId="ADAL" clId="{CC869326-5435-46F5-A17F-8AE0E3979242}" dt="2023-02-19T13:35:47.139" v="12986" actId="20577"/>
          <ac:spMkLst>
            <pc:docMk/>
            <pc:sldMk cId="167913393" sldId="325"/>
            <ac:spMk id="3" creationId="{8860BBE8-8F56-381C-A5B4-D4F055DA2502}"/>
          </ac:spMkLst>
        </pc:spChg>
      </pc:sldChg>
      <pc:sldChg chg="modSp new mod">
        <pc:chgData name="Vishan Jayasinghearachchi" userId="e0f191b0-af06-4f5a-b353-a7a1de994339" providerId="ADAL" clId="{CC869326-5435-46F5-A17F-8AE0E3979242}" dt="2023-02-19T13:40:13.071" v="13563" actId="27636"/>
        <pc:sldMkLst>
          <pc:docMk/>
          <pc:sldMk cId="111884395" sldId="326"/>
        </pc:sldMkLst>
        <pc:spChg chg="mod">
          <ac:chgData name="Vishan Jayasinghearachchi" userId="e0f191b0-af06-4f5a-b353-a7a1de994339" providerId="ADAL" clId="{CC869326-5435-46F5-A17F-8AE0E3979242}" dt="2023-02-19T13:39:26.905" v="13541" actId="20577"/>
          <ac:spMkLst>
            <pc:docMk/>
            <pc:sldMk cId="111884395" sldId="326"/>
            <ac:spMk id="2" creationId="{754E5F56-60EF-C16E-C577-A4FB105D1F0D}"/>
          </ac:spMkLst>
        </pc:spChg>
        <pc:spChg chg="mod">
          <ac:chgData name="Vishan Jayasinghearachchi" userId="e0f191b0-af06-4f5a-b353-a7a1de994339" providerId="ADAL" clId="{CC869326-5435-46F5-A17F-8AE0E3979242}" dt="2023-02-19T13:40:13.071" v="13563" actId="27636"/>
          <ac:spMkLst>
            <pc:docMk/>
            <pc:sldMk cId="111884395" sldId="326"/>
            <ac:spMk id="3" creationId="{89E5EB75-3A71-5C1C-A3B7-0E63DEF222CB}"/>
          </ac:spMkLst>
        </pc:spChg>
      </pc:sldChg>
      <pc:sldMasterChg chg="modSldLayout">
        <pc:chgData name="Vishan Jayasinghearachchi" userId="e0f191b0-af06-4f5a-b353-a7a1de994339" providerId="ADAL" clId="{CC869326-5435-46F5-A17F-8AE0E3979242}" dt="2023-02-19T06:28:32.433" v="1698" actId="403"/>
        <pc:sldMasterMkLst>
          <pc:docMk/>
          <pc:sldMasterMk cId="82855549" sldId="2147483672"/>
        </pc:sldMasterMkLst>
        <pc:sldLayoutChg chg="delSp modSp mod">
          <pc:chgData name="Vishan Jayasinghearachchi" userId="e0f191b0-af06-4f5a-b353-a7a1de994339" providerId="ADAL" clId="{CC869326-5435-46F5-A17F-8AE0E3979242}" dt="2023-02-19T06:28:32.433" v="1698" actId="403"/>
          <pc:sldLayoutMkLst>
            <pc:docMk/>
            <pc:sldMasterMk cId="82855549" sldId="2147483672"/>
            <pc:sldLayoutMk cId="2739981630" sldId="2147483674"/>
          </pc:sldLayoutMkLst>
          <pc:spChg chg="mod">
            <ac:chgData name="Vishan Jayasinghearachchi" userId="e0f191b0-af06-4f5a-b353-a7a1de994339" providerId="ADAL" clId="{CC869326-5435-46F5-A17F-8AE0E3979242}" dt="2023-02-19T06:28:32.433" v="1698" actId="403"/>
            <ac:spMkLst>
              <pc:docMk/>
              <pc:sldMasterMk cId="82855549" sldId="2147483672"/>
              <pc:sldLayoutMk cId="2739981630" sldId="2147483674"/>
              <ac:spMk id="3" creationId="{00000000-0000-0000-0000-000000000000}"/>
            </ac:spMkLst>
          </pc:spChg>
          <pc:spChg chg="del mod">
            <ac:chgData name="Vishan Jayasinghearachchi" userId="e0f191b0-af06-4f5a-b353-a7a1de994339" providerId="ADAL" clId="{CC869326-5435-46F5-A17F-8AE0E3979242}" dt="2023-02-19T06:27:58.578" v="1693" actId="478"/>
            <ac:spMkLst>
              <pc:docMk/>
              <pc:sldMasterMk cId="82855549" sldId="2147483672"/>
              <pc:sldLayoutMk cId="2739981630" sldId="2147483674"/>
              <ac:spMk id="4" creationId="{00000000-0000-0000-0000-000000000000}"/>
            </ac:spMkLst>
          </pc:spChg>
          <pc:spChg chg="del">
            <ac:chgData name="Vishan Jayasinghearachchi" userId="e0f191b0-af06-4f5a-b353-a7a1de994339" providerId="ADAL" clId="{CC869326-5435-46F5-A17F-8AE0E3979242}" dt="2023-02-19T06:28:00.693" v="1694" actId="478"/>
            <ac:spMkLst>
              <pc:docMk/>
              <pc:sldMasterMk cId="82855549" sldId="2147483672"/>
              <pc:sldLayoutMk cId="2739981630" sldId="2147483674"/>
              <ac:spMk id="5" creationId="{00000000-0000-0000-0000-000000000000}"/>
            </ac:spMkLst>
          </pc:spChg>
          <pc:spChg chg="del">
            <ac:chgData name="Vishan Jayasinghearachchi" userId="e0f191b0-af06-4f5a-b353-a7a1de994339" providerId="ADAL" clId="{CC869326-5435-46F5-A17F-8AE0E3979242}" dt="2023-02-19T06:27:55.551" v="1691" actId="478"/>
            <ac:spMkLst>
              <pc:docMk/>
              <pc:sldMasterMk cId="82855549" sldId="2147483672"/>
              <pc:sldLayoutMk cId="2739981630" sldId="2147483674"/>
              <ac:spMk id="6" creationId="{00000000-0000-0000-0000-000000000000}"/>
            </ac:spMkLst>
          </pc:spChg>
        </pc:sldLayoutChg>
      </pc:sldMasterChg>
    </pc:docChg>
  </pc:docChgLst>
  <pc:docChgLst>
    <pc:chgData name="Vishan Jayasinghearachchi" userId="e0f191b0-af06-4f5a-b353-a7a1de994339" providerId="ADAL" clId="{4CA15C9B-0050-420C-9806-CEED27794CE6}"/>
    <pc:docChg chg="modSld">
      <pc:chgData name="Vishan Jayasinghearachchi" userId="e0f191b0-af06-4f5a-b353-a7a1de994339" providerId="ADAL" clId="{4CA15C9B-0050-420C-9806-CEED27794CE6}" dt="2023-02-27T04:53:23.247" v="0" actId="368"/>
      <pc:docMkLst>
        <pc:docMk/>
      </pc:docMkLst>
      <pc:sldChg chg="modSp">
        <pc:chgData name="Vishan Jayasinghearachchi" userId="e0f191b0-af06-4f5a-b353-a7a1de994339" providerId="ADAL" clId="{4CA15C9B-0050-420C-9806-CEED27794CE6}" dt="2023-02-27T04:53:23.247" v="0" actId="368"/>
        <pc:sldMkLst>
          <pc:docMk/>
          <pc:sldMk cId="2067348151" sldId="338"/>
        </pc:sldMkLst>
        <pc:spChg chg="mod">
          <ac:chgData name="Vishan Jayasinghearachchi" userId="e0f191b0-af06-4f5a-b353-a7a1de994339" providerId="ADAL" clId="{4CA15C9B-0050-420C-9806-CEED27794CE6}" dt="2023-02-27T04:53:23.247" v="0" actId="368"/>
          <ac:spMkLst>
            <pc:docMk/>
            <pc:sldMk cId="2067348151" sldId="338"/>
            <ac:spMk id="3" creationId="{1808E9CD-DAE8-E894-A449-85DA38DFF9DD}"/>
          </ac:spMkLst>
        </pc:spChg>
      </pc:sldChg>
    </pc:docChg>
  </pc:docChgLst>
  <pc:docChgLst>
    <pc:chgData name="Vishan Jayasinghearachchi" userId="e0f191b0-af06-4f5a-b353-a7a1de994339" providerId="ADAL" clId="{7A5C885D-0D23-4EE5-A30B-27A6D48DAE95}"/>
    <pc:docChg chg="undo redo custSel addSld delSld modSld">
      <pc:chgData name="Vishan Jayasinghearachchi" userId="e0f191b0-af06-4f5a-b353-a7a1de994339" providerId="ADAL" clId="{7A5C885D-0D23-4EE5-A30B-27A6D48DAE95}" dt="2023-02-06T03:29:51.187" v="6290" actId="27636"/>
      <pc:docMkLst>
        <pc:docMk/>
      </pc:docMkLst>
      <pc:sldChg chg="modSp mod">
        <pc:chgData name="Vishan Jayasinghearachchi" userId="e0f191b0-af06-4f5a-b353-a7a1de994339" providerId="ADAL" clId="{7A5C885D-0D23-4EE5-A30B-27A6D48DAE95}" dt="2023-02-05T21:58:13.506" v="5117" actId="404"/>
        <pc:sldMkLst>
          <pc:docMk/>
          <pc:sldMk cId="1487700712" sldId="256"/>
        </pc:sldMkLst>
        <pc:spChg chg="mod">
          <ac:chgData name="Vishan Jayasinghearachchi" userId="e0f191b0-af06-4f5a-b353-a7a1de994339" providerId="ADAL" clId="{7A5C885D-0D23-4EE5-A30B-27A6D48DAE95}" dt="2023-02-05T21:58:13.506" v="5117" actId="404"/>
          <ac:spMkLst>
            <pc:docMk/>
            <pc:sldMk cId="1487700712" sldId="256"/>
            <ac:spMk id="2" creationId="{C02C5318-1A1E-49D0-B2E2-A4B0FA9E8A40}"/>
          </ac:spMkLst>
        </pc:spChg>
      </pc:sldChg>
      <pc:sldChg chg="del">
        <pc:chgData name="Vishan Jayasinghearachchi" userId="e0f191b0-af06-4f5a-b353-a7a1de994339" providerId="ADAL" clId="{7A5C885D-0D23-4EE5-A30B-27A6D48DAE95}" dt="2023-02-05T12:03:09.673" v="101" actId="2696"/>
        <pc:sldMkLst>
          <pc:docMk/>
          <pc:sldMk cId="497607547" sldId="258"/>
        </pc:sldMkLst>
      </pc:sldChg>
      <pc:sldChg chg="del">
        <pc:chgData name="Vishan Jayasinghearachchi" userId="e0f191b0-af06-4f5a-b353-a7a1de994339" providerId="ADAL" clId="{7A5C885D-0D23-4EE5-A30B-27A6D48DAE95}" dt="2023-02-05T12:03:12.545" v="102" actId="2696"/>
        <pc:sldMkLst>
          <pc:docMk/>
          <pc:sldMk cId="4209322005" sldId="259"/>
        </pc:sldMkLst>
      </pc:sldChg>
      <pc:sldChg chg="modSp mod">
        <pc:chgData name="Vishan Jayasinghearachchi" userId="e0f191b0-af06-4f5a-b353-a7a1de994339" providerId="ADAL" clId="{7A5C885D-0D23-4EE5-A30B-27A6D48DAE95}" dt="2023-02-05T21:52:44.436" v="5050"/>
        <pc:sldMkLst>
          <pc:docMk/>
          <pc:sldMk cId="3501347425" sldId="260"/>
        </pc:sldMkLst>
        <pc:spChg chg="mod">
          <ac:chgData name="Vishan Jayasinghearachchi" userId="e0f191b0-af06-4f5a-b353-a7a1de994339" providerId="ADAL" clId="{7A5C885D-0D23-4EE5-A30B-27A6D48DAE95}" dt="2023-02-05T21:52:44.436" v="5050"/>
          <ac:spMkLst>
            <pc:docMk/>
            <pc:sldMk cId="3501347425" sldId="260"/>
            <ac:spMk id="3" creationId="{A9CB511D-EA45-4336-847C-1252667143B5}"/>
          </ac:spMkLst>
        </pc:spChg>
      </pc:sldChg>
      <pc:sldChg chg="del">
        <pc:chgData name="Vishan Jayasinghearachchi" userId="e0f191b0-af06-4f5a-b353-a7a1de994339" providerId="ADAL" clId="{7A5C885D-0D23-4EE5-A30B-27A6D48DAE95}" dt="2023-02-05T12:03:07.544" v="100" actId="2696"/>
        <pc:sldMkLst>
          <pc:docMk/>
          <pc:sldMk cId="1703342593" sldId="261"/>
        </pc:sldMkLst>
      </pc:sldChg>
      <pc:sldChg chg="modSp new mod">
        <pc:chgData name="Vishan Jayasinghearachchi" userId="e0f191b0-af06-4f5a-b353-a7a1de994339" providerId="ADAL" clId="{7A5C885D-0D23-4EE5-A30B-27A6D48DAE95}" dt="2023-02-05T22:14:29.017" v="5579" actId="27636"/>
        <pc:sldMkLst>
          <pc:docMk/>
          <pc:sldMk cId="2444170074" sldId="261"/>
        </pc:sldMkLst>
        <pc:spChg chg="mod">
          <ac:chgData name="Vishan Jayasinghearachchi" userId="e0f191b0-af06-4f5a-b353-a7a1de994339" providerId="ADAL" clId="{7A5C885D-0D23-4EE5-A30B-27A6D48DAE95}" dt="2023-02-05T12:04:25.529" v="129" actId="20577"/>
          <ac:spMkLst>
            <pc:docMk/>
            <pc:sldMk cId="2444170074" sldId="261"/>
            <ac:spMk id="2" creationId="{A14AF5AB-F427-BFBB-137B-28704EB3A371}"/>
          </ac:spMkLst>
        </pc:spChg>
        <pc:spChg chg="mod">
          <ac:chgData name="Vishan Jayasinghearachchi" userId="e0f191b0-af06-4f5a-b353-a7a1de994339" providerId="ADAL" clId="{7A5C885D-0D23-4EE5-A30B-27A6D48DAE95}" dt="2023-02-05T22:14:29.017" v="5579" actId="27636"/>
          <ac:spMkLst>
            <pc:docMk/>
            <pc:sldMk cId="2444170074" sldId="261"/>
            <ac:spMk id="3" creationId="{FB3754EE-E650-F96A-F672-26E12BA755EB}"/>
          </ac:spMkLst>
        </pc:spChg>
      </pc:sldChg>
      <pc:sldChg chg="modSp new del mod">
        <pc:chgData name="Vishan Jayasinghearachchi" userId="e0f191b0-af06-4f5a-b353-a7a1de994339" providerId="ADAL" clId="{7A5C885D-0D23-4EE5-A30B-27A6D48DAE95}" dt="2023-02-05T16:40:12.823" v="1639" actId="2696"/>
        <pc:sldMkLst>
          <pc:docMk/>
          <pc:sldMk cId="1974098873" sldId="262"/>
        </pc:sldMkLst>
        <pc:spChg chg="mod">
          <ac:chgData name="Vishan Jayasinghearachchi" userId="e0f191b0-af06-4f5a-b353-a7a1de994339" providerId="ADAL" clId="{7A5C885D-0D23-4EE5-A30B-27A6D48DAE95}" dt="2023-02-05T13:40:05.317" v="653" actId="20577"/>
          <ac:spMkLst>
            <pc:docMk/>
            <pc:sldMk cId="1974098873" sldId="262"/>
            <ac:spMk id="2" creationId="{C3EC69D6-D2CB-C61A-D29E-53EED6A8A7E6}"/>
          </ac:spMkLst>
        </pc:spChg>
        <pc:spChg chg="mod">
          <ac:chgData name="Vishan Jayasinghearachchi" userId="e0f191b0-af06-4f5a-b353-a7a1de994339" providerId="ADAL" clId="{7A5C885D-0D23-4EE5-A30B-27A6D48DAE95}" dt="2023-02-05T13:39:58.819" v="651"/>
          <ac:spMkLst>
            <pc:docMk/>
            <pc:sldMk cId="1974098873" sldId="262"/>
            <ac:spMk id="3" creationId="{DCC57D37-17F7-0C73-030B-3B680F778A49}"/>
          </ac:spMkLst>
        </pc:spChg>
      </pc:sldChg>
      <pc:sldChg chg="modSp new mod modAnim">
        <pc:chgData name="Vishan Jayasinghearachchi" userId="e0f191b0-af06-4f5a-b353-a7a1de994339" providerId="ADAL" clId="{7A5C885D-0D23-4EE5-A30B-27A6D48DAE95}" dt="2023-02-05T22:12:05.253" v="5410" actId="20577"/>
        <pc:sldMkLst>
          <pc:docMk/>
          <pc:sldMk cId="2224897766" sldId="263"/>
        </pc:sldMkLst>
        <pc:spChg chg="mod">
          <ac:chgData name="Vishan Jayasinghearachchi" userId="e0f191b0-af06-4f5a-b353-a7a1de994339" providerId="ADAL" clId="{7A5C885D-0D23-4EE5-A30B-27A6D48DAE95}" dt="2023-02-05T21:23:40.500" v="4808" actId="27636"/>
          <ac:spMkLst>
            <pc:docMk/>
            <pc:sldMk cId="2224897766" sldId="263"/>
            <ac:spMk id="2" creationId="{C34A8ABA-DE65-5D78-DD7A-A7E2D635759B}"/>
          </ac:spMkLst>
        </pc:spChg>
        <pc:spChg chg="mod">
          <ac:chgData name="Vishan Jayasinghearachchi" userId="e0f191b0-af06-4f5a-b353-a7a1de994339" providerId="ADAL" clId="{7A5C885D-0D23-4EE5-A30B-27A6D48DAE95}" dt="2023-02-05T22:12:05.253" v="5410" actId="20577"/>
          <ac:spMkLst>
            <pc:docMk/>
            <pc:sldMk cId="2224897766" sldId="263"/>
            <ac:spMk id="3" creationId="{B1BD04B5-92B7-485C-101F-A83322AA2A2F}"/>
          </ac:spMkLst>
        </pc:spChg>
      </pc:sldChg>
      <pc:sldChg chg="modSp new mod modAnim">
        <pc:chgData name="Vishan Jayasinghearachchi" userId="e0f191b0-af06-4f5a-b353-a7a1de994339" providerId="ADAL" clId="{7A5C885D-0D23-4EE5-A30B-27A6D48DAE95}" dt="2023-02-05T21:59:08.126" v="5122"/>
        <pc:sldMkLst>
          <pc:docMk/>
          <pc:sldMk cId="2569655874" sldId="264"/>
        </pc:sldMkLst>
        <pc:spChg chg="mod">
          <ac:chgData name="Vishan Jayasinghearachchi" userId="e0f191b0-af06-4f5a-b353-a7a1de994339" providerId="ADAL" clId="{7A5C885D-0D23-4EE5-A30B-27A6D48DAE95}" dt="2023-02-05T16:49:37.988" v="1875" actId="20577"/>
          <ac:spMkLst>
            <pc:docMk/>
            <pc:sldMk cId="2569655874" sldId="264"/>
            <ac:spMk id="2" creationId="{6D206960-38DF-F646-ACC9-F843A78C4E2B}"/>
          </ac:spMkLst>
        </pc:spChg>
        <pc:spChg chg="mod">
          <ac:chgData name="Vishan Jayasinghearachchi" userId="e0f191b0-af06-4f5a-b353-a7a1de994339" providerId="ADAL" clId="{7A5C885D-0D23-4EE5-A30B-27A6D48DAE95}" dt="2023-02-05T17:25:07.022" v="2734" actId="20577"/>
          <ac:spMkLst>
            <pc:docMk/>
            <pc:sldMk cId="2569655874" sldId="264"/>
            <ac:spMk id="3" creationId="{03A3C743-1E33-8C26-A483-54FDC79460C7}"/>
          </ac:spMkLst>
        </pc:spChg>
      </pc:sldChg>
      <pc:sldChg chg="modSp new del mod">
        <pc:chgData name="Vishan Jayasinghearachchi" userId="e0f191b0-af06-4f5a-b353-a7a1de994339" providerId="ADAL" clId="{7A5C885D-0D23-4EE5-A30B-27A6D48DAE95}" dt="2023-02-05T21:23:00.883" v="4791" actId="47"/>
        <pc:sldMkLst>
          <pc:docMk/>
          <pc:sldMk cId="4124647370" sldId="265"/>
        </pc:sldMkLst>
        <pc:spChg chg="mod">
          <ac:chgData name="Vishan Jayasinghearachchi" userId="e0f191b0-af06-4f5a-b353-a7a1de994339" providerId="ADAL" clId="{7A5C885D-0D23-4EE5-A30B-27A6D48DAE95}" dt="2023-02-05T20:54:08.910" v="4134" actId="20577"/>
          <ac:spMkLst>
            <pc:docMk/>
            <pc:sldMk cId="4124647370" sldId="265"/>
            <ac:spMk id="3" creationId="{28245164-F00F-7756-151B-D9B29C867E19}"/>
          </ac:spMkLst>
        </pc:spChg>
      </pc:sldChg>
      <pc:sldChg chg="modSp new mod modAnim">
        <pc:chgData name="Vishan Jayasinghearachchi" userId="e0f191b0-af06-4f5a-b353-a7a1de994339" providerId="ADAL" clId="{7A5C885D-0D23-4EE5-A30B-27A6D48DAE95}" dt="2023-02-06T03:29:51.187" v="6290" actId="27636"/>
        <pc:sldMkLst>
          <pc:docMk/>
          <pc:sldMk cId="4225293806" sldId="266"/>
        </pc:sldMkLst>
        <pc:spChg chg="mod">
          <ac:chgData name="Vishan Jayasinghearachchi" userId="e0f191b0-af06-4f5a-b353-a7a1de994339" providerId="ADAL" clId="{7A5C885D-0D23-4EE5-A30B-27A6D48DAE95}" dt="2023-02-05T16:31:06.001" v="1006"/>
          <ac:spMkLst>
            <pc:docMk/>
            <pc:sldMk cId="4225293806" sldId="266"/>
            <ac:spMk id="2" creationId="{401DC7BE-84DC-3163-452D-C62C3CFB3E9A}"/>
          </ac:spMkLst>
        </pc:spChg>
        <pc:spChg chg="mod">
          <ac:chgData name="Vishan Jayasinghearachchi" userId="e0f191b0-af06-4f5a-b353-a7a1de994339" providerId="ADAL" clId="{7A5C885D-0D23-4EE5-A30B-27A6D48DAE95}" dt="2023-02-06T03:29:51.187" v="6290" actId="27636"/>
          <ac:spMkLst>
            <pc:docMk/>
            <pc:sldMk cId="4225293806" sldId="266"/>
            <ac:spMk id="3" creationId="{EB303555-5D4A-69E3-CE21-7D2AD3122D36}"/>
          </ac:spMkLst>
        </pc:spChg>
      </pc:sldChg>
      <pc:sldChg chg="modSp new mod modAnim">
        <pc:chgData name="Vishan Jayasinghearachchi" userId="e0f191b0-af06-4f5a-b353-a7a1de994339" providerId="ADAL" clId="{7A5C885D-0D23-4EE5-A30B-27A6D48DAE95}" dt="2023-02-05T21:59:32.815" v="5126"/>
        <pc:sldMkLst>
          <pc:docMk/>
          <pc:sldMk cId="2104010762" sldId="267"/>
        </pc:sldMkLst>
        <pc:spChg chg="mod">
          <ac:chgData name="Vishan Jayasinghearachchi" userId="e0f191b0-af06-4f5a-b353-a7a1de994339" providerId="ADAL" clId="{7A5C885D-0D23-4EE5-A30B-27A6D48DAE95}" dt="2023-02-05T20:48:27.096" v="4054" actId="20577"/>
          <ac:spMkLst>
            <pc:docMk/>
            <pc:sldMk cId="2104010762" sldId="267"/>
            <ac:spMk id="2" creationId="{4B8B8874-DB3F-AD12-FC24-4A4A4FCB965B}"/>
          </ac:spMkLst>
        </pc:spChg>
        <pc:spChg chg="mod">
          <ac:chgData name="Vishan Jayasinghearachchi" userId="e0f191b0-af06-4f5a-b353-a7a1de994339" providerId="ADAL" clId="{7A5C885D-0D23-4EE5-A30B-27A6D48DAE95}" dt="2023-02-05T21:16:00.904" v="4733" actId="20577"/>
          <ac:spMkLst>
            <pc:docMk/>
            <pc:sldMk cId="2104010762" sldId="267"/>
            <ac:spMk id="3" creationId="{530D0CA0-DAB7-8E21-1912-6C249BFEFBE2}"/>
          </ac:spMkLst>
        </pc:spChg>
      </pc:sldChg>
      <pc:sldChg chg="modSp new mod modAnim">
        <pc:chgData name="Vishan Jayasinghearachchi" userId="e0f191b0-af06-4f5a-b353-a7a1de994339" providerId="ADAL" clId="{7A5C885D-0D23-4EE5-A30B-27A6D48DAE95}" dt="2023-02-05T21:59:16.168" v="5123"/>
        <pc:sldMkLst>
          <pc:docMk/>
          <pc:sldMk cId="756058968" sldId="268"/>
        </pc:sldMkLst>
        <pc:spChg chg="mod">
          <ac:chgData name="Vishan Jayasinghearachchi" userId="e0f191b0-af06-4f5a-b353-a7a1de994339" providerId="ADAL" clId="{7A5C885D-0D23-4EE5-A30B-27A6D48DAE95}" dt="2023-02-05T17:24:55.289" v="2733"/>
          <ac:spMkLst>
            <pc:docMk/>
            <pc:sldMk cId="756058968" sldId="268"/>
            <ac:spMk id="2" creationId="{88F4C6F7-AF0E-BE39-3CC1-EF8BDC7F4E5C}"/>
          </ac:spMkLst>
        </pc:spChg>
        <pc:spChg chg="mod">
          <ac:chgData name="Vishan Jayasinghearachchi" userId="e0f191b0-af06-4f5a-b353-a7a1de994339" providerId="ADAL" clId="{7A5C885D-0D23-4EE5-A30B-27A6D48DAE95}" dt="2023-02-05T20:48:17.417" v="4051" actId="6549"/>
          <ac:spMkLst>
            <pc:docMk/>
            <pc:sldMk cId="756058968" sldId="268"/>
            <ac:spMk id="3" creationId="{36077C0B-3560-EBCE-90E5-DD1C4E58F55C}"/>
          </ac:spMkLst>
        </pc:spChg>
      </pc:sldChg>
      <pc:sldChg chg="modSp new mod">
        <pc:chgData name="Vishan Jayasinghearachchi" userId="e0f191b0-af06-4f5a-b353-a7a1de994339" providerId="ADAL" clId="{7A5C885D-0D23-4EE5-A30B-27A6D48DAE95}" dt="2023-02-05T22:00:53.702" v="5146" actId="20577"/>
        <pc:sldMkLst>
          <pc:docMk/>
          <pc:sldMk cId="1314456361" sldId="269"/>
        </pc:sldMkLst>
        <pc:spChg chg="mod">
          <ac:chgData name="Vishan Jayasinghearachchi" userId="e0f191b0-af06-4f5a-b353-a7a1de994339" providerId="ADAL" clId="{7A5C885D-0D23-4EE5-A30B-27A6D48DAE95}" dt="2023-02-05T20:50:24.889" v="4065" actId="20577"/>
          <ac:spMkLst>
            <pc:docMk/>
            <pc:sldMk cId="1314456361" sldId="269"/>
            <ac:spMk id="2" creationId="{41CB5F46-41FC-1819-BDE4-3759BEB9C6B3}"/>
          </ac:spMkLst>
        </pc:spChg>
        <pc:spChg chg="mod">
          <ac:chgData name="Vishan Jayasinghearachchi" userId="e0f191b0-af06-4f5a-b353-a7a1de994339" providerId="ADAL" clId="{7A5C885D-0D23-4EE5-A30B-27A6D48DAE95}" dt="2023-02-05T22:00:53.702" v="5146" actId="20577"/>
          <ac:spMkLst>
            <pc:docMk/>
            <pc:sldMk cId="1314456361" sldId="269"/>
            <ac:spMk id="3" creationId="{AA8BC26C-3BCD-705E-AFE0-0084D8726D79}"/>
          </ac:spMkLst>
        </pc:spChg>
      </pc:sldChg>
      <pc:sldChg chg="modSp new mod modAnim">
        <pc:chgData name="Vishan Jayasinghearachchi" userId="e0f191b0-af06-4f5a-b353-a7a1de994339" providerId="ADAL" clId="{7A5C885D-0D23-4EE5-A30B-27A6D48DAE95}" dt="2023-02-05T22:02:11.957" v="5150"/>
        <pc:sldMkLst>
          <pc:docMk/>
          <pc:sldMk cId="2846631712" sldId="270"/>
        </pc:sldMkLst>
        <pc:spChg chg="mod">
          <ac:chgData name="Vishan Jayasinghearachchi" userId="e0f191b0-af06-4f5a-b353-a7a1de994339" providerId="ADAL" clId="{7A5C885D-0D23-4EE5-A30B-27A6D48DAE95}" dt="2023-02-05T21:06:56.757" v="4636" actId="20577"/>
          <ac:spMkLst>
            <pc:docMk/>
            <pc:sldMk cId="2846631712" sldId="270"/>
            <ac:spMk id="2" creationId="{84B24D53-4DBB-6788-E689-5CE96C69EA7F}"/>
          </ac:spMkLst>
        </pc:spChg>
        <pc:spChg chg="mod">
          <ac:chgData name="Vishan Jayasinghearachchi" userId="e0f191b0-af06-4f5a-b353-a7a1de994339" providerId="ADAL" clId="{7A5C885D-0D23-4EE5-A30B-27A6D48DAE95}" dt="2023-02-05T21:42:44.139" v="4874" actId="113"/>
          <ac:spMkLst>
            <pc:docMk/>
            <pc:sldMk cId="2846631712" sldId="270"/>
            <ac:spMk id="3" creationId="{0FF7B601-6176-FBFC-F461-FB07E4827DEF}"/>
          </ac:spMkLst>
        </pc:spChg>
      </pc:sldChg>
      <pc:sldChg chg="add del">
        <pc:chgData name="Vishan Jayasinghearachchi" userId="e0f191b0-af06-4f5a-b353-a7a1de994339" providerId="ADAL" clId="{7A5C885D-0D23-4EE5-A30B-27A6D48DAE95}" dt="2023-02-05T21:23:08.403" v="4793" actId="2890"/>
        <pc:sldMkLst>
          <pc:docMk/>
          <pc:sldMk cId="428318718" sldId="271"/>
        </pc:sldMkLst>
      </pc:sldChg>
      <pc:sldChg chg="modSp new mod modAnim">
        <pc:chgData name="Vishan Jayasinghearachchi" userId="e0f191b0-af06-4f5a-b353-a7a1de994339" providerId="ADAL" clId="{7A5C885D-0D23-4EE5-A30B-27A6D48DAE95}" dt="2023-02-05T22:00:26.309" v="5135"/>
        <pc:sldMkLst>
          <pc:docMk/>
          <pc:sldMk cId="3217663226" sldId="271"/>
        </pc:sldMkLst>
        <pc:spChg chg="mod">
          <ac:chgData name="Vishan Jayasinghearachchi" userId="e0f191b0-af06-4f5a-b353-a7a1de994339" providerId="ADAL" clId="{7A5C885D-0D23-4EE5-A30B-27A6D48DAE95}" dt="2023-02-05T21:23:14.850" v="4796" actId="20577"/>
          <ac:spMkLst>
            <pc:docMk/>
            <pc:sldMk cId="3217663226" sldId="271"/>
            <ac:spMk id="2" creationId="{BAB618ED-E2D3-2169-F61C-F2EF6E3F9647}"/>
          </ac:spMkLst>
        </pc:spChg>
        <pc:spChg chg="mod">
          <ac:chgData name="Vishan Jayasinghearachchi" userId="e0f191b0-af06-4f5a-b353-a7a1de994339" providerId="ADAL" clId="{7A5C885D-0D23-4EE5-A30B-27A6D48DAE95}" dt="2023-02-05T21:49:30.437" v="4885" actId="113"/>
          <ac:spMkLst>
            <pc:docMk/>
            <pc:sldMk cId="3217663226" sldId="271"/>
            <ac:spMk id="3" creationId="{2B7C7F76-3B38-17F2-BC44-201BD1C50528}"/>
          </ac:spMkLst>
        </pc:spChg>
      </pc:sldChg>
      <pc:sldChg chg="modSp new mod">
        <pc:chgData name="Vishan Jayasinghearachchi" userId="e0f191b0-af06-4f5a-b353-a7a1de994339" providerId="ADAL" clId="{7A5C885D-0D23-4EE5-A30B-27A6D48DAE95}" dt="2023-02-05T21:57:27.972" v="5094" actId="20577"/>
        <pc:sldMkLst>
          <pc:docMk/>
          <pc:sldMk cId="1858368656" sldId="272"/>
        </pc:sldMkLst>
        <pc:spChg chg="mod">
          <ac:chgData name="Vishan Jayasinghearachchi" userId="e0f191b0-af06-4f5a-b353-a7a1de994339" providerId="ADAL" clId="{7A5C885D-0D23-4EE5-A30B-27A6D48DAE95}" dt="2023-02-05T21:57:27.972" v="5094" actId="20577"/>
          <ac:spMkLst>
            <pc:docMk/>
            <pc:sldMk cId="1858368656" sldId="272"/>
            <ac:spMk id="2" creationId="{A081CD57-E4D6-6C3B-7FA6-D075DA3CF644}"/>
          </ac:spMkLst>
        </pc:spChg>
        <pc:spChg chg="mod">
          <ac:chgData name="Vishan Jayasinghearachchi" userId="e0f191b0-af06-4f5a-b353-a7a1de994339" providerId="ADAL" clId="{7A5C885D-0D23-4EE5-A30B-27A6D48DAE95}" dt="2023-02-05T21:57:04.590" v="5064" actId="20577"/>
          <ac:spMkLst>
            <pc:docMk/>
            <pc:sldMk cId="1858368656" sldId="272"/>
            <ac:spMk id="3" creationId="{3403A2AB-8AF0-FAE2-7334-B555146AAD4C}"/>
          </ac:spMkLst>
        </pc:spChg>
      </pc:sldChg>
      <pc:sldChg chg="modSp new mod">
        <pc:chgData name="Vishan Jayasinghearachchi" userId="e0f191b0-af06-4f5a-b353-a7a1de994339" providerId="ADAL" clId="{7A5C885D-0D23-4EE5-A30B-27A6D48DAE95}" dt="2023-02-05T22:31:46.075" v="6223" actId="20577"/>
        <pc:sldMkLst>
          <pc:docMk/>
          <pc:sldMk cId="3153536081" sldId="273"/>
        </pc:sldMkLst>
        <pc:spChg chg="mod">
          <ac:chgData name="Vishan Jayasinghearachchi" userId="e0f191b0-af06-4f5a-b353-a7a1de994339" providerId="ADAL" clId="{7A5C885D-0D23-4EE5-A30B-27A6D48DAE95}" dt="2023-02-05T22:14:02.769" v="5566" actId="20577"/>
          <ac:spMkLst>
            <pc:docMk/>
            <pc:sldMk cId="3153536081" sldId="273"/>
            <ac:spMk id="2" creationId="{A6067825-1D5F-8FDC-539A-4C9DA2461CA3}"/>
          </ac:spMkLst>
        </pc:spChg>
        <pc:spChg chg="mod">
          <ac:chgData name="Vishan Jayasinghearachchi" userId="e0f191b0-af06-4f5a-b353-a7a1de994339" providerId="ADAL" clId="{7A5C885D-0D23-4EE5-A30B-27A6D48DAE95}" dt="2023-02-05T22:31:46.075" v="6223" actId="20577"/>
          <ac:spMkLst>
            <pc:docMk/>
            <pc:sldMk cId="3153536081" sldId="273"/>
            <ac:spMk id="3" creationId="{B3E20622-05DC-B01E-F3F5-54664A636CA5}"/>
          </ac:spMkLst>
        </pc:spChg>
      </pc:sldChg>
      <pc:sldChg chg="add del">
        <pc:chgData name="Vishan Jayasinghearachchi" userId="e0f191b0-af06-4f5a-b353-a7a1de994339" providerId="ADAL" clId="{7A5C885D-0D23-4EE5-A30B-27A6D48DAE95}" dt="2023-02-05T22:14:09.757" v="5568" actId="2890"/>
        <pc:sldMkLst>
          <pc:docMk/>
          <pc:sldMk cId="2637204066" sldId="274"/>
        </pc:sldMkLst>
      </pc:sldChg>
      <pc:sldChg chg="modSp add mod">
        <pc:chgData name="Vishan Jayasinghearachchi" userId="e0f191b0-af06-4f5a-b353-a7a1de994339" providerId="ADAL" clId="{7A5C885D-0D23-4EE5-A30B-27A6D48DAE95}" dt="2023-02-05T22:32:56.663" v="6231" actId="6549"/>
        <pc:sldMkLst>
          <pc:docMk/>
          <pc:sldMk cId="3671975774" sldId="274"/>
        </pc:sldMkLst>
        <pc:spChg chg="mod">
          <ac:chgData name="Vishan Jayasinghearachchi" userId="e0f191b0-af06-4f5a-b353-a7a1de994339" providerId="ADAL" clId="{7A5C885D-0D23-4EE5-A30B-27A6D48DAE95}" dt="2023-02-05T22:14:16.347" v="5570"/>
          <ac:spMkLst>
            <pc:docMk/>
            <pc:sldMk cId="3671975774" sldId="274"/>
            <ac:spMk id="2" creationId="{A6067825-1D5F-8FDC-539A-4C9DA2461CA3}"/>
          </ac:spMkLst>
        </pc:spChg>
        <pc:spChg chg="mod">
          <ac:chgData name="Vishan Jayasinghearachchi" userId="e0f191b0-af06-4f5a-b353-a7a1de994339" providerId="ADAL" clId="{7A5C885D-0D23-4EE5-A30B-27A6D48DAE95}" dt="2023-02-05T22:32:56.663" v="6231" actId="6549"/>
          <ac:spMkLst>
            <pc:docMk/>
            <pc:sldMk cId="3671975774" sldId="274"/>
            <ac:spMk id="3" creationId="{B3E20622-05DC-B01E-F3F5-54664A636CA5}"/>
          </ac:spMkLst>
        </pc:spChg>
      </pc:sldChg>
      <pc:sldChg chg="modSp new mod">
        <pc:chgData name="Vishan Jayasinghearachchi" userId="e0f191b0-af06-4f5a-b353-a7a1de994339" providerId="ADAL" clId="{7A5C885D-0D23-4EE5-A30B-27A6D48DAE95}" dt="2023-02-05T22:36:16.295" v="6282" actId="20577"/>
        <pc:sldMkLst>
          <pc:docMk/>
          <pc:sldMk cId="1082531091" sldId="275"/>
        </pc:sldMkLst>
        <pc:spChg chg="mod">
          <ac:chgData name="Vishan Jayasinghearachchi" userId="e0f191b0-af06-4f5a-b353-a7a1de994339" providerId="ADAL" clId="{7A5C885D-0D23-4EE5-A30B-27A6D48DAE95}" dt="2023-02-05T22:22:06.171" v="6004" actId="20577"/>
          <ac:spMkLst>
            <pc:docMk/>
            <pc:sldMk cId="1082531091" sldId="275"/>
            <ac:spMk id="2" creationId="{AD29C218-FF21-C9C6-256E-1A2D118B108A}"/>
          </ac:spMkLst>
        </pc:spChg>
        <pc:spChg chg="mod">
          <ac:chgData name="Vishan Jayasinghearachchi" userId="e0f191b0-af06-4f5a-b353-a7a1de994339" providerId="ADAL" clId="{7A5C885D-0D23-4EE5-A30B-27A6D48DAE95}" dt="2023-02-05T22:36:16.295" v="6282" actId="20577"/>
          <ac:spMkLst>
            <pc:docMk/>
            <pc:sldMk cId="1082531091" sldId="275"/>
            <ac:spMk id="3" creationId="{3D6F3EDD-4CA1-502E-8081-1C93A57125C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9:56:14.03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9:57:11.05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0 447 24575,'0'-446'-1365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01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719" y="2092947"/>
            <a:ext cx="11500561" cy="454131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the-model-view-controller-pattern-mvc-architecture-and-frameworks-explained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del%E2%80%93view%E2%80%93viewmode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ckoverflow.com/q/71033687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design-microservices-architecture-with-patterns/monolithic-architecture-is-still-worth-at-2021-98bfc112dc24" TargetMode="External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architecture/guide/architecture-styles/microservice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ber.com/en-LK/blog/microservice-architecture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it.com/untangling-microservices-or-balancing-complexity-in-distributed-systems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christianlydemann.com/the-complete-guide-to-backend-for-frontend-bff/" TargetMode="External"/><Relationship Id="rId3" Type="http://schemas.openxmlformats.org/officeDocument/2006/relationships/hyperlink" Target="https://www.ibm.com/cloud/learn/three-tier-architecture" TargetMode="External"/><Relationship Id="rId7" Type="http://schemas.openxmlformats.org/officeDocument/2006/relationships/hyperlink" Target="https://marutitech.com/guide-to-component-based-architecture/" TargetMode="External"/><Relationship Id="rId2" Type="http://schemas.openxmlformats.org/officeDocument/2006/relationships/hyperlink" Target="https://www.scnsoft.com/blog/web-application-vs-website-finally-answere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odel%E2%80%93view%E2%80%93presenter" TargetMode="External"/><Relationship Id="rId11" Type="http://schemas.openxmlformats.org/officeDocument/2006/relationships/hyperlink" Target="https://exceptionnotfound.net/big-ball-of-mud-the-daily-software-anti-pattern/" TargetMode="External"/><Relationship Id="rId5" Type="http://schemas.openxmlformats.org/officeDocument/2006/relationships/hyperlink" Target="https://www.aplyca.com/en/blog/micro-frontends-what-are-they-and-when-to-use-them" TargetMode="External"/><Relationship Id="rId10" Type="http://schemas.openxmlformats.org/officeDocument/2006/relationships/hyperlink" Target="https://www.doit.com/untangling-microservices-or-balancing-complexity-in-distributed-systems/" TargetMode="External"/><Relationship Id="rId4" Type="http://schemas.openxmlformats.org/officeDocument/2006/relationships/hyperlink" Target="SOAP%20APIs%20vs%20REST%20APIs" TargetMode="External"/><Relationship Id="rId9" Type="http://schemas.openxmlformats.org/officeDocument/2006/relationships/hyperlink" Target="https://www.atlassian.com/microservices/microservices-architecture/microservices-vs-monolith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ailto:Vishan.j@sliit.lk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hyperlink" Target="mailto:nelum.a@sliit.lk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obidev.biz/blog/web-application-architecture-types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Web Application architecture – an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Programming Applications And Frameworks (It3030)</a:t>
            </a:r>
            <a:endParaRPr lang="en-US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C5A7B-EC2E-323F-8372-47FE877C8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Architecting the Presentation Layer: MVC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A590085-DF88-0EC5-A5E1-77238B9D50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6476" y="2092325"/>
            <a:ext cx="5739048" cy="45418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DB6201-6730-9C4E-C486-BFCCA599FD18}"/>
              </a:ext>
            </a:extLst>
          </p:cNvPr>
          <p:cNvSpPr txBox="1"/>
          <p:nvPr/>
        </p:nvSpPr>
        <p:spPr>
          <a:xfrm>
            <a:off x="2169736" y="6290804"/>
            <a:ext cx="78525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Source: </a:t>
            </a:r>
            <a:r>
              <a:rPr lang="en-US" sz="1050" dirty="0">
                <a:hlinkClick r:id="rId3"/>
              </a:rPr>
              <a:t>https://www.freecodecamp.org/news/the-model-view-controller-pattern-mvc-architecture-and-frameworks-explained/</a:t>
            </a:r>
            <a:r>
              <a:rPr lang="en-US" sz="10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440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74786-8577-DF2B-1634-145427E8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Architecting the Presentation Layer: MVVM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62B14A8-C369-F62B-E21C-3912B2903B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3600" y="3258190"/>
            <a:ext cx="7344800" cy="221010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6CA61D-7A6B-FD90-C23E-93749B7F7922}"/>
              </a:ext>
            </a:extLst>
          </p:cNvPr>
          <p:cNvSpPr txBox="1"/>
          <p:nvPr/>
        </p:nvSpPr>
        <p:spPr>
          <a:xfrm>
            <a:off x="3607177" y="5468298"/>
            <a:ext cx="49776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Source: </a:t>
            </a:r>
            <a:r>
              <a:rPr lang="en-US" sz="1100" dirty="0">
                <a:hlinkClick r:id="rId3"/>
              </a:rPr>
              <a:t>https://en.wikipedia.org/wiki/Model%E2%80%93view%E2%80%93viewmodel</a:t>
            </a:r>
            <a:r>
              <a:rPr 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6157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05AC2-9577-E3C8-8724-FB8E1B012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ED8E8-D77F-7C82-2D83-8BEA5B3B7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Also called the server side or the backend.</a:t>
            </a:r>
          </a:p>
          <a:p>
            <a:r>
              <a:rPr lang="en-US" dirty="0"/>
              <a:t>Technologies used to implement include but not limited to,</a:t>
            </a:r>
          </a:p>
          <a:p>
            <a:pPr lvl="1"/>
            <a:r>
              <a:rPr lang="en-US" dirty="0"/>
              <a:t>Programming languages and frameworks</a:t>
            </a:r>
          </a:p>
          <a:p>
            <a:pPr lvl="2"/>
            <a:r>
              <a:rPr lang="en-US" dirty="0"/>
              <a:t>Java (frameworks: Spring/ Spring Boot)</a:t>
            </a:r>
          </a:p>
          <a:p>
            <a:pPr lvl="2"/>
            <a:r>
              <a:rPr lang="en-US" dirty="0"/>
              <a:t>Node.js (frameworks: express.js/ Koa)</a:t>
            </a:r>
          </a:p>
          <a:p>
            <a:pPr lvl="2"/>
            <a:r>
              <a:rPr lang="en-US" dirty="0"/>
              <a:t>Python (frameworks: Django/ Flask)</a:t>
            </a:r>
          </a:p>
          <a:p>
            <a:pPr lvl="2"/>
            <a:r>
              <a:rPr lang="en-US" dirty="0"/>
              <a:t>PHP (frameworks: Laravel, Symphony)</a:t>
            </a:r>
          </a:p>
          <a:p>
            <a:pPr lvl="2"/>
            <a:r>
              <a:rPr lang="en-US" dirty="0" err="1"/>
              <a:t>.Net</a:t>
            </a:r>
            <a:r>
              <a:rPr lang="en-US" dirty="0"/>
              <a:t> Framework</a:t>
            </a:r>
          </a:p>
          <a:p>
            <a:pPr lvl="1"/>
            <a:r>
              <a:rPr lang="en-US" dirty="0"/>
              <a:t>Virtual Machines (VMs)</a:t>
            </a:r>
          </a:p>
          <a:p>
            <a:pPr lvl="1"/>
            <a:r>
              <a:rPr lang="en-US" dirty="0"/>
              <a:t>Serverless Computing</a:t>
            </a:r>
          </a:p>
          <a:p>
            <a:pPr lvl="1"/>
            <a:r>
              <a:rPr lang="en-US" dirty="0"/>
              <a:t>Containers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38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EC1DE-DF43-EF95-36BF-0C172F583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180A6-7ECE-5506-EE9A-65C5076C8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the Backend and the frontend communicate?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121A5137-20A8-A51F-87B2-AB12E9EB4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258" y="2667918"/>
            <a:ext cx="5601482" cy="33913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3E701D-7012-8991-A5BF-471BF5A5EF4F}"/>
              </a:ext>
            </a:extLst>
          </p:cNvPr>
          <p:cNvSpPr txBox="1"/>
          <p:nvPr/>
        </p:nvSpPr>
        <p:spPr>
          <a:xfrm>
            <a:off x="4652334" y="5928486"/>
            <a:ext cx="28873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Source: </a:t>
            </a:r>
            <a:r>
              <a:rPr lang="en-US" sz="1100" dirty="0">
                <a:hlinkClick r:id="rId4"/>
              </a:rPr>
              <a:t>https://stackoverflow.com/q/71033687</a:t>
            </a:r>
            <a:r>
              <a:rPr 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1248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9E2FC-F583-2F73-E0F1-D2B66CE5A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Layer: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DCECA-A0CE-C2DC-0F51-AE00702EB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Programming Interface (API)!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A software interface which facilitates communication between two or more applications.</a:t>
            </a:r>
          </a:p>
          <a:p>
            <a:pPr lvl="1"/>
            <a:r>
              <a:rPr lang="en-US" dirty="0"/>
              <a:t>Abstracts away the complexities of application integrations.</a:t>
            </a:r>
          </a:p>
          <a:p>
            <a:pPr lvl="1"/>
            <a:r>
              <a:rPr lang="en-US" dirty="0"/>
              <a:t>A contract of services offered.</a:t>
            </a:r>
          </a:p>
        </p:txBody>
      </p:sp>
    </p:spTree>
    <p:extLst>
      <p:ext uri="{BB962C8B-B14F-4D97-AF65-F5344CB8AC3E}">
        <p14:creationId xmlns:p14="http://schemas.microsoft.com/office/powerpoint/2010/main" val="150374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EDF2F-FA5F-4182-E8BB-C13CD328D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Layer: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464E9-7607-96FF-61CF-25E839858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Benefits of APIs?</a:t>
            </a:r>
          </a:p>
          <a:p>
            <a:pPr lvl="1"/>
            <a:r>
              <a:rPr lang="en-US" dirty="0"/>
              <a:t>developers don’t have to create everything from scratch - can use existing functions exposed as an API resulting in more productivity.</a:t>
            </a:r>
          </a:p>
          <a:p>
            <a:pPr lvl="1"/>
            <a:r>
              <a:rPr lang="en-US" dirty="0"/>
              <a:t>APIs significantly reduce development costs by reducing development efforts.</a:t>
            </a:r>
          </a:p>
          <a:p>
            <a:pPr lvl="1"/>
            <a:r>
              <a:rPr lang="en-US" dirty="0"/>
              <a:t>Improves collaboration and connectivity across the ecosystem.</a:t>
            </a:r>
          </a:p>
        </p:txBody>
      </p:sp>
    </p:spTree>
    <p:extLst>
      <p:ext uri="{BB962C8B-B14F-4D97-AF65-F5344CB8AC3E}">
        <p14:creationId xmlns:p14="http://schemas.microsoft.com/office/powerpoint/2010/main" val="207374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81437-7CFE-08E9-0620-400721A71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Layer: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8377C-2B93-F16E-45CC-14743CEE8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types of APIs?</a:t>
            </a:r>
          </a:p>
          <a:p>
            <a:pPr lvl="1"/>
            <a:r>
              <a:rPr lang="en-US" dirty="0"/>
              <a:t>Representational State Transfer API (REST API)</a:t>
            </a:r>
          </a:p>
          <a:p>
            <a:pPr lvl="1"/>
            <a:r>
              <a:rPr lang="en-US" dirty="0"/>
              <a:t>Simple Object Access Protocol API (SOAP API)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More on these in a separate lecture.</a:t>
            </a:r>
          </a:p>
        </p:txBody>
      </p:sp>
    </p:spTree>
    <p:extLst>
      <p:ext uri="{BB962C8B-B14F-4D97-AF65-F5344CB8AC3E}">
        <p14:creationId xmlns:p14="http://schemas.microsoft.com/office/powerpoint/2010/main" val="93653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C3227-0D90-9D19-F836-711186A81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Architecting the Application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0A309-EBD2-2DB1-38E3-6FACBA3B0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well known examples</a:t>
            </a:r>
          </a:p>
          <a:p>
            <a:pPr lvl="1"/>
            <a:r>
              <a:rPr lang="en-US" dirty="0"/>
              <a:t>Monolithic Architecture</a:t>
            </a:r>
          </a:p>
          <a:p>
            <a:pPr lvl="1"/>
            <a:r>
              <a:rPr lang="en-US" dirty="0"/>
              <a:t>Microservices Architecture</a:t>
            </a:r>
          </a:p>
        </p:txBody>
      </p:sp>
    </p:spTree>
    <p:extLst>
      <p:ext uri="{BB962C8B-B14F-4D97-AF65-F5344CB8AC3E}">
        <p14:creationId xmlns:p14="http://schemas.microsoft.com/office/powerpoint/2010/main" val="3753512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67111-0389-E405-501D-D39A5BD50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Architecting the Application Layer: Monolithic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B9D83FC-2558-7A6F-FC11-87A5C169E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1439" y="2069556"/>
            <a:ext cx="6209122" cy="434227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427E75-F8D7-8734-A611-6D750189B733}"/>
              </a:ext>
            </a:extLst>
          </p:cNvPr>
          <p:cNvSpPr txBox="1"/>
          <p:nvPr/>
        </p:nvSpPr>
        <p:spPr>
          <a:xfrm>
            <a:off x="1850010" y="6411830"/>
            <a:ext cx="84919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Source: </a:t>
            </a:r>
            <a:r>
              <a:rPr lang="en-US" sz="1100" dirty="0">
                <a:hlinkClick r:id="rId3"/>
              </a:rPr>
              <a:t>https://medium.com/design-microservices-architecture-with-patterns/monolithic-architecture-is-still-worth-at-2021-98bfc112dc24</a:t>
            </a:r>
            <a:r>
              <a:rPr lang="en-US" sz="1100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D3DA6FD-EE41-9115-7170-41FB0DF4892F}"/>
                  </a:ext>
                </a:extLst>
              </p14:cNvPr>
              <p14:cNvContentPartPr/>
              <p14:nvPr/>
            </p14:nvContentPartPr>
            <p14:xfrm>
              <a:off x="2111393" y="145137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D3DA6FD-EE41-9115-7170-41FB0DF489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07073" y="1447052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7F4FF6C-DDD4-D3D8-34FD-7672647FAC26}"/>
                  </a:ext>
                </a:extLst>
              </p14:cNvPr>
              <p14:cNvContentPartPr/>
              <p14:nvPr/>
            </p14:nvContentPartPr>
            <p14:xfrm>
              <a:off x="9172073" y="2431292"/>
              <a:ext cx="360" cy="1609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7F4FF6C-DDD4-D3D8-34FD-7672647FAC2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09073" y="2368652"/>
                <a:ext cx="126000" cy="28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5124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21BBC-591B-5B45-9AF3-BC9B1B517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Architecting the Application Layer: Monolithic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8E9CD-DAE8-E894-A449-85DA38DFF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Drawbacks in Monolithic Architecture?</a:t>
            </a:r>
          </a:p>
          <a:p>
            <a:pPr lvl="1"/>
            <a:r>
              <a:rPr lang="en-US" dirty="0"/>
              <a:t>Slower development speed due to </a:t>
            </a:r>
            <a:r>
              <a:rPr lang="en-US" b="1" dirty="0">
                <a:solidFill>
                  <a:srgbClr val="091E42"/>
                </a:solidFill>
                <a:latin typeface="Charlie Text"/>
              </a:rPr>
              <a:t>local complexity.</a:t>
            </a:r>
            <a:endParaRPr lang="en-US" b="1" dirty="0"/>
          </a:p>
          <a:p>
            <a:pPr lvl="1"/>
            <a:r>
              <a:rPr lang="en-US" dirty="0"/>
              <a:t>Can’t scale individual components.</a:t>
            </a:r>
          </a:p>
          <a:p>
            <a:pPr lvl="1"/>
            <a:r>
              <a:rPr lang="en-US" dirty="0"/>
              <a:t>Reliability – if there’s an error in any module, it could affect the entire application’s availability.</a:t>
            </a:r>
          </a:p>
          <a:p>
            <a:pPr lvl="1"/>
            <a:r>
              <a:rPr lang="en-US" dirty="0"/>
              <a:t>Barrier to technology adoption – any changes in the framework or language affects the entire application, making changes often expensive and time-consuming.</a:t>
            </a:r>
          </a:p>
          <a:p>
            <a:pPr lvl="1"/>
            <a:r>
              <a:rPr lang="en-US" dirty="0"/>
              <a:t>Lack of flexibility – a monolith is constrained by the technologies already used in the monolith.</a:t>
            </a:r>
          </a:p>
          <a:p>
            <a:pPr lvl="1"/>
            <a:r>
              <a:rPr lang="en-US" dirty="0"/>
              <a:t>A small change to a monolithic application requires the redeployment of the entire monolith.</a:t>
            </a:r>
          </a:p>
        </p:txBody>
      </p:sp>
    </p:spTree>
    <p:extLst>
      <p:ext uri="{BB962C8B-B14F-4D97-AF65-F5344CB8AC3E}">
        <p14:creationId xmlns:p14="http://schemas.microsoft.com/office/powerpoint/2010/main" val="206734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BA3D6-EF10-CD6F-60D1-8937786E9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53CA8-E04F-B2BA-CFCE-2FAF58746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856" y="2180496"/>
            <a:ext cx="11334288" cy="4371133"/>
          </a:xfrm>
        </p:spPr>
        <p:txBody>
          <a:bodyPr/>
          <a:lstStyle/>
          <a:p>
            <a:r>
              <a:rPr lang="en-US" dirty="0"/>
              <a:t>After completing this lecture, you will be able to,</a:t>
            </a:r>
          </a:p>
          <a:p>
            <a:pPr lvl="1"/>
            <a:r>
              <a:rPr lang="en-US" dirty="0"/>
              <a:t>Describe the main components of three tier architecture for web development.</a:t>
            </a:r>
          </a:p>
          <a:p>
            <a:pPr lvl="1"/>
            <a:r>
              <a:rPr lang="en-US" dirty="0"/>
              <a:t>Identify some suitable technologies to develop the presentation layer and the application layer of a web application.</a:t>
            </a:r>
          </a:p>
          <a:p>
            <a:pPr lvl="1"/>
            <a:r>
              <a:rPr lang="en-US" dirty="0"/>
              <a:t>Apply suitable architectural components to design the presentation layer and the application layer of a Three tier web application.</a:t>
            </a:r>
          </a:p>
        </p:txBody>
      </p:sp>
    </p:spTree>
    <p:extLst>
      <p:ext uri="{BB962C8B-B14F-4D97-AF65-F5344CB8AC3E}">
        <p14:creationId xmlns:p14="http://schemas.microsoft.com/office/powerpoint/2010/main" val="2384663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638FD-3D3E-2141-5D26-9A8B52B5D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Architecting the Application Layer: 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E119D-C0ED-647A-9856-CE28ACFBB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“Microservices architecture is an approach in which a single application is composed of many loosely coupled and independently deployable smaller services.” (Source – IBM)</a:t>
            </a:r>
          </a:p>
        </p:txBody>
      </p:sp>
    </p:spTree>
    <p:extLst>
      <p:ext uri="{BB962C8B-B14F-4D97-AF65-F5344CB8AC3E}">
        <p14:creationId xmlns:p14="http://schemas.microsoft.com/office/powerpoint/2010/main" val="2651096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DEDE8-E162-149D-B0AA-1DF1ECC7F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Architecting the Application Layer: Microservices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7425116-F675-9FD2-0909-10CD13F46B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8401" y="2693333"/>
            <a:ext cx="7935198" cy="320784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044DDF-4A6C-1D22-1050-59784AA4F7AA}"/>
              </a:ext>
            </a:extLst>
          </p:cNvPr>
          <p:cNvSpPr txBox="1"/>
          <p:nvPr/>
        </p:nvSpPr>
        <p:spPr>
          <a:xfrm>
            <a:off x="3121468" y="6025039"/>
            <a:ext cx="59490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Source: </a:t>
            </a:r>
            <a:r>
              <a:rPr lang="en-US" sz="1100" dirty="0">
                <a:hlinkClick r:id="rId3"/>
              </a:rPr>
              <a:t>https://learn.microsoft.com/en-us/azure/architecture/guide/architecture-styles/microservices</a:t>
            </a:r>
            <a:r>
              <a:rPr 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7390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9BFCA-16AF-BACF-2471-B24D367FB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Architecting the Application Layer: 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51FED-7DEC-B6D3-930C-7ABF06546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Some benefits of Microservices</a:t>
            </a:r>
          </a:p>
          <a:p>
            <a:pPr lvl="1"/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Microservices are </a:t>
            </a:r>
            <a:r>
              <a:rPr lang="en-US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small, independent, and loosely coupled</a:t>
            </a:r>
            <a:r>
              <a:rPr lang="en-US" dirty="0">
                <a:solidFill>
                  <a:srgbClr val="161616"/>
                </a:solidFill>
                <a:latin typeface="Segoe UI" panose="020B0502040204020203" pitchFamily="34" charset="0"/>
              </a:rPr>
              <a:t> (therefore, a</a:t>
            </a: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single team can write/ maintain a single service).</a:t>
            </a:r>
          </a:p>
          <a:p>
            <a:pPr lvl="1"/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Services can be </a:t>
            </a:r>
            <a:r>
              <a:rPr lang="en-US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deployed</a:t>
            </a: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independently</a:t>
            </a: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(can update an existing service without rebuilding/ redeploying the entire application).</a:t>
            </a:r>
          </a:p>
          <a:p>
            <a:pPr lvl="1"/>
            <a:r>
              <a:rPr lang="en-US" dirty="0">
                <a:solidFill>
                  <a:srgbClr val="161616"/>
                </a:solidFill>
                <a:latin typeface="Segoe UI" panose="020B0502040204020203" pitchFamily="34" charset="0"/>
              </a:rPr>
              <a:t>Can </a:t>
            </a:r>
            <a:r>
              <a:rPr lang="en-US" b="1" dirty="0">
                <a:solidFill>
                  <a:srgbClr val="161616"/>
                </a:solidFill>
                <a:latin typeface="Segoe UI" panose="020B0502040204020203" pitchFamily="34" charset="0"/>
              </a:rPr>
              <a:t>scale</a:t>
            </a:r>
            <a:r>
              <a:rPr lang="en-US" dirty="0">
                <a:solidFill>
                  <a:srgbClr val="161616"/>
                </a:solidFill>
                <a:latin typeface="Segoe UI" panose="020B0502040204020203" pitchFamily="34" charset="0"/>
              </a:rPr>
              <a:t> each service independently</a:t>
            </a:r>
          </a:p>
          <a:p>
            <a:pPr lvl="1"/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High </a:t>
            </a:r>
            <a:r>
              <a:rPr lang="en-US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reliability</a:t>
            </a:r>
          </a:p>
          <a:p>
            <a:pPr lvl="1"/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Supports </a:t>
            </a:r>
            <a:r>
              <a:rPr lang="en-US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polyglot</a:t>
            </a: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programming</a:t>
            </a:r>
          </a:p>
          <a:p>
            <a:endParaRPr 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49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FA0BC-3B69-533C-07B0-0AC39DB06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Architecting the Application Layer: 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04628-7AB2-1F29-5717-C7569B3D0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everything great with Microservices?</a:t>
            </a:r>
          </a:p>
        </p:txBody>
      </p:sp>
    </p:spTree>
    <p:extLst>
      <p:ext uri="{BB962C8B-B14F-4D97-AF65-F5344CB8AC3E}">
        <p14:creationId xmlns:p14="http://schemas.microsoft.com/office/powerpoint/2010/main" val="1941166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9E945-7C1B-FAF8-AE61-658A53DD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Architecting the Application Layer: Microservices</a:t>
            </a:r>
          </a:p>
        </p:txBody>
      </p:sp>
      <p:pic>
        <p:nvPicPr>
          <p:cNvPr id="5" name="Content Placeholder 4" descr="Chart, diagram&#10;&#10;Description automatically generated">
            <a:extLst>
              <a:ext uri="{FF2B5EF4-FFF2-40B4-BE49-F238E27FC236}">
                <a16:creationId xmlns:a16="http://schemas.microsoft.com/office/drawing/2014/main" id="{E7B8FB99-C7E5-84DF-73F9-0B53046DA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6853" y="1791474"/>
            <a:ext cx="5756636" cy="49021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E6EB12-81BB-4B0E-7515-71DC8BBAFFB6}"/>
              </a:ext>
            </a:extLst>
          </p:cNvPr>
          <p:cNvSpPr txBox="1"/>
          <p:nvPr/>
        </p:nvSpPr>
        <p:spPr>
          <a:xfrm>
            <a:off x="4096895" y="6439694"/>
            <a:ext cx="39982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Source: </a:t>
            </a:r>
            <a:r>
              <a:rPr lang="en-US" sz="1050" dirty="0">
                <a:hlinkClick r:id="rId3"/>
              </a:rPr>
              <a:t>https://www.uber.com/en-LK/blog/microservice-architecture/</a:t>
            </a:r>
            <a:r>
              <a:rPr lang="en-US" sz="105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5471E-D5EA-9F5D-0F9C-0B430952F9D6}"/>
              </a:ext>
            </a:extLst>
          </p:cNvPr>
          <p:cNvSpPr txBox="1"/>
          <p:nvPr/>
        </p:nvSpPr>
        <p:spPr>
          <a:xfrm>
            <a:off x="3748179" y="6118137"/>
            <a:ext cx="469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Uber’s microservice architecture circa mid-2018</a:t>
            </a:r>
          </a:p>
        </p:txBody>
      </p:sp>
    </p:spTree>
    <p:extLst>
      <p:ext uri="{BB962C8B-B14F-4D97-AF65-F5344CB8AC3E}">
        <p14:creationId xmlns:p14="http://schemas.microsoft.com/office/powerpoint/2010/main" val="17165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FA0BC-3B69-533C-07B0-0AC39DB06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Architecting the Application Layer: 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04628-7AB2-1F29-5717-C7569B3D0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High global complexity</a:t>
            </a:r>
            <a:r>
              <a:rPr lang="en-US" dirty="0"/>
              <a:t> is the biggest problem when in comes to Microservices.</a:t>
            </a:r>
          </a:p>
          <a:p>
            <a:pPr lvl="1"/>
            <a:r>
              <a:rPr lang="en-US" i="1" dirty="0"/>
              <a:t>Local complexity </a:t>
            </a:r>
            <a:r>
              <a:rPr lang="en-US" dirty="0"/>
              <a:t>depends on the </a:t>
            </a:r>
            <a:r>
              <a:rPr lang="en-US" b="1" dirty="0"/>
              <a:t>implementation of a service</a:t>
            </a:r>
            <a:r>
              <a:rPr lang="en-US" dirty="0"/>
              <a:t>; </a:t>
            </a:r>
            <a:r>
              <a:rPr lang="en-US" i="1" dirty="0"/>
              <a:t>global complexity</a:t>
            </a:r>
            <a:r>
              <a:rPr lang="en-US" dirty="0"/>
              <a:t> is defined by the </a:t>
            </a:r>
            <a:r>
              <a:rPr lang="en-US" b="1" dirty="0"/>
              <a:t>interactions and dependencies </a:t>
            </a:r>
            <a:r>
              <a:rPr lang="en-US" dirty="0"/>
              <a:t>between the services.</a:t>
            </a:r>
          </a:p>
          <a:p>
            <a:r>
              <a:rPr lang="en-US" dirty="0"/>
              <a:t>Managing complexity is a constant challenge in Microservices.</a:t>
            </a:r>
          </a:p>
        </p:txBody>
      </p:sp>
    </p:spTree>
    <p:extLst>
      <p:ext uri="{BB962C8B-B14F-4D97-AF65-F5344CB8AC3E}">
        <p14:creationId xmlns:p14="http://schemas.microsoft.com/office/powerpoint/2010/main" val="35258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FA0BC-3B69-533C-07B0-0AC39DB06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Architecting the Application Layer: 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04628-7AB2-1F29-5717-C7569B3D0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some other downsides of Microservices?</a:t>
            </a:r>
          </a:p>
          <a:p>
            <a:pPr lvl="1"/>
            <a:r>
              <a:rPr lang="en-US" dirty="0"/>
              <a:t>High infrastructure costs</a:t>
            </a:r>
          </a:p>
          <a:p>
            <a:pPr lvl="1"/>
            <a:r>
              <a:rPr lang="en-US" dirty="0"/>
              <a:t>Debugging challenges</a:t>
            </a:r>
          </a:p>
          <a:p>
            <a:pPr lvl="1"/>
            <a:r>
              <a:rPr lang="en-US" dirty="0"/>
              <a:t>A lot more…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37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B402C-6E4F-16EA-7C49-E8FBAFA28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Ball of Mud: an architectural anti-pattern</a:t>
            </a:r>
          </a:p>
        </p:txBody>
      </p:sp>
      <p:pic>
        <p:nvPicPr>
          <p:cNvPr id="5" name="Content Placeholder 4" descr="A picture containing text, gauge, clock, watch&#10;&#10;Description automatically generated">
            <a:extLst>
              <a:ext uri="{FF2B5EF4-FFF2-40B4-BE49-F238E27FC236}">
                <a16:creationId xmlns:a16="http://schemas.microsoft.com/office/drawing/2014/main" id="{B2C41FCD-C76D-DF42-3076-E8F7C6560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2972594"/>
            <a:ext cx="7620000" cy="27813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F9C9A2-9435-E342-C9E0-BE6F5C229E13}"/>
              </a:ext>
            </a:extLst>
          </p:cNvPr>
          <p:cNvSpPr txBox="1"/>
          <p:nvPr/>
        </p:nvSpPr>
        <p:spPr>
          <a:xfrm>
            <a:off x="3026890" y="5894234"/>
            <a:ext cx="6138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Source: </a:t>
            </a:r>
            <a:r>
              <a:rPr lang="en-US" sz="1100" dirty="0">
                <a:hlinkClick r:id="rId3"/>
              </a:rPr>
              <a:t>https://www.doit.com/untangling-microservices-or-balancing-complexity-in-distributed-systems/</a:t>
            </a:r>
            <a:r>
              <a:rPr 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0595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A72DD-8676-1A43-94DC-9C7C7F4A1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helpful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13910-15F4-821F-6E1D-CF08708F1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Gateways (authentication, throttling, orchestration, caching, statistics etc.)</a:t>
            </a:r>
          </a:p>
          <a:p>
            <a:r>
              <a:rPr lang="en-US" dirty="0"/>
              <a:t>Content Delivery Networks (CDN)</a:t>
            </a:r>
          </a:p>
          <a:p>
            <a:r>
              <a:rPr lang="en-US" dirty="0"/>
              <a:t>Caching Tools (e.g., Redis)</a:t>
            </a:r>
          </a:p>
          <a:p>
            <a:r>
              <a:rPr lang="en-US" dirty="0"/>
              <a:t>Load Balancers</a:t>
            </a:r>
          </a:p>
          <a:p>
            <a:r>
              <a:rPr lang="en-US" dirty="0"/>
              <a:t>Message Queues</a:t>
            </a:r>
          </a:p>
          <a:p>
            <a:r>
              <a:rPr lang="en-US" dirty="0"/>
              <a:t>Cloud Computing</a:t>
            </a:r>
          </a:p>
          <a:p>
            <a:pPr lvl="1"/>
            <a:r>
              <a:rPr lang="en-US" dirty="0"/>
              <a:t>Cloud Storage</a:t>
            </a:r>
          </a:p>
          <a:p>
            <a:pPr lvl="1"/>
            <a:r>
              <a:rPr lang="en-US" dirty="0"/>
              <a:t>Virtual Machines (VMs)</a:t>
            </a:r>
          </a:p>
          <a:p>
            <a:pPr lvl="1"/>
            <a:r>
              <a:rPr lang="en-US" dirty="0"/>
              <a:t>Many more resources…</a:t>
            </a:r>
          </a:p>
        </p:txBody>
      </p:sp>
    </p:spTree>
    <p:extLst>
      <p:ext uri="{BB962C8B-B14F-4D97-AF65-F5344CB8AC3E}">
        <p14:creationId xmlns:p14="http://schemas.microsoft.com/office/powerpoint/2010/main" val="217626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777C9-0E04-3E3D-6D29-232D9A024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interesting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87D7F-C131-5045-EDD6-42776466D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 Based Architecture</a:t>
            </a:r>
          </a:p>
          <a:p>
            <a:r>
              <a:rPr lang="en-US" dirty="0"/>
              <a:t>Micro Frontends – Microservices for the frontend</a:t>
            </a:r>
          </a:p>
          <a:p>
            <a:r>
              <a:rPr lang="en-US" dirty="0"/>
              <a:t>BFF: Backend For Frontend also known as BIF: Backend In Frontend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233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419BF-277B-F51F-C6A2-EE86EBB99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F19A4-7237-B811-1111-9FAFF64CC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Website vs Web Application</a:t>
            </a:r>
          </a:p>
          <a:p>
            <a:r>
              <a:rPr lang="en-US" dirty="0"/>
              <a:t>Three Tier/ Three Layer Architecture</a:t>
            </a:r>
          </a:p>
          <a:p>
            <a:r>
              <a:rPr lang="en-US" dirty="0"/>
              <a:t>Presentation Layer </a:t>
            </a:r>
          </a:p>
          <a:p>
            <a:pPr lvl="1"/>
            <a:r>
              <a:rPr lang="en-US" dirty="0"/>
              <a:t>Some technologies</a:t>
            </a:r>
          </a:p>
          <a:p>
            <a:pPr lvl="1"/>
            <a:r>
              <a:rPr lang="en-US" dirty="0"/>
              <a:t>Architecting the Presentation Layer</a:t>
            </a:r>
          </a:p>
          <a:p>
            <a:r>
              <a:rPr lang="en-US" dirty="0"/>
              <a:t>Application Layer</a:t>
            </a:r>
          </a:p>
          <a:p>
            <a:pPr lvl="1"/>
            <a:r>
              <a:rPr lang="en-US" dirty="0"/>
              <a:t>Some technologies</a:t>
            </a:r>
          </a:p>
          <a:p>
            <a:pPr lvl="1"/>
            <a:r>
              <a:rPr lang="en-US" dirty="0"/>
              <a:t>Application Programming Interface (API)</a:t>
            </a:r>
          </a:p>
          <a:p>
            <a:pPr lvl="1"/>
            <a:r>
              <a:rPr lang="en-US" dirty="0"/>
              <a:t>Architecting the Application Layer</a:t>
            </a:r>
          </a:p>
          <a:p>
            <a:pPr lvl="1"/>
            <a:r>
              <a:rPr lang="en-US" dirty="0"/>
              <a:t>Big Ball of Mud: an architectural anti-pattern</a:t>
            </a:r>
          </a:p>
          <a:p>
            <a:r>
              <a:rPr lang="en-US" dirty="0"/>
              <a:t>Other Helpful Technologies</a:t>
            </a:r>
          </a:p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0708526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F7D5-9052-0F73-B38E-7AE10F4AC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AC241-1F7A-E7BB-DCF7-C80CBBA31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2"/>
              </a:rPr>
              <a:t>Web application vs. website: finally answered</a:t>
            </a: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3"/>
              </a:rPr>
              <a:t>What is three-tier architecture?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4"/>
              </a:rPr>
              <a:t>SOAP APIs vs REST APIs</a:t>
            </a: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5"/>
              </a:rPr>
              <a:t>Micro Frontends: What are They and When to Use Them?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6"/>
              </a:rPr>
              <a:t>Model–view–presenter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7"/>
              </a:rPr>
              <a:t>An In-Depth Guide to Component-Based Architecture: Features, Benefits, and more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8"/>
              </a:rPr>
              <a:t>The Complete Guide To BFF (Backend For Frontend)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9"/>
              </a:rPr>
              <a:t>Microservices vs. monolithic architecture</a:t>
            </a: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10"/>
              </a:rPr>
              <a:t>Untangling Microservices or Balancing Complexity in Distributed Systems</a:t>
            </a: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11"/>
              </a:rPr>
              <a:t>Big Ball of Mud - The Daily Software Anti-Pattern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71946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2"/>
                </a:solidFill>
                <a:hlinkClick r:id="rId3"/>
              </a:rPr>
              <a:t>Vishan.j@sliit.lk</a:t>
            </a:r>
            <a:endParaRPr lang="en-US">
              <a:solidFill>
                <a:schemeClr val="bg2"/>
              </a:solidFill>
            </a:endParaRPr>
          </a:p>
          <a:p>
            <a:r>
              <a:rPr lang="en-US" sz="1800" u="sng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hlinkClick r:id="rId4"/>
              </a:rPr>
              <a:t>nelum.a@sliit.lk</a:t>
            </a:r>
            <a:endParaRPr lang="en-US">
              <a:solidFill>
                <a:schemeClr val="bg2"/>
              </a:solidFill>
            </a:endParaRPr>
          </a:p>
          <a:p>
            <a:endParaRPr lang="en-US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98751-74BC-3223-DB46-0B91DF96B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vs. 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2FDB6-536F-B718-3C51-631B40D2B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Q: What is the difference between a Website and a Web Application?</a:t>
            </a:r>
          </a:p>
          <a:p>
            <a:pPr lvl="1"/>
            <a:r>
              <a:rPr lang="en-US" dirty="0"/>
              <a:t>A Website provides static content which can be consumed by the end users.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Web Application </a:t>
            </a:r>
            <a:r>
              <a:rPr lang="en-US" dirty="0"/>
              <a:t>is designed for </a:t>
            </a:r>
            <a:r>
              <a:rPr lang="en-US" b="1" dirty="0"/>
              <a:t>interaction</a:t>
            </a:r>
            <a:r>
              <a:rPr lang="en-US" dirty="0"/>
              <a:t> with the end users.</a:t>
            </a:r>
          </a:p>
          <a:p>
            <a:pPr lvl="1"/>
            <a:endParaRPr lang="en-US" dirty="0"/>
          </a:p>
          <a:p>
            <a:r>
              <a:rPr lang="en-US" dirty="0"/>
              <a:t>Our focus is on </a:t>
            </a:r>
            <a:r>
              <a:rPr lang="en-US" b="1" dirty="0"/>
              <a:t>Web Applications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4417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825F8-F4E7-FC49-473A-0CAB2F763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tier architecture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AE34EC4F-BC4C-20E3-43ED-0FF8C2FFD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2530" y="2092325"/>
            <a:ext cx="7266940" cy="45418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5F3458-2D56-D945-B602-E9DF1D9D2F6A}"/>
              </a:ext>
            </a:extLst>
          </p:cNvPr>
          <p:cNvSpPr txBox="1"/>
          <p:nvPr/>
        </p:nvSpPr>
        <p:spPr>
          <a:xfrm>
            <a:off x="2966301" y="6099424"/>
            <a:ext cx="62593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Source: </a:t>
            </a:r>
            <a:r>
              <a:rPr lang="en-US" sz="1100" dirty="0">
                <a:hlinkClick r:id="rId3"/>
              </a:rPr>
              <a:t>https://mobidev.biz/blog/web-application-architecture-types</a:t>
            </a:r>
            <a:r>
              <a:rPr 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2835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0FF8-A6E0-13F8-B916-2D67E7E27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tier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EFFF9-70A8-B528-4E4A-53AF138ED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web applications are engineered based on this architecture.</a:t>
            </a:r>
          </a:p>
          <a:p>
            <a:endParaRPr lang="en-US" dirty="0"/>
          </a:p>
          <a:p>
            <a:r>
              <a:rPr lang="en-US" dirty="0"/>
              <a:t>Has three tiers.</a:t>
            </a:r>
          </a:p>
          <a:p>
            <a:pPr lvl="1"/>
            <a:r>
              <a:rPr lang="en-US" dirty="0"/>
              <a:t>Presentation tier/ layer</a:t>
            </a:r>
          </a:p>
          <a:p>
            <a:pPr lvl="1"/>
            <a:r>
              <a:rPr lang="en-US" dirty="0"/>
              <a:t>Application tier/ layer</a:t>
            </a:r>
          </a:p>
          <a:p>
            <a:pPr lvl="1"/>
            <a:r>
              <a:rPr lang="en-US" dirty="0"/>
              <a:t>Database tier/ layer</a:t>
            </a:r>
          </a:p>
          <a:p>
            <a:pPr lvl="1"/>
            <a:endParaRPr lang="en-US" dirty="0"/>
          </a:p>
          <a:p>
            <a:r>
              <a:rPr lang="en-US" dirty="0"/>
              <a:t>The most popular form of n-tier (multitier) architecture.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721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92AB8-DE23-9C25-9C68-9C0CFE3BA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tier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41797-F764-E49B-A46D-E76962452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tier architecture is a good choice for the development of web applications. </a:t>
            </a:r>
          </a:p>
          <a:p>
            <a:endParaRPr lang="en-US" dirty="0"/>
          </a:p>
          <a:p>
            <a:r>
              <a:rPr lang="en-US" dirty="0"/>
              <a:t>Reasons?</a:t>
            </a:r>
          </a:p>
          <a:p>
            <a:pPr lvl="1"/>
            <a:r>
              <a:rPr lang="en-US" dirty="0"/>
              <a:t>Each tier/ layer runs on its own infrastructure.</a:t>
            </a:r>
          </a:p>
          <a:p>
            <a:pPr lvl="1"/>
            <a:r>
              <a:rPr lang="en-US" dirty="0"/>
              <a:t>Each tier/ layer can be developed independently/ in parallel by different teams.</a:t>
            </a:r>
          </a:p>
          <a:p>
            <a:pPr lvl="1"/>
            <a:r>
              <a:rPr lang="en-US" dirty="0"/>
              <a:t>Allows updating and scaling up/ down each tier independently without impacting the other tiers.</a:t>
            </a:r>
          </a:p>
          <a:p>
            <a:pPr lvl="1"/>
            <a:r>
              <a:rPr lang="en-US" dirty="0"/>
              <a:t>Better security when compared with two tier architecture (due to the isolation of data and logic from the presentation tier).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63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D84F5-CD56-9429-DBF7-E20F419EE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A66BC-D78D-2D8B-87B7-BF8F53031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called the client side or the frontend.</a:t>
            </a:r>
          </a:p>
          <a:p>
            <a:r>
              <a:rPr lang="en-US" dirty="0"/>
              <a:t>Technologies used to implement include,</a:t>
            </a:r>
          </a:p>
          <a:p>
            <a:pPr lvl="1"/>
            <a:r>
              <a:rPr lang="en-US" dirty="0"/>
              <a:t>HTML/ CSS/ JavaScript</a:t>
            </a:r>
          </a:p>
          <a:p>
            <a:pPr lvl="1"/>
            <a:r>
              <a:rPr lang="en-US" dirty="0"/>
              <a:t>React.js </a:t>
            </a:r>
          </a:p>
          <a:p>
            <a:pPr lvl="1"/>
            <a:r>
              <a:rPr lang="en-US" dirty="0"/>
              <a:t>Angular </a:t>
            </a:r>
          </a:p>
          <a:p>
            <a:pPr lvl="1"/>
            <a:r>
              <a:rPr lang="en-US" dirty="0"/>
              <a:t>Vue.js</a:t>
            </a:r>
          </a:p>
          <a:p>
            <a:pPr lvl="1"/>
            <a:r>
              <a:rPr lang="en-US" dirty="0"/>
              <a:t>Some legacy technologies</a:t>
            </a:r>
          </a:p>
          <a:p>
            <a:pPr lvl="2"/>
            <a:r>
              <a:rPr lang="en-US" dirty="0"/>
              <a:t>jQuery and AJAX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619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C5A7B-EC2E-323F-8372-47FE877C8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Architecting the Presentation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EE222-E0C1-4312-08D1-33FD44854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well known examples</a:t>
            </a:r>
          </a:p>
          <a:p>
            <a:pPr lvl="1"/>
            <a:r>
              <a:rPr lang="en-US" dirty="0"/>
              <a:t>Model-view-controller (MVC)</a:t>
            </a:r>
          </a:p>
          <a:p>
            <a:pPr lvl="1"/>
            <a:r>
              <a:rPr lang="en-US" dirty="0"/>
              <a:t>Model-view-</a:t>
            </a:r>
            <a:r>
              <a:rPr lang="en-US" dirty="0" err="1"/>
              <a:t>viewmodel</a:t>
            </a:r>
            <a:r>
              <a:rPr lang="en-US" dirty="0"/>
              <a:t> (MVVM)</a:t>
            </a:r>
          </a:p>
          <a:p>
            <a:pPr marL="324000" lvl="1" indent="0">
              <a:buNone/>
            </a:pPr>
            <a:endParaRPr lang="en-US" dirty="0"/>
          </a:p>
          <a:p>
            <a:r>
              <a:rPr lang="en-US" dirty="0"/>
              <a:t>Some more examples</a:t>
            </a:r>
          </a:p>
          <a:p>
            <a:pPr lvl="1"/>
            <a:r>
              <a:rPr lang="en-US" dirty="0"/>
              <a:t>Model-view-presenter (MVP)</a:t>
            </a:r>
          </a:p>
          <a:p>
            <a:pPr lvl="1"/>
            <a:r>
              <a:rPr lang="en-US" dirty="0"/>
              <a:t>Component Architecture</a:t>
            </a:r>
          </a:p>
          <a:p>
            <a:pPr lvl="1"/>
            <a:r>
              <a:rPr lang="en-US" dirty="0"/>
              <a:t>Micro frontends</a:t>
            </a:r>
          </a:p>
        </p:txBody>
      </p:sp>
    </p:spTree>
    <p:extLst>
      <p:ext uri="{BB962C8B-B14F-4D97-AF65-F5344CB8AC3E}">
        <p14:creationId xmlns:p14="http://schemas.microsoft.com/office/powerpoint/2010/main" val="85259572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{8F0E8772-A232-48E1-8BED-7A76555C13B6}tf56390039_win32</Template>
  <TotalTime>2514</TotalTime>
  <Words>1189</Words>
  <Application>Microsoft Office PowerPoint</Application>
  <PresentationFormat>Widescreen</PresentationFormat>
  <Paragraphs>179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Calibri</vt:lpstr>
      <vt:lpstr>Charlie Text</vt:lpstr>
      <vt:lpstr>Gill Sans MT</vt:lpstr>
      <vt:lpstr>Segoe UI</vt:lpstr>
      <vt:lpstr>Wingdings 2</vt:lpstr>
      <vt:lpstr>Dividend</vt:lpstr>
      <vt:lpstr>Web Application architecture – an overview</vt:lpstr>
      <vt:lpstr>Learning outcomes</vt:lpstr>
      <vt:lpstr>Contents</vt:lpstr>
      <vt:lpstr>Website vs. Web Application</vt:lpstr>
      <vt:lpstr>Three tier architecture</vt:lpstr>
      <vt:lpstr>Three tier architecture</vt:lpstr>
      <vt:lpstr>Three tier architecture</vt:lpstr>
      <vt:lpstr>Presentation layer</vt:lpstr>
      <vt:lpstr>Architecting the Presentation Layer</vt:lpstr>
      <vt:lpstr>Architecting the Presentation Layer: MVC</vt:lpstr>
      <vt:lpstr>Architecting the Presentation Layer: MVVM</vt:lpstr>
      <vt:lpstr>Application Layer</vt:lpstr>
      <vt:lpstr>Application Layer</vt:lpstr>
      <vt:lpstr>Application Layer: APIs</vt:lpstr>
      <vt:lpstr>Application Layer: APIs</vt:lpstr>
      <vt:lpstr>Application Layer: APIs</vt:lpstr>
      <vt:lpstr>Architecting the Application Layer</vt:lpstr>
      <vt:lpstr>Architecting the Application Layer: Monolithic</vt:lpstr>
      <vt:lpstr>Architecting the Application Layer: Monolithic</vt:lpstr>
      <vt:lpstr>Architecting the Application Layer: Microservices</vt:lpstr>
      <vt:lpstr>Architecting the Application Layer: Microservices</vt:lpstr>
      <vt:lpstr>Architecting the Application Layer: Microservices</vt:lpstr>
      <vt:lpstr>Architecting the Application Layer: Microservices</vt:lpstr>
      <vt:lpstr>Architecting the Application Layer: Microservices</vt:lpstr>
      <vt:lpstr>Architecting the Application Layer: Microservices</vt:lpstr>
      <vt:lpstr>Architecting the Application Layer: Microservices</vt:lpstr>
      <vt:lpstr>Big Ball of Mud: an architectural anti-pattern</vt:lpstr>
      <vt:lpstr>Other helpful technologies</vt:lpstr>
      <vt:lpstr>Some interesting topics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PAF</dc:title>
  <dc:creator>Vishan Jayasinghearachchi</dc:creator>
  <cp:lastModifiedBy>Vishan Jayasinghearachchi</cp:lastModifiedBy>
  <cp:revision>1</cp:revision>
  <dcterms:created xsi:type="dcterms:W3CDTF">2023-02-05T11:58:26Z</dcterms:created>
  <dcterms:modified xsi:type="dcterms:W3CDTF">2023-02-27T04:53:28Z</dcterms:modified>
</cp:coreProperties>
</file>