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11.jpg" ContentType="image/png"/>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38"/>
  </p:notesMasterIdLst>
  <p:handoutMasterIdLst>
    <p:handoutMasterId r:id="rId39"/>
  </p:handoutMasterIdLst>
  <p:sldIdLst>
    <p:sldId id="256" r:id="rId2"/>
    <p:sldId id="301" r:id="rId3"/>
    <p:sldId id="316" r:id="rId4"/>
    <p:sldId id="317" r:id="rId5"/>
    <p:sldId id="318" r:id="rId6"/>
    <p:sldId id="319" r:id="rId7"/>
    <p:sldId id="320" r:id="rId8"/>
    <p:sldId id="348" r:id="rId9"/>
    <p:sldId id="321" r:id="rId10"/>
    <p:sldId id="322" r:id="rId11"/>
    <p:sldId id="346" r:id="rId12"/>
    <p:sldId id="332" r:id="rId13"/>
    <p:sldId id="324" r:id="rId14"/>
    <p:sldId id="325" r:id="rId15"/>
    <p:sldId id="323" r:id="rId16"/>
    <p:sldId id="326" r:id="rId17"/>
    <p:sldId id="328" r:id="rId18"/>
    <p:sldId id="329" r:id="rId19"/>
    <p:sldId id="333" r:id="rId20"/>
    <p:sldId id="327" r:id="rId21"/>
    <p:sldId id="334" r:id="rId22"/>
    <p:sldId id="330" r:id="rId23"/>
    <p:sldId id="347" r:id="rId24"/>
    <p:sldId id="331" r:id="rId25"/>
    <p:sldId id="336" r:id="rId26"/>
    <p:sldId id="335" r:id="rId27"/>
    <p:sldId id="341" r:id="rId28"/>
    <p:sldId id="342" r:id="rId29"/>
    <p:sldId id="340" r:id="rId30"/>
    <p:sldId id="343" r:id="rId31"/>
    <p:sldId id="338" r:id="rId32"/>
    <p:sldId id="344" r:id="rId33"/>
    <p:sldId id="339" r:id="rId34"/>
    <p:sldId id="345" r:id="rId35"/>
    <p:sldId id="315" r:id="rId36"/>
    <p:sldId id="260"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AD7E6D-693A-4AC7-B068-86EA2D98532C}" v="90" dt="2023-03-18T03:34:22.5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3" d="2"/>
        <a:sy n="3" d="2"/>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han Jayasinghearachchi" userId="e0f191b0-af06-4f5a-b353-a7a1de994339" providerId="ADAL" clId="{A5C4D837-AB6B-48A5-B1EF-7C7D5D8CE5C8}"/>
    <pc:docChg chg="undo redo custSel addSld delSld modSld sldOrd">
      <pc:chgData name="Vishan Jayasinghearachchi" userId="e0f191b0-af06-4f5a-b353-a7a1de994339" providerId="ADAL" clId="{A5C4D837-AB6B-48A5-B1EF-7C7D5D8CE5C8}" dt="2023-02-12T15:07:45.775" v="13484" actId="113"/>
      <pc:docMkLst>
        <pc:docMk/>
      </pc:docMkLst>
      <pc:sldChg chg="modSp mod">
        <pc:chgData name="Vishan Jayasinghearachchi" userId="e0f191b0-af06-4f5a-b353-a7a1de994339" providerId="ADAL" clId="{A5C4D837-AB6B-48A5-B1EF-7C7D5D8CE5C8}" dt="2023-02-08T06:34:59.798" v="68" actId="404"/>
        <pc:sldMkLst>
          <pc:docMk/>
          <pc:sldMk cId="1487700712" sldId="256"/>
        </pc:sldMkLst>
        <pc:spChg chg="mod">
          <ac:chgData name="Vishan Jayasinghearachchi" userId="e0f191b0-af06-4f5a-b353-a7a1de994339" providerId="ADAL" clId="{A5C4D837-AB6B-48A5-B1EF-7C7D5D8CE5C8}" dt="2023-02-08T06:34:59.798" v="68" actId="404"/>
          <ac:spMkLst>
            <pc:docMk/>
            <pc:sldMk cId="1487700712" sldId="256"/>
            <ac:spMk id="2" creationId="{C02C5318-1A1E-49D0-B2E2-A4B0FA9E8A40}"/>
          </ac:spMkLst>
        </pc:spChg>
      </pc:sldChg>
      <pc:sldChg chg="modSp mod">
        <pc:chgData name="Vishan Jayasinghearachchi" userId="e0f191b0-af06-4f5a-b353-a7a1de994339" providerId="ADAL" clId="{A5C4D837-AB6B-48A5-B1EF-7C7D5D8CE5C8}" dt="2023-02-12T15:04:47.793" v="13177" actId="20577"/>
        <pc:sldMkLst>
          <pc:docMk/>
          <pc:sldMk cId="2444170074" sldId="261"/>
        </pc:sldMkLst>
        <pc:spChg chg="mod">
          <ac:chgData name="Vishan Jayasinghearachchi" userId="e0f191b0-af06-4f5a-b353-a7a1de994339" providerId="ADAL" clId="{A5C4D837-AB6B-48A5-B1EF-7C7D5D8CE5C8}" dt="2023-02-12T15:04:47.793" v="13177" actId="20577"/>
          <ac:spMkLst>
            <pc:docMk/>
            <pc:sldMk cId="2444170074" sldId="261"/>
            <ac:spMk id="3" creationId="{FB3754EE-E650-F96A-F672-26E12BA755EB}"/>
          </ac:spMkLst>
        </pc:spChg>
      </pc:sldChg>
      <pc:sldChg chg="del">
        <pc:chgData name="Vishan Jayasinghearachchi" userId="e0f191b0-af06-4f5a-b353-a7a1de994339" providerId="ADAL" clId="{A5C4D837-AB6B-48A5-B1EF-7C7D5D8CE5C8}" dt="2023-02-08T06:37:36.694" v="338" actId="47"/>
        <pc:sldMkLst>
          <pc:docMk/>
          <pc:sldMk cId="2224897766" sldId="263"/>
        </pc:sldMkLst>
      </pc:sldChg>
      <pc:sldChg chg="del">
        <pc:chgData name="Vishan Jayasinghearachchi" userId="e0f191b0-af06-4f5a-b353-a7a1de994339" providerId="ADAL" clId="{A5C4D837-AB6B-48A5-B1EF-7C7D5D8CE5C8}" dt="2023-02-08T06:37:36.694" v="338" actId="47"/>
        <pc:sldMkLst>
          <pc:docMk/>
          <pc:sldMk cId="2569655874" sldId="264"/>
        </pc:sldMkLst>
      </pc:sldChg>
      <pc:sldChg chg="del">
        <pc:chgData name="Vishan Jayasinghearachchi" userId="e0f191b0-af06-4f5a-b353-a7a1de994339" providerId="ADAL" clId="{A5C4D837-AB6B-48A5-B1EF-7C7D5D8CE5C8}" dt="2023-02-08T06:37:36.694" v="338" actId="47"/>
        <pc:sldMkLst>
          <pc:docMk/>
          <pc:sldMk cId="4225293806" sldId="266"/>
        </pc:sldMkLst>
      </pc:sldChg>
      <pc:sldChg chg="del">
        <pc:chgData name="Vishan Jayasinghearachchi" userId="e0f191b0-af06-4f5a-b353-a7a1de994339" providerId="ADAL" clId="{A5C4D837-AB6B-48A5-B1EF-7C7D5D8CE5C8}" dt="2023-02-08T06:37:36.694" v="338" actId="47"/>
        <pc:sldMkLst>
          <pc:docMk/>
          <pc:sldMk cId="2104010762" sldId="267"/>
        </pc:sldMkLst>
      </pc:sldChg>
      <pc:sldChg chg="del">
        <pc:chgData name="Vishan Jayasinghearachchi" userId="e0f191b0-af06-4f5a-b353-a7a1de994339" providerId="ADAL" clId="{A5C4D837-AB6B-48A5-B1EF-7C7D5D8CE5C8}" dt="2023-02-08T06:37:36.694" v="338" actId="47"/>
        <pc:sldMkLst>
          <pc:docMk/>
          <pc:sldMk cId="756058968" sldId="268"/>
        </pc:sldMkLst>
      </pc:sldChg>
      <pc:sldChg chg="modSp mod">
        <pc:chgData name="Vishan Jayasinghearachchi" userId="e0f191b0-af06-4f5a-b353-a7a1de994339" providerId="ADAL" clId="{A5C4D837-AB6B-48A5-B1EF-7C7D5D8CE5C8}" dt="2023-02-12T13:43:39.891" v="9860" actId="20577"/>
        <pc:sldMkLst>
          <pc:docMk/>
          <pc:sldMk cId="1314456361" sldId="269"/>
        </pc:sldMkLst>
        <pc:spChg chg="mod">
          <ac:chgData name="Vishan Jayasinghearachchi" userId="e0f191b0-af06-4f5a-b353-a7a1de994339" providerId="ADAL" clId="{A5C4D837-AB6B-48A5-B1EF-7C7D5D8CE5C8}" dt="2023-02-12T13:43:39.891" v="9860" actId="20577"/>
          <ac:spMkLst>
            <pc:docMk/>
            <pc:sldMk cId="1314456361" sldId="269"/>
            <ac:spMk id="3" creationId="{AA8BC26C-3BCD-705E-AFE0-0084D8726D79}"/>
          </ac:spMkLst>
        </pc:spChg>
      </pc:sldChg>
      <pc:sldChg chg="del">
        <pc:chgData name="Vishan Jayasinghearachchi" userId="e0f191b0-af06-4f5a-b353-a7a1de994339" providerId="ADAL" clId="{A5C4D837-AB6B-48A5-B1EF-7C7D5D8CE5C8}" dt="2023-02-08T06:37:36.694" v="338" actId="47"/>
        <pc:sldMkLst>
          <pc:docMk/>
          <pc:sldMk cId="2846631712" sldId="270"/>
        </pc:sldMkLst>
      </pc:sldChg>
      <pc:sldChg chg="addSp delSp modSp new mod ord">
        <pc:chgData name="Vishan Jayasinghearachchi" userId="e0f191b0-af06-4f5a-b353-a7a1de994339" providerId="ADAL" clId="{A5C4D837-AB6B-48A5-B1EF-7C7D5D8CE5C8}" dt="2023-02-12T12:46:10.578" v="7463"/>
        <pc:sldMkLst>
          <pc:docMk/>
          <pc:sldMk cId="4216036728" sldId="270"/>
        </pc:sldMkLst>
        <pc:spChg chg="mod">
          <ac:chgData name="Vishan Jayasinghearachchi" userId="e0f191b0-af06-4f5a-b353-a7a1de994339" providerId="ADAL" clId="{A5C4D837-AB6B-48A5-B1EF-7C7D5D8CE5C8}" dt="2023-02-12T12:46:10.578" v="7463"/>
          <ac:spMkLst>
            <pc:docMk/>
            <pc:sldMk cId="4216036728" sldId="270"/>
            <ac:spMk id="2" creationId="{98CA6538-E118-4023-0E92-9039123951F3}"/>
          </ac:spMkLst>
        </pc:spChg>
        <pc:spChg chg="del">
          <ac:chgData name="Vishan Jayasinghearachchi" userId="e0f191b0-af06-4f5a-b353-a7a1de994339" providerId="ADAL" clId="{A5C4D837-AB6B-48A5-B1EF-7C7D5D8CE5C8}" dt="2023-02-08T14:02:58.699" v="442" actId="931"/>
          <ac:spMkLst>
            <pc:docMk/>
            <pc:sldMk cId="4216036728" sldId="270"/>
            <ac:spMk id="3" creationId="{713057CA-A5AE-533A-3836-8E4B95F7224E}"/>
          </ac:spMkLst>
        </pc:spChg>
        <pc:spChg chg="add mod">
          <ac:chgData name="Vishan Jayasinghearachchi" userId="e0f191b0-af06-4f5a-b353-a7a1de994339" providerId="ADAL" clId="{A5C4D837-AB6B-48A5-B1EF-7C7D5D8CE5C8}" dt="2023-02-08T14:22:14.402" v="586" actId="122"/>
          <ac:spMkLst>
            <pc:docMk/>
            <pc:sldMk cId="4216036728" sldId="270"/>
            <ac:spMk id="6" creationId="{5DB082A9-35E5-193F-F967-A07C0A75AF8B}"/>
          </ac:spMkLst>
        </pc:spChg>
        <pc:picChg chg="add mod">
          <ac:chgData name="Vishan Jayasinghearachchi" userId="e0f191b0-af06-4f5a-b353-a7a1de994339" providerId="ADAL" clId="{A5C4D837-AB6B-48A5-B1EF-7C7D5D8CE5C8}" dt="2023-02-08T14:03:14.634" v="447" actId="1076"/>
          <ac:picMkLst>
            <pc:docMk/>
            <pc:sldMk cId="4216036728" sldId="270"/>
            <ac:picMk id="5" creationId="{A6264213-1B8C-9F0B-D863-F0BB7CFE1822}"/>
          </ac:picMkLst>
        </pc:picChg>
      </pc:sldChg>
      <pc:sldChg chg="addSp delSp modSp add mod">
        <pc:chgData name="Vishan Jayasinghearachchi" userId="e0f191b0-af06-4f5a-b353-a7a1de994339" providerId="ADAL" clId="{A5C4D837-AB6B-48A5-B1EF-7C7D5D8CE5C8}" dt="2023-02-12T10:23:23.291" v="2848" actId="20577"/>
        <pc:sldMkLst>
          <pc:docMk/>
          <pc:sldMk cId="3203381061" sldId="271"/>
        </pc:sldMkLst>
        <pc:spChg chg="mod">
          <ac:chgData name="Vishan Jayasinghearachchi" userId="e0f191b0-af06-4f5a-b353-a7a1de994339" providerId="ADAL" clId="{A5C4D837-AB6B-48A5-B1EF-7C7D5D8CE5C8}" dt="2023-02-12T10:23:23.291" v="2848" actId="20577"/>
          <ac:spMkLst>
            <pc:docMk/>
            <pc:sldMk cId="3203381061" sldId="271"/>
            <ac:spMk id="2" creationId="{98CA6538-E118-4023-0E92-9039123951F3}"/>
          </ac:spMkLst>
        </pc:spChg>
        <pc:spChg chg="add mod">
          <ac:chgData name="Vishan Jayasinghearachchi" userId="e0f191b0-af06-4f5a-b353-a7a1de994339" providerId="ADAL" clId="{A5C4D837-AB6B-48A5-B1EF-7C7D5D8CE5C8}" dt="2023-02-08T14:30:19.678" v="914" actId="6549"/>
          <ac:spMkLst>
            <pc:docMk/>
            <pc:sldMk cId="3203381061" sldId="271"/>
            <ac:spMk id="4" creationId="{96BCADDE-9ABB-9ABA-C50C-EF0FB048ADA3}"/>
          </ac:spMkLst>
        </pc:spChg>
        <pc:spChg chg="del mod">
          <ac:chgData name="Vishan Jayasinghearachchi" userId="e0f191b0-af06-4f5a-b353-a7a1de994339" providerId="ADAL" clId="{A5C4D837-AB6B-48A5-B1EF-7C7D5D8CE5C8}" dt="2023-02-08T14:06:40.421" v="482" actId="478"/>
          <ac:spMkLst>
            <pc:docMk/>
            <pc:sldMk cId="3203381061" sldId="271"/>
            <ac:spMk id="6" creationId="{5DB082A9-35E5-193F-F967-A07C0A75AF8B}"/>
          </ac:spMkLst>
        </pc:spChg>
        <pc:picChg chg="del">
          <ac:chgData name="Vishan Jayasinghearachchi" userId="e0f191b0-af06-4f5a-b353-a7a1de994339" providerId="ADAL" clId="{A5C4D837-AB6B-48A5-B1EF-7C7D5D8CE5C8}" dt="2023-02-08T14:06:35.923" v="480" actId="478"/>
          <ac:picMkLst>
            <pc:docMk/>
            <pc:sldMk cId="3203381061" sldId="271"/>
            <ac:picMk id="5" creationId="{A6264213-1B8C-9F0B-D863-F0BB7CFE1822}"/>
          </ac:picMkLst>
        </pc:picChg>
      </pc:sldChg>
      <pc:sldChg chg="del">
        <pc:chgData name="Vishan Jayasinghearachchi" userId="e0f191b0-af06-4f5a-b353-a7a1de994339" providerId="ADAL" clId="{A5C4D837-AB6B-48A5-B1EF-7C7D5D8CE5C8}" dt="2023-02-08T06:37:36.694" v="338" actId="47"/>
        <pc:sldMkLst>
          <pc:docMk/>
          <pc:sldMk cId="3217663226" sldId="271"/>
        </pc:sldMkLst>
      </pc:sldChg>
      <pc:sldChg chg="del">
        <pc:chgData name="Vishan Jayasinghearachchi" userId="e0f191b0-af06-4f5a-b353-a7a1de994339" providerId="ADAL" clId="{A5C4D837-AB6B-48A5-B1EF-7C7D5D8CE5C8}" dt="2023-02-08T06:37:36.694" v="338" actId="47"/>
        <pc:sldMkLst>
          <pc:docMk/>
          <pc:sldMk cId="1858368656" sldId="272"/>
        </pc:sldMkLst>
      </pc:sldChg>
      <pc:sldChg chg="addSp delSp modSp new del mod">
        <pc:chgData name="Vishan Jayasinghearachchi" userId="e0f191b0-af06-4f5a-b353-a7a1de994339" providerId="ADAL" clId="{A5C4D837-AB6B-48A5-B1EF-7C7D5D8CE5C8}" dt="2023-02-08T14:28:52.392" v="908" actId="2696"/>
        <pc:sldMkLst>
          <pc:docMk/>
          <pc:sldMk cId="4143689931" sldId="272"/>
        </pc:sldMkLst>
        <pc:spChg chg="mod">
          <ac:chgData name="Vishan Jayasinghearachchi" userId="e0f191b0-af06-4f5a-b353-a7a1de994339" providerId="ADAL" clId="{A5C4D837-AB6B-48A5-B1EF-7C7D5D8CE5C8}" dt="2023-02-08T14:21:25.224" v="575"/>
          <ac:spMkLst>
            <pc:docMk/>
            <pc:sldMk cId="4143689931" sldId="272"/>
            <ac:spMk id="2" creationId="{006A1BC1-C633-4EAB-A7BB-4B6CE3E9FB12}"/>
          </ac:spMkLst>
        </pc:spChg>
        <pc:spChg chg="del">
          <ac:chgData name="Vishan Jayasinghearachchi" userId="e0f191b0-af06-4f5a-b353-a7a1de994339" providerId="ADAL" clId="{A5C4D837-AB6B-48A5-B1EF-7C7D5D8CE5C8}" dt="2023-02-08T14:21:40.302" v="576" actId="931"/>
          <ac:spMkLst>
            <pc:docMk/>
            <pc:sldMk cId="4143689931" sldId="272"/>
            <ac:spMk id="3" creationId="{9F769968-55BE-8741-CEBB-218065EE5D01}"/>
          </ac:spMkLst>
        </pc:spChg>
        <pc:spChg chg="add del mod">
          <ac:chgData name="Vishan Jayasinghearachchi" userId="e0f191b0-af06-4f5a-b353-a7a1de994339" providerId="ADAL" clId="{A5C4D837-AB6B-48A5-B1EF-7C7D5D8CE5C8}" dt="2023-02-08T14:28:36.502" v="903" actId="21"/>
          <ac:spMkLst>
            <pc:docMk/>
            <pc:sldMk cId="4143689931" sldId="272"/>
            <ac:spMk id="6" creationId="{1FF732D8-D1AD-C43B-56B9-B2DBFF2ED358}"/>
          </ac:spMkLst>
        </pc:spChg>
        <pc:spChg chg="add del">
          <ac:chgData name="Vishan Jayasinghearachchi" userId="e0f191b0-af06-4f5a-b353-a7a1de994339" providerId="ADAL" clId="{A5C4D837-AB6B-48A5-B1EF-7C7D5D8CE5C8}" dt="2023-02-08T14:28:28.707" v="901" actId="22"/>
          <ac:spMkLst>
            <pc:docMk/>
            <pc:sldMk cId="4143689931" sldId="272"/>
            <ac:spMk id="8" creationId="{DC5500D1-26F4-ECF1-6BD1-3EB916E57E9B}"/>
          </ac:spMkLst>
        </pc:spChg>
        <pc:spChg chg="add mod">
          <ac:chgData name="Vishan Jayasinghearachchi" userId="e0f191b0-af06-4f5a-b353-a7a1de994339" providerId="ADAL" clId="{A5C4D837-AB6B-48A5-B1EF-7C7D5D8CE5C8}" dt="2023-02-08T14:28:36.502" v="903" actId="21"/>
          <ac:spMkLst>
            <pc:docMk/>
            <pc:sldMk cId="4143689931" sldId="272"/>
            <ac:spMk id="10" creationId="{356A39F9-E67A-FE5F-5537-1C132AEBEB2B}"/>
          </ac:spMkLst>
        </pc:spChg>
        <pc:picChg chg="add del mod">
          <ac:chgData name="Vishan Jayasinghearachchi" userId="e0f191b0-af06-4f5a-b353-a7a1de994339" providerId="ADAL" clId="{A5C4D837-AB6B-48A5-B1EF-7C7D5D8CE5C8}" dt="2023-02-08T14:28:36.502" v="903" actId="21"/>
          <ac:picMkLst>
            <pc:docMk/>
            <pc:sldMk cId="4143689931" sldId="272"/>
            <ac:picMk id="5" creationId="{BAB7C8D0-ED16-C599-BED4-6A13C172090A}"/>
          </ac:picMkLst>
        </pc:picChg>
      </pc:sldChg>
      <pc:sldChg chg="addSp modSp new mod modAnim">
        <pc:chgData name="Vishan Jayasinghearachchi" userId="e0f191b0-af06-4f5a-b353-a7a1de994339" providerId="ADAL" clId="{A5C4D837-AB6B-48A5-B1EF-7C7D5D8CE5C8}" dt="2023-02-12T12:46:13.283" v="7464"/>
        <pc:sldMkLst>
          <pc:docMk/>
          <pc:sldMk cId="946940028" sldId="273"/>
        </pc:sldMkLst>
        <pc:spChg chg="mod">
          <ac:chgData name="Vishan Jayasinghearachchi" userId="e0f191b0-af06-4f5a-b353-a7a1de994339" providerId="ADAL" clId="{A5C4D837-AB6B-48A5-B1EF-7C7D5D8CE5C8}" dt="2023-02-12T12:46:13.283" v="7464"/>
          <ac:spMkLst>
            <pc:docMk/>
            <pc:sldMk cId="946940028" sldId="273"/>
            <ac:spMk id="2" creationId="{522E01BC-4B36-9C24-08CD-7B094923829C}"/>
          </ac:spMkLst>
        </pc:spChg>
        <pc:spChg chg="mod">
          <ac:chgData name="Vishan Jayasinghearachchi" userId="e0f191b0-af06-4f5a-b353-a7a1de994339" providerId="ADAL" clId="{A5C4D837-AB6B-48A5-B1EF-7C7D5D8CE5C8}" dt="2023-02-12T12:10:46.674" v="6124" actId="20577"/>
          <ac:spMkLst>
            <pc:docMk/>
            <pc:sldMk cId="946940028" sldId="273"/>
            <ac:spMk id="3" creationId="{E5B73A78-DBAB-A771-1F8D-7240C50BE09C}"/>
          </ac:spMkLst>
        </pc:spChg>
        <pc:spChg chg="add mod">
          <ac:chgData name="Vishan Jayasinghearachchi" userId="e0f191b0-af06-4f5a-b353-a7a1de994339" providerId="ADAL" clId="{A5C4D837-AB6B-48A5-B1EF-7C7D5D8CE5C8}" dt="2023-02-08T14:28:48.462" v="907" actId="1076"/>
          <ac:spMkLst>
            <pc:docMk/>
            <pc:sldMk cId="946940028" sldId="273"/>
            <ac:spMk id="5" creationId="{717F8F6A-23AF-A1A9-B0D0-DDFF20EA3B65}"/>
          </ac:spMkLst>
        </pc:spChg>
        <pc:picChg chg="add mod">
          <ac:chgData name="Vishan Jayasinghearachchi" userId="e0f191b0-af06-4f5a-b353-a7a1de994339" providerId="ADAL" clId="{A5C4D837-AB6B-48A5-B1EF-7C7D5D8CE5C8}" dt="2023-02-12T12:10:23.476" v="6105" actId="1076"/>
          <ac:picMkLst>
            <pc:docMk/>
            <pc:sldMk cId="946940028" sldId="273"/>
            <ac:picMk id="4" creationId="{0AE83296-A58E-88F9-CB1A-300C108FCA68}"/>
          </ac:picMkLst>
        </pc:picChg>
      </pc:sldChg>
      <pc:sldChg chg="del">
        <pc:chgData name="Vishan Jayasinghearachchi" userId="e0f191b0-af06-4f5a-b353-a7a1de994339" providerId="ADAL" clId="{A5C4D837-AB6B-48A5-B1EF-7C7D5D8CE5C8}" dt="2023-02-08T06:37:36.694" v="338" actId="47"/>
        <pc:sldMkLst>
          <pc:docMk/>
          <pc:sldMk cId="3153536081" sldId="273"/>
        </pc:sldMkLst>
      </pc:sldChg>
      <pc:sldChg chg="modSp new del mod">
        <pc:chgData name="Vishan Jayasinghearachchi" userId="e0f191b0-af06-4f5a-b353-a7a1de994339" providerId="ADAL" clId="{A5C4D837-AB6B-48A5-B1EF-7C7D5D8CE5C8}" dt="2023-02-12T10:27:50.807" v="2871" actId="2696"/>
        <pc:sldMkLst>
          <pc:docMk/>
          <pc:sldMk cId="1030608044" sldId="274"/>
        </pc:sldMkLst>
        <pc:spChg chg="mod">
          <ac:chgData name="Vishan Jayasinghearachchi" userId="e0f191b0-af06-4f5a-b353-a7a1de994339" providerId="ADAL" clId="{A5C4D837-AB6B-48A5-B1EF-7C7D5D8CE5C8}" dt="2023-02-09T05:42:01.496" v="1930" actId="20577"/>
          <ac:spMkLst>
            <pc:docMk/>
            <pc:sldMk cId="1030608044" sldId="274"/>
            <ac:spMk id="2" creationId="{E97A25CF-611F-A986-8AFB-533A9A3FF5C1}"/>
          </ac:spMkLst>
        </pc:spChg>
        <pc:spChg chg="mod">
          <ac:chgData name="Vishan Jayasinghearachchi" userId="e0f191b0-af06-4f5a-b353-a7a1de994339" providerId="ADAL" clId="{A5C4D837-AB6B-48A5-B1EF-7C7D5D8CE5C8}" dt="2023-02-08T15:00:08.920" v="1240" actId="20577"/>
          <ac:spMkLst>
            <pc:docMk/>
            <pc:sldMk cId="1030608044" sldId="274"/>
            <ac:spMk id="3" creationId="{D4EB5FFE-B3E0-7A88-1818-36B1CF41A987}"/>
          </ac:spMkLst>
        </pc:spChg>
      </pc:sldChg>
      <pc:sldChg chg="del">
        <pc:chgData name="Vishan Jayasinghearachchi" userId="e0f191b0-af06-4f5a-b353-a7a1de994339" providerId="ADAL" clId="{A5C4D837-AB6B-48A5-B1EF-7C7D5D8CE5C8}" dt="2023-02-08T06:37:36.694" v="338" actId="47"/>
        <pc:sldMkLst>
          <pc:docMk/>
          <pc:sldMk cId="3671975774" sldId="274"/>
        </pc:sldMkLst>
      </pc:sldChg>
      <pc:sldChg chg="del">
        <pc:chgData name="Vishan Jayasinghearachchi" userId="e0f191b0-af06-4f5a-b353-a7a1de994339" providerId="ADAL" clId="{A5C4D837-AB6B-48A5-B1EF-7C7D5D8CE5C8}" dt="2023-02-08T06:37:36.694" v="338" actId="47"/>
        <pc:sldMkLst>
          <pc:docMk/>
          <pc:sldMk cId="1082531091" sldId="275"/>
        </pc:sldMkLst>
      </pc:sldChg>
      <pc:sldChg chg="modSp new mod">
        <pc:chgData name="Vishan Jayasinghearachchi" userId="e0f191b0-af06-4f5a-b353-a7a1de994339" providerId="ADAL" clId="{A5C4D837-AB6B-48A5-B1EF-7C7D5D8CE5C8}" dt="2023-02-12T13:47:20.590" v="10006" actId="20577"/>
        <pc:sldMkLst>
          <pc:docMk/>
          <pc:sldMk cId="2650162272" sldId="275"/>
        </pc:sldMkLst>
        <pc:spChg chg="mod">
          <ac:chgData name="Vishan Jayasinghearachchi" userId="e0f191b0-af06-4f5a-b353-a7a1de994339" providerId="ADAL" clId="{A5C4D837-AB6B-48A5-B1EF-7C7D5D8CE5C8}" dt="2023-02-12T13:38:21.790" v="9716" actId="20577"/>
          <ac:spMkLst>
            <pc:docMk/>
            <pc:sldMk cId="2650162272" sldId="275"/>
            <ac:spMk id="2" creationId="{DC76AD17-A6B1-8192-3CB0-43400D5FC1CA}"/>
          </ac:spMkLst>
        </pc:spChg>
        <pc:spChg chg="mod">
          <ac:chgData name="Vishan Jayasinghearachchi" userId="e0f191b0-af06-4f5a-b353-a7a1de994339" providerId="ADAL" clId="{A5C4D837-AB6B-48A5-B1EF-7C7D5D8CE5C8}" dt="2023-02-12T13:47:20.590" v="10006" actId="20577"/>
          <ac:spMkLst>
            <pc:docMk/>
            <pc:sldMk cId="2650162272" sldId="275"/>
            <ac:spMk id="3" creationId="{E18153CB-9456-5280-0F59-0C6558BC0A59}"/>
          </ac:spMkLst>
        </pc:spChg>
      </pc:sldChg>
      <pc:sldChg chg="modSp new mod">
        <pc:chgData name="Vishan Jayasinghearachchi" userId="e0f191b0-af06-4f5a-b353-a7a1de994339" providerId="ADAL" clId="{A5C4D837-AB6B-48A5-B1EF-7C7D5D8CE5C8}" dt="2023-02-12T11:54:50.983" v="5351" actId="113"/>
        <pc:sldMkLst>
          <pc:docMk/>
          <pc:sldMk cId="537205083" sldId="276"/>
        </pc:sldMkLst>
        <pc:spChg chg="mod">
          <ac:chgData name="Vishan Jayasinghearachchi" userId="e0f191b0-af06-4f5a-b353-a7a1de994339" providerId="ADAL" clId="{A5C4D837-AB6B-48A5-B1EF-7C7D5D8CE5C8}" dt="2023-02-12T11:51:30.380" v="4984"/>
          <ac:spMkLst>
            <pc:docMk/>
            <pc:sldMk cId="537205083" sldId="276"/>
            <ac:spMk id="2" creationId="{884E730C-6410-FC60-80F2-C9AEA2136657}"/>
          </ac:spMkLst>
        </pc:spChg>
        <pc:spChg chg="mod">
          <ac:chgData name="Vishan Jayasinghearachchi" userId="e0f191b0-af06-4f5a-b353-a7a1de994339" providerId="ADAL" clId="{A5C4D837-AB6B-48A5-B1EF-7C7D5D8CE5C8}" dt="2023-02-12T11:54:50.983" v="5351" actId="113"/>
          <ac:spMkLst>
            <pc:docMk/>
            <pc:sldMk cId="537205083" sldId="276"/>
            <ac:spMk id="3" creationId="{6874CCCA-047C-B2FB-D94B-5F6370003D0E}"/>
          </ac:spMkLst>
        </pc:spChg>
      </pc:sldChg>
      <pc:sldChg chg="modSp new mod">
        <pc:chgData name="Vishan Jayasinghearachchi" userId="e0f191b0-af06-4f5a-b353-a7a1de994339" providerId="ADAL" clId="{A5C4D837-AB6B-48A5-B1EF-7C7D5D8CE5C8}" dt="2023-02-12T15:04:55.826" v="13183" actId="20577"/>
        <pc:sldMkLst>
          <pc:docMk/>
          <pc:sldMk cId="2883506970" sldId="277"/>
        </pc:sldMkLst>
        <pc:spChg chg="mod">
          <ac:chgData name="Vishan Jayasinghearachchi" userId="e0f191b0-af06-4f5a-b353-a7a1de994339" providerId="ADAL" clId="{A5C4D837-AB6B-48A5-B1EF-7C7D5D8CE5C8}" dt="2023-02-12T15:04:55.826" v="13183" actId="20577"/>
          <ac:spMkLst>
            <pc:docMk/>
            <pc:sldMk cId="2883506970" sldId="277"/>
            <ac:spMk id="2" creationId="{0CEDD415-4B2B-6FC0-88B9-86E9BD5064F6}"/>
          </ac:spMkLst>
        </pc:spChg>
        <pc:spChg chg="mod">
          <ac:chgData name="Vishan Jayasinghearachchi" userId="e0f191b0-af06-4f5a-b353-a7a1de994339" providerId="ADAL" clId="{A5C4D837-AB6B-48A5-B1EF-7C7D5D8CE5C8}" dt="2023-02-12T14:24:52.506" v="11821" actId="113"/>
          <ac:spMkLst>
            <pc:docMk/>
            <pc:sldMk cId="2883506970" sldId="277"/>
            <ac:spMk id="3" creationId="{9CFCF008-541B-613C-5F4F-F761A9B3B653}"/>
          </ac:spMkLst>
        </pc:spChg>
      </pc:sldChg>
      <pc:sldChg chg="addSp delSp modSp new del">
        <pc:chgData name="Vishan Jayasinghearachchi" userId="e0f191b0-af06-4f5a-b353-a7a1de994339" providerId="ADAL" clId="{A5C4D837-AB6B-48A5-B1EF-7C7D5D8CE5C8}" dt="2023-02-12T14:47:54.633" v="12882" actId="2696"/>
        <pc:sldMkLst>
          <pc:docMk/>
          <pc:sldMk cId="1465724075" sldId="278"/>
        </pc:sldMkLst>
        <pc:spChg chg="add del">
          <ac:chgData name="Vishan Jayasinghearachchi" userId="e0f191b0-af06-4f5a-b353-a7a1de994339" providerId="ADAL" clId="{A5C4D837-AB6B-48A5-B1EF-7C7D5D8CE5C8}" dt="2023-02-08T15:06:43.370" v="1831"/>
          <ac:spMkLst>
            <pc:docMk/>
            <pc:sldMk cId="1465724075" sldId="278"/>
            <ac:spMk id="3" creationId="{15779C3B-B5AA-FE87-5CFB-D92FEE6422CF}"/>
          </ac:spMkLst>
        </pc:spChg>
        <pc:spChg chg="add del mod">
          <ac:chgData name="Vishan Jayasinghearachchi" userId="e0f191b0-af06-4f5a-b353-a7a1de994339" providerId="ADAL" clId="{A5C4D837-AB6B-48A5-B1EF-7C7D5D8CE5C8}" dt="2023-02-08T15:06:35.738" v="1830"/>
          <ac:spMkLst>
            <pc:docMk/>
            <pc:sldMk cId="1465724075" sldId="278"/>
            <ac:spMk id="4" creationId="{0E7F79C1-F753-870D-3A76-E6277E54C036}"/>
          </ac:spMkLst>
        </pc:spChg>
        <pc:spChg chg="add mod">
          <ac:chgData name="Vishan Jayasinghearachchi" userId="e0f191b0-af06-4f5a-b353-a7a1de994339" providerId="ADAL" clId="{A5C4D837-AB6B-48A5-B1EF-7C7D5D8CE5C8}" dt="2023-02-08T15:06:43.370" v="1831"/>
          <ac:spMkLst>
            <pc:docMk/>
            <pc:sldMk cId="1465724075" sldId="278"/>
            <ac:spMk id="5" creationId="{48F87D7D-8DF3-BE0D-DB5E-B12E9B79D744}"/>
          </ac:spMkLst>
        </pc:spChg>
      </pc:sldChg>
      <pc:sldChg chg="addSp delSp modSp new del">
        <pc:chgData name="Vishan Jayasinghearachchi" userId="e0f191b0-af06-4f5a-b353-a7a1de994339" providerId="ADAL" clId="{A5C4D837-AB6B-48A5-B1EF-7C7D5D8CE5C8}" dt="2023-02-12T14:48:28.687" v="12887" actId="2696"/>
        <pc:sldMkLst>
          <pc:docMk/>
          <pc:sldMk cId="3263603607" sldId="279"/>
        </pc:sldMkLst>
        <pc:spChg chg="del">
          <ac:chgData name="Vishan Jayasinghearachchi" userId="e0f191b0-af06-4f5a-b353-a7a1de994339" providerId="ADAL" clId="{A5C4D837-AB6B-48A5-B1EF-7C7D5D8CE5C8}" dt="2023-02-08T15:06:51.371" v="1833"/>
          <ac:spMkLst>
            <pc:docMk/>
            <pc:sldMk cId="3263603607" sldId="279"/>
            <ac:spMk id="3" creationId="{F8B917A3-46EB-954C-BE08-E824B9AC3787}"/>
          </ac:spMkLst>
        </pc:spChg>
        <pc:spChg chg="add mod">
          <ac:chgData name="Vishan Jayasinghearachchi" userId="e0f191b0-af06-4f5a-b353-a7a1de994339" providerId="ADAL" clId="{A5C4D837-AB6B-48A5-B1EF-7C7D5D8CE5C8}" dt="2023-02-08T15:06:51.371" v="1833"/>
          <ac:spMkLst>
            <pc:docMk/>
            <pc:sldMk cId="3263603607" sldId="279"/>
            <ac:spMk id="4" creationId="{CD3C3E3C-DA89-EA19-7A67-0482F98F6F05}"/>
          </ac:spMkLst>
        </pc:spChg>
      </pc:sldChg>
      <pc:sldChg chg="addSp delSp modSp new del mod">
        <pc:chgData name="Vishan Jayasinghearachchi" userId="e0f191b0-af06-4f5a-b353-a7a1de994339" providerId="ADAL" clId="{A5C4D837-AB6B-48A5-B1EF-7C7D5D8CE5C8}" dt="2023-02-12T14:48:26.050" v="12886" actId="2696"/>
        <pc:sldMkLst>
          <pc:docMk/>
          <pc:sldMk cId="1654727588" sldId="280"/>
        </pc:sldMkLst>
        <pc:spChg chg="del">
          <ac:chgData name="Vishan Jayasinghearachchi" userId="e0f191b0-af06-4f5a-b353-a7a1de994339" providerId="ADAL" clId="{A5C4D837-AB6B-48A5-B1EF-7C7D5D8CE5C8}" dt="2023-02-08T15:07:01.574" v="1835"/>
          <ac:spMkLst>
            <pc:docMk/>
            <pc:sldMk cId="1654727588" sldId="280"/>
            <ac:spMk id="3" creationId="{2B9BBB0A-A8DC-173D-DFA9-4562897487EE}"/>
          </ac:spMkLst>
        </pc:spChg>
        <pc:spChg chg="add mod">
          <ac:chgData name="Vishan Jayasinghearachchi" userId="e0f191b0-af06-4f5a-b353-a7a1de994339" providerId="ADAL" clId="{A5C4D837-AB6B-48A5-B1EF-7C7D5D8CE5C8}" dt="2023-02-12T13:51:02.655" v="10017" actId="21"/>
          <ac:spMkLst>
            <pc:docMk/>
            <pc:sldMk cId="1654727588" sldId="280"/>
            <ac:spMk id="4" creationId="{B8A4E075-F0A2-B747-59FD-FCB0DC3E4478}"/>
          </ac:spMkLst>
        </pc:spChg>
      </pc:sldChg>
      <pc:sldChg chg="modSp new mod">
        <pc:chgData name="Vishan Jayasinghearachchi" userId="e0f191b0-af06-4f5a-b353-a7a1de994339" providerId="ADAL" clId="{A5C4D837-AB6B-48A5-B1EF-7C7D5D8CE5C8}" dt="2023-02-12T14:48:21.131" v="12885" actId="15"/>
        <pc:sldMkLst>
          <pc:docMk/>
          <pc:sldMk cId="2155216814" sldId="281"/>
        </pc:sldMkLst>
        <pc:spChg chg="mod">
          <ac:chgData name="Vishan Jayasinghearachchi" userId="e0f191b0-af06-4f5a-b353-a7a1de994339" providerId="ADAL" clId="{A5C4D837-AB6B-48A5-B1EF-7C7D5D8CE5C8}" dt="2023-02-12T13:52:43.365" v="10100" actId="20577"/>
          <ac:spMkLst>
            <pc:docMk/>
            <pc:sldMk cId="2155216814" sldId="281"/>
            <ac:spMk id="2" creationId="{C3DC5D48-FEBC-BEBF-A81C-00689EBD15C7}"/>
          </ac:spMkLst>
        </pc:spChg>
        <pc:spChg chg="mod">
          <ac:chgData name="Vishan Jayasinghearachchi" userId="e0f191b0-af06-4f5a-b353-a7a1de994339" providerId="ADAL" clId="{A5C4D837-AB6B-48A5-B1EF-7C7D5D8CE5C8}" dt="2023-02-12T14:48:21.131" v="12885" actId="15"/>
          <ac:spMkLst>
            <pc:docMk/>
            <pc:sldMk cId="2155216814" sldId="281"/>
            <ac:spMk id="3" creationId="{FB1804DF-E7E0-3DBE-DCC1-CF2BE2CD3570}"/>
          </ac:spMkLst>
        </pc:spChg>
      </pc:sldChg>
      <pc:sldChg chg="modSp new mod modAnim">
        <pc:chgData name="Vishan Jayasinghearachchi" userId="e0f191b0-af06-4f5a-b353-a7a1de994339" providerId="ADAL" clId="{A5C4D837-AB6B-48A5-B1EF-7C7D5D8CE5C8}" dt="2023-02-12T11:01:11.151" v="3490" actId="20577"/>
        <pc:sldMkLst>
          <pc:docMk/>
          <pc:sldMk cId="2257986818" sldId="282"/>
        </pc:sldMkLst>
        <pc:spChg chg="mod">
          <ac:chgData name="Vishan Jayasinghearachchi" userId="e0f191b0-af06-4f5a-b353-a7a1de994339" providerId="ADAL" clId="{A5C4D837-AB6B-48A5-B1EF-7C7D5D8CE5C8}" dt="2023-02-09T05:42:11.811" v="1931"/>
          <ac:spMkLst>
            <pc:docMk/>
            <pc:sldMk cId="2257986818" sldId="282"/>
            <ac:spMk id="2" creationId="{F80EE6D2-ACB8-17DF-E353-E1E6E66A0BC5}"/>
          </ac:spMkLst>
        </pc:spChg>
        <pc:spChg chg="mod">
          <ac:chgData name="Vishan Jayasinghearachchi" userId="e0f191b0-af06-4f5a-b353-a7a1de994339" providerId="ADAL" clId="{A5C4D837-AB6B-48A5-B1EF-7C7D5D8CE5C8}" dt="2023-02-12T11:01:11.151" v="3490" actId="20577"/>
          <ac:spMkLst>
            <pc:docMk/>
            <pc:sldMk cId="2257986818" sldId="282"/>
            <ac:spMk id="3" creationId="{5AEBAC4A-AB95-3F19-087F-18035EE04715}"/>
          </ac:spMkLst>
        </pc:spChg>
      </pc:sldChg>
      <pc:sldChg chg="modSp new mod modAnim">
        <pc:chgData name="Vishan Jayasinghearachchi" userId="e0f191b0-af06-4f5a-b353-a7a1de994339" providerId="ADAL" clId="{A5C4D837-AB6B-48A5-B1EF-7C7D5D8CE5C8}" dt="2023-02-12T11:02:27.339" v="3689" actId="20577"/>
        <pc:sldMkLst>
          <pc:docMk/>
          <pc:sldMk cId="2706330878" sldId="283"/>
        </pc:sldMkLst>
        <pc:spChg chg="mod">
          <ac:chgData name="Vishan Jayasinghearachchi" userId="e0f191b0-af06-4f5a-b353-a7a1de994339" providerId="ADAL" clId="{A5C4D837-AB6B-48A5-B1EF-7C7D5D8CE5C8}" dt="2023-02-09T06:34:00.566" v="2841"/>
          <ac:spMkLst>
            <pc:docMk/>
            <pc:sldMk cId="2706330878" sldId="283"/>
            <ac:spMk id="2" creationId="{CFF09350-ADC9-C6B7-C3E7-BC3F560D67D1}"/>
          </ac:spMkLst>
        </pc:spChg>
        <pc:spChg chg="mod">
          <ac:chgData name="Vishan Jayasinghearachchi" userId="e0f191b0-af06-4f5a-b353-a7a1de994339" providerId="ADAL" clId="{A5C4D837-AB6B-48A5-B1EF-7C7D5D8CE5C8}" dt="2023-02-12T11:02:27.339" v="3689" actId="20577"/>
          <ac:spMkLst>
            <pc:docMk/>
            <pc:sldMk cId="2706330878" sldId="283"/>
            <ac:spMk id="3" creationId="{77712DAA-4ACA-0BC6-0424-BE54D40BC0DD}"/>
          </ac:spMkLst>
        </pc:spChg>
      </pc:sldChg>
      <pc:sldChg chg="modSp new mod modAnim">
        <pc:chgData name="Vishan Jayasinghearachchi" userId="e0f191b0-af06-4f5a-b353-a7a1de994339" providerId="ADAL" clId="{A5C4D837-AB6B-48A5-B1EF-7C7D5D8CE5C8}" dt="2023-02-12T11:05:53.219" v="4154"/>
        <pc:sldMkLst>
          <pc:docMk/>
          <pc:sldMk cId="2397358037" sldId="284"/>
        </pc:sldMkLst>
        <pc:spChg chg="mod">
          <ac:chgData name="Vishan Jayasinghearachchi" userId="e0f191b0-af06-4f5a-b353-a7a1de994339" providerId="ADAL" clId="{A5C4D837-AB6B-48A5-B1EF-7C7D5D8CE5C8}" dt="2023-02-12T10:58:55.711" v="3469"/>
          <ac:spMkLst>
            <pc:docMk/>
            <pc:sldMk cId="2397358037" sldId="284"/>
            <ac:spMk id="2" creationId="{90D5CF29-DE2C-E252-6A2B-E6B046D25832}"/>
          </ac:spMkLst>
        </pc:spChg>
        <pc:spChg chg="mod">
          <ac:chgData name="Vishan Jayasinghearachchi" userId="e0f191b0-af06-4f5a-b353-a7a1de994339" providerId="ADAL" clId="{A5C4D837-AB6B-48A5-B1EF-7C7D5D8CE5C8}" dt="2023-02-12T11:05:38.574" v="4151" actId="20577"/>
          <ac:spMkLst>
            <pc:docMk/>
            <pc:sldMk cId="2397358037" sldId="284"/>
            <ac:spMk id="3" creationId="{F3A807DA-5AA0-0391-EF66-C87F7D747A6D}"/>
          </ac:spMkLst>
        </pc:spChg>
      </pc:sldChg>
      <pc:sldChg chg="addSp delSp modSp new mod modAnim">
        <pc:chgData name="Vishan Jayasinghearachchi" userId="e0f191b0-af06-4f5a-b353-a7a1de994339" providerId="ADAL" clId="{A5C4D837-AB6B-48A5-B1EF-7C7D5D8CE5C8}" dt="2023-02-12T11:34:41.013" v="4983"/>
        <pc:sldMkLst>
          <pc:docMk/>
          <pc:sldMk cId="2673026440" sldId="285"/>
        </pc:sldMkLst>
        <pc:spChg chg="del">
          <ac:chgData name="Vishan Jayasinghearachchi" userId="e0f191b0-af06-4f5a-b353-a7a1de994339" providerId="ADAL" clId="{A5C4D837-AB6B-48A5-B1EF-7C7D5D8CE5C8}" dt="2023-02-12T11:24:02.295" v="4210"/>
          <ac:spMkLst>
            <pc:docMk/>
            <pc:sldMk cId="2673026440" sldId="285"/>
            <ac:spMk id="2" creationId="{73CF518A-DFF3-76E4-4C7A-3F524F0CEED3}"/>
          </ac:spMkLst>
        </pc:spChg>
        <pc:spChg chg="mod">
          <ac:chgData name="Vishan Jayasinghearachchi" userId="e0f191b0-af06-4f5a-b353-a7a1de994339" providerId="ADAL" clId="{A5C4D837-AB6B-48A5-B1EF-7C7D5D8CE5C8}" dt="2023-02-12T11:34:30.474" v="4980"/>
          <ac:spMkLst>
            <pc:docMk/>
            <pc:sldMk cId="2673026440" sldId="285"/>
            <ac:spMk id="3" creationId="{17810F7C-07E1-2E47-BF68-D61FB20BA1B9}"/>
          </ac:spMkLst>
        </pc:spChg>
        <pc:spChg chg="add mod">
          <ac:chgData name="Vishan Jayasinghearachchi" userId="e0f191b0-af06-4f5a-b353-a7a1de994339" providerId="ADAL" clId="{A5C4D837-AB6B-48A5-B1EF-7C7D5D8CE5C8}" dt="2023-02-12T11:24:02.295" v="4210"/>
          <ac:spMkLst>
            <pc:docMk/>
            <pc:sldMk cId="2673026440" sldId="285"/>
            <ac:spMk id="4" creationId="{F69FCC42-8BFA-A168-CB83-D397077ABD57}"/>
          </ac:spMkLst>
        </pc:spChg>
      </pc:sldChg>
      <pc:sldChg chg="add del">
        <pc:chgData name="Vishan Jayasinghearachchi" userId="e0f191b0-af06-4f5a-b353-a7a1de994339" providerId="ADAL" clId="{A5C4D837-AB6B-48A5-B1EF-7C7D5D8CE5C8}" dt="2023-02-12T13:34:20.369" v="9674" actId="2696"/>
        <pc:sldMkLst>
          <pc:docMk/>
          <pc:sldMk cId="1360337052" sldId="286"/>
        </pc:sldMkLst>
      </pc:sldChg>
      <pc:sldChg chg="modSp new mod">
        <pc:chgData name="Vishan Jayasinghearachchi" userId="e0f191b0-af06-4f5a-b353-a7a1de994339" providerId="ADAL" clId="{A5C4D837-AB6B-48A5-B1EF-7C7D5D8CE5C8}" dt="2023-02-12T12:09:15.702" v="5983" actId="20577"/>
        <pc:sldMkLst>
          <pc:docMk/>
          <pc:sldMk cId="14620088" sldId="287"/>
        </pc:sldMkLst>
        <pc:spChg chg="mod">
          <ac:chgData name="Vishan Jayasinghearachchi" userId="e0f191b0-af06-4f5a-b353-a7a1de994339" providerId="ADAL" clId="{A5C4D837-AB6B-48A5-B1EF-7C7D5D8CE5C8}" dt="2023-02-12T12:00:02.428" v="5360"/>
          <ac:spMkLst>
            <pc:docMk/>
            <pc:sldMk cId="14620088" sldId="287"/>
            <ac:spMk id="2" creationId="{3950751E-C29D-4B11-51E8-2755F2F0113E}"/>
          </ac:spMkLst>
        </pc:spChg>
        <pc:spChg chg="mod">
          <ac:chgData name="Vishan Jayasinghearachchi" userId="e0f191b0-af06-4f5a-b353-a7a1de994339" providerId="ADAL" clId="{A5C4D837-AB6B-48A5-B1EF-7C7D5D8CE5C8}" dt="2023-02-12T12:09:15.702" v="5983" actId="20577"/>
          <ac:spMkLst>
            <pc:docMk/>
            <pc:sldMk cId="14620088" sldId="287"/>
            <ac:spMk id="3" creationId="{981538F3-AC09-A0E4-DCA2-C8D290FA5E9E}"/>
          </ac:spMkLst>
        </pc:spChg>
      </pc:sldChg>
      <pc:sldChg chg="addSp delSp modSp add mod">
        <pc:chgData name="Vishan Jayasinghearachchi" userId="e0f191b0-af06-4f5a-b353-a7a1de994339" providerId="ADAL" clId="{A5C4D837-AB6B-48A5-B1EF-7C7D5D8CE5C8}" dt="2023-02-12T12:27:34.805" v="6318" actId="20577"/>
        <pc:sldMkLst>
          <pc:docMk/>
          <pc:sldMk cId="3440442181" sldId="288"/>
        </pc:sldMkLst>
        <pc:spChg chg="mod">
          <ac:chgData name="Vishan Jayasinghearachchi" userId="e0f191b0-af06-4f5a-b353-a7a1de994339" providerId="ADAL" clId="{A5C4D837-AB6B-48A5-B1EF-7C7D5D8CE5C8}" dt="2023-02-12T12:27:34.805" v="6318" actId="20577"/>
          <ac:spMkLst>
            <pc:docMk/>
            <pc:sldMk cId="3440442181" sldId="288"/>
            <ac:spMk id="3" creationId="{981538F3-AC09-A0E4-DCA2-C8D290FA5E9E}"/>
          </ac:spMkLst>
        </pc:spChg>
        <pc:graphicFrameChg chg="add del mod">
          <ac:chgData name="Vishan Jayasinghearachchi" userId="e0f191b0-af06-4f5a-b353-a7a1de994339" providerId="ADAL" clId="{A5C4D837-AB6B-48A5-B1EF-7C7D5D8CE5C8}" dt="2023-02-12T12:14:35.943" v="6236" actId="478"/>
          <ac:graphicFrameMkLst>
            <pc:docMk/>
            <pc:sldMk cId="3440442181" sldId="288"/>
            <ac:graphicFrameMk id="4" creationId="{6D17B498-904E-F849-D999-FFEBC2A257A7}"/>
          </ac:graphicFrameMkLst>
        </pc:graphicFrameChg>
        <pc:picChg chg="add mod">
          <ac:chgData name="Vishan Jayasinghearachchi" userId="e0f191b0-af06-4f5a-b353-a7a1de994339" providerId="ADAL" clId="{A5C4D837-AB6B-48A5-B1EF-7C7D5D8CE5C8}" dt="2023-02-12T12:25:04.297" v="6262" actId="1036"/>
          <ac:picMkLst>
            <pc:docMk/>
            <pc:sldMk cId="3440442181" sldId="288"/>
            <ac:picMk id="6" creationId="{DB467506-0A3B-FBB5-A0CB-97A3AB901649}"/>
          </ac:picMkLst>
        </pc:picChg>
      </pc:sldChg>
      <pc:sldChg chg="modSp new mod modAnim">
        <pc:chgData name="Vishan Jayasinghearachchi" userId="e0f191b0-af06-4f5a-b353-a7a1de994339" providerId="ADAL" clId="{A5C4D837-AB6B-48A5-B1EF-7C7D5D8CE5C8}" dt="2023-02-12T12:37:51.596" v="7210"/>
        <pc:sldMkLst>
          <pc:docMk/>
          <pc:sldMk cId="2275624414" sldId="289"/>
        </pc:sldMkLst>
        <pc:spChg chg="mod">
          <ac:chgData name="Vishan Jayasinghearachchi" userId="e0f191b0-af06-4f5a-b353-a7a1de994339" providerId="ADAL" clId="{A5C4D837-AB6B-48A5-B1EF-7C7D5D8CE5C8}" dt="2023-02-12T12:28:22.759" v="6320"/>
          <ac:spMkLst>
            <pc:docMk/>
            <pc:sldMk cId="2275624414" sldId="289"/>
            <ac:spMk id="2" creationId="{B2EB619D-436E-3183-FDE2-2CEFB17B7F4E}"/>
          </ac:spMkLst>
        </pc:spChg>
        <pc:spChg chg="mod">
          <ac:chgData name="Vishan Jayasinghearachchi" userId="e0f191b0-af06-4f5a-b353-a7a1de994339" providerId="ADAL" clId="{A5C4D837-AB6B-48A5-B1EF-7C7D5D8CE5C8}" dt="2023-02-12T12:37:19.740" v="7202" actId="20578"/>
          <ac:spMkLst>
            <pc:docMk/>
            <pc:sldMk cId="2275624414" sldId="289"/>
            <ac:spMk id="3" creationId="{594538E6-6164-B087-9211-E89E254E91DD}"/>
          </ac:spMkLst>
        </pc:spChg>
      </pc:sldChg>
      <pc:sldChg chg="new del">
        <pc:chgData name="Vishan Jayasinghearachchi" userId="e0f191b0-af06-4f5a-b353-a7a1de994339" providerId="ADAL" clId="{A5C4D837-AB6B-48A5-B1EF-7C7D5D8CE5C8}" dt="2023-02-12T12:09:37.124" v="5985" actId="47"/>
        <pc:sldMkLst>
          <pc:docMk/>
          <pc:sldMk cId="3485361017" sldId="289"/>
        </pc:sldMkLst>
      </pc:sldChg>
      <pc:sldChg chg="modSp new mod">
        <pc:chgData name="Vishan Jayasinghearachchi" userId="e0f191b0-af06-4f5a-b353-a7a1de994339" providerId="ADAL" clId="{A5C4D837-AB6B-48A5-B1EF-7C7D5D8CE5C8}" dt="2023-02-12T13:20:42.644" v="8357" actId="20577"/>
        <pc:sldMkLst>
          <pc:docMk/>
          <pc:sldMk cId="1198023406" sldId="290"/>
        </pc:sldMkLst>
        <pc:spChg chg="mod">
          <ac:chgData name="Vishan Jayasinghearachchi" userId="e0f191b0-af06-4f5a-b353-a7a1de994339" providerId="ADAL" clId="{A5C4D837-AB6B-48A5-B1EF-7C7D5D8CE5C8}" dt="2023-02-12T12:47:10.159" v="7467" actId="20577"/>
          <ac:spMkLst>
            <pc:docMk/>
            <pc:sldMk cId="1198023406" sldId="290"/>
            <ac:spMk id="2" creationId="{4E244D5E-8382-1F36-305E-D9FA395B66D6}"/>
          </ac:spMkLst>
        </pc:spChg>
        <pc:spChg chg="mod">
          <ac:chgData name="Vishan Jayasinghearachchi" userId="e0f191b0-af06-4f5a-b353-a7a1de994339" providerId="ADAL" clId="{A5C4D837-AB6B-48A5-B1EF-7C7D5D8CE5C8}" dt="2023-02-12T13:20:42.644" v="8357" actId="20577"/>
          <ac:spMkLst>
            <pc:docMk/>
            <pc:sldMk cId="1198023406" sldId="290"/>
            <ac:spMk id="3" creationId="{6DD71AC7-C256-4B6E-441E-BC5435195783}"/>
          </ac:spMkLst>
        </pc:spChg>
      </pc:sldChg>
      <pc:sldChg chg="modSp new mod">
        <pc:chgData name="Vishan Jayasinghearachchi" userId="e0f191b0-af06-4f5a-b353-a7a1de994339" providerId="ADAL" clId="{A5C4D837-AB6B-48A5-B1EF-7C7D5D8CE5C8}" dt="2023-02-12T13:32:45.455" v="9539" actId="114"/>
        <pc:sldMkLst>
          <pc:docMk/>
          <pc:sldMk cId="1649044594" sldId="291"/>
        </pc:sldMkLst>
        <pc:spChg chg="mod">
          <ac:chgData name="Vishan Jayasinghearachchi" userId="e0f191b0-af06-4f5a-b353-a7a1de994339" providerId="ADAL" clId="{A5C4D837-AB6B-48A5-B1EF-7C7D5D8CE5C8}" dt="2023-02-12T13:07:37.068" v="7971"/>
          <ac:spMkLst>
            <pc:docMk/>
            <pc:sldMk cId="1649044594" sldId="291"/>
            <ac:spMk id="2" creationId="{235E76F6-055E-BE60-AC0D-822CF23C26BF}"/>
          </ac:spMkLst>
        </pc:spChg>
        <pc:spChg chg="mod">
          <ac:chgData name="Vishan Jayasinghearachchi" userId="e0f191b0-af06-4f5a-b353-a7a1de994339" providerId="ADAL" clId="{A5C4D837-AB6B-48A5-B1EF-7C7D5D8CE5C8}" dt="2023-02-12T13:32:45.455" v="9539" actId="114"/>
          <ac:spMkLst>
            <pc:docMk/>
            <pc:sldMk cId="1649044594" sldId="291"/>
            <ac:spMk id="3" creationId="{3C609944-4BC0-500E-667A-5880E81149A6}"/>
          </ac:spMkLst>
        </pc:spChg>
      </pc:sldChg>
      <pc:sldChg chg="modSp add mod">
        <pc:chgData name="Vishan Jayasinghearachchi" userId="e0f191b0-af06-4f5a-b353-a7a1de994339" providerId="ADAL" clId="{A5C4D837-AB6B-48A5-B1EF-7C7D5D8CE5C8}" dt="2023-02-12T13:34:31.694" v="9675" actId="113"/>
        <pc:sldMkLst>
          <pc:docMk/>
          <pc:sldMk cId="3421055620" sldId="292"/>
        </pc:sldMkLst>
        <pc:spChg chg="mod">
          <ac:chgData name="Vishan Jayasinghearachchi" userId="e0f191b0-af06-4f5a-b353-a7a1de994339" providerId="ADAL" clId="{A5C4D837-AB6B-48A5-B1EF-7C7D5D8CE5C8}" dt="2023-02-12T13:34:31.694" v="9675" actId="113"/>
          <ac:spMkLst>
            <pc:docMk/>
            <pc:sldMk cId="3421055620" sldId="292"/>
            <ac:spMk id="3" creationId="{3C609944-4BC0-500E-667A-5880E81149A6}"/>
          </ac:spMkLst>
        </pc:spChg>
      </pc:sldChg>
      <pc:sldChg chg="modSp new mod ord">
        <pc:chgData name="Vishan Jayasinghearachchi" userId="e0f191b0-af06-4f5a-b353-a7a1de994339" providerId="ADAL" clId="{A5C4D837-AB6B-48A5-B1EF-7C7D5D8CE5C8}" dt="2023-02-12T15:07:45.775" v="13484" actId="113"/>
        <pc:sldMkLst>
          <pc:docMk/>
          <pc:sldMk cId="286909825" sldId="293"/>
        </pc:sldMkLst>
        <pc:spChg chg="mod">
          <ac:chgData name="Vishan Jayasinghearachchi" userId="e0f191b0-af06-4f5a-b353-a7a1de994339" providerId="ADAL" clId="{A5C4D837-AB6B-48A5-B1EF-7C7D5D8CE5C8}" dt="2023-02-12T13:51:34.095" v="10036" actId="20577"/>
          <ac:spMkLst>
            <pc:docMk/>
            <pc:sldMk cId="286909825" sldId="293"/>
            <ac:spMk id="2" creationId="{2FBF83A2-3F1C-1471-C6B9-80F39662976C}"/>
          </ac:spMkLst>
        </pc:spChg>
        <pc:spChg chg="mod">
          <ac:chgData name="Vishan Jayasinghearachchi" userId="e0f191b0-af06-4f5a-b353-a7a1de994339" providerId="ADAL" clId="{A5C4D837-AB6B-48A5-B1EF-7C7D5D8CE5C8}" dt="2023-02-12T15:07:45.775" v="13484" actId="113"/>
          <ac:spMkLst>
            <pc:docMk/>
            <pc:sldMk cId="286909825" sldId="293"/>
            <ac:spMk id="3" creationId="{24AEA857-1AFD-419C-2E9F-49E9284F0954}"/>
          </ac:spMkLst>
        </pc:spChg>
      </pc:sldChg>
      <pc:sldChg chg="addSp delSp modSp add mod">
        <pc:chgData name="Vishan Jayasinghearachchi" userId="e0f191b0-af06-4f5a-b353-a7a1de994339" providerId="ADAL" clId="{A5C4D837-AB6B-48A5-B1EF-7C7D5D8CE5C8}" dt="2023-02-12T14:29:47.455" v="12308" actId="20577"/>
        <pc:sldMkLst>
          <pc:docMk/>
          <pc:sldMk cId="2759252551" sldId="294"/>
        </pc:sldMkLst>
        <pc:spChg chg="del mod">
          <ac:chgData name="Vishan Jayasinghearachchi" userId="e0f191b0-af06-4f5a-b353-a7a1de994339" providerId="ADAL" clId="{A5C4D837-AB6B-48A5-B1EF-7C7D5D8CE5C8}" dt="2023-02-12T14:17:23.868" v="11425" actId="931"/>
          <ac:spMkLst>
            <pc:docMk/>
            <pc:sldMk cId="2759252551" sldId="294"/>
            <ac:spMk id="3" creationId="{9CFCF008-541B-613C-5F4F-F761A9B3B653}"/>
          </ac:spMkLst>
        </pc:spChg>
        <pc:spChg chg="add mod">
          <ac:chgData name="Vishan Jayasinghearachchi" userId="e0f191b0-af06-4f5a-b353-a7a1de994339" providerId="ADAL" clId="{A5C4D837-AB6B-48A5-B1EF-7C7D5D8CE5C8}" dt="2023-02-12T14:18:43.516" v="11453" actId="1076"/>
          <ac:spMkLst>
            <pc:docMk/>
            <pc:sldMk cId="2759252551" sldId="294"/>
            <ac:spMk id="6" creationId="{6C4BEFC7-7C1D-A2E2-88FE-36D1B907E868}"/>
          </ac:spMkLst>
        </pc:spChg>
        <pc:spChg chg="add mod">
          <ac:chgData name="Vishan Jayasinghearachchi" userId="e0f191b0-af06-4f5a-b353-a7a1de994339" providerId="ADAL" clId="{A5C4D837-AB6B-48A5-B1EF-7C7D5D8CE5C8}" dt="2023-02-12T14:29:47.455" v="12308" actId="20577"/>
          <ac:spMkLst>
            <pc:docMk/>
            <pc:sldMk cId="2759252551" sldId="294"/>
            <ac:spMk id="7" creationId="{D146287D-E47D-D301-C118-622D286A391B}"/>
          </ac:spMkLst>
        </pc:spChg>
        <pc:picChg chg="add mod">
          <ac:chgData name="Vishan Jayasinghearachchi" userId="e0f191b0-af06-4f5a-b353-a7a1de994339" providerId="ADAL" clId="{A5C4D837-AB6B-48A5-B1EF-7C7D5D8CE5C8}" dt="2023-02-12T14:18:46.728" v="11454" actId="1076"/>
          <ac:picMkLst>
            <pc:docMk/>
            <pc:sldMk cId="2759252551" sldId="294"/>
            <ac:picMk id="5" creationId="{6E64457A-E919-5F67-F2DD-438C96EF5A97}"/>
          </ac:picMkLst>
        </pc:picChg>
      </pc:sldChg>
      <pc:sldChg chg="modSp add del mod">
        <pc:chgData name="Vishan Jayasinghearachchi" userId="e0f191b0-af06-4f5a-b353-a7a1de994339" providerId="ADAL" clId="{A5C4D837-AB6B-48A5-B1EF-7C7D5D8CE5C8}" dt="2023-02-12T14:47:34.542" v="12881" actId="2696"/>
        <pc:sldMkLst>
          <pc:docMk/>
          <pc:sldMk cId="2845694751" sldId="295"/>
        </pc:sldMkLst>
        <pc:spChg chg="mod">
          <ac:chgData name="Vishan Jayasinghearachchi" userId="e0f191b0-af06-4f5a-b353-a7a1de994339" providerId="ADAL" clId="{A5C4D837-AB6B-48A5-B1EF-7C7D5D8CE5C8}" dt="2023-02-12T14:47:32.255" v="12880" actId="20577"/>
          <ac:spMkLst>
            <pc:docMk/>
            <pc:sldMk cId="2845694751" sldId="295"/>
            <ac:spMk id="3" creationId="{9CFCF008-541B-613C-5F4F-F761A9B3B653}"/>
          </ac:spMkLst>
        </pc:spChg>
      </pc:sldChg>
      <pc:sldChg chg="modSp add del mod">
        <pc:chgData name="Vishan Jayasinghearachchi" userId="e0f191b0-af06-4f5a-b353-a7a1de994339" providerId="ADAL" clId="{A5C4D837-AB6B-48A5-B1EF-7C7D5D8CE5C8}" dt="2023-02-12T14:46:52.200" v="12863" actId="2696"/>
        <pc:sldMkLst>
          <pc:docMk/>
          <pc:sldMk cId="657200248" sldId="296"/>
        </pc:sldMkLst>
        <pc:spChg chg="mod">
          <ac:chgData name="Vishan Jayasinghearachchi" userId="e0f191b0-af06-4f5a-b353-a7a1de994339" providerId="ADAL" clId="{A5C4D837-AB6B-48A5-B1EF-7C7D5D8CE5C8}" dt="2023-02-12T14:24:04.143" v="11781"/>
          <ac:spMkLst>
            <pc:docMk/>
            <pc:sldMk cId="657200248" sldId="296"/>
            <ac:spMk id="7" creationId="{D146287D-E47D-D301-C118-622D286A391B}"/>
          </ac:spMkLst>
        </pc:spChg>
      </pc:sldChg>
      <pc:sldChg chg="modSp add mod">
        <pc:chgData name="Vishan Jayasinghearachchi" userId="e0f191b0-af06-4f5a-b353-a7a1de994339" providerId="ADAL" clId="{A5C4D837-AB6B-48A5-B1EF-7C7D5D8CE5C8}" dt="2023-02-12T14:28:07.117" v="12296" actId="20577"/>
        <pc:sldMkLst>
          <pc:docMk/>
          <pc:sldMk cId="360229420" sldId="297"/>
        </pc:sldMkLst>
        <pc:spChg chg="mod">
          <ac:chgData name="Vishan Jayasinghearachchi" userId="e0f191b0-af06-4f5a-b353-a7a1de994339" providerId="ADAL" clId="{A5C4D837-AB6B-48A5-B1EF-7C7D5D8CE5C8}" dt="2023-02-12T14:28:07.117" v="12296" actId="20577"/>
          <ac:spMkLst>
            <pc:docMk/>
            <pc:sldMk cId="360229420" sldId="297"/>
            <ac:spMk id="3" creationId="{9CFCF008-541B-613C-5F4F-F761A9B3B653}"/>
          </ac:spMkLst>
        </pc:spChg>
      </pc:sldChg>
      <pc:sldChg chg="addSp delSp modSp add mod">
        <pc:chgData name="Vishan Jayasinghearachchi" userId="e0f191b0-af06-4f5a-b353-a7a1de994339" providerId="ADAL" clId="{A5C4D837-AB6B-48A5-B1EF-7C7D5D8CE5C8}" dt="2023-02-12T14:28:42.029" v="12304" actId="1076"/>
        <pc:sldMkLst>
          <pc:docMk/>
          <pc:sldMk cId="2712510396" sldId="298"/>
        </pc:sldMkLst>
        <pc:spChg chg="del mod">
          <ac:chgData name="Vishan Jayasinghearachchi" userId="e0f191b0-af06-4f5a-b353-a7a1de994339" providerId="ADAL" clId="{A5C4D837-AB6B-48A5-B1EF-7C7D5D8CE5C8}" dt="2023-02-12T14:28:26.813" v="12300" actId="931"/>
          <ac:spMkLst>
            <pc:docMk/>
            <pc:sldMk cId="2712510396" sldId="298"/>
            <ac:spMk id="3" creationId="{9CFCF008-541B-613C-5F4F-F761A9B3B653}"/>
          </ac:spMkLst>
        </pc:spChg>
        <pc:spChg chg="add mod">
          <ac:chgData name="Vishan Jayasinghearachchi" userId="e0f191b0-af06-4f5a-b353-a7a1de994339" providerId="ADAL" clId="{A5C4D837-AB6B-48A5-B1EF-7C7D5D8CE5C8}" dt="2023-02-12T14:28:42.029" v="12304" actId="1076"/>
          <ac:spMkLst>
            <pc:docMk/>
            <pc:sldMk cId="2712510396" sldId="298"/>
            <ac:spMk id="6" creationId="{41297DF6-7A22-66C6-CF4B-05E23678444A}"/>
          </ac:spMkLst>
        </pc:spChg>
        <pc:picChg chg="add mod">
          <ac:chgData name="Vishan Jayasinghearachchi" userId="e0f191b0-af06-4f5a-b353-a7a1de994339" providerId="ADAL" clId="{A5C4D837-AB6B-48A5-B1EF-7C7D5D8CE5C8}" dt="2023-02-12T14:28:28.128" v="12301" actId="27614"/>
          <ac:picMkLst>
            <pc:docMk/>
            <pc:sldMk cId="2712510396" sldId="298"/>
            <ac:picMk id="5" creationId="{3469719C-D04D-81C6-1D66-1C325667A449}"/>
          </ac:picMkLst>
        </pc:picChg>
      </pc:sldChg>
      <pc:sldChg chg="addSp delSp modSp add mod">
        <pc:chgData name="Vishan Jayasinghearachchi" userId="e0f191b0-af06-4f5a-b353-a7a1de994339" providerId="ADAL" clId="{A5C4D837-AB6B-48A5-B1EF-7C7D5D8CE5C8}" dt="2023-02-12T15:06:27.283" v="13320" actId="20577"/>
        <pc:sldMkLst>
          <pc:docMk/>
          <pc:sldMk cId="4015390126" sldId="299"/>
        </pc:sldMkLst>
        <pc:spChg chg="add mod">
          <ac:chgData name="Vishan Jayasinghearachchi" userId="e0f191b0-af06-4f5a-b353-a7a1de994339" providerId="ADAL" clId="{A5C4D837-AB6B-48A5-B1EF-7C7D5D8CE5C8}" dt="2023-02-12T15:06:27.283" v="13320" actId="20577"/>
          <ac:spMkLst>
            <pc:docMk/>
            <pc:sldMk cId="4015390126" sldId="299"/>
            <ac:spMk id="4" creationId="{F6DC5CD6-9B56-1F8A-2330-164DAEAADDEE}"/>
          </ac:spMkLst>
        </pc:spChg>
        <pc:picChg chg="del">
          <ac:chgData name="Vishan Jayasinghearachchi" userId="e0f191b0-af06-4f5a-b353-a7a1de994339" providerId="ADAL" clId="{A5C4D837-AB6B-48A5-B1EF-7C7D5D8CE5C8}" dt="2023-02-12T14:31:16.626" v="12312" actId="478"/>
          <ac:picMkLst>
            <pc:docMk/>
            <pc:sldMk cId="4015390126" sldId="299"/>
            <ac:picMk id="5" creationId="{3469719C-D04D-81C6-1D66-1C325667A449}"/>
          </ac:picMkLst>
        </pc:picChg>
      </pc:sldChg>
    </pc:docChg>
  </pc:docChgLst>
  <pc:docChgLst>
    <pc:chgData name="Vishan Jayasinghearachchi" userId="e0f191b0-af06-4f5a-b353-a7a1de994339" providerId="ADAL" clId="{7A4D79DC-F992-4ABB-B2FC-761CB1B5C1F0}"/>
    <pc:docChg chg="modSld">
      <pc:chgData name="Vishan Jayasinghearachchi" userId="e0f191b0-af06-4f5a-b353-a7a1de994339" providerId="ADAL" clId="{7A4D79DC-F992-4ABB-B2FC-761CB1B5C1F0}" dt="2023-03-16T09:36:10.240" v="24" actId="20577"/>
      <pc:docMkLst>
        <pc:docMk/>
      </pc:docMkLst>
      <pc:sldChg chg="modSp">
        <pc:chgData name="Vishan Jayasinghearachchi" userId="e0f191b0-af06-4f5a-b353-a7a1de994339" providerId="ADAL" clId="{7A4D79DC-F992-4ABB-B2FC-761CB1B5C1F0}" dt="2023-03-16T09:36:10.240" v="24" actId="20577"/>
        <pc:sldMkLst>
          <pc:docMk/>
          <pc:sldMk cId="3023555518" sldId="334"/>
        </pc:sldMkLst>
        <pc:spChg chg="mod">
          <ac:chgData name="Vishan Jayasinghearachchi" userId="e0f191b0-af06-4f5a-b353-a7a1de994339" providerId="ADAL" clId="{7A4D79DC-F992-4ABB-B2FC-761CB1B5C1F0}" dt="2023-03-16T09:36:10.240" v="24" actId="20577"/>
          <ac:spMkLst>
            <pc:docMk/>
            <pc:sldMk cId="3023555518" sldId="334"/>
            <ac:spMk id="3" creationId="{5564134F-5225-BFEF-40D5-F1F00803E506}"/>
          </ac:spMkLst>
        </pc:spChg>
      </pc:sldChg>
    </pc:docChg>
  </pc:docChgLst>
  <pc:docChgLst>
    <pc:chgData name="Vishan Jayasinghearachchi" userId="e0f191b0-af06-4f5a-b353-a7a1de994339" providerId="ADAL" clId="{A5BCF51F-08BB-4117-A6D0-E4386E6620DE}"/>
    <pc:docChg chg="modSld">
      <pc:chgData name="Vishan Jayasinghearachchi" userId="e0f191b0-af06-4f5a-b353-a7a1de994339" providerId="ADAL" clId="{A5BCF51F-08BB-4117-A6D0-E4386E6620DE}" dt="2023-02-12T15:09:42.727" v="1" actId="404"/>
      <pc:docMkLst>
        <pc:docMk/>
      </pc:docMkLst>
      <pc:sldChg chg="modSp mod">
        <pc:chgData name="Vishan Jayasinghearachchi" userId="e0f191b0-af06-4f5a-b353-a7a1de994339" providerId="ADAL" clId="{A5BCF51F-08BB-4117-A6D0-E4386E6620DE}" dt="2023-02-12T15:09:42.727" v="1" actId="404"/>
        <pc:sldMkLst>
          <pc:docMk/>
          <pc:sldMk cId="1487700712" sldId="256"/>
        </pc:sldMkLst>
        <pc:spChg chg="mod">
          <ac:chgData name="Vishan Jayasinghearachchi" userId="e0f191b0-af06-4f5a-b353-a7a1de994339" providerId="ADAL" clId="{A5BCF51F-08BB-4117-A6D0-E4386E6620DE}" dt="2023-02-12T15:09:42.727" v="1" actId="404"/>
          <ac:spMkLst>
            <pc:docMk/>
            <pc:sldMk cId="1487700712" sldId="256"/>
            <ac:spMk id="2" creationId="{C02C5318-1A1E-49D0-B2E2-A4B0FA9E8A40}"/>
          </ac:spMkLst>
        </pc:spChg>
      </pc:sldChg>
    </pc:docChg>
  </pc:docChgLst>
  <pc:docChgLst>
    <pc:chgData name="Vishan Jayasinghearachchi" userId="e0f191b0-af06-4f5a-b353-a7a1de994339" providerId="ADAL" clId="{4EAD7E6D-693A-4AC7-B068-86EA2D98532C}"/>
    <pc:docChg chg="undo redo custSel addSld delSld modSld sldOrd">
      <pc:chgData name="Vishan Jayasinghearachchi" userId="e0f191b0-af06-4f5a-b353-a7a1de994339" providerId="ADAL" clId="{4EAD7E6D-693A-4AC7-B068-86EA2D98532C}" dt="2023-03-18T03:34:37.722" v="9025" actId="1076"/>
      <pc:docMkLst>
        <pc:docMk/>
      </pc:docMkLst>
      <pc:sldChg chg="modSp mod">
        <pc:chgData name="Vishan Jayasinghearachchi" userId="e0f191b0-af06-4f5a-b353-a7a1de994339" providerId="ADAL" clId="{4EAD7E6D-693A-4AC7-B068-86EA2D98532C}" dt="2023-03-12T18:29:40.439" v="8" actId="20577"/>
        <pc:sldMkLst>
          <pc:docMk/>
          <pc:sldMk cId="1487700712" sldId="256"/>
        </pc:sldMkLst>
        <pc:spChg chg="mod">
          <ac:chgData name="Vishan Jayasinghearachchi" userId="e0f191b0-af06-4f5a-b353-a7a1de994339" providerId="ADAL" clId="{4EAD7E6D-693A-4AC7-B068-86EA2D98532C}" dt="2023-03-12T18:29:40.439" v="8" actId="20577"/>
          <ac:spMkLst>
            <pc:docMk/>
            <pc:sldMk cId="1487700712" sldId="256"/>
            <ac:spMk id="2" creationId="{C02C5318-1A1E-49D0-B2E2-A4B0FA9E8A40}"/>
          </ac:spMkLst>
        </pc:spChg>
      </pc:sldChg>
      <pc:sldChg chg="modSp mod">
        <pc:chgData name="Vishan Jayasinghearachchi" userId="e0f191b0-af06-4f5a-b353-a7a1de994339" providerId="ADAL" clId="{4EAD7E6D-693A-4AC7-B068-86EA2D98532C}" dt="2023-03-13T00:09:24.266" v="8472" actId="20577"/>
        <pc:sldMkLst>
          <pc:docMk/>
          <pc:sldMk cId="2384663958" sldId="301"/>
        </pc:sldMkLst>
        <pc:spChg chg="mod">
          <ac:chgData name="Vishan Jayasinghearachchi" userId="e0f191b0-af06-4f5a-b353-a7a1de994339" providerId="ADAL" clId="{4EAD7E6D-693A-4AC7-B068-86EA2D98532C}" dt="2023-03-13T00:09:24.266" v="8472" actId="20577"/>
          <ac:spMkLst>
            <pc:docMk/>
            <pc:sldMk cId="2384663958" sldId="301"/>
            <ac:spMk id="3" creationId="{5E453CA8-E04F-B2BA-CFCE-2FAF58746524}"/>
          </ac:spMkLst>
        </pc:spChg>
      </pc:sldChg>
      <pc:sldChg chg="modSp mod">
        <pc:chgData name="Vishan Jayasinghearachchi" userId="e0f191b0-af06-4f5a-b353-a7a1de994339" providerId="ADAL" clId="{4EAD7E6D-693A-4AC7-B068-86EA2D98532C}" dt="2023-03-12T23:55:40.321" v="7501"/>
        <pc:sldMkLst>
          <pc:docMk/>
          <pc:sldMk cId="4047194669" sldId="315"/>
        </pc:sldMkLst>
        <pc:spChg chg="mod">
          <ac:chgData name="Vishan Jayasinghearachchi" userId="e0f191b0-af06-4f5a-b353-a7a1de994339" providerId="ADAL" clId="{4EAD7E6D-693A-4AC7-B068-86EA2D98532C}" dt="2023-03-12T23:55:40.321" v="7501"/>
          <ac:spMkLst>
            <pc:docMk/>
            <pc:sldMk cId="4047194669" sldId="315"/>
            <ac:spMk id="3" creationId="{7AAAC241-1F7A-E7BB-DCF7-C80CBBA31E77}"/>
          </ac:spMkLst>
        </pc:spChg>
      </pc:sldChg>
      <pc:sldChg chg="modSp mod">
        <pc:chgData name="Vishan Jayasinghearachchi" userId="e0f191b0-af06-4f5a-b353-a7a1de994339" providerId="ADAL" clId="{4EAD7E6D-693A-4AC7-B068-86EA2D98532C}" dt="2023-03-13T00:03:18.314" v="8176" actId="20577"/>
        <pc:sldMkLst>
          <pc:docMk/>
          <pc:sldMk cId="3070852689" sldId="316"/>
        </pc:sldMkLst>
        <pc:spChg chg="mod">
          <ac:chgData name="Vishan Jayasinghearachchi" userId="e0f191b0-af06-4f5a-b353-a7a1de994339" providerId="ADAL" clId="{4EAD7E6D-693A-4AC7-B068-86EA2D98532C}" dt="2023-03-13T00:03:18.314" v="8176" actId="20577"/>
          <ac:spMkLst>
            <pc:docMk/>
            <pc:sldMk cId="3070852689" sldId="316"/>
            <ac:spMk id="3" creationId="{2EBF19A4-7237-B811-1111-9FAFF64CC880}"/>
          </ac:spMkLst>
        </pc:spChg>
      </pc:sldChg>
      <pc:sldChg chg="addSp delSp modSp new mod modAnim">
        <pc:chgData name="Vishan Jayasinghearachchi" userId="e0f191b0-af06-4f5a-b353-a7a1de994339" providerId="ADAL" clId="{4EAD7E6D-693A-4AC7-B068-86EA2D98532C}" dt="2023-03-13T00:03:46.342" v="8179"/>
        <pc:sldMkLst>
          <pc:docMk/>
          <pc:sldMk cId="1407579551" sldId="317"/>
        </pc:sldMkLst>
        <pc:spChg chg="mod">
          <ac:chgData name="Vishan Jayasinghearachchi" userId="e0f191b0-af06-4f5a-b353-a7a1de994339" providerId="ADAL" clId="{4EAD7E6D-693A-4AC7-B068-86EA2D98532C}" dt="2023-03-12T18:54:52.489" v="910" actId="20577"/>
          <ac:spMkLst>
            <pc:docMk/>
            <pc:sldMk cId="1407579551" sldId="317"/>
            <ac:spMk id="2" creationId="{D87675BE-2787-65A2-6EF2-B38442777276}"/>
          </ac:spMkLst>
        </pc:spChg>
        <pc:spChg chg="mod">
          <ac:chgData name="Vishan Jayasinghearachchi" userId="e0f191b0-af06-4f5a-b353-a7a1de994339" providerId="ADAL" clId="{4EAD7E6D-693A-4AC7-B068-86EA2D98532C}" dt="2023-03-12T18:54:32.491" v="906" actId="20577"/>
          <ac:spMkLst>
            <pc:docMk/>
            <pc:sldMk cId="1407579551" sldId="317"/>
            <ac:spMk id="3" creationId="{177E86E9-AB87-A628-AC20-A16FFC28196E}"/>
          </ac:spMkLst>
        </pc:spChg>
        <pc:spChg chg="add mod">
          <ac:chgData name="Vishan Jayasinghearachchi" userId="e0f191b0-af06-4f5a-b353-a7a1de994339" providerId="ADAL" clId="{4EAD7E6D-693A-4AC7-B068-86EA2D98532C}" dt="2023-03-12T18:53:55.646" v="857" actId="122"/>
          <ac:spMkLst>
            <pc:docMk/>
            <pc:sldMk cId="1407579551" sldId="317"/>
            <ac:spMk id="8" creationId="{075D189A-32D2-9CBF-3304-C59F5A5B4D2E}"/>
          </ac:spMkLst>
        </pc:spChg>
        <pc:picChg chg="add del mod">
          <ac:chgData name="Vishan Jayasinghearachchi" userId="e0f191b0-af06-4f5a-b353-a7a1de994339" providerId="ADAL" clId="{4EAD7E6D-693A-4AC7-B068-86EA2D98532C}" dt="2023-03-12T18:51:18.439" v="786" actId="478"/>
          <ac:picMkLst>
            <pc:docMk/>
            <pc:sldMk cId="1407579551" sldId="317"/>
            <ac:picMk id="5" creationId="{E70C1E30-51C9-76A5-54D4-E5E1320EE8B1}"/>
          </ac:picMkLst>
        </pc:picChg>
        <pc:picChg chg="add mod">
          <ac:chgData name="Vishan Jayasinghearachchi" userId="e0f191b0-af06-4f5a-b353-a7a1de994339" providerId="ADAL" clId="{4EAD7E6D-693A-4AC7-B068-86EA2D98532C}" dt="2023-03-12T18:52:52.743" v="799" actId="1076"/>
          <ac:picMkLst>
            <pc:docMk/>
            <pc:sldMk cId="1407579551" sldId="317"/>
            <ac:picMk id="7" creationId="{85599818-C02E-40E2-61EE-5635C79A5161}"/>
          </ac:picMkLst>
        </pc:picChg>
      </pc:sldChg>
      <pc:sldChg chg="del">
        <pc:chgData name="Vishan Jayasinghearachchi" userId="e0f191b0-af06-4f5a-b353-a7a1de994339" providerId="ADAL" clId="{4EAD7E6D-693A-4AC7-B068-86EA2D98532C}" dt="2023-03-12T18:32:40.073" v="151" actId="47"/>
        <pc:sldMkLst>
          <pc:docMk/>
          <pc:sldMk cId="3144417173" sldId="317"/>
        </pc:sldMkLst>
      </pc:sldChg>
      <pc:sldChg chg="del">
        <pc:chgData name="Vishan Jayasinghearachchi" userId="e0f191b0-af06-4f5a-b353-a7a1de994339" providerId="ADAL" clId="{4EAD7E6D-693A-4AC7-B068-86EA2D98532C}" dt="2023-03-12T18:32:40.073" v="151" actId="47"/>
        <pc:sldMkLst>
          <pc:docMk/>
          <pc:sldMk cId="3252835840" sldId="318"/>
        </pc:sldMkLst>
      </pc:sldChg>
      <pc:sldChg chg="addSp modSp new mod modAnim">
        <pc:chgData name="Vishan Jayasinghearachchi" userId="e0f191b0-af06-4f5a-b353-a7a1de994339" providerId="ADAL" clId="{4EAD7E6D-693A-4AC7-B068-86EA2D98532C}" dt="2023-03-13T00:03:50.361" v="8180"/>
        <pc:sldMkLst>
          <pc:docMk/>
          <pc:sldMk cId="3986529950" sldId="318"/>
        </pc:sldMkLst>
        <pc:spChg chg="mod">
          <ac:chgData name="Vishan Jayasinghearachchi" userId="e0f191b0-af06-4f5a-b353-a7a1de994339" providerId="ADAL" clId="{4EAD7E6D-693A-4AC7-B068-86EA2D98532C}" dt="2023-03-12T18:55:01.053" v="911"/>
          <ac:spMkLst>
            <pc:docMk/>
            <pc:sldMk cId="3986529950" sldId="318"/>
            <ac:spMk id="2" creationId="{BBAE55C7-906D-DEF5-8711-12159D3E35B6}"/>
          </ac:spMkLst>
        </pc:spChg>
        <pc:spChg chg="mod">
          <ac:chgData name="Vishan Jayasinghearachchi" userId="e0f191b0-af06-4f5a-b353-a7a1de994339" providerId="ADAL" clId="{4EAD7E6D-693A-4AC7-B068-86EA2D98532C}" dt="2023-03-12T19:08:30.888" v="1475" actId="20577"/>
          <ac:spMkLst>
            <pc:docMk/>
            <pc:sldMk cId="3986529950" sldId="318"/>
            <ac:spMk id="3" creationId="{CFE36496-34D3-69A3-B4A3-2EF37C6ED0FC}"/>
          </ac:spMkLst>
        </pc:spChg>
        <pc:spChg chg="add mod">
          <ac:chgData name="Vishan Jayasinghearachchi" userId="e0f191b0-af06-4f5a-b353-a7a1de994339" providerId="ADAL" clId="{4EAD7E6D-693A-4AC7-B068-86EA2D98532C}" dt="2023-03-12T18:57:48.862" v="977" actId="20577"/>
          <ac:spMkLst>
            <pc:docMk/>
            <pc:sldMk cId="3986529950" sldId="318"/>
            <ac:spMk id="6" creationId="{04CFFAF9-B6E6-3254-C19B-22F8D64B7278}"/>
          </ac:spMkLst>
        </pc:spChg>
        <pc:picChg chg="add mod">
          <ac:chgData name="Vishan Jayasinghearachchi" userId="e0f191b0-af06-4f5a-b353-a7a1de994339" providerId="ADAL" clId="{4EAD7E6D-693A-4AC7-B068-86EA2D98532C}" dt="2023-03-12T18:57:14.315" v="961" actId="1076"/>
          <ac:picMkLst>
            <pc:docMk/>
            <pc:sldMk cId="3986529950" sldId="318"/>
            <ac:picMk id="5" creationId="{38089FF3-18E8-ABD6-52AB-5FF117546F31}"/>
          </ac:picMkLst>
        </pc:picChg>
      </pc:sldChg>
      <pc:sldChg chg="del">
        <pc:chgData name="Vishan Jayasinghearachchi" userId="e0f191b0-af06-4f5a-b353-a7a1de994339" providerId="ADAL" clId="{4EAD7E6D-693A-4AC7-B068-86EA2D98532C}" dt="2023-03-12T18:32:40.073" v="151" actId="47"/>
        <pc:sldMkLst>
          <pc:docMk/>
          <pc:sldMk cId="1067389911" sldId="319"/>
        </pc:sldMkLst>
      </pc:sldChg>
      <pc:sldChg chg="modSp new mod modAnim">
        <pc:chgData name="Vishan Jayasinghearachchi" userId="e0f191b0-af06-4f5a-b353-a7a1de994339" providerId="ADAL" clId="{4EAD7E6D-693A-4AC7-B068-86EA2D98532C}" dt="2023-03-13T00:03:58.163" v="8181"/>
        <pc:sldMkLst>
          <pc:docMk/>
          <pc:sldMk cId="2493266915" sldId="319"/>
        </pc:sldMkLst>
        <pc:spChg chg="mod">
          <ac:chgData name="Vishan Jayasinghearachchi" userId="e0f191b0-af06-4f5a-b353-a7a1de994339" providerId="ADAL" clId="{4EAD7E6D-693A-4AC7-B068-86EA2D98532C}" dt="2023-03-12T18:59:09.745" v="1114" actId="20577"/>
          <ac:spMkLst>
            <pc:docMk/>
            <pc:sldMk cId="2493266915" sldId="319"/>
            <ac:spMk id="2" creationId="{5D5568C2-2D00-BB79-2E0F-8E75FD00FD1F}"/>
          </ac:spMkLst>
        </pc:spChg>
        <pc:spChg chg="mod">
          <ac:chgData name="Vishan Jayasinghearachchi" userId="e0f191b0-af06-4f5a-b353-a7a1de994339" providerId="ADAL" clId="{4EAD7E6D-693A-4AC7-B068-86EA2D98532C}" dt="2023-03-12T19:01:06.999" v="1261" actId="20577"/>
          <ac:spMkLst>
            <pc:docMk/>
            <pc:sldMk cId="2493266915" sldId="319"/>
            <ac:spMk id="3" creationId="{905A7056-E5D2-88D9-A7E8-0B39253C62F7}"/>
          </ac:spMkLst>
        </pc:spChg>
      </pc:sldChg>
      <pc:sldChg chg="addSp modSp new mod">
        <pc:chgData name="Vishan Jayasinghearachchi" userId="e0f191b0-af06-4f5a-b353-a7a1de994339" providerId="ADAL" clId="{4EAD7E6D-693A-4AC7-B068-86EA2D98532C}" dt="2023-03-12T19:29:23.033" v="1997" actId="20577"/>
        <pc:sldMkLst>
          <pc:docMk/>
          <pc:sldMk cId="773575849" sldId="320"/>
        </pc:sldMkLst>
        <pc:spChg chg="mod">
          <ac:chgData name="Vishan Jayasinghearachchi" userId="e0f191b0-af06-4f5a-b353-a7a1de994339" providerId="ADAL" clId="{4EAD7E6D-693A-4AC7-B068-86EA2D98532C}" dt="2023-03-12T19:01:58.831" v="1263"/>
          <ac:spMkLst>
            <pc:docMk/>
            <pc:sldMk cId="773575849" sldId="320"/>
            <ac:spMk id="2" creationId="{77F1427F-1A83-FA02-233F-4AE3E806E060}"/>
          </ac:spMkLst>
        </pc:spChg>
        <pc:spChg chg="mod">
          <ac:chgData name="Vishan Jayasinghearachchi" userId="e0f191b0-af06-4f5a-b353-a7a1de994339" providerId="ADAL" clId="{4EAD7E6D-693A-4AC7-B068-86EA2D98532C}" dt="2023-03-12T19:28:31.030" v="1988" actId="20577"/>
          <ac:spMkLst>
            <pc:docMk/>
            <pc:sldMk cId="773575849" sldId="320"/>
            <ac:spMk id="3" creationId="{F89977F6-9588-9B8B-32B4-969E6448319E}"/>
          </ac:spMkLst>
        </pc:spChg>
        <pc:spChg chg="add mod">
          <ac:chgData name="Vishan Jayasinghearachchi" userId="e0f191b0-af06-4f5a-b353-a7a1de994339" providerId="ADAL" clId="{4EAD7E6D-693A-4AC7-B068-86EA2D98532C}" dt="2023-03-12T19:28:56.208" v="1995" actId="1038"/>
          <ac:spMkLst>
            <pc:docMk/>
            <pc:sldMk cId="773575849" sldId="320"/>
            <ac:spMk id="4" creationId="{385C3D40-D7C6-810C-47F3-9819B991771E}"/>
          </ac:spMkLst>
        </pc:spChg>
        <pc:spChg chg="add mod">
          <ac:chgData name="Vishan Jayasinghearachchi" userId="e0f191b0-af06-4f5a-b353-a7a1de994339" providerId="ADAL" clId="{4EAD7E6D-693A-4AC7-B068-86EA2D98532C}" dt="2023-03-12T19:29:23.033" v="1997" actId="20577"/>
          <ac:spMkLst>
            <pc:docMk/>
            <pc:sldMk cId="773575849" sldId="320"/>
            <ac:spMk id="5" creationId="{A3768207-7B5C-CAE3-4DD4-602389F94D9D}"/>
          </ac:spMkLst>
        </pc:spChg>
      </pc:sldChg>
      <pc:sldChg chg="del">
        <pc:chgData name="Vishan Jayasinghearachchi" userId="e0f191b0-af06-4f5a-b353-a7a1de994339" providerId="ADAL" clId="{4EAD7E6D-693A-4AC7-B068-86EA2D98532C}" dt="2023-03-12T18:32:40.073" v="151" actId="47"/>
        <pc:sldMkLst>
          <pc:docMk/>
          <pc:sldMk cId="1503743892" sldId="320"/>
        </pc:sldMkLst>
      </pc:sldChg>
      <pc:sldChg chg="del">
        <pc:chgData name="Vishan Jayasinghearachchi" userId="e0f191b0-af06-4f5a-b353-a7a1de994339" providerId="ADAL" clId="{4EAD7E6D-693A-4AC7-B068-86EA2D98532C}" dt="2023-03-12T18:32:40.073" v="151" actId="47"/>
        <pc:sldMkLst>
          <pc:docMk/>
          <pc:sldMk cId="1080721830" sldId="321"/>
        </pc:sldMkLst>
      </pc:sldChg>
      <pc:sldChg chg="addSp delSp modSp new mod">
        <pc:chgData name="Vishan Jayasinghearachchi" userId="e0f191b0-af06-4f5a-b353-a7a1de994339" providerId="ADAL" clId="{4EAD7E6D-693A-4AC7-B068-86EA2D98532C}" dt="2023-03-12T19:47:13.673" v="2570" actId="20577"/>
        <pc:sldMkLst>
          <pc:docMk/>
          <pc:sldMk cId="3952086290" sldId="321"/>
        </pc:sldMkLst>
        <pc:spChg chg="add del mod">
          <ac:chgData name="Vishan Jayasinghearachchi" userId="e0f191b0-af06-4f5a-b353-a7a1de994339" providerId="ADAL" clId="{4EAD7E6D-693A-4AC7-B068-86EA2D98532C}" dt="2023-03-12T19:18:22.045" v="1785" actId="478"/>
          <ac:spMkLst>
            <pc:docMk/>
            <pc:sldMk cId="3952086290" sldId="321"/>
            <ac:spMk id="2" creationId="{7C880996-8C4A-57F1-F9E8-7A965C3741FD}"/>
          </ac:spMkLst>
        </pc:spChg>
        <pc:spChg chg="add del mod">
          <ac:chgData name="Vishan Jayasinghearachchi" userId="e0f191b0-af06-4f5a-b353-a7a1de994339" providerId="ADAL" clId="{4EAD7E6D-693A-4AC7-B068-86EA2D98532C}" dt="2023-03-12T19:47:13.673" v="2570" actId="20577"/>
          <ac:spMkLst>
            <pc:docMk/>
            <pc:sldMk cId="3952086290" sldId="321"/>
            <ac:spMk id="3" creationId="{1EC42EC8-BD6F-E7BA-7C0D-F122430F8259}"/>
          </ac:spMkLst>
        </pc:spChg>
        <pc:spChg chg="add del mod">
          <ac:chgData name="Vishan Jayasinghearachchi" userId="e0f191b0-af06-4f5a-b353-a7a1de994339" providerId="ADAL" clId="{4EAD7E6D-693A-4AC7-B068-86EA2D98532C}" dt="2023-03-12T19:18:25.836" v="1786" actId="478"/>
          <ac:spMkLst>
            <pc:docMk/>
            <pc:sldMk cId="3952086290" sldId="321"/>
            <ac:spMk id="6" creationId="{A2135549-DB52-D151-B448-DBBD34FBAC99}"/>
          </ac:spMkLst>
        </pc:spChg>
        <pc:spChg chg="add del mod">
          <ac:chgData name="Vishan Jayasinghearachchi" userId="e0f191b0-af06-4f5a-b353-a7a1de994339" providerId="ADAL" clId="{4EAD7E6D-693A-4AC7-B068-86EA2D98532C}" dt="2023-03-12T19:21:47.231" v="1870" actId="1076"/>
          <ac:spMkLst>
            <pc:docMk/>
            <pc:sldMk cId="3952086290" sldId="321"/>
            <ac:spMk id="7" creationId="{1B18D2C8-C467-6717-3506-2AC4653A29F9}"/>
          </ac:spMkLst>
        </pc:spChg>
        <pc:spChg chg="add del mod">
          <ac:chgData name="Vishan Jayasinghearachchi" userId="e0f191b0-af06-4f5a-b353-a7a1de994339" providerId="ADAL" clId="{4EAD7E6D-693A-4AC7-B068-86EA2D98532C}" dt="2023-03-12T19:18:22.045" v="1785" actId="478"/>
          <ac:spMkLst>
            <pc:docMk/>
            <pc:sldMk cId="3952086290" sldId="321"/>
            <ac:spMk id="9" creationId="{5AA989B3-CBE1-55A3-FDA2-77C2C788789A}"/>
          </ac:spMkLst>
        </pc:spChg>
        <pc:spChg chg="add del mod">
          <ac:chgData name="Vishan Jayasinghearachchi" userId="e0f191b0-af06-4f5a-b353-a7a1de994339" providerId="ADAL" clId="{4EAD7E6D-693A-4AC7-B068-86EA2D98532C}" dt="2023-03-12T19:18:22.045" v="1785" actId="478"/>
          <ac:spMkLst>
            <pc:docMk/>
            <pc:sldMk cId="3952086290" sldId="321"/>
            <ac:spMk id="11" creationId="{1A20E972-BF9D-E206-185B-347694E714DA}"/>
          </ac:spMkLst>
        </pc:spChg>
        <pc:picChg chg="add del mod">
          <ac:chgData name="Vishan Jayasinghearachchi" userId="e0f191b0-af06-4f5a-b353-a7a1de994339" providerId="ADAL" clId="{4EAD7E6D-693A-4AC7-B068-86EA2D98532C}" dt="2023-03-12T19:21:47.231" v="1870" actId="1076"/>
          <ac:picMkLst>
            <pc:docMk/>
            <pc:sldMk cId="3952086290" sldId="321"/>
            <ac:picMk id="5" creationId="{33E2E879-E189-CBB7-C569-45927BE0C13C}"/>
          </ac:picMkLst>
        </pc:picChg>
      </pc:sldChg>
      <pc:sldChg chg="modSp new mod">
        <pc:chgData name="Vishan Jayasinghearachchi" userId="e0f191b0-af06-4f5a-b353-a7a1de994339" providerId="ADAL" clId="{4EAD7E6D-693A-4AC7-B068-86EA2D98532C}" dt="2023-03-13T00:04:09.751" v="8185" actId="20577"/>
        <pc:sldMkLst>
          <pc:docMk/>
          <pc:sldMk cId="3566871523" sldId="322"/>
        </pc:sldMkLst>
        <pc:spChg chg="mod">
          <ac:chgData name="Vishan Jayasinghearachchi" userId="e0f191b0-af06-4f5a-b353-a7a1de994339" providerId="ADAL" clId="{4EAD7E6D-693A-4AC7-B068-86EA2D98532C}" dt="2023-03-12T19:33:29.763" v="1998"/>
          <ac:spMkLst>
            <pc:docMk/>
            <pc:sldMk cId="3566871523" sldId="322"/>
            <ac:spMk id="2" creationId="{17EB2770-5C1E-9ECA-024C-79CD8CB052B3}"/>
          </ac:spMkLst>
        </pc:spChg>
        <pc:spChg chg="mod">
          <ac:chgData name="Vishan Jayasinghearachchi" userId="e0f191b0-af06-4f5a-b353-a7a1de994339" providerId="ADAL" clId="{4EAD7E6D-693A-4AC7-B068-86EA2D98532C}" dt="2023-03-13T00:04:09.751" v="8185" actId="20577"/>
          <ac:spMkLst>
            <pc:docMk/>
            <pc:sldMk cId="3566871523" sldId="322"/>
            <ac:spMk id="3" creationId="{61704DDA-611A-2FF4-1547-B83937F090DF}"/>
          </ac:spMkLst>
        </pc:spChg>
      </pc:sldChg>
      <pc:sldChg chg="del">
        <pc:chgData name="Vishan Jayasinghearachchi" userId="e0f191b0-af06-4f5a-b353-a7a1de994339" providerId="ADAL" clId="{4EAD7E6D-693A-4AC7-B068-86EA2D98532C}" dt="2023-03-12T18:32:40.073" v="151" actId="47"/>
        <pc:sldMkLst>
          <pc:docMk/>
          <pc:sldMk cId="4082637569" sldId="322"/>
        </pc:sldMkLst>
      </pc:sldChg>
      <pc:sldChg chg="modSp new mod">
        <pc:chgData name="Vishan Jayasinghearachchi" userId="e0f191b0-af06-4f5a-b353-a7a1de994339" providerId="ADAL" clId="{4EAD7E6D-693A-4AC7-B068-86EA2D98532C}" dt="2023-03-12T22:58:58.690" v="5431" actId="27636"/>
        <pc:sldMkLst>
          <pc:docMk/>
          <pc:sldMk cId="1904876425" sldId="323"/>
        </pc:sldMkLst>
        <pc:spChg chg="mod">
          <ac:chgData name="Vishan Jayasinghearachchi" userId="e0f191b0-af06-4f5a-b353-a7a1de994339" providerId="ADAL" clId="{4EAD7E6D-693A-4AC7-B068-86EA2D98532C}" dt="2023-03-12T20:25:52.213" v="3942" actId="313"/>
          <ac:spMkLst>
            <pc:docMk/>
            <pc:sldMk cId="1904876425" sldId="323"/>
            <ac:spMk id="2" creationId="{7776DF5B-B43F-8225-7A69-888EF4EC8C21}"/>
          </ac:spMkLst>
        </pc:spChg>
        <pc:spChg chg="mod">
          <ac:chgData name="Vishan Jayasinghearachchi" userId="e0f191b0-af06-4f5a-b353-a7a1de994339" providerId="ADAL" clId="{4EAD7E6D-693A-4AC7-B068-86EA2D98532C}" dt="2023-03-12T22:58:58.690" v="5431" actId="27636"/>
          <ac:spMkLst>
            <pc:docMk/>
            <pc:sldMk cId="1904876425" sldId="323"/>
            <ac:spMk id="3" creationId="{0873B592-D700-90B4-EACD-336945507956}"/>
          </ac:spMkLst>
        </pc:spChg>
      </pc:sldChg>
      <pc:sldChg chg="del">
        <pc:chgData name="Vishan Jayasinghearachchi" userId="e0f191b0-af06-4f5a-b353-a7a1de994339" providerId="ADAL" clId="{4EAD7E6D-693A-4AC7-B068-86EA2D98532C}" dt="2023-03-12T18:32:40.073" v="151" actId="47"/>
        <pc:sldMkLst>
          <pc:docMk/>
          <pc:sldMk cId="2392619657" sldId="323"/>
        </pc:sldMkLst>
      </pc:sldChg>
      <pc:sldChg chg="del">
        <pc:chgData name="Vishan Jayasinghearachchi" userId="e0f191b0-af06-4f5a-b353-a7a1de994339" providerId="ADAL" clId="{4EAD7E6D-693A-4AC7-B068-86EA2D98532C}" dt="2023-03-12T18:32:40.073" v="151" actId="47"/>
        <pc:sldMkLst>
          <pc:docMk/>
          <pc:sldMk cId="2073743124" sldId="324"/>
        </pc:sldMkLst>
      </pc:sldChg>
      <pc:sldChg chg="modSp new mod modNotesTx">
        <pc:chgData name="Vishan Jayasinghearachchi" userId="e0f191b0-af06-4f5a-b353-a7a1de994339" providerId="ADAL" clId="{4EAD7E6D-693A-4AC7-B068-86EA2D98532C}" dt="2023-03-12T20:22:44.159" v="3859" actId="20577"/>
        <pc:sldMkLst>
          <pc:docMk/>
          <pc:sldMk cId="2908364489" sldId="324"/>
        </pc:sldMkLst>
        <pc:spChg chg="mod">
          <ac:chgData name="Vishan Jayasinghearachchi" userId="e0f191b0-af06-4f5a-b353-a7a1de994339" providerId="ADAL" clId="{4EAD7E6D-693A-4AC7-B068-86EA2D98532C}" dt="2023-03-12T19:58:10.700" v="2594"/>
          <ac:spMkLst>
            <pc:docMk/>
            <pc:sldMk cId="2908364489" sldId="324"/>
            <ac:spMk id="2" creationId="{58DD3FE8-044C-14A4-C8FB-D5EF65714304}"/>
          </ac:spMkLst>
        </pc:spChg>
        <pc:spChg chg="mod">
          <ac:chgData name="Vishan Jayasinghearachchi" userId="e0f191b0-af06-4f5a-b353-a7a1de994339" providerId="ADAL" clId="{4EAD7E6D-693A-4AC7-B068-86EA2D98532C}" dt="2023-03-12T20:22:44.159" v="3859" actId="20577"/>
          <ac:spMkLst>
            <pc:docMk/>
            <pc:sldMk cId="2908364489" sldId="324"/>
            <ac:spMk id="3" creationId="{223DBEDE-A7B4-E5DD-C657-23BF7231C059}"/>
          </ac:spMkLst>
        </pc:spChg>
      </pc:sldChg>
      <pc:sldChg chg="modSp add mod">
        <pc:chgData name="Vishan Jayasinghearachchi" userId="e0f191b0-af06-4f5a-b353-a7a1de994339" providerId="ADAL" clId="{4EAD7E6D-693A-4AC7-B068-86EA2D98532C}" dt="2023-03-12T20:25:02.443" v="3902" actId="33524"/>
        <pc:sldMkLst>
          <pc:docMk/>
          <pc:sldMk cId="306201701" sldId="325"/>
        </pc:sldMkLst>
        <pc:spChg chg="mod">
          <ac:chgData name="Vishan Jayasinghearachchi" userId="e0f191b0-af06-4f5a-b353-a7a1de994339" providerId="ADAL" clId="{4EAD7E6D-693A-4AC7-B068-86EA2D98532C}" dt="2023-03-12T20:25:02.443" v="3902" actId="33524"/>
          <ac:spMkLst>
            <pc:docMk/>
            <pc:sldMk cId="306201701" sldId="325"/>
            <ac:spMk id="3" creationId="{223DBEDE-A7B4-E5DD-C657-23BF7231C059}"/>
          </ac:spMkLst>
        </pc:spChg>
      </pc:sldChg>
      <pc:sldChg chg="del">
        <pc:chgData name="Vishan Jayasinghearachchi" userId="e0f191b0-af06-4f5a-b353-a7a1de994339" providerId="ADAL" clId="{4EAD7E6D-693A-4AC7-B068-86EA2D98532C}" dt="2023-03-12T18:32:40.073" v="151" actId="47"/>
        <pc:sldMkLst>
          <pc:docMk/>
          <pc:sldMk cId="936534810" sldId="325"/>
        </pc:sldMkLst>
      </pc:sldChg>
      <pc:sldChg chg="del">
        <pc:chgData name="Vishan Jayasinghearachchi" userId="e0f191b0-af06-4f5a-b353-a7a1de994339" providerId="ADAL" clId="{4EAD7E6D-693A-4AC7-B068-86EA2D98532C}" dt="2023-03-12T18:32:40.073" v="151" actId="47"/>
        <pc:sldMkLst>
          <pc:docMk/>
          <pc:sldMk cId="852595723" sldId="326"/>
        </pc:sldMkLst>
      </pc:sldChg>
      <pc:sldChg chg="modSp new mod">
        <pc:chgData name="Vishan Jayasinghearachchi" userId="e0f191b0-af06-4f5a-b353-a7a1de994339" providerId="ADAL" clId="{4EAD7E6D-693A-4AC7-B068-86EA2D98532C}" dt="2023-03-12T22:23:25.282" v="4768" actId="20577"/>
        <pc:sldMkLst>
          <pc:docMk/>
          <pc:sldMk cId="2246948851" sldId="326"/>
        </pc:sldMkLst>
        <pc:spChg chg="mod">
          <ac:chgData name="Vishan Jayasinghearachchi" userId="e0f191b0-af06-4f5a-b353-a7a1de994339" providerId="ADAL" clId="{4EAD7E6D-693A-4AC7-B068-86EA2D98532C}" dt="2023-03-12T20:29:46.458" v="4207"/>
          <ac:spMkLst>
            <pc:docMk/>
            <pc:sldMk cId="2246948851" sldId="326"/>
            <ac:spMk id="2" creationId="{C26BC522-7BFA-7C1A-1DCC-1C9109621E0F}"/>
          </ac:spMkLst>
        </pc:spChg>
        <pc:spChg chg="mod">
          <ac:chgData name="Vishan Jayasinghearachchi" userId="e0f191b0-af06-4f5a-b353-a7a1de994339" providerId="ADAL" clId="{4EAD7E6D-693A-4AC7-B068-86EA2D98532C}" dt="2023-03-12T22:23:25.282" v="4768" actId="20577"/>
          <ac:spMkLst>
            <pc:docMk/>
            <pc:sldMk cId="2246948851" sldId="326"/>
            <ac:spMk id="3" creationId="{E1E43B59-483B-B16F-59DE-967F5EEF0CEE}"/>
          </ac:spMkLst>
        </pc:spChg>
      </pc:sldChg>
      <pc:sldChg chg="del">
        <pc:chgData name="Vishan Jayasinghearachchi" userId="e0f191b0-af06-4f5a-b353-a7a1de994339" providerId="ADAL" clId="{4EAD7E6D-693A-4AC7-B068-86EA2D98532C}" dt="2023-03-12T18:32:40.073" v="151" actId="47"/>
        <pc:sldMkLst>
          <pc:docMk/>
          <pc:sldMk cId="192440705" sldId="327"/>
        </pc:sldMkLst>
      </pc:sldChg>
      <pc:sldChg chg="modSp new mod ord">
        <pc:chgData name="Vishan Jayasinghearachchi" userId="e0f191b0-af06-4f5a-b353-a7a1de994339" providerId="ADAL" clId="{4EAD7E6D-693A-4AC7-B068-86EA2D98532C}" dt="2023-03-13T00:04:46.992" v="8189" actId="113"/>
        <pc:sldMkLst>
          <pc:docMk/>
          <pc:sldMk cId="2699507598" sldId="327"/>
        </pc:sldMkLst>
        <pc:spChg chg="mod">
          <ac:chgData name="Vishan Jayasinghearachchi" userId="e0f191b0-af06-4f5a-b353-a7a1de994339" providerId="ADAL" clId="{4EAD7E6D-693A-4AC7-B068-86EA2D98532C}" dt="2023-03-12T21:57:05.289" v="4490"/>
          <ac:spMkLst>
            <pc:docMk/>
            <pc:sldMk cId="2699507598" sldId="327"/>
            <ac:spMk id="2" creationId="{BBEB9276-1D64-150D-DEDD-A121A6A37438}"/>
          </ac:spMkLst>
        </pc:spChg>
        <pc:spChg chg="mod">
          <ac:chgData name="Vishan Jayasinghearachchi" userId="e0f191b0-af06-4f5a-b353-a7a1de994339" providerId="ADAL" clId="{4EAD7E6D-693A-4AC7-B068-86EA2D98532C}" dt="2023-03-13T00:04:46.992" v="8189" actId="113"/>
          <ac:spMkLst>
            <pc:docMk/>
            <pc:sldMk cId="2699507598" sldId="327"/>
            <ac:spMk id="3" creationId="{BDD9B457-12D3-FB1E-D772-43D37F9C7A84}"/>
          </ac:spMkLst>
        </pc:spChg>
      </pc:sldChg>
      <pc:sldChg chg="del">
        <pc:chgData name="Vishan Jayasinghearachchi" userId="e0f191b0-af06-4f5a-b353-a7a1de994339" providerId="ADAL" clId="{4EAD7E6D-693A-4AC7-B068-86EA2D98532C}" dt="2023-03-12T18:32:40.073" v="151" actId="47"/>
        <pc:sldMkLst>
          <pc:docMk/>
          <pc:sldMk cId="776157714" sldId="328"/>
        </pc:sldMkLst>
      </pc:sldChg>
      <pc:sldChg chg="modSp add mod ord">
        <pc:chgData name="Vishan Jayasinghearachchi" userId="e0f191b0-af06-4f5a-b353-a7a1de994339" providerId="ADAL" clId="{4EAD7E6D-693A-4AC7-B068-86EA2D98532C}" dt="2023-03-12T22:26:58.030" v="4854" actId="20577"/>
        <pc:sldMkLst>
          <pc:docMk/>
          <pc:sldMk cId="1867937868" sldId="328"/>
        </pc:sldMkLst>
        <pc:spChg chg="mod">
          <ac:chgData name="Vishan Jayasinghearachchi" userId="e0f191b0-af06-4f5a-b353-a7a1de994339" providerId="ADAL" clId="{4EAD7E6D-693A-4AC7-B068-86EA2D98532C}" dt="2023-03-12T22:26:58.030" v="4854" actId="20577"/>
          <ac:spMkLst>
            <pc:docMk/>
            <pc:sldMk cId="1867937868" sldId="328"/>
            <ac:spMk id="3" creationId="{BDD9B457-12D3-FB1E-D772-43D37F9C7A84}"/>
          </ac:spMkLst>
        </pc:spChg>
      </pc:sldChg>
      <pc:sldChg chg="del">
        <pc:chgData name="Vishan Jayasinghearachchi" userId="e0f191b0-af06-4f5a-b353-a7a1de994339" providerId="ADAL" clId="{4EAD7E6D-693A-4AC7-B068-86EA2D98532C}" dt="2023-03-12T18:32:40.073" v="151" actId="47"/>
        <pc:sldMkLst>
          <pc:docMk/>
          <pc:sldMk cId="1361248824" sldId="329"/>
        </pc:sldMkLst>
      </pc:sldChg>
      <pc:sldChg chg="modSp add mod">
        <pc:chgData name="Vishan Jayasinghearachchi" userId="e0f191b0-af06-4f5a-b353-a7a1de994339" providerId="ADAL" clId="{4EAD7E6D-693A-4AC7-B068-86EA2D98532C}" dt="2023-03-12T22:58:28.006" v="5417" actId="20577"/>
        <pc:sldMkLst>
          <pc:docMk/>
          <pc:sldMk cId="2502865754" sldId="329"/>
        </pc:sldMkLst>
        <pc:spChg chg="mod">
          <ac:chgData name="Vishan Jayasinghearachchi" userId="e0f191b0-af06-4f5a-b353-a7a1de994339" providerId="ADAL" clId="{4EAD7E6D-693A-4AC7-B068-86EA2D98532C}" dt="2023-03-12T22:58:28.006" v="5417" actId="20577"/>
          <ac:spMkLst>
            <pc:docMk/>
            <pc:sldMk cId="2502865754" sldId="329"/>
            <ac:spMk id="3" creationId="{BDD9B457-12D3-FB1E-D772-43D37F9C7A84}"/>
          </ac:spMkLst>
        </pc:spChg>
      </pc:sldChg>
      <pc:sldChg chg="del">
        <pc:chgData name="Vishan Jayasinghearachchi" userId="e0f191b0-af06-4f5a-b353-a7a1de994339" providerId="ADAL" clId="{4EAD7E6D-693A-4AC7-B068-86EA2D98532C}" dt="2023-03-12T18:32:40.073" v="151" actId="47"/>
        <pc:sldMkLst>
          <pc:docMk/>
          <pc:sldMk cId="3753512116" sldId="330"/>
        </pc:sldMkLst>
      </pc:sldChg>
      <pc:sldChg chg="modSp add mod">
        <pc:chgData name="Vishan Jayasinghearachchi" userId="e0f191b0-af06-4f5a-b353-a7a1de994339" providerId="ADAL" clId="{4EAD7E6D-693A-4AC7-B068-86EA2D98532C}" dt="2023-03-18T03:32:54.145" v="8980" actId="123"/>
        <pc:sldMkLst>
          <pc:docMk/>
          <pc:sldMk cId="3783630789" sldId="330"/>
        </pc:sldMkLst>
        <pc:spChg chg="mod">
          <ac:chgData name="Vishan Jayasinghearachchi" userId="e0f191b0-af06-4f5a-b353-a7a1de994339" providerId="ADAL" clId="{4EAD7E6D-693A-4AC7-B068-86EA2D98532C}" dt="2023-03-18T03:32:54.145" v="8980" actId="123"/>
          <ac:spMkLst>
            <pc:docMk/>
            <pc:sldMk cId="3783630789" sldId="330"/>
            <ac:spMk id="3" creationId="{BDD9B457-12D3-FB1E-D772-43D37F9C7A84}"/>
          </ac:spMkLst>
        </pc:spChg>
      </pc:sldChg>
      <pc:sldChg chg="modSp add mod">
        <pc:chgData name="Vishan Jayasinghearachchi" userId="e0f191b0-af06-4f5a-b353-a7a1de994339" providerId="ADAL" clId="{4EAD7E6D-693A-4AC7-B068-86EA2D98532C}" dt="2023-03-12T22:42:38.377" v="5105" actId="20577"/>
        <pc:sldMkLst>
          <pc:docMk/>
          <pc:sldMk cId="869576881" sldId="331"/>
        </pc:sldMkLst>
        <pc:spChg chg="mod">
          <ac:chgData name="Vishan Jayasinghearachchi" userId="e0f191b0-af06-4f5a-b353-a7a1de994339" providerId="ADAL" clId="{4EAD7E6D-693A-4AC7-B068-86EA2D98532C}" dt="2023-03-12T22:42:38.377" v="5105" actId="20577"/>
          <ac:spMkLst>
            <pc:docMk/>
            <pc:sldMk cId="869576881" sldId="331"/>
            <ac:spMk id="3" creationId="{BDD9B457-12D3-FB1E-D772-43D37F9C7A84}"/>
          </ac:spMkLst>
        </pc:spChg>
      </pc:sldChg>
      <pc:sldChg chg="del">
        <pc:chgData name="Vishan Jayasinghearachchi" userId="e0f191b0-af06-4f5a-b353-a7a1de994339" providerId="ADAL" clId="{4EAD7E6D-693A-4AC7-B068-86EA2D98532C}" dt="2023-03-12T18:32:40.073" v="151" actId="47"/>
        <pc:sldMkLst>
          <pc:docMk/>
          <pc:sldMk cId="2315124059" sldId="331"/>
        </pc:sldMkLst>
      </pc:sldChg>
      <pc:sldChg chg="del">
        <pc:chgData name="Vishan Jayasinghearachchi" userId="e0f191b0-af06-4f5a-b353-a7a1de994339" providerId="ADAL" clId="{4EAD7E6D-693A-4AC7-B068-86EA2D98532C}" dt="2023-03-12T18:32:40.073" v="151" actId="47"/>
        <pc:sldMkLst>
          <pc:docMk/>
          <pc:sldMk cId="1517390333" sldId="332"/>
        </pc:sldMkLst>
      </pc:sldChg>
      <pc:sldChg chg="addSp delSp modSp new mod">
        <pc:chgData name="Vishan Jayasinghearachchi" userId="e0f191b0-af06-4f5a-b353-a7a1de994339" providerId="ADAL" clId="{4EAD7E6D-693A-4AC7-B068-86EA2D98532C}" dt="2023-03-13T00:18:05.318" v="8889" actId="14100"/>
        <pc:sldMkLst>
          <pc:docMk/>
          <pc:sldMk cId="2006784368" sldId="332"/>
        </pc:sldMkLst>
        <pc:spChg chg="mod">
          <ac:chgData name="Vishan Jayasinghearachchi" userId="e0f191b0-af06-4f5a-b353-a7a1de994339" providerId="ADAL" clId="{4EAD7E6D-693A-4AC7-B068-86EA2D98532C}" dt="2023-03-12T22:11:25.808" v="4520"/>
          <ac:spMkLst>
            <pc:docMk/>
            <pc:sldMk cId="2006784368" sldId="332"/>
            <ac:spMk id="2" creationId="{B2689926-D450-C87E-AD7B-2A11E23B4E9F}"/>
          </ac:spMkLst>
        </pc:spChg>
        <pc:spChg chg="del">
          <ac:chgData name="Vishan Jayasinghearachchi" userId="e0f191b0-af06-4f5a-b353-a7a1de994339" providerId="ADAL" clId="{4EAD7E6D-693A-4AC7-B068-86EA2D98532C}" dt="2023-03-12T22:11:18.989" v="4519" actId="22"/>
          <ac:spMkLst>
            <pc:docMk/>
            <pc:sldMk cId="2006784368" sldId="332"/>
            <ac:spMk id="3" creationId="{0195A6F3-B8A5-A659-AA9F-FE65CF5EB727}"/>
          </ac:spMkLst>
        </pc:spChg>
        <pc:spChg chg="add del mod">
          <ac:chgData name="Vishan Jayasinghearachchi" userId="e0f191b0-af06-4f5a-b353-a7a1de994339" providerId="ADAL" clId="{4EAD7E6D-693A-4AC7-B068-86EA2D98532C}" dt="2023-03-12T22:12:23.502" v="4537" actId="21"/>
          <ac:spMkLst>
            <pc:docMk/>
            <pc:sldMk cId="2006784368" sldId="332"/>
            <ac:spMk id="6" creationId="{21DA52FB-1489-863F-8890-F8D133FC8B15}"/>
          </ac:spMkLst>
        </pc:spChg>
        <pc:spChg chg="add mod">
          <ac:chgData name="Vishan Jayasinghearachchi" userId="e0f191b0-af06-4f5a-b353-a7a1de994339" providerId="ADAL" clId="{4EAD7E6D-693A-4AC7-B068-86EA2D98532C}" dt="2023-03-13T00:18:05.318" v="8889" actId="14100"/>
          <ac:spMkLst>
            <pc:docMk/>
            <pc:sldMk cId="2006784368" sldId="332"/>
            <ac:spMk id="8" creationId="{82BFFD81-B047-3DC1-4267-9CECD84C7F6A}"/>
          </ac:spMkLst>
        </pc:spChg>
        <pc:spChg chg="add mod">
          <ac:chgData name="Vishan Jayasinghearachchi" userId="e0f191b0-af06-4f5a-b353-a7a1de994339" providerId="ADAL" clId="{4EAD7E6D-693A-4AC7-B068-86EA2D98532C}" dt="2023-03-12T22:12:39.800" v="4581" actId="1038"/>
          <ac:spMkLst>
            <pc:docMk/>
            <pc:sldMk cId="2006784368" sldId="332"/>
            <ac:spMk id="10" creationId="{A6323066-BF4D-D88D-3387-441CC6D3DEEB}"/>
          </ac:spMkLst>
        </pc:spChg>
        <pc:picChg chg="add del mod ord">
          <ac:chgData name="Vishan Jayasinghearachchi" userId="e0f191b0-af06-4f5a-b353-a7a1de994339" providerId="ADAL" clId="{4EAD7E6D-693A-4AC7-B068-86EA2D98532C}" dt="2023-03-12T22:12:23.502" v="4537" actId="21"/>
          <ac:picMkLst>
            <pc:docMk/>
            <pc:sldMk cId="2006784368" sldId="332"/>
            <ac:picMk id="5" creationId="{6427B347-483D-5C28-6821-C80BC08FECFF}"/>
          </ac:picMkLst>
        </pc:picChg>
        <pc:picChg chg="add mod">
          <ac:chgData name="Vishan Jayasinghearachchi" userId="e0f191b0-af06-4f5a-b353-a7a1de994339" providerId="ADAL" clId="{4EAD7E6D-693A-4AC7-B068-86EA2D98532C}" dt="2023-03-12T22:12:39.800" v="4581" actId="1038"/>
          <ac:picMkLst>
            <pc:docMk/>
            <pc:sldMk cId="2006784368" sldId="332"/>
            <ac:picMk id="9" creationId="{4173C7E1-B66C-5362-D24A-D0DEE4822059}"/>
          </ac:picMkLst>
        </pc:picChg>
      </pc:sldChg>
      <pc:sldChg chg="del">
        <pc:chgData name="Vishan Jayasinghearachchi" userId="e0f191b0-af06-4f5a-b353-a7a1de994339" providerId="ADAL" clId="{4EAD7E6D-693A-4AC7-B068-86EA2D98532C}" dt="2023-03-12T18:32:40.073" v="151" actId="47"/>
        <pc:sldMkLst>
          <pc:docMk/>
          <pc:sldMk cId="222349471" sldId="333"/>
        </pc:sldMkLst>
      </pc:sldChg>
      <pc:sldChg chg="modSp add mod ord">
        <pc:chgData name="Vishan Jayasinghearachchi" userId="e0f191b0-af06-4f5a-b353-a7a1de994339" providerId="ADAL" clId="{4EAD7E6D-693A-4AC7-B068-86EA2D98532C}" dt="2023-03-12T22:54:56.451" v="5366" actId="20577"/>
        <pc:sldMkLst>
          <pc:docMk/>
          <pc:sldMk cId="1195616647" sldId="333"/>
        </pc:sldMkLst>
        <pc:spChg chg="mod">
          <ac:chgData name="Vishan Jayasinghearachchi" userId="e0f191b0-af06-4f5a-b353-a7a1de994339" providerId="ADAL" clId="{4EAD7E6D-693A-4AC7-B068-86EA2D98532C}" dt="2023-03-12T22:54:56.451" v="5366" actId="20577"/>
          <ac:spMkLst>
            <pc:docMk/>
            <pc:sldMk cId="1195616647" sldId="333"/>
            <ac:spMk id="3" creationId="{BDD9B457-12D3-FB1E-D772-43D37F9C7A84}"/>
          </ac:spMkLst>
        </pc:spChg>
      </pc:sldChg>
      <pc:sldChg chg="del">
        <pc:chgData name="Vishan Jayasinghearachchi" userId="e0f191b0-af06-4f5a-b353-a7a1de994339" providerId="ADAL" clId="{4EAD7E6D-693A-4AC7-B068-86EA2D98532C}" dt="2023-03-12T18:32:40.073" v="151" actId="47"/>
        <pc:sldMkLst>
          <pc:docMk/>
          <pc:sldMk cId="308437520" sldId="334"/>
        </pc:sldMkLst>
      </pc:sldChg>
      <pc:sldChg chg="modSp new mod modAnim">
        <pc:chgData name="Vishan Jayasinghearachchi" userId="e0f191b0-af06-4f5a-b353-a7a1de994339" providerId="ADAL" clId="{4EAD7E6D-693A-4AC7-B068-86EA2D98532C}" dt="2023-03-13T00:12:45.838" v="8660"/>
        <pc:sldMkLst>
          <pc:docMk/>
          <pc:sldMk cId="3023555518" sldId="334"/>
        </pc:sldMkLst>
        <pc:spChg chg="mod">
          <ac:chgData name="Vishan Jayasinghearachchi" userId="e0f191b0-af06-4f5a-b353-a7a1de994339" providerId="ADAL" clId="{4EAD7E6D-693A-4AC7-B068-86EA2D98532C}" dt="2023-03-12T22:53:12.964" v="5303"/>
          <ac:spMkLst>
            <pc:docMk/>
            <pc:sldMk cId="3023555518" sldId="334"/>
            <ac:spMk id="2" creationId="{428E446F-DE18-60EF-CD38-3BDB01F7DB3E}"/>
          </ac:spMkLst>
        </pc:spChg>
        <pc:spChg chg="mod">
          <ac:chgData name="Vishan Jayasinghearachchi" userId="e0f191b0-af06-4f5a-b353-a7a1de994339" providerId="ADAL" clId="{4EAD7E6D-693A-4AC7-B068-86EA2D98532C}" dt="2023-03-13T00:12:34.381" v="8659" actId="20577"/>
          <ac:spMkLst>
            <pc:docMk/>
            <pc:sldMk cId="3023555518" sldId="334"/>
            <ac:spMk id="3" creationId="{5564134F-5225-BFEF-40D5-F1F00803E506}"/>
          </ac:spMkLst>
        </pc:spChg>
      </pc:sldChg>
      <pc:sldChg chg="addSp delSp modSp new mod ord">
        <pc:chgData name="Vishan Jayasinghearachchi" userId="e0f191b0-af06-4f5a-b353-a7a1de994339" providerId="ADAL" clId="{4EAD7E6D-693A-4AC7-B068-86EA2D98532C}" dt="2023-03-12T23:27:56.788" v="6730" actId="14100"/>
        <pc:sldMkLst>
          <pc:docMk/>
          <pc:sldMk cId="1599101800" sldId="335"/>
        </pc:sldMkLst>
        <pc:spChg chg="mod">
          <ac:chgData name="Vishan Jayasinghearachchi" userId="e0f191b0-af06-4f5a-b353-a7a1de994339" providerId="ADAL" clId="{4EAD7E6D-693A-4AC7-B068-86EA2D98532C}" dt="2023-03-12T22:59:50.324" v="5433" actId="20577"/>
          <ac:spMkLst>
            <pc:docMk/>
            <pc:sldMk cId="1599101800" sldId="335"/>
            <ac:spMk id="2" creationId="{1E9507F1-EA82-8DC3-A1D4-99D5993B5858}"/>
          </ac:spMkLst>
        </pc:spChg>
        <pc:spChg chg="del">
          <ac:chgData name="Vishan Jayasinghearachchi" userId="e0f191b0-af06-4f5a-b353-a7a1de994339" providerId="ADAL" clId="{4EAD7E6D-693A-4AC7-B068-86EA2D98532C}" dt="2023-03-12T23:02:50.358" v="5434" actId="22"/>
          <ac:spMkLst>
            <pc:docMk/>
            <pc:sldMk cId="1599101800" sldId="335"/>
            <ac:spMk id="3" creationId="{8FEF08FB-ABAB-562D-B91D-83D4F6C53CFA}"/>
          </ac:spMkLst>
        </pc:spChg>
        <pc:spChg chg="add mod">
          <ac:chgData name="Vishan Jayasinghearachchi" userId="e0f191b0-af06-4f5a-b353-a7a1de994339" providerId="ADAL" clId="{4EAD7E6D-693A-4AC7-B068-86EA2D98532C}" dt="2023-03-12T23:27:51.089" v="6729" actId="1076"/>
          <ac:spMkLst>
            <pc:docMk/>
            <pc:sldMk cId="1599101800" sldId="335"/>
            <ac:spMk id="8" creationId="{E1319354-3F2D-D883-E08A-02BE5CAEBFB5}"/>
          </ac:spMkLst>
        </pc:spChg>
        <pc:spChg chg="add mod">
          <ac:chgData name="Vishan Jayasinghearachchi" userId="e0f191b0-af06-4f5a-b353-a7a1de994339" providerId="ADAL" clId="{4EAD7E6D-693A-4AC7-B068-86EA2D98532C}" dt="2023-03-12T23:27:56.788" v="6730" actId="14100"/>
          <ac:spMkLst>
            <pc:docMk/>
            <pc:sldMk cId="1599101800" sldId="335"/>
            <ac:spMk id="9" creationId="{3B2A0DAC-AB30-8819-83FB-B4A2CA29EAAD}"/>
          </ac:spMkLst>
        </pc:spChg>
        <pc:picChg chg="add mod ord modCrop">
          <ac:chgData name="Vishan Jayasinghearachchi" userId="e0f191b0-af06-4f5a-b353-a7a1de994339" providerId="ADAL" clId="{4EAD7E6D-693A-4AC7-B068-86EA2D98532C}" dt="2023-03-12T23:11:02.076" v="5726" actId="1076"/>
          <ac:picMkLst>
            <pc:docMk/>
            <pc:sldMk cId="1599101800" sldId="335"/>
            <ac:picMk id="5" creationId="{9CDD1E4A-AA06-1E77-864C-6B85E5B27004}"/>
          </ac:picMkLst>
        </pc:picChg>
        <pc:picChg chg="add mod modCrop">
          <ac:chgData name="Vishan Jayasinghearachchi" userId="e0f191b0-af06-4f5a-b353-a7a1de994339" providerId="ADAL" clId="{4EAD7E6D-693A-4AC7-B068-86EA2D98532C}" dt="2023-03-12T23:10:59.998" v="5725" actId="1076"/>
          <ac:picMkLst>
            <pc:docMk/>
            <pc:sldMk cId="1599101800" sldId="335"/>
            <ac:picMk id="7" creationId="{B1389808-D7E7-7657-84B3-A6152FB031C8}"/>
          </ac:picMkLst>
        </pc:picChg>
      </pc:sldChg>
      <pc:sldChg chg="del">
        <pc:chgData name="Vishan Jayasinghearachchi" userId="e0f191b0-af06-4f5a-b353-a7a1de994339" providerId="ADAL" clId="{4EAD7E6D-693A-4AC7-B068-86EA2D98532C}" dt="2023-03-12T18:32:40.073" v="151" actId="47"/>
        <pc:sldMkLst>
          <pc:docMk/>
          <pc:sldMk cId="2651096295" sldId="335"/>
        </pc:sldMkLst>
      </pc:sldChg>
      <pc:sldChg chg="addSp delSp modSp add mod ord modAnim">
        <pc:chgData name="Vishan Jayasinghearachchi" userId="e0f191b0-af06-4f5a-b353-a7a1de994339" providerId="ADAL" clId="{4EAD7E6D-693A-4AC7-B068-86EA2D98532C}" dt="2023-03-13T00:05:30.710" v="8193"/>
        <pc:sldMkLst>
          <pc:docMk/>
          <pc:sldMk cId="129162761" sldId="336"/>
        </pc:sldMkLst>
        <pc:spChg chg="add del mod">
          <ac:chgData name="Vishan Jayasinghearachchi" userId="e0f191b0-af06-4f5a-b353-a7a1de994339" providerId="ADAL" clId="{4EAD7E6D-693A-4AC7-B068-86EA2D98532C}" dt="2023-03-12T23:05:02.467" v="5453" actId="478"/>
          <ac:spMkLst>
            <pc:docMk/>
            <pc:sldMk cId="129162761" sldId="336"/>
            <ac:spMk id="4" creationId="{B2BBA095-94B9-ED56-0B9C-BB3BA823EEBA}"/>
          </ac:spMkLst>
        </pc:spChg>
        <pc:spChg chg="add del mod">
          <ac:chgData name="Vishan Jayasinghearachchi" userId="e0f191b0-af06-4f5a-b353-a7a1de994339" providerId="ADAL" clId="{4EAD7E6D-693A-4AC7-B068-86EA2D98532C}" dt="2023-03-12T23:13:05.400" v="5829" actId="15"/>
          <ac:spMkLst>
            <pc:docMk/>
            <pc:sldMk cId="129162761" sldId="336"/>
            <ac:spMk id="8" creationId="{7B637975-7609-9812-5A64-9807AADF7AD3}"/>
          </ac:spMkLst>
        </pc:spChg>
        <pc:spChg chg="add del mod">
          <ac:chgData name="Vishan Jayasinghearachchi" userId="e0f191b0-af06-4f5a-b353-a7a1de994339" providerId="ADAL" clId="{4EAD7E6D-693A-4AC7-B068-86EA2D98532C}" dt="2023-03-12T23:05:07.569" v="5457"/>
          <ac:spMkLst>
            <pc:docMk/>
            <pc:sldMk cId="129162761" sldId="336"/>
            <ac:spMk id="9" creationId="{65A885AB-8CBE-050E-50FA-58BBEB25E59D}"/>
          </ac:spMkLst>
        </pc:spChg>
        <pc:picChg chg="add del">
          <ac:chgData name="Vishan Jayasinghearachchi" userId="e0f191b0-af06-4f5a-b353-a7a1de994339" providerId="ADAL" clId="{4EAD7E6D-693A-4AC7-B068-86EA2D98532C}" dt="2023-03-12T23:05:05.294" v="5455" actId="478"/>
          <ac:picMkLst>
            <pc:docMk/>
            <pc:sldMk cId="129162761" sldId="336"/>
            <ac:picMk id="5" creationId="{9CDD1E4A-AA06-1E77-864C-6B85E5B27004}"/>
          </ac:picMkLst>
        </pc:picChg>
        <pc:picChg chg="del">
          <ac:chgData name="Vishan Jayasinghearachchi" userId="e0f191b0-af06-4f5a-b353-a7a1de994339" providerId="ADAL" clId="{4EAD7E6D-693A-4AC7-B068-86EA2D98532C}" dt="2023-03-12T23:05:04.495" v="5454" actId="478"/>
          <ac:picMkLst>
            <pc:docMk/>
            <pc:sldMk cId="129162761" sldId="336"/>
            <ac:picMk id="7" creationId="{B1389808-D7E7-7657-84B3-A6152FB031C8}"/>
          </ac:picMkLst>
        </pc:picChg>
      </pc:sldChg>
      <pc:sldChg chg="del">
        <pc:chgData name="Vishan Jayasinghearachchi" userId="e0f191b0-af06-4f5a-b353-a7a1de994339" providerId="ADAL" clId="{4EAD7E6D-693A-4AC7-B068-86EA2D98532C}" dt="2023-03-12T18:32:40.073" v="151" actId="47"/>
        <pc:sldMkLst>
          <pc:docMk/>
          <pc:sldMk cId="171658143" sldId="336"/>
        </pc:sldMkLst>
      </pc:sldChg>
      <pc:sldChg chg="del">
        <pc:chgData name="Vishan Jayasinghearachchi" userId="e0f191b0-af06-4f5a-b353-a7a1de994339" providerId="ADAL" clId="{4EAD7E6D-693A-4AC7-B068-86EA2D98532C}" dt="2023-03-12T18:32:40.073" v="151" actId="47"/>
        <pc:sldMkLst>
          <pc:docMk/>
          <pc:sldMk cId="1941166950" sldId="337"/>
        </pc:sldMkLst>
      </pc:sldChg>
      <pc:sldChg chg="modSp new del mod ord">
        <pc:chgData name="Vishan Jayasinghearachchi" userId="e0f191b0-af06-4f5a-b353-a7a1de994339" providerId="ADAL" clId="{4EAD7E6D-693A-4AC7-B068-86EA2D98532C}" dt="2023-03-12T23:49:30.606" v="7356" actId="47"/>
        <pc:sldMkLst>
          <pc:docMk/>
          <pc:sldMk cId="3697964681" sldId="337"/>
        </pc:sldMkLst>
        <pc:spChg chg="mod">
          <ac:chgData name="Vishan Jayasinghearachchi" userId="e0f191b0-af06-4f5a-b353-a7a1de994339" providerId="ADAL" clId="{4EAD7E6D-693A-4AC7-B068-86EA2D98532C}" dt="2023-03-12T23:26:32.961" v="6703" actId="20577"/>
          <ac:spMkLst>
            <pc:docMk/>
            <pc:sldMk cId="3697964681" sldId="337"/>
            <ac:spMk id="2" creationId="{44FE34AD-2715-90EA-B395-1CD56513FE04}"/>
          </ac:spMkLst>
        </pc:spChg>
        <pc:spChg chg="mod">
          <ac:chgData name="Vishan Jayasinghearachchi" userId="e0f191b0-af06-4f5a-b353-a7a1de994339" providerId="ADAL" clId="{4EAD7E6D-693A-4AC7-B068-86EA2D98532C}" dt="2023-03-12T23:49:24.266" v="7355" actId="27636"/>
          <ac:spMkLst>
            <pc:docMk/>
            <pc:sldMk cId="3697964681" sldId="337"/>
            <ac:spMk id="3" creationId="{D089C0AD-A604-BF3E-4DFF-503FA0A615F5}"/>
          </ac:spMkLst>
        </pc:spChg>
      </pc:sldChg>
      <pc:sldChg chg="addSp modSp new mod">
        <pc:chgData name="Vishan Jayasinghearachchi" userId="e0f191b0-af06-4f5a-b353-a7a1de994339" providerId="ADAL" clId="{4EAD7E6D-693A-4AC7-B068-86EA2D98532C}" dt="2023-03-13T00:07:03.334" v="8204"/>
        <pc:sldMkLst>
          <pc:docMk/>
          <pc:sldMk cId="308372030" sldId="338"/>
        </pc:sldMkLst>
        <pc:spChg chg="mod">
          <ac:chgData name="Vishan Jayasinghearachchi" userId="e0f191b0-af06-4f5a-b353-a7a1de994339" providerId="ADAL" clId="{4EAD7E6D-693A-4AC7-B068-86EA2D98532C}" dt="2023-03-12T23:42:42.919" v="7043"/>
          <ac:spMkLst>
            <pc:docMk/>
            <pc:sldMk cId="308372030" sldId="338"/>
            <ac:spMk id="2" creationId="{0933E513-FBC1-8591-1F58-93C54C80F1FB}"/>
          </ac:spMkLst>
        </pc:spChg>
        <pc:spChg chg="mod">
          <ac:chgData name="Vishan Jayasinghearachchi" userId="e0f191b0-af06-4f5a-b353-a7a1de994339" providerId="ADAL" clId="{4EAD7E6D-693A-4AC7-B068-86EA2D98532C}" dt="2023-03-13T00:07:03.334" v="8204"/>
          <ac:spMkLst>
            <pc:docMk/>
            <pc:sldMk cId="308372030" sldId="338"/>
            <ac:spMk id="3" creationId="{BB3C6E8B-F04E-7BBA-AA24-9D6877E544BA}"/>
          </ac:spMkLst>
        </pc:spChg>
        <pc:spChg chg="add mod">
          <ac:chgData name="Vishan Jayasinghearachchi" userId="e0f191b0-af06-4f5a-b353-a7a1de994339" providerId="ADAL" clId="{4EAD7E6D-693A-4AC7-B068-86EA2D98532C}" dt="2023-03-12T23:28:51.024" v="6738" actId="1076"/>
          <ac:spMkLst>
            <pc:docMk/>
            <pc:sldMk cId="308372030" sldId="338"/>
            <ac:spMk id="5" creationId="{734E4B24-2C7A-84A1-5EDB-B8D11A225B9D}"/>
          </ac:spMkLst>
        </pc:spChg>
        <pc:picChg chg="add mod">
          <ac:chgData name="Vishan Jayasinghearachchi" userId="e0f191b0-af06-4f5a-b353-a7a1de994339" providerId="ADAL" clId="{4EAD7E6D-693A-4AC7-B068-86EA2D98532C}" dt="2023-03-12T23:28:51.024" v="6738" actId="1076"/>
          <ac:picMkLst>
            <pc:docMk/>
            <pc:sldMk cId="308372030" sldId="338"/>
            <ac:picMk id="4" creationId="{79BC45B1-CBFE-D9C8-B436-8AB65DD4DEAC}"/>
          </ac:picMkLst>
        </pc:picChg>
      </pc:sldChg>
      <pc:sldChg chg="del">
        <pc:chgData name="Vishan Jayasinghearachchi" userId="e0f191b0-af06-4f5a-b353-a7a1de994339" providerId="ADAL" clId="{4EAD7E6D-693A-4AC7-B068-86EA2D98532C}" dt="2023-03-12T18:32:40.073" v="151" actId="47"/>
        <pc:sldMkLst>
          <pc:docMk/>
          <pc:sldMk cId="2067348151" sldId="338"/>
        </pc:sldMkLst>
      </pc:sldChg>
      <pc:sldChg chg="del">
        <pc:chgData name="Vishan Jayasinghearachchi" userId="e0f191b0-af06-4f5a-b353-a7a1de994339" providerId="ADAL" clId="{4EAD7E6D-693A-4AC7-B068-86EA2D98532C}" dt="2023-03-12T18:32:40.073" v="151" actId="47"/>
        <pc:sldMkLst>
          <pc:docMk/>
          <pc:sldMk cId="352586285" sldId="339"/>
        </pc:sldMkLst>
      </pc:sldChg>
      <pc:sldChg chg="modSp new mod">
        <pc:chgData name="Vishan Jayasinghearachchi" userId="e0f191b0-af06-4f5a-b353-a7a1de994339" providerId="ADAL" clId="{4EAD7E6D-693A-4AC7-B068-86EA2D98532C}" dt="2023-03-13T00:07:25.987" v="8206" actId="20577"/>
        <pc:sldMkLst>
          <pc:docMk/>
          <pc:sldMk cId="2561363830" sldId="339"/>
        </pc:sldMkLst>
        <pc:spChg chg="mod">
          <ac:chgData name="Vishan Jayasinghearachchi" userId="e0f191b0-af06-4f5a-b353-a7a1de994339" providerId="ADAL" clId="{4EAD7E6D-693A-4AC7-B068-86EA2D98532C}" dt="2023-03-13T00:00:35.526" v="7948" actId="20577"/>
          <ac:spMkLst>
            <pc:docMk/>
            <pc:sldMk cId="2561363830" sldId="339"/>
            <ac:spMk id="2" creationId="{672E0054-B0DB-6DEA-48AD-B4AAD0AE18AB}"/>
          </ac:spMkLst>
        </pc:spChg>
        <pc:spChg chg="mod">
          <ac:chgData name="Vishan Jayasinghearachchi" userId="e0f191b0-af06-4f5a-b353-a7a1de994339" providerId="ADAL" clId="{4EAD7E6D-693A-4AC7-B068-86EA2D98532C}" dt="2023-03-13T00:07:25.987" v="8206" actId="20577"/>
          <ac:spMkLst>
            <pc:docMk/>
            <pc:sldMk cId="2561363830" sldId="339"/>
            <ac:spMk id="3" creationId="{B155D0BE-333B-6B7C-A8E2-62FB1D443543}"/>
          </ac:spMkLst>
        </pc:spChg>
      </pc:sldChg>
      <pc:sldChg chg="del">
        <pc:chgData name="Vishan Jayasinghearachchi" userId="e0f191b0-af06-4f5a-b353-a7a1de994339" providerId="ADAL" clId="{4EAD7E6D-693A-4AC7-B068-86EA2D98532C}" dt="2023-03-12T18:32:40.073" v="151" actId="47"/>
        <pc:sldMkLst>
          <pc:docMk/>
          <pc:sldMk cId="1130595137" sldId="340"/>
        </pc:sldMkLst>
      </pc:sldChg>
      <pc:sldChg chg="modSp add mod">
        <pc:chgData name="Vishan Jayasinghearachchi" userId="e0f191b0-af06-4f5a-b353-a7a1de994339" providerId="ADAL" clId="{4EAD7E6D-693A-4AC7-B068-86EA2D98532C}" dt="2023-03-12T23:49:14.329" v="7351" actId="27636"/>
        <pc:sldMkLst>
          <pc:docMk/>
          <pc:sldMk cId="1498138902" sldId="340"/>
        </pc:sldMkLst>
        <pc:spChg chg="mod">
          <ac:chgData name="Vishan Jayasinghearachchi" userId="e0f191b0-af06-4f5a-b353-a7a1de994339" providerId="ADAL" clId="{4EAD7E6D-693A-4AC7-B068-86EA2D98532C}" dt="2023-03-12T23:49:14.329" v="7351" actId="27636"/>
          <ac:spMkLst>
            <pc:docMk/>
            <pc:sldMk cId="1498138902" sldId="340"/>
            <ac:spMk id="3" creationId="{D089C0AD-A604-BF3E-4DFF-503FA0A615F5}"/>
          </ac:spMkLst>
        </pc:spChg>
      </pc:sldChg>
      <pc:sldChg chg="del">
        <pc:chgData name="Vishan Jayasinghearachchi" userId="e0f191b0-af06-4f5a-b353-a7a1de994339" providerId="ADAL" clId="{4EAD7E6D-693A-4AC7-B068-86EA2D98532C}" dt="2023-03-12T18:32:40.073" v="151" actId="47"/>
        <pc:sldMkLst>
          <pc:docMk/>
          <pc:sldMk cId="2176269006" sldId="341"/>
        </pc:sldMkLst>
      </pc:sldChg>
      <pc:sldChg chg="addSp delSp modSp new mod">
        <pc:chgData name="Vishan Jayasinghearachchi" userId="e0f191b0-af06-4f5a-b353-a7a1de994339" providerId="ADAL" clId="{4EAD7E6D-693A-4AC7-B068-86EA2D98532C}" dt="2023-03-12T23:44:45.481" v="7109" actId="20577"/>
        <pc:sldMkLst>
          <pc:docMk/>
          <pc:sldMk cId="3630273622" sldId="341"/>
        </pc:sldMkLst>
        <pc:spChg chg="mod">
          <ac:chgData name="Vishan Jayasinghearachchi" userId="e0f191b0-af06-4f5a-b353-a7a1de994339" providerId="ADAL" clId="{4EAD7E6D-693A-4AC7-B068-86EA2D98532C}" dt="2023-03-12T23:31:01.130" v="6818" actId="20577"/>
          <ac:spMkLst>
            <pc:docMk/>
            <pc:sldMk cId="3630273622" sldId="341"/>
            <ac:spMk id="2" creationId="{CF52376C-BC85-D31F-5D57-892EBBC683E1}"/>
          </ac:spMkLst>
        </pc:spChg>
        <pc:spChg chg="del">
          <ac:chgData name="Vishan Jayasinghearachchi" userId="e0f191b0-af06-4f5a-b353-a7a1de994339" providerId="ADAL" clId="{4EAD7E6D-693A-4AC7-B068-86EA2D98532C}" dt="2023-03-12T23:31:09.291" v="6819" actId="931"/>
          <ac:spMkLst>
            <pc:docMk/>
            <pc:sldMk cId="3630273622" sldId="341"/>
            <ac:spMk id="3" creationId="{7F128997-2D1A-8ADC-937D-968A671A234D}"/>
          </ac:spMkLst>
        </pc:spChg>
        <pc:spChg chg="add mod">
          <ac:chgData name="Vishan Jayasinghearachchi" userId="e0f191b0-af06-4f5a-b353-a7a1de994339" providerId="ADAL" clId="{4EAD7E6D-693A-4AC7-B068-86EA2D98532C}" dt="2023-03-12T23:31:32.384" v="6833" actId="1076"/>
          <ac:spMkLst>
            <pc:docMk/>
            <pc:sldMk cId="3630273622" sldId="341"/>
            <ac:spMk id="6" creationId="{EE866A1D-2A98-DC35-3867-CDD6B354A612}"/>
          </ac:spMkLst>
        </pc:spChg>
        <pc:spChg chg="add mod">
          <ac:chgData name="Vishan Jayasinghearachchi" userId="e0f191b0-af06-4f5a-b353-a7a1de994339" providerId="ADAL" clId="{4EAD7E6D-693A-4AC7-B068-86EA2D98532C}" dt="2023-03-12T23:44:45.481" v="7109" actId="20577"/>
          <ac:spMkLst>
            <pc:docMk/>
            <pc:sldMk cId="3630273622" sldId="341"/>
            <ac:spMk id="8" creationId="{CAA1FC6B-0FCC-BBCF-EEED-F8D53CFDA15E}"/>
          </ac:spMkLst>
        </pc:spChg>
        <pc:picChg chg="add del mod">
          <ac:chgData name="Vishan Jayasinghearachchi" userId="e0f191b0-af06-4f5a-b353-a7a1de994339" providerId="ADAL" clId="{4EAD7E6D-693A-4AC7-B068-86EA2D98532C}" dt="2023-03-12T23:40:16.320" v="6991" actId="21"/>
          <ac:picMkLst>
            <pc:docMk/>
            <pc:sldMk cId="3630273622" sldId="341"/>
            <ac:picMk id="5" creationId="{6B3F84A9-D609-601A-F104-1B8DF7219FF1}"/>
          </ac:picMkLst>
        </pc:picChg>
        <pc:picChg chg="add mod">
          <ac:chgData name="Vishan Jayasinghearachchi" userId="e0f191b0-af06-4f5a-b353-a7a1de994339" providerId="ADAL" clId="{4EAD7E6D-693A-4AC7-B068-86EA2D98532C}" dt="2023-03-12T23:40:27.476" v="6996" actId="1076"/>
          <ac:picMkLst>
            <pc:docMk/>
            <pc:sldMk cId="3630273622" sldId="341"/>
            <ac:picMk id="9" creationId="{5DB51281-564A-E7E2-6F3F-6B902A809427}"/>
          </ac:picMkLst>
        </pc:picChg>
      </pc:sldChg>
      <pc:sldChg chg="del">
        <pc:chgData name="Vishan Jayasinghearachchi" userId="e0f191b0-af06-4f5a-b353-a7a1de994339" providerId="ADAL" clId="{4EAD7E6D-693A-4AC7-B068-86EA2D98532C}" dt="2023-03-12T18:32:40.073" v="151" actId="47"/>
        <pc:sldMkLst>
          <pc:docMk/>
          <pc:sldMk cId="2180233428" sldId="342"/>
        </pc:sldMkLst>
      </pc:sldChg>
      <pc:sldChg chg="addSp delSp modSp add mod modAnim">
        <pc:chgData name="Vishan Jayasinghearachchi" userId="e0f191b0-af06-4f5a-b353-a7a1de994339" providerId="ADAL" clId="{4EAD7E6D-693A-4AC7-B068-86EA2D98532C}" dt="2023-03-13T00:05:59.866" v="8196"/>
        <pc:sldMkLst>
          <pc:docMk/>
          <pc:sldMk cId="3869437660" sldId="342"/>
        </pc:sldMkLst>
        <pc:spChg chg="add del mod">
          <ac:chgData name="Vishan Jayasinghearachchi" userId="e0f191b0-af06-4f5a-b353-a7a1de994339" providerId="ADAL" clId="{4EAD7E6D-693A-4AC7-B068-86EA2D98532C}" dt="2023-03-12T23:39:45.183" v="6984" actId="20577"/>
          <ac:spMkLst>
            <pc:docMk/>
            <pc:sldMk cId="3869437660" sldId="342"/>
            <ac:spMk id="4" creationId="{2AEC4442-4FCC-18AD-DC1B-6AEF3A35B99C}"/>
          </ac:spMkLst>
        </pc:spChg>
        <pc:spChg chg="del">
          <ac:chgData name="Vishan Jayasinghearachchi" userId="e0f191b0-af06-4f5a-b353-a7a1de994339" providerId="ADAL" clId="{4EAD7E6D-693A-4AC7-B068-86EA2D98532C}" dt="2023-03-12T23:37:13.244" v="6901" actId="478"/>
          <ac:spMkLst>
            <pc:docMk/>
            <pc:sldMk cId="3869437660" sldId="342"/>
            <ac:spMk id="6" creationId="{EE866A1D-2A98-DC35-3867-CDD6B354A612}"/>
          </ac:spMkLst>
        </pc:spChg>
        <pc:spChg chg="add del mod">
          <ac:chgData name="Vishan Jayasinghearachchi" userId="e0f191b0-af06-4f5a-b353-a7a1de994339" providerId="ADAL" clId="{4EAD7E6D-693A-4AC7-B068-86EA2D98532C}" dt="2023-03-12T23:32:32.087" v="6837"/>
          <ac:spMkLst>
            <pc:docMk/>
            <pc:sldMk cId="3869437660" sldId="342"/>
            <ac:spMk id="7" creationId="{3025E76B-AF4C-B1B7-708A-37689B6CB36A}"/>
          </ac:spMkLst>
        </pc:spChg>
        <pc:spChg chg="add del">
          <ac:chgData name="Vishan Jayasinghearachchi" userId="e0f191b0-af06-4f5a-b353-a7a1de994339" providerId="ADAL" clId="{4EAD7E6D-693A-4AC7-B068-86EA2D98532C}" dt="2023-03-12T23:32:39.872" v="6842"/>
          <ac:spMkLst>
            <pc:docMk/>
            <pc:sldMk cId="3869437660" sldId="342"/>
            <ac:spMk id="8" creationId="{06123B8F-9988-5F99-519F-B1E9026E7FA1}"/>
          </ac:spMkLst>
        </pc:spChg>
        <pc:picChg chg="del">
          <ac:chgData name="Vishan Jayasinghearachchi" userId="e0f191b0-af06-4f5a-b353-a7a1de994339" providerId="ADAL" clId="{4EAD7E6D-693A-4AC7-B068-86EA2D98532C}" dt="2023-03-12T23:32:23.876" v="6835" actId="478"/>
          <ac:picMkLst>
            <pc:docMk/>
            <pc:sldMk cId="3869437660" sldId="342"/>
            <ac:picMk id="5" creationId="{6B3F84A9-D609-601A-F104-1B8DF7219FF1}"/>
          </ac:picMkLst>
        </pc:picChg>
      </pc:sldChg>
      <pc:sldChg chg="modSp new del mod ord">
        <pc:chgData name="Vishan Jayasinghearachchi" userId="e0f191b0-af06-4f5a-b353-a7a1de994339" providerId="ADAL" clId="{4EAD7E6D-693A-4AC7-B068-86EA2D98532C}" dt="2023-03-12T23:40:11.969" v="6989" actId="2696"/>
        <pc:sldMkLst>
          <pc:docMk/>
          <pc:sldMk cId="3221281531" sldId="343"/>
        </pc:sldMkLst>
        <pc:spChg chg="mod">
          <ac:chgData name="Vishan Jayasinghearachchi" userId="e0f191b0-af06-4f5a-b353-a7a1de994339" providerId="ADAL" clId="{4EAD7E6D-693A-4AC7-B068-86EA2D98532C}" dt="2023-03-12T23:40:01.934" v="6988"/>
          <ac:spMkLst>
            <pc:docMk/>
            <pc:sldMk cId="3221281531" sldId="343"/>
            <ac:spMk id="2" creationId="{9208DB16-698B-EBDB-843F-4ED96E22BA6D}"/>
          </ac:spMkLst>
        </pc:spChg>
      </pc:sldChg>
      <pc:sldChg chg="modSp add mod">
        <pc:chgData name="Vishan Jayasinghearachchi" userId="e0f191b0-af06-4f5a-b353-a7a1de994339" providerId="ADAL" clId="{4EAD7E6D-693A-4AC7-B068-86EA2D98532C}" dt="2023-03-12T23:50:30.196" v="7404" actId="20577"/>
        <pc:sldMkLst>
          <pc:docMk/>
          <pc:sldMk cId="3509897311" sldId="343"/>
        </pc:sldMkLst>
        <pc:spChg chg="mod">
          <ac:chgData name="Vishan Jayasinghearachchi" userId="e0f191b0-af06-4f5a-b353-a7a1de994339" providerId="ADAL" clId="{4EAD7E6D-693A-4AC7-B068-86EA2D98532C}" dt="2023-03-12T23:50:30.196" v="7404" actId="20577"/>
          <ac:spMkLst>
            <pc:docMk/>
            <pc:sldMk cId="3509897311" sldId="343"/>
            <ac:spMk id="3" creationId="{D089C0AD-A604-BF3E-4DFF-503FA0A615F5}"/>
          </ac:spMkLst>
        </pc:spChg>
      </pc:sldChg>
      <pc:sldChg chg="modSp new mod ord">
        <pc:chgData name="Vishan Jayasinghearachchi" userId="e0f191b0-af06-4f5a-b353-a7a1de994339" providerId="ADAL" clId="{4EAD7E6D-693A-4AC7-B068-86EA2D98532C}" dt="2023-03-13T00:02:02.926" v="8022" actId="20577"/>
        <pc:sldMkLst>
          <pc:docMk/>
          <pc:sldMk cId="2819411322" sldId="344"/>
        </pc:sldMkLst>
        <pc:spChg chg="mod">
          <ac:chgData name="Vishan Jayasinghearachchi" userId="e0f191b0-af06-4f5a-b353-a7a1de994339" providerId="ADAL" clId="{4EAD7E6D-693A-4AC7-B068-86EA2D98532C}" dt="2023-03-13T00:00:29.801" v="7941" actId="20577"/>
          <ac:spMkLst>
            <pc:docMk/>
            <pc:sldMk cId="2819411322" sldId="344"/>
            <ac:spMk id="2" creationId="{7CC2D352-3DE7-5019-9606-E2387AFD3145}"/>
          </ac:spMkLst>
        </pc:spChg>
        <pc:spChg chg="mod">
          <ac:chgData name="Vishan Jayasinghearachchi" userId="e0f191b0-af06-4f5a-b353-a7a1de994339" providerId="ADAL" clId="{4EAD7E6D-693A-4AC7-B068-86EA2D98532C}" dt="2023-03-13T00:02:02.926" v="8022" actId="20577"/>
          <ac:spMkLst>
            <pc:docMk/>
            <pc:sldMk cId="2819411322" sldId="344"/>
            <ac:spMk id="3" creationId="{6317B11B-5CDE-1534-5970-5F59E7D3997C}"/>
          </ac:spMkLst>
        </pc:spChg>
      </pc:sldChg>
      <pc:sldChg chg="modSp new mod">
        <pc:chgData name="Vishan Jayasinghearachchi" userId="e0f191b0-af06-4f5a-b353-a7a1de994339" providerId="ADAL" clId="{4EAD7E6D-693A-4AC7-B068-86EA2D98532C}" dt="2023-03-13T00:13:53.189" v="8672" actId="20577"/>
        <pc:sldMkLst>
          <pc:docMk/>
          <pc:sldMk cId="4226836410" sldId="345"/>
        </pc:sldMkLst>
        <pc:spChg chg="mod">
          <ac:chgData name="Vishan Jayasinghearachchi" userId="e0f191b0-af06-4f5a-b353-a7a1de994339" providerId="ADAL" clId="{4EAD7E6D-693A-4AC7-B068-86EA2D98532C}" dt="2023-03-13T00:13:50.252" v="8668" actId="20577"/>
          <ac:spMkLst>
            <pc:docMk/>
            <pc:sldMk cId="4226836410" sldId="345"/>
            <ac:spMk id="2" creationId="{158C625E-061C-0C16-33ED-59EA88375958}"/>
          </ac:spMkLst>
        </pc:spChg>
        <pc:spChg chg="mod">
          <ac:chgData name="Vishan Jayasinghearachchi" userId="e0f191b0-af06-4f5a-b353-a7a1de994339" providerId="ADAL" clId="{4EAD7E6D-693A-4AC7-B068-86EA2D98532C}" dt="2023-03-13T00:13:53.189" v="8672" actId="20577"/>
          <ac:spMkLst>
            <pc:docMk/>
            <pc:sldMk cId="4226836410" sldId="345"/>
            <ac:spMk id="3" creationId="{ACEB2ED2-6478-A612-650A-387D0D437530}"/>
          </ac:spMkLst>
        </pc:spChg>
      </pc:sldChg>
      <pc:sldChg chg="new del ord">
        <pc:chgData name="Vishan Jayasinghearachchi" userId="e0f191b0-af06-4f5a-b353-a7a1de994339" providerId="ADAL" clId="{4EAD7E6D-693A-4AC7-B068-86EA2D98532C}" dt="2023-03-13T00:14:41.731" v="8676" actId="47"/>
        <pc:sldMkLst>
          <pc:docMk/>
          <pc:sldMk cId="1380926297" sldId="346"/>
        </pc:sldMkLst>
      </pc:sldChg>
      <pc:sldChg chg="addSp delSp modSp new mod ord">
        <pc:chgData name="Vishan Jayasinghearachchi" userId="e0f191b0-af06-4f5a-b353-a7a1de994339" providerId="ADAL" clId="{4EAD7E6D-693A-4AC7-B068-86EA2D98532C}" dt="2023-03-13T00:15:43.282" v="8695"/>
        <pc:sldMkLst>
          <pc:docMk/>
          <pc:sldMk cId="3271605941" sldId="346"/>
        </pc:sldMkLst>
        <pc:spChg chg="mod">
          <ac:chgData name="Vishan Jayasinghearachchi" userId="e0f191b0-af06-4f5a-b353-a7a1de994339" providerId="ADAL" clId="{4EAD7E6D-693A-4AC7-B068-86EA2D98532C}" dt="2023-03-13T00:14:54.850" v="8678"/>
          <ac:spMkLst>
            <pc:docMk/>
            <pc:sldMk cId="3271605941" sldId="346"/>
            <ac:spMk id="2" creationId="{3EBAE82A-E1C2-4703-3A95-105B50ACB88C}"/>
          </ac:spMkLst>
        </pc:spChg>
        <pc:spChg chg="del">
          <ac:chgData name="Vishan Jayasinghearachchi" userId="e0f191b0-af06-4f5a-b353-a7a1de994339" providerId="ADAL" clId="{4EAD7E6D-693A-4AC7-B068-86EA2D98532C}" dt="2023-03-13T00:14:58.814" v="8679" actId="931"/>
          <ac:spMkLst>
            <pc:docMk/>
            <pc:sldMk cId="3271605941" sldId="346"/>
            <ac:spMk id="3" creationId="{3C1E5DFA-71C6-A94C-E957-AA1C88DFE927}"/>
          </ac:spMkLst>
        </pc:spChg>
        <pc:spChg chg="add mod">
          <ac:chgData name="Vishan Jayasinghearachchi" userId="e0f191b0-af06-4f5a-b353-a7a1de994339" providerId="ADAL" clId="{4EAD7E6D-693A-4AC7-B068-86EA2D98532C}" dt="2023-03-13T00:15:26.168" v="8693" actId="1076"/>
          <ac:spMkLst>
            <pc:docMk/>
            <pc:sldMk cId="3271605941" sldId="346"/>
            <ac:spMk id="6" creationId="{B492A8B5-666F-4CD0-EC16-9D0D1F9378C9}"/>
          </ac:spMkLst>
        </pc:spChg>
        <pc:picChg chg="add mod">
          <ac:chgData name="Vishan Jayasinghearachchi" userId="e0f191b0-af06-4f5a-b353-a7a1de994339" providerId="ADAL" clId="{4EAD7E6D-693A-4AC7-B068-86EA2D98532C}" dt="2023-03-13T00:15:00.686" v="8680" actId="27614"/>
          <ac:picMkLst>
            <pc:docMk/>
            <pc:sldMk cId="3271605941" sldId="346"/>
            <ac:picMk id="5" creationId="{C27B0278-B41A-7E94-22CB-29FC1B7DDFC4}"/>
          </ac:picMkLst>
        </pc:picChg>
      </pc:sldChg>
      <pc:sldChg chg="addSp delSp modSp new mod">
        <pc:chgData name="Vishan Jayasinghearachchi" userId="e0f191b0-af06-4f5a-b353-a7a1de994339" providerId="ADAL" clId="{4EAD7E6D-693A-4AC7-B068-86EA2D98532C}" dt="2023-03-18T03:34:37.722" v="9025" actId="1076"/>
        <pc:sldMkLst>
          <pc:docMk/>
          <pc:sldMk cId="1120654999" sldId="347"/>
        </pc:sldMkLst>
        <pc:spChg chg="mod">
          <ac:chgData name="Vishan Jayasinghearachchi" userId="e0f191b0-af06-4f5a-b353-a7a1de994339" providerId="ADAL" clId="{4EAD7E6D-693A-4AC7-B068-86EA2D98532C}" dt="2023-03-15T09:55:25.140" v="8939"/>
          <ac:spMkLst>
            <pc:docMk/>
            <pc:sldMk cId="1120654999" sldId="347"/>
            <ac:spMk id="2" creationId="{DB74D346-57B9-C2F7-985A-7B59139CA600}"/>
          </ac:spMkLst>
        </pc:spChg>
        <pc:spChg chg="add mod">
          <ac:chgData name="Vishan Jayasinghearachchi" userId="e0f191b0-af06-4f5a-b353-a7a1de994339" providerId="ADAL" clId="{4EAD7E6D-693A-4AC7-B068-86EA2D98532C}" dt="2023-03-18T03:34:22.565" v="9023"/>
          <ac:spMkLst>
            <pc:docMk/>
            <pc:sldMk cId="1120654999" sldId="347"/>
            <ac:spMk id="3" creationId="{BB0D6195-54F9-F594-D841-E096E1FE1977}"/>
          </ac:spMkLst>
        </pc:spChg>
        <pc:spChg chg="del">
          <ac:chgData name="Vishan Jayasinghearachchi" userId="e0f191b0-af06-4f5a-b353-a7a1de994339" providerId="ADAL" clId="{4EAD7E6D-693A-4AC7-B068-86EA2D98532C}" dt="2023-03-15T09:54:00.388" v="8909" actId="931"/>
          <ac:spMkLst>
            <pc:docMk/>
            <pc:sldMk cId="1120654999" sldId="347"/>
            <ac:spMk id="3" creationId="{C475C0D8-2807-06C3-CCBF-21ED13AF74E6}"/>
          </ac:spMkLst>
        </pc:spChg>
        <pc:spChg chg="add mod">
          <ac:chgData name="Vishan Jayasinghearachchi" userId="e0f191b0-af06-4f5a-b353-a7a1de994339" providerId="ADAL" clId="{4EAD7E6D-693A-4AC7-B068-86EA2D98532C}" dt="2023-03-18T03:34:37.722" v="9025" actId="1076"/>
          <ac:spMkLst>
            <pc:docMk/>
            <pc:sldMk cId="1120654999" sldId="347"/>
            <ac:spMk id="6" creationId="{9237D551-7DF9-39C9-D97B-41644CE0F12D}"/>
          </ac:spMkLst>
        </pc:spChg>
        <pc:picChg chg="add mod">
          <ac:chgData name="Vishan Jayasinghearachchi" userId="e0f191b0-af06-4f5a-b353-a7a1de994339" providerId="ADAL" clId="{4EAD7E6D-693A-4AC7-B068-86EA2D98532C}" dt="2023-03-15T09:54:03.695" v="8911" actId="962"/>
          <ac:picMkLst>
            <pc:docMk/>
            <pc:sldMk cId="1120654999" sldId="347"/>
            <ac:picMk id="5" creationId="{C5C98313-D325-CA93-D006-D2C4A004E938}"/>
          </ac:picMkLst>
        </pc:picChg>
      </pc:sldChg>
      <pc:sldChg chg="addSp delSp modSp new mod">
        <pc:chgData name="Vishan Jayasinghearachchi" userId="e0f191b0-af06-4f5a-b353-a7a1de994339" providerId="ADAL" clId="{4EAD7E6D-693A-4AC7-B068-86EA2D98532C}" dt="2023-03-18T03:31:23.779" v="8961" actId="1076"/>
        <pc:sldMkLst>
          <pc:docMk/>
          <pc:sldMk cId="152777231" sldId="348"/>
        </pc:sldMkLst>
        <pc:spChg chg="mod">
          <ac:chgData name="Vishan Jayasinghearachchi" userId="e0f191b0-af06-4f5a-b353-a7a1de994339" providerId="ADAL" clId="{4EAD7E6D-693A-4AC7-B068-86EA2D98532C}" dt="2023-03-18T03:29:17.649" v="8941"/>
          <ac:spMkLst>
            <pc:docMk/>
            <pc:sldMk cId="152777231" sldId="348"/>
            <ac:spMk id="2" creationId="{39FA7C10-872E-EA3F-A805-28D3B987D3DF}"/>
          </ac:spMkLst>
        </pc:spChg>
        <pc:spChg chg="del">
          <ac:chgData name="Vishan Jayasinghearachchi" userId="e0f191b0-af06-4f5a-b353-a7a1de994339" providerId="ADAL" clId="{4EAD7E6D-693A-4AC7-B068-86EA2D98532C}" dt="2023-03-18T03:29:41.182" v="8942" actId="931"/>
          <ac:spMkLst>
            <pc:docMk/>
            <pc:sldMk cId="152777231" sldId="348"/>
            <ac:spMk id="3" creationId="{B98B8F67-BDED-25CB-E6EF-195BB0C9096F}"/>
          </ac:spMkLst>
        </pc:spChg>
        <pc:spChg chg="add del mod">
          <ac:chgData name="Vishan Jayasinghearachchi" userId="e0f191b0-af06-4f5a-b353-a7a1de994339" providerId="ADAL" clId="{4EAD7E6D-693A-4AC7-B068-86EA2D98532C}" dt="2023-03-18T03:31:17.079" v="8959"/>
          <ac:spMkLst>
            <pc:docMk/>
            <pc:sldMk cId="152777231" sldId="348"/>
            <ac:spMk id="6" creationId="{669B3171-A215-1BEB-CF0D-ECCE5464B7FD}"/>
          </ac:spMkLst>
        </pc:spChg>
        <pc:spChg chg="add mod">
          <ac:chgData name="Vishan Jayasinghearachchi" userId="e0f191b0-af06-4f5a-b353-a7a1de994339" providerId="ADAL" clId="{4EAD7E6D-693A-4AC7-B068-86EA2D98532C}" dt="2023-03-18T03:31:23.779" v="8961" actId="1076"/>
          <ac:spMkLst>
            <pc:docMk/>
            <pc:sldMk cId="152777231" sldId="348"/>
            <ac:spMk id="7" creationId="{CE10CB44-FB39-6C50-9316-96F5695392AB}"/>
          </ac:spMkLst>
        </pc:spChg>
        <pc:picChg chg="add mod">
          <ac:chgData name="Vishan Jayasinghearachchi" userId="e0f191b0-af06-4f5a-b353-a7a1de994339" providerId="ADAL" clId="{4EAD7E6D-693A-4AC7-B068-86EA2D98532C}" dt="2023-03-18T03:31:20.626" v="8960" actId="1076"/>
          <ac:picMkLst>
            <pc:docMk/>
            <pc:sldMk cId="152777231" sldId="348"/>
            <ac:picMk id="5" creationId="{9C269858-84F8-0279-1E1E-5C53A8400646}"/>
          </ac:picMkLst>
        </pc:picChg>
      </pc:sldChg>
      <pc:sldChg chg="addSp delSp modSp new del mod">
        <pc:chgData name="Vishan Jayasinghearachchi" userId="e0f191b0-af06-4f5a-b353-a7a1de994339" providerId="ADAL" clId="{4EAD7E6D-693A-4AC7-B068-86EA2D98532C}" dt="2023-03-18T03:34:25.343" v="9024" actId="47"/>
        <pc:sldMkLst>
          <pc:docMk/>
          <pc:sldMk cId="2168636650" sldId="349"/>
        </pc:sldMkLst>
        <pc:spChg chg="mod">
          <ac:chgData name="Vishan Jayasinghearachchi" userId="e0f191b0-af06-4f5a-b353-a7a1de994339" providerId="ADAL" clId="{4EAD7E6D-693A-4AC7-B068-86EA2D98532C}" dt="2023-03-18T03:34:15.892" v="9022" actId="20577"/>
          <ac:spMkLst>
            <pc:docMk/>
            <pc:sldMk cId="2168636650" sldId="349"/>
            <ac:spMk id="3" creationId="{6A274DB0-B1CC-6F6B-5C20-937F2050C0E6}"/>
          </ac:spMkLst>
        </pc:spChg>
        <pc:spChg chg="add mod">
          <ac:chgData name="Vishan Jayasinghearachchi" userId="e0f191b0-af06-4f5a-b353-a7a1de994339" providerId="ADAL" clId="{4EAD7E6D-693A-4AC7-B068-86EA2D98532C}" dt="2023-03-18T03:33:35.377" v="9010"/>
          <ac:spMkLst>
            <pc:docMk/>
            <pc:sldMk cId="2168636650" sldId="349"/>
            <ac:spMk id="5" creationId="{A4D5BE3F-A85C-BDA6-4B69-B387809A3207}"/>
          </ac:spMkLst>
        </pc:spChg>
        <pc:picChg chg="add del mod">
          <ac:chgData name="Vishan Jayasinghearachchi" userId="e0f191b0-af06-4f5a-b353-a7a1de994339" providerId="ADAL" clId="{4EAD7E6D-693A-4AC7-B068-86EA2D98532C}" dt="2023-03-18T03:33:41.388" v="9012" actId="21"/>
          <ac:picMkLst>
            <pc:docMk/>
            <pc:sldMk cId="2168636650" sldId="349"/>
            <ac:picMk id="4" creationId="{FEEE7333-F437-C2FC-5898-ACB265BFB8BC}"/>
          </ac:picMkLst>
        </pc:picChg>
        <pc:picChg chg="add mod">
          <ac:chgData name="Vishan Jayasinghearachchi" userId="e0f191b0-af06-4f5a-b353-a7a1de994339" providerId="ADAL" clId="{4EAD7E6D-693A-4AC7-B068-86EA2D98532C}" dt="2023-03-18T03:33:44.123" v="9014"/>
          <ac:picMkLst>
            <pc:docMk/>
            <pc:sldMk cId="2168636650" sldId="349"/>
            <ac:picMk id="6" creationId="{9D084B4A-3992-DFA9-F63C-51C5AD2E2499}"/>
          </ac:picMkLst>
        </pc:picChg>
      </pc:sldChg>
    </pc:docChg>
  </pc:docChgLst>
  <pc:docChgLst>
    <pc:chgData name="Vishan Jayasinghearachchi" userId="e0f191b0-af06-4f5a-b353-a7a1de994339" providerId="ADAL" clId="{1ED73FD2-B122-4BE6-BB89-B70E773697B5}"/>
    <pc:docChg chg="modSld">
      <pc:chgData name="Vishan Jayasinghearachchi" userId="e0f191b0-af06-4f5a-b353-a7a1de994339" providerId="ADAL" clId="{1ED73FD2-B122-4BE6-BB89-B70E773697B5}" dt="2023-03-18T11:47:59.576" v="0" actId="6549"/>
      <pc:docMkLst>
        <pc:docMk/>
      </pc:docMkLst>
      <pc:sldChg chg="modSp mod">
        <pc:chgData name="Vishan Jayasinghearachchi" userId="e0f191b0-af06-4f5a-b353-a7a1de994339" providerId="ADAL" clId="{1ED73FD2-B122-4BE6-BB89-B70E773697B5}" dt="2023-03-18T11:47:59.576" v="0" actId="6549"/>
        <pc:sldMkLst>
          <pc:docMk/>
          <pc:sldMk cId="2384663958" sldId="301"/>
        </pc:sldMkLst>
        <pc:spChg chg="mod">
          <ac:chgData name="Vishan Jayasinghearachchi" userId="e0f191b0-af06-4f5a-b353-a7a1de994339" providerId="ADAL" clId="{1ED73FD2-B122-4BE6-BB89-B70E773697B5}" dt="2023-03-18T11:47:59.576" v="0" actId="6549"/>
          <ac:spMkLst>
            <pc:docMk/>
            <pc:sldMk cId="2384663958" sldId="301"/>
            <ac:spMk id="3" creationId="{5E453CA8-E04F-B2BA-CFCE-2FAF58746524}"/>
          </ac:spMkLst>
        </pc:spChg>
      </pc:sldChg>
    </pc:docChg>
  </pc:docChgLst>
  <pc:docChgLst>
    <pc:chgData name="Vishan Jayasinghearachchi" userId="e0f191b0-af06-4f5a-b353-a7a1de994339" providerId="ADAL" clId="{965E8F5B-C373-457B-BC29-E61CC3045E12}"/>
    <pc:docChg chg="undo redo custSel addSld delSld modSld sldOrd">
      <pc:chgData name="Vishan Jayasinghearachchi" userId="e0f191b0-af06-4f5a-b353-a7a1de994339" providerId="ADAL" clId="{965E8F5B-C373-457B-BC29-E61CC3045E12}" dt="2023-02-26T21:21:24.649" v="7273" actId="113"/>
      <pc:docMkLst>
        <pc:docMk/>
      </pc:docMkLst>
      <pc:sldChg chg="modSp mod">
        <pc:chgData name="Vishan Jayasinghearachchi" userId="e0f191b0-af06-4f5a-b353-a7a1de994339" providerId="ADAL" clId="{965E8F5B-C373-457B-BC29-E61CC3045E12}" dt="2023-02-26T20:39:42.532" v="6172" actId="20577"/>
        <pc:sldMkLst>
          <pc:docMk/>
          <pc:sldMk cId="1487700712" sldId="256"/>
        </pc:sldMkLst>
        <pc:spChg chg="mod">
          <ac:chgData name="Vishan Jayasinghearachchi" userId="e0f191b0-af06-4f5a-b353-a7a1de994339" providerId="ADAL" clId="{965E8F5B-C373-457B-BC29-E61CC3045E12}" dt="2023-02-26T20:39:42.532" v="6172" actId="20577"/>
          <ac:spMkLst>
            <pc:docMk/>
            <pc:sldMk cId="1487700712" sldId="256"/>
            <ac:spMk id="2" creationId="{C02C5318-1A1E-49D0-B2E2-A4B0FA9E8A40}"/>
          </ac:spMkLst>
        </pc:spChg>
      </pc:sldChg>
      <pc:sldChg chg="modSp mod">
        <pc:chgData name="Vishan Jayasinghearachchi" userId="e0f191b0-af06-4f5a-b353-a7a1de994339" providerId="ADAL" clId="{965E8F5B-C373-457B-BC29-E61CC3045E12}" dt="2023-02-26T20:50:18.535" v="6469" actId="20577"/>
        <pc:sldMkLst>
          <pc:docMk/>
          <pc:sldMk cId="2384663958" sldId="301"/>
        </pc:sldMkLst>
        <pc:spChg chg="mod">
          <ac:chgData name="Vishan Jayasinghearachchi" userId="e0f191b0-af06-4f5a-b353-a7a1de994339" providerId="ADAL" clId="{965E8F5B-C373-457B-BC29-E61CC3045E12}" dt="2023-02-26T20:50:18.535" v="6469" actId="20577"/>
          <ac:spMkLst>
            <pc:docMk/>
            <pc:sldMk cId="2384663958" sldId="301"/>
            <ac:spMk id="3" creationId="{5E453CA8-E04F-B2BA-CFCE-2FAF58746524}"/>
          </ac:spMkLst>
        </pc:spChg>
      </pc:sldChg>
      <pc:sldChg chg="del">
        <pc:chgData name="Vishan Jayasinghearachchi" userId="e0f191b0-af06-4f5a-b353-a7a1de994339" providerId="ADAL" clId="{965E8F5B-C373-457B-BC29-E61CC3045E12}" dt="2023-02-26T15:47:55.497" v="1" actId="47"/>
        <pc:sldMkLst>
          <pc:docMk/>
          <pc:sldMk cId="858354560" sldId="304"/>
        </pc:sldMkLst>
      </pc:sldChg>
      <pc:sldChg chg="modSp del mod">
        <pc:chgData name="Vishan Jayasinghearachchi" userId="e0f191b0-af06-4f5a-b353-a7a1de994339" providerId="ADAL" clId="{965E8F5B-C373-457B-BC29-E61CC3045E12}" dt="2023-02-26T15:49:09.077" v="16" actId="2696"/>
        <pc:sldMkLst>
          <pc:docMk/>
          <pc:sldMk cId="1888782434" sldId="305"/>
        </pc:sldMkLst>
        <pc:spChg chg="mod">
          <ac:chgData name="Vishan Jayasinghearachchi" userId="e0f191b0-af06-4f5a-b353-a7a1de994339" providerId="ADAL" clId="{965E8F5B-C373-457B-BC29-E61CC3045E12}" dt="2023-02-26T15:48:19.091" v="13" actId="27636"/>
          <ac:spMkLst>
            <pc:docMk/>
            <pc:sldMk cId="1888782434" sldId="305"/>
            <ac:spMk id="3" creationId="{44238A27-B0D6-5004-AAEC-7E4DA2857958}"/>
          </ac:spMkLst>
        </pc:spChg>
      </pc:sldChg>
      <pc:sldChg chg="del">
        <pc:chgData name="Vishan Jayasinghearachchi" userId="e0f191b0-af06-4f5a-b353-a7a1de994339" providerId="ADAL" clId="{965E8F5B-C373-457B-BC29-E61CC3045E12}" dt="2023-02-26T15:47:53.805" v="0" actId="47"/>
        <pc:sldMkLst>
          <pc:docMk/>
          <pc:sldMk cId="2959451266" sldId="306"/>
        </pc:sldMkLst>
      </pc:sldChg>
      <pc:sldChg chg="del">
        <pc:chgData name="Vishan Jayasinghearachchi" userId="e0f191b0-af06-4f5a-b353-a7a1de994339" providerId="ADAL" clId="{965E8F5B-C373-457B-BC29-E61CC3045E12}" dt="2023-02-26T15:47:57.141" v="3" actId="47"/>
        <pc:sldMkLst>
          <pc:docMk/>
          <pc:sldMk cId="573566860" sldId="308"/>
        </pc:sldMkLst>
      </pc:sldChg>
      <pc:sldChg chg="del">
        <pc:chgData name="Vishan Jayasinghearachchi" userId="e0f191b0-af06-4f5a-b353-a7a1de994339" providerId="ADAL" clId="{965E8F5B-C373-457B-BC29-E61CC3045E12}" dt="2023-02-26T15:47:56.289" v="2" actId="47"/>
        <pc:sldMkLst>
          <pc:docMk/>
          <pc:sldMk cId="3141831957" sldId="309"/>
        </pc:sldMkLst>
      </pc:sldChg>
      <pc:sldChg chg="del">
        <pc:chgData name="Vishan Jayasinghearachchi" userId="e0f191b0-af06-4f5a-b353-a7a1de994339" providerId="ADAL" clId="{965E8F5B-C373-457B-BC29-E61CC3045E12}" dt="2023-02-26T15:47:57.561" v="4" actId="47"/>
        <pc:sldMkLst>
          <pc:docMk/>
          <pc:sldMk cId="3660075156" sldId="310"/>
        </pc:sldMkLst>
      </pc:sldChg>
      <pc:sldChg chg="del">
        <pc:chgData name="Vishan Jayasinghearachchi" userId="e0f191b0-af06-4f5a-b353-a7a1de994339" providerId="ADAL" clId="{965E8F5B-C373-457B-BC29-E61CC3045E12}" dt="2023-02-26T15:47:58.012" v="5" actId="47"/>
        <pc:sldMkLst>
          <pc:docMk/>
          <pc:sldMk cId="3991314201" sldId="311"/>
        </pc:sldMkLst>
      </pc:sldChg>
      <pc:sldChg chg="del">
        <pc:chgData name="Vishan Jayasinghearachchi" userId="e0f191b0-af06-4f5a-b353-a7a1de994339" providerId="ADAL" clId="{965E8F5B-C373-457B-BC29-E61CC3045E12}" dt="2023-02-26T15:48:08.752" v="10" actId="47"/>
        <pc:sldMkLst>
          <pc:docMk/>
          <pc:sldMk cId="2884411631" sldId="312"/>
        </pc:sldMkLst>
      </pc:sldChg>
      <pc:sldChg chg="del">
        <pc:chgData name="Vishan Jayasinghearachchi" userId="e0f191b0-af06-4f5a-b353-a7a1de994339" providerId="ADAL" clId="{965E8F5B-C373-457B-BC29-E61CC3045E12}" dt="2023-02-26T15:48:08.752" v="10" actId="47"/>
        <pc:sldMkLst>
          <pc:docMk/>
          <pc:sldMk cId="3426956082" sldId="313"/>
        </pc:sldMkLst>
      </pc:sldChg>
      <pc:sldChg chg="modSp del mod">
        <pc:chgData name="Vishan Jayasinghearachchi" userId="e0f191b0-af06-4f5a-b353-a7a1de994339" providerId="ADAL" clId="{965E8F5B-C373-457B-BC29-E61CC3045E12}" dt="2023-02-26T15:49:28.506" v="26" actId="2696"/>
        <pc:sldMkLst>
          <pc:docMk/>
          <pc:sldMk cId="2016277887" sldId="314"/>
        </pc:sldMkLst>
        <pc:spChg chg="mod">
          <ac:chgData name="Vishan Jayasinghearachchi" userId="e0f191b0-af06-4f5a-b353-a7a1de994339" providerId="ADAL" clId="{965E8F5B-C373-457B-BC29-E61CC3045E12}" dt="2023-02-26T15:48:14.185" v="11" actId="20577"/>
          <ac:spMkLst>
            <pc:docMk/>
            <pc:sldMk cId="2016277887" sldId="314"/>
            <ac:spMk id="3" creationId="{B4C01C96-BFA9-B430-E052-A95E9B05708B}"/>
          </ac:spMkLst>
        </pc:spChg>
      </pc:sldChg>
      <pc:sldChg chg="del">
        <pc:chgData name="Vishan Jayasinghearachchi" userId="e0f191b0-af06-4f5a-b353-a7a1de994339" providerId="ADAL" clId="{965E8F5B-C373-457B-BC29-E61CC3045E12}" dt="2023-02-26T15:48:08.752" v="10" actId="47"/>
        <pc:sldMkLst>
          <pc:docMk/>
          <pc:sldMk cId="158750546" sldId="315"/>
        </pc:sldMkLst>
      </pc:sldChg>
      <pc:sldChg chg="modSp new mod">
        <pc:chgData name="Vishan Jayasinghearachchi" userId="e0f191b0-af06-4f5a-b353-a7a1de994339" providerId="ADAL" clId="{965E8F5B-C373-457B-BC29-E61CC3045E12}" dt="2023-02-26T20:37:18.488" v="6127" actId="20577"/>
        <pc:sldMkLst>
          <pc:docMk/>
          <pc:sldMk cId="4047194669" sldId="315"/>
        </pc:sldMkLst>
        <pc:spChg chg="mod">
          <ac:chgData name="Vishan Jayasinghearachchi" userId="e0f191b0-af06-4f5a-b353-a7a1de994339" providerId="ADAL" clId="{965E8F5B-C373-457B-BC29-E61CC3045E12}" dt="2023-02-26T15:49:32.328" v="27"/>
          <ac:spMkLst>
            <pc:docMk/>
            <pc:sldMk cId="4047194669" sldId="315"/>
            <ac:spMk id="2" creationId="{5A0FF7D5-9052-0F73-B38E-7AE10F4ACF66}"/>
          </ac:spMkLst>
        </pc:spChg>
        <pc:spChg chg="mod">
          <ac:chgData name="Vishan Jayasinghearachchi" userId="e0f191b0-af06-4f5a-b353-a7a1de994339" providerId="ADAL" clId="{965E8F5B-C373-457B-BC29-E61CC3045E12}" dt="2023-02-26T20:37:18.488" v="6127" actId="20577"/>
          <ac:spMkLst>
            <pc:docMk/>
            <pc:sldMk cId="4047194669" sldId="315"/>
            <ac:spMk id="3" creationId="{7AAAC241-1F7A-E7BB-DCF7-C80CBBA31E77}"/>
          </ac:spMkLst>
        </pc:spChg>
      </pc:sldChg>
      <pc:sldChg chg="modSp new mod">
        <pc:chgData name="Vishan Jayasinghearachchi" userId="e0f191b0-af06-4f5a-b353-a7a1de994339" providerId="ADAL" clId="{965E8F5B-C373-457B-BC29-E61CC3045E12}" dt="2023-02-26T20:51:56.505" v="6530" actId="20577"/>
        <pc:sldMkLst>
          <pc:docMk/>
          <pc:sldMk cId="3070852689" sldId="316"/>
        </pc:sldMkLst>
        <pc:spChg chg="mod">
          <ac:chgData name="Vishan Jayasinghearachchi" userId="e0f191b0-af06-4f5a-b353-a7a1de994339" providerId="ADAL" clId="{965E8F5B-C373-457B-BC29-E61CC3045E12}" dt="2023-02-26T15:49:15.184" v="25" actId="20577"/>
          <ac:spMkLst>
            <pc:docMk/>
            <pc:sldMk cId="3070852689" sldId="316"/>
            <ac:spMk id="2" creationId="{E9A419BF-277B-F51F-C6A2-EE86EBB9967C}"/>
          </ac:spMkLst>
        </pc:spChg>
        <pc:spChg chg="mod">
          <ac:chgData name="Vishan Jayasinghearachchi" userId="e0f191b0-af06-4f5a-b353-a7a1de994339" providerId="ADAL" clId="{965E8F5B-C373-457B-BC29-E61CC3045E12}" dt="2023-02-26T20:51:56.505" v="6530" actId="20577"/>
          <ac:spMkLst>
            <pc:docMk/>
            <pc:sldMk cId="3070852689" sldId="316"/>
            <ac:spMk id="3" creationId="{2EBF19A4-7237-B811-1111-9FAFF64CC880}"/>
          </ac:spMkLst>
        </pc:spChg>
      </pc:sldChg>
      <pc:sldChg chg="del">
        <pc:chgData name="Vishan Jayasinghearachchi" userId="e0f191b0-af06-4f5a-b353-a7a1de994339" providerId="ADAL" clId="{965E8F5B-C373-457B-BC29-E61CC3045E12}" dt="2023-02-26T15:47:58.544" v="7" actId="47"/>
        <pc:sldMkLst>
          <pc:docMk/>
          <pc:sldMk cId="3577237431" sldId="316"/>
        </pc:sldMkLst>
      </pc:sldChg>
      <pc:sldChg chg="del">
        <pc:chgData name="Vishan Jayasinghearachchi" userId="e0f191b0-af06-4f5a-b353-a7a1de994339" providerId="ADAL" clId="{965E8F5B-C373-457B-BC29-E61CC3045E12}" dt="2023-02-26T15:47:58.773" v="8" actId="47"/>
        <pc:sldMkLst>
          <pc:docMk/>
          <pc:sldMk cId="282028750" sldId="317"/>
        </pc:sldMkLst>
      </pc:sldChg>
      <pc:sldChg chg="modSp new mod modAnim">
        <pc:chgData name="Vishan Jayasinghearachchi" userId="e0f191b0-af06-4f5a-b353-a7a1de994339" providerId="ADAL" clId="{965E8F5B-C373-457B-BC29-E61CC3045E12}" dt="2023-02-26T21:21:24.649" v="7273" actId="113"/>
        <pc:sldMkLst>
          <pc:docMk/>
          <pc:sldMk cId="3144417173" sldId="317"/>
        </pc:sldMkLst>
        <pc:spChg chg="mod">
          <ac:chgData name="Vishan Jayasinghearachchi" userId="e0f191b0-af06-4f5a-b353-a7a1de994339" providerId="ADAL" clId="{965E8F5B-C373-457B-BC29-E61CC3045E12}" dt="2023-02-26T16:03:46.136" v="762" actId="20577"/>
          <ac:spMkLst>
            <pc:docMk/>
            <pc:sldMk cId="3144417173" sldId="317"/>
            <ac:spMk id="2" creationId="{1B498751-74BC-3223-DB46-0B91DF96B70F}"/>
          </ac:spMkLst>
        </pc:spChg>
        <pc:spChg chg="mod">
          <ac:chgData name="Vishan Jayasinghearachchi" userId="e0f191b0-af06-4f5a-b353-a7a1de994339" providerId="ADAL" clId="{965E8F5B-C373-457B-BC29-E61CC3045E12}" dt="2023-02-26T21:21:24.649" v="7273" actId="113"/>
          <ac:spMkLst>
            <pc:docMk/>
            <pc:sldMk cId="3144417173" sldId="317"/>
            <ac:spMk id="3" creationId="{60E2FDB6-536F-B718-3C51-631B40D2BF5C}"/>
          </ac:spMkLst>
        </pc:spChg>
      </pc:sldChg>
      <pc:sldChg chg="del">
        <pc:chgData name="Vishan Jayasinghearachchi" userId="e0f191b0-af06-4f5a-b353-a7a1de994339" providerId="ADAL" clId="{965E8F5B-C373-457B-BC29-E61CC3045E12}" dt="2023-02-26T15:47:58.994" v="9" actId="47"/>
        <pc:sldMkLst>
          <pc:docMk/>
          <pc:sldMk cId="2541422144" sldId="318"/>
        </pc:sldMkLst>
      </pc:sldChg>
      <pc:sldChg chg="addSp delSp modSp new mod">
        <pc:chgData name="Vishan Jayasinghearachchi" userId="e0f191b0-af06-4f5a-b353-a7a1de994339" providerId="ADAL" clId="{965E8F5B-C373-457B-BC29-E61CC3045E12}" dt="2023-02-26T16:03:19.875" v="734" actId="20577"/>
        <pc:sldMkLst>
          <pc:docMk/>
          <pc:sldMk cId="3252835840" sldId="318"/>
        </pc:sldMkLst>
        <pc:spChg chg="mod">
          <ac:chgData name="Vishan Jayasinghearachchi" userId="e0f191b0-af06-4f5a-b353-a7a1de994339" providerId="ADAL" clId="{965E8F5B-C373-457B-BC29-E61CC3045E12}" dt="2023-02-26T16:02:40.110" v="712" actId="20577"/>
          <ac:spMkLst>
            <pc:docMk/>
            <pc:sldMk cId="3252835840" sldId="318"/>
            <ac:spMk id="2" creationId="{877825F8-F4E7-FC49-473A-0CAB2F763CE6}"/>
          </ac:spMkLst>
        </pc:spChg>
        <pc:spChg chg="del">
          <ac:chgData name="Vishan Jayasinghearachchi" userId="e0f191b0-af06-4f5a-b353-a7a1de994339" providerId="ADAL" clId="{965E8F5B-C373-457B-BC29-E61CC3045E12}" dt="2023-02-26T16:02:47.410" v="713" actId="931"/>
          <ac:spMkLst>
            <pc:docMk/>
            <pc:sldMk cId="3252835840" sldId="318"/>
            <ac:spMk id="3" creationId="{EA60FCD0-965C-E35C-C33C-EBE4C0652F42}"/>
          </ac:spMkLst>
        </pc:spChg>
        <pc:spChg chg="add mod">
          <ac:chgData name="Vishan Jayasinghearachchi" userId="e0f191b0-af06-4f5a-b353-a7a1de994339" providerId="ADAL" clId="{965E8F5B-C373-457B-BC29-E61CC3045E12}" dt="2023-02-26T16:03:19.875" v="734" actId="20577"/>
          <ac:spMkLst>
            <pc:docMk/>
            <pc:sldMk cId="3252835840" sldId="318"/>
            <ac:spMk id="6" creationId="{1B5F3458-2D56-D945-B602-E9DF1D9D2F6A}"/>
          </ac:spMkLst>
        </pc:spChg>
        <pc:picChg chg="add mod">
          <ac:chgData name="Vishan Jayasinghearachchi" userId="e0f191b0-af06-4f5a-b353-a7a1de994339" providerId="ADAL" clId="{965E8F5B-C373-457B-BC29-E61CC3045E12}" dt="2023-02-26T16:02:48.818" v="715" actId="962"/>
          <ac:picMkLst>
            <pc:docMk/>
            <pc:sldMk cId="3252835840" sldId="318"/>
            <ac:picMk id="5" creationId="{AE34EC4F-BC4C-20E3-43ED-0FF8C2FFDA27}"/>
          </ac:picMkLst>
        </pc:picChg>
      </pc:sldChg>
      <pc:sldChg chg="modSp new mod modAnim">
        <pc:chgData name="Vishan Jayasinghearachchi" userId="e0f191b0-af06-4f5a-b353-a7a1de994339" providerId="ADAL" clId="{965E8F5B-C373-457B-BC29-E61CC3045E12}" dt="2023-02-26T21:17:54.477" v="7250"/>
        <pc:sldMkLst>
          <pc:docMk/>
          <pc:sldMk cId="1067389911" sldId="319"/>
        </pc:sldMkLst>
        <pc:spChg chg="mod">
          <ac:chgData name="Vishan Jayasinghearachchi" userId="e0f191b0-af06-4f5a-b353-a7a1de994339" providerId="ADAL" clId="{965E8F5B-C373-457B-BC29-E61CC3045E12}" dt="2023-02-26T16:58:24.825" v="2504" actId="20577"/>
          <ac:spMkLst>
            <pc:docMk/>
            <pc:sldMk cId="1067389911" sldId="319"/>
            <ac:spMk id="2" creationId="{7F505AC2-9577-E3C8-8724-FB8E1B012B39}"/>
          </ac:spMkLst>
        </pc:spChg>
        <pc:spChg chg="mod">
          <ac:chgData name="Vishan Jayasinghearachchi" userId="e0f191b0-af06-4f5a-b353-a7a1de994339" providerId="ADAL" clId="{965E8F5B-C373-457B-BC29-E61CC3045E12}" dt="2023-02-26T21:03:41.095" v="7085" actId="27636"/>
          <ac:spMkLst>
            <pc:docMk/>
            <pc:sldMk cId="1067389911" sldId="319"/>
            <ac:spMk id="3" creationId="{15FED8E8-D77F-7C82-2D83-8BEA5B3B7FEA}"/>
          </ac:spMkLst>
        </pc:spChg>
      </pc:sldChg>
      <pc:sldChg chg="del">
        <pc:chgData name="Vishan Jayasinghearachchi" userId="e0f191b0-af06-4f5a-b353-a7a1de994339" providerId="ADAL" clId="{965E8F5B-C373-457B-BC29-E61CC3045E12}" dt="2023-02-26T15:47:58.282" v="6" actId="47"/>
        <pc:sldMkLst>
          <pc:docMk/>
          <pc:sldMk cId="3752612393" sldId="319"/>
        </pc:sldMkLst>
      </pc:sldChg>
      <pc:sldChg chg="modSp new mod modAnim">
        <pc:chgData name="Vishan Jayasinghearachchi" userId="e0f191b0-af06-4f5a-b353-a7a1de994339" providerId="ADAL" clId="{965E8F5B-C373-457B-BC29-E61CC3045E12}" dt="2023-02-26T21:18:01.084" v="7251"/>
        <pc:sldMkLst>
          <pc:docMk/>
          <pc:sldMk cId="1503743892" sldId="320"/>
        </pc:sldMkLst>
        <pc:spChg chg="mod">
          <ac:chgData name="Vishan Jayasinghearachchi" userId="e0f191b0-af06-4f5a-b353-a7a1de994339" providerId="ADAL" clId="{965E8F5B-C373-457B-BC29-E61CC3045E12}" dt="2023-02-26T19:34:31.274" v="4850" actId="20577"/>
          <ac:spMkLst>
            <pc:docMk/>
            <pc:sldMk cId="1503743892" sldId="320"/>
            <ac:spMk id="2" creationId="{8FC9E2FC-F583-2F73-E0F1-D2B66CE5A251}"/>
          </ac:spMkLst>
        </pc:spChg>
        <pc:spChg chg="mod">
          <ac:chgData name="Vishan Jayasinghearachchi" userId="e0f191b0-af06-4f5a-b353-a7a1de994339" providerId="ADAL" clId="{965E8F5B-C373-457B-BC29-E61CC3045E12}" dt="2023-02-26T19:33:40.502" v="4843" actId="20577"/>
          <ac:spMkLst>
            <pc:docMk/>
            <pc:sldMk cId="1503743892" sldId="320"/>
            <ac:spMk id="3" creationId="{0F4DCECA-A0CE-C2DC-0F51-AE00702EB9A8}"/>
          </ac:spMkLst>
        </pc:spChg>
      </pc:sldChg>
      <pc:sldChg chg="del">
        <pc:chgData name="Vishan Jayasinghearachchi" userId="e0f191b0-af06-4f5a-b353-a7a1de994339" providerId="ADAL" clId="{965E8F5B-C373-457B-BC29-E61CC3045E12}" dt="2023-02-26T15:48:08.752" v="10" actId="47"/>
        <pc:sldMkLst>
          <pc:docMk/>
          <pc:sldMk cId="1830380795" sldId="320"/>
        </pc:sldMkLst>
      </pc:sldChg>
      <pc:sldChg chg="addSp delSp modSp add del mod">
        <pc:chgData name="Vishan Jayasinghearachchi" userId="e0f191b0-af06-4f5a-b353-a7a1de994339" providerId="ADAL" clId="{965E8F5B-C373-457B-BC29-E61CC3045E12}" dt="2023-02-26T16:12:52.493" v="1288" actId="2696"/>
        <pc:sldMkLst>
          <pc:docMk/>
          <pc:sldMk cId="1062670698" sldId="321"/>
        </pc:sldMkLst>
        <pc:spChg chg="add mod">
          <ac:chgData name="Vishan Jayasinghearachchi" userId="e0f191b0-af06-4f5a-b353-a7a1de994339" providerId="ADAL" clId="{965E8F5B-C373-457B-BC29-E61CC3045E12}" dt="2023-02-26T16:12:48.963" v="1287" actId="6549"/>
          <ac:spMkLst>
            <pc:docMk/>
            <pc:sldMk cId="1062670698" sldId="321"/>
            <ac:spMk id="4" creationId="{5D255DD2-74D5-FA47-61BA-B3A129D551B9}"/>
          </ac:spMkLst>
        </pc:spChg>
        <pc:picChg chg="del">
          <ac:chgData name="Vishan Jayasinghearachchi" userId="e0f191b0-af06-4f5a-b353-a7a1de994339" providerId="ADAL" clId="{965E8F5B-C373-457B-BC29-E61CC3045E12}" dt="2023-02-26T16:12:15.620" v="1220" actId="478"/>
          <ac:picMkLst>
            <pc:docMk/>
            <pc:sldMk cId="1062670698" sldId="321"/>
            <ac:picMk id="5" creationId="{AE34EC4F-BC4C-20E3-43ED-0FF8C2FFDA27}"/>
          </ac:picMkLst>
        </pc:picChg>
      </pc:sldChg>
      <pc:sldChg chg="modSp new mod">
        <pc:chgData name="Vishan Jayasinghearachchi" userId="e0f191b0-af06-4f5a-b353-a7a1de994339" providerId="ADAL" clId="{965E8F5B-C373-457B-BC29-E61CC3045E12}" dt="2023-02-26T19:31:49.119" v="4822" actId="20577"/>
        <pc:sldMkLst>
          <pc:docMk/>
          <pc:sldMk cId="1080721830" sldId="321"/>
        </pc:sldMkLst>
        <pc:spChg chg="mod">
          <ac:chgData name="Vishan Jayasinghearachchi" userId="e0f191b0-af06-4f5a-b353-a7a1de994339" providerId="ADAL" clId="{965E8F5B-C373-457B-BC29-E61CC3045E12}" dt="2023-02-26T16:13:17.471" v="1290"/>
          <ac:spMkLst>
            <pc:docMk/>
            <pc:sldMk cId="1080721830" sldId="321"/>
            <ac:spMk id="2" creationId="{EBFE0FF8-A6E0-13F8-B916-2D67E7E27A87}"/>
          </ac:spMkLst>
        </pc:spChg>
        <pc:spChg chg="mod">
          <ac:chgData name="Vishan Jayasinghearachchi" userId="e0f191b0-af06-4f5a-b353-a7a1de994339" providerId="ADAL" clId="{965E8F5B-C373-457B-BC29-E61CC3045E12}" dt="2023-02-26T19:31:49.119" v="4822" actId="20577"/>
          <ac:spMkLst>
            <pc:docMk/>
            <pc:sldMk cId="1080721830" sldId="321"/>
            <ac:spMk id="3" creationId="{471EFFF9-70A8-B528-4E4A-53AF138EDE2F}"/>
          </ac:spMkLst>
        </pc:spChg>
      </pc:sldChg>
      <pc:sldChg chg="del">
        <pc:chgData name="Vishan Jayasinghearachchi" userId="e0f191b0-af06-4f5a-b353-a7a1de994339" providerId="ADAL" clId="{965E8F5B-C373-457B-BC29-E61CC3045E12}" dt="2023-02-26T15:48:08.752" v="10" actId="47"/>
        <pc:sldMkLst>
          <pc:docMk/>
          <pc:sldMk cId="1096894479" sldId="321"/>
        </pc:sldMkLst>
      </pc:sldChg>
      <pc:sldChg chg="del">
        <pc:chgData name="Vishan Jayasinghearachchi" userId="e0f191b0-af06-4f5a-b353-a7a1de994339" providerId="ADAL" clId="{965E8F5B-C373-457B-BC29-E61CC3045E12}" dt="2023-02-26T15:48:08.752" v="10" actId="47"/>
        <pc:sldMkLst>
          <pc:docMk/>
          <pc:sldMk cId="2049739803" sldId="322"/>
        </pc:sldMkLst>
      </pc:sldChg>
      <pc:sldChg chg="modSp new mod modAnim">
        <pc:chgData name="Vishan Jayasinghearachchi" userId="e0f191b0-af06-4f5a-b353-a7a1de994339" providerId="ADAL" clId="{965E8F5B-C373-457B-BC29-E61CC3045E12}" dt="2023-02-26T19:32:13.887" v="4835" actId="20577"/>
        <pc:sldMkLst>
          <pc:docMk/>
          <pc:sldMk cId="4082637569" sldId="322"/>
        </pc:sldMkLst>
        <pc:spChg chg="mod">
          <ac:chgData name="Vishan Jayasinghearachchi" userId="e0f191b0-af06-4f5a-b353-a7a1de994339" providerId="ADAL" clId="{965E8F5B-C373-457B-BC29-E61CC3045E12}" dt="2023-02-26T16:16:54.476" v="1502"/>
          <ac:spMkLst>
            <pc:docMk/>
            <pc:sldMk cId="4082637569" sldId="322"/>
            <ac:spMk id="2" creationId="{BEC92AB8-DE23-9C25-9C68-9C0CFE3BAC49}"/>
          </ac:spMkLst>
        </pc:spChg>
        <pc:spChg chg="mod">
          <ac:chgData name="Vishan Jayasinghearachchi" userId="e0f191b0-af06-4f5a-b353-a7a1de994339" providerId="ADAL" clId="{965E8F5B-C373-457B-BC29-E61CC3045E12}" dt="2023-02-26T19:32:13.887" v="4835" actId="20577"/>
          <ac:spMkLst>
            <pc:docMk/>
            <pc:sldMk cId="4082637569" sldId="322"/>
            <ac:spMk id="3" creationId="{54741797-F764-E49B-A46D-E76962452AEF}"/>
          </ac:spMkLst>
        </pc:spChg>
      </pc:sldChg>
      <pc:sldChg chg="modSp new mod">
        <pc:chgData name="Vishan Jayasinghearachchi" userId="e0f191b0-af06-4f5a-b353-a7a1de994339" providerId="ADAL" clId="{965E8F5B-C373-457B-BC29-E61CC3045E12}" dt="2023-02-26T18:10:36.694" v="3940" actId="20577"/>
        <pc:sldMkLst>
          <pc:docMk/>
          <pc:sldMk cId="2392619657" sldId="323"/>
        </pc:sldMkLst>
        <pc:spChg chg="mod">
          <ac:chgData name="Vishan Jayasinghearachchi" userId="e0f191b0-af06-4f5a-b353-a7a1de994339" providerId="ADAL" clId="{965E8F5B-C373-457B-BC29-E61CC3045E12}" dt="2023-02-26T18:10:36.694" v="3940" actId="20577"/>
          <ac:spMkLst>
            <pc:docMk/>
            <pc:sldMk cId="2392619657" sldId="323"/>
            <ac:spMk id="2" creationId="{E63D84F5-CD56-9429-DBF7-E20F419EE8B1}"/>
          </ac:spMkLst>
        </pc:spChg>
        <pc:spChg chg="mod">
          <ac:chgData name="Vishan Jayasinghearachchi" userId="e0f191b0-af06-4f5a-b353-a7a1de994339" providerId="ADAL" clId="{965E8F5B-C373-457B-BC29-E61CC3045E12}" dt="2023-02-26T17:05:01.556" v="2833" actId="20577"/>
          <ac:spMkLst>
            <pc:docMk/>
            <pc:sldMk cId="2392619657" sldId="323"/>
            <ac:spMk id="3" creationId="{2B5A66BC-D78D-2D8B-87B7-BF8F53031E78}"/>
          </ac:spMkLst>
        </pc:spChg>
      </pc:sldChg>
      <pc:sldChg chg="modSp new mod modAnim">
        <pc:chgData name="Vishan Jayasinghearachchi" userId="e0f191b0-af06-4f5a-b353-a7a1de994339" providerId="ADAL" clId="{965E8F5B-C373-457B-BC29-E61CC3045E12}" dt="2023-02-26T21:18:41.566" v="7254"/>
        <pc:sldMkLst>
          <pc:docMk/>
          <pc:sldMk cId="2073743124" sldId="324"/>
        </pc:sldMkLst>
        <pc:spChg chg="mod">
          <ac:chgData name="Vishan Jayasinghearachchi" userId="e0f191b0-af06-4f5a-b353-a7a1de994339" providerId="ADAL" clId="{965E8F5B-C373-457B-BC29-E61CC3045E12}" dt="2023-02-26T19:34:45.433" v="4851"/>
          <ac:spMkLst>
            <pc:docMk/>
            <pc:sldMk cId="2073743124" sldId="324"/>
            <ac:spMk id="2" creationId="{BDCEDF2F-FA5F-4182-E8BB-C13CD328DA69}"/>
          </ac:spMkLst>
        </pc:spChg>
        <pc:spChg chg="mod">
          <ac:chgData name="Vishan Jayasinghearachchi" userId="e0f191b0-af06-4f5a-b353-a7a1de994339" providerId="ADAL" clId="{965E8F5B-C373-457B-BC29-E61CC3045E12}" dt="2023-02-26T19:27:59.627" v="4697" actId="15"/>
          <ac:spMkLst>
            <pc:docMk/>
            <pc:sldMk cId="2073743124" sldId="324"/>
            <ac:spMk id="3" creationId="{96C464E9-7607-96FF-61CF-25E839858D36}"/>
          </ac:spMkLst>
        </pc:spChg>
      </pc:sldChg>
      <pc:sldChg chg="del">
        <pc:chgData name="Vishan Jayasinghearachchi" userId="e0f191b0-af06-4f5a-b353-a7a1de994339" providerId="ADAL" clId="{965E8F5B-C373-457B-BC29-E61CC3045E12}" dt="2023-02-26T15:48:08.752" v="10" actId="47"/>
        <pc:sldMkLst>
          <pc:docMk/>
          <pc:sldMk cId="2802924405" sldId="324"/>
        </pc:sldMkLst>
      </pc:sldChg>
      <pc:sldChg chg="del">
        <pc:chgData name="Vishan Jayasinghearachchi" userId="e0f191b0-af06-4f5a-b353-a7a1de994339" providerId="ADAL" clId="{965E8F5B-C373-457B-BC29-E61CC3045E12}" dt="2023-02-26T15:48:08.752" v="10" actId="47"/>
        <pc:sldMkLst>
          <pc:docMk/>
          <pc:sldMk cId="167913393" sldId="325"/>
        </pc:sldMkLst>
      </pc:sldChg>
      <pc:sldChg chg="modSp new mod modAnim">
        <pc:chgData name="Vishan Jayasinghearachchi" userId="e0f191b0-af06-4f5a-b353-a7a1de994339" providerId="ADAL" clId="{965E8F5B-C373-457B-BC29-E61CC3045E12}" dt="2023-02-26T21:19:04.764" v="7256"/>
        <pc:sldMkLst>
          <pc:docMk/>
          <pc:sldMk cId="936534810" sldId="325"/>
        </pc:sldMkLst>
        <pc:spChg chg="mod">
          <ac:chgData name="Vishan Jayasinghearachchi" userId="e0f191b0-af06-4f5a-b353-a7a1de994339" providerId="ADAL" clId="{965E8F5B-C373-457B-BC29-E61CC3045E12}" dt="2023-02-26T19:34:48.128" v="4852"/>
          <ac:spMkLst>
            <pc:docMk/>
            <pc:sldMk cId="936534810" sldId="325"/>
            <ac:spMk id="2" creationId="{0BC81437-7CFE-08E9-0620-400721A712F8}"/>
          </ac:spMkLst>
        </pc:spChg>
        <pc:spChg chg="mod">
          <ac:chgData name="Vishan Jayasinghearachchi" userId="e0f191b0-af06-4f5a-b353-a7a1de994339" providerId="ADAL" clId="{965E8F5B-C373-457B-BC29-E61CC3045E12}" dt="2023-02-26T19:29:04.300" v="4784" actId="20577"/>
          <ac:spMkLst>
            <pc:docMk/>
            <pc:sldMk cId="936534810" sldId="325"/>
            <ac:spMk id="3" creationId="{CFC8377C-2B93-F16E-45CC-14743CEE862A}"/>
          </ac:spMkLst>
        </pc:spChg>
      </pc:sldChg>
      <pc:sldChg chg="del">
        <pc:chgData name="Vishan Jayasinghearachchi" userId="e0f191b0-af06-4f5a-b353-a7a1de994339" providerId="ADAL" clId="{965E8F5B-C373-457B-BC29-E61CC3045E12}" dt="2023-02-26T15:48:08.752" v="10" actId="47"/>
        <pc:sldMkLst>
          <pc:docMk/>
          <pc:sldMk cId="111884395" sldId="326"/>
        </pc:sldMkLst>
      </pc:sldChg>
      <pc:sldChg chg="modSp new mod">
        <pc:chgData name="Vishan Jayasinghearachchi" userId="e0f191b0-af06-4f5a-b353-a7a1de994339" providerId="ADAL" clId="{965E8F5B-C373-457B-BC29-E61CC3045E12}" dt="2023-02-26T19:04:33.834" v="4514" actId="5793"/>
        <pc:sldMkLst>
          <pc:docMk/>
          <pc:sldMk cId="852595723" sldId="326"/>
        </pc:sldMkLst>
        <pc:spChg chg="mod">
          <ac:chgData name="Vishan Jayasinghearachchi" userId="e0f191b0-af06-4f5a-b353-a7a1de994339" providerId="ADAL" clId="{965E8F5B-C373-457B-BC29-E61CC3045E12}" dt="2023-02-26T18:27:23.407" v="4020"/>
          <ac:spMkLst>
            <pc:docMk/>
            <pc:sldMk cId="852595723" sldId="326"/>
            <ac:spMk id="2" creationId="{9C7C5A7B-EC2E-323F-8372-47FE877C8418}"/>
          </ac:spMkLst>
        </pc:spChg>
        <pc:spChg chg="mod">
          <ac:chgData name="Vishan Jayasinghearachchi" userId="e0f191b0-af06-4f5a-b353-a7a1de994339" providerId="ADAL" clId="{965E8F5B-C373-457B-BC29-E61CC3045E12}" dt="2023-02-26T19:04:33.834" v="4514" actId="5793"/>
          <ac:spMkLst>
            <pc:docMk/>
            <pc:sldMk cId="852595723" sldId="326"/>
            <ac:spMk id="3" creationId="{CE0EE222-E0C1-4312-08D1-33FD44854526}"/>
          </ac:spMkLst>
        </pc:spChg>
      </pc:sldChg>
      <pc:sldChg chg="addSp delSp modSp add mod">
        <pc:chgData name="Vishan Jayasinghearachchi" userId="e0f191b0-af06-4f5a-b353-a7a1de994339" providerId="ADAL" clId="{965E8F5B-C373-457B-BC29-E61CC3045E12}" dt="2023-02-26T18:37:15.525" v="4290" actId="1076"/>
        <pc:sldMkLst>
          <pc:docMk/>
          <pc:sldMk cId="192440705" sldId="327"/>
        </pc:sldMkLst>
        <pc:spChg chg="mod">
          <ac:chgData name="Vishan Jayasinghearachchi" userId="e0f191b0-af06-4f5a-b353-a7a1de994339" providerId="ADAL" clId="{965E8F5B-C373-457B-BC29-E61CC3045E12}" dt="2023-02-26T18:32:57.345" v="4262" actId="20577"/>
          <ac:spMkLst>
            <pc:docMk/>
            <pc:sldMk cId="192440705" sldId="327"/>
            <ac:spMk id="2" creationId="{9C7C5A7B-EC2E-323F-8372-47FE877C8418}"/>
          </ac:spMkLst>
        </pc:spChg>
        <pc:spChg chg="del mod">
          <ac:chgData name="Vishan Jayasinghearachchi" userId="e0f191b0-af06-4f5a-b353-a7a1de994339" providerId="ADAL" clId="{965E8F5B-C373-457B-BC29-E61CC3045E12}" dt="2023-02-26T18:36:41.590" v="4266" actId="931"/>
          <ac:spMkLst>
            <pc:docMk/>
            <pc:sldMk cId="192440705" sldId="327"/>
            <ac:spMk id="3" creationId="{CE0EE222-E0C1-4312-08D1-33FD44854526}"/>
          </ac:spMkLst>
        </pc:spChg>
        <pc:spChg chg="add mod">
          <ac:chgData name="Vishan Jayasinghearachchi" userId="e0f191b0-af06-4f5a-b353-a7a1de994339" providerId="ADAL" clId="{965E8F5B-C373-457B-BC29-E61CC3045E12}" dt="2023-02-26T18:37:15.525" v="4290" actId="1076"/>
          <ac:spMkLst>
            <pc:docMk/>
            <pc:sldMk cId="192440705" sldId="327"/>
            <ac:spMk id="6" creationId="{FCDB6201-6730-9C4E-C486-BFCCA599FD18}"/>
          </ac:spMkLst>
        </pc:spChg>
        <pc:picChg chg="add mod">
          <ac:chgData name="Vishan Jayasinghearachchi" userId="e0f191b0-af06-4f5a-b353-a7a1de994339" providerId="ADAL" clId="{965E8F5B-C373-457B-BC29-E61CC3045E12}" dt="2023-02-26T18:36:42.584" v="4268" actId="962"/>
          <ac:picMkLst>
            <pc:docMk/>
            <pc:sldMk cId="192440705" sldId="327"/>
            <ac:picMk id="5" creationId="{6A590085-DF88-0EC5-A5E1-77238B9D507A}"/>
          </ac:picMkLst>
        </pc:picChg>
      </pc:sldChg>
      <pc:sldChg chg="addSp delSp modSp new mod">
        <pc:chgData name="Vishan Jayasinghearachchi" userId="e0f191b0-af06-4f5a-b353-a7a1de994339" providerId="ADAL" clId="{965E8F5B-C373-457B-BC29-E61CC3045E12}" dt="2023-02-26T18:46:32.830" v="4450" actId="1076"/>
        <pc:sldMkLst>
          <pc:docMk/>
          <pc:sldMk cId="776157714" sldId="328"/>
        </pc:sldMkLst>
        <pc:spChg chg="mod">
          <ac:chgData name="Vishan Jayasinghearachchi" userId="e0f191b0-af06-4f5a-b353-a7a1de994339" providerId="ADAL" clId="{965E8F5B-C373-457B-BC29-E61CC3045E12}" dt="2023-02-26T18:37:35.193" v="4296" actId="20577"/>
          <ac:spMkLst>
            <pc:docMk/>
            <pc:sldMk cId="776157714" sldId="328"/>
            <ac:spMk id="2" creationId="{B9874786-8577-DF2B-1634-145427E80B94}"/>
          </ac:spMkLst>
        </pc:spChg>
        <pc:spChg chg="del">
          <ac:chgData name="Vishan Jayasinghearachchi" userId="e0f191b0-af06-4f5a-b353-a7a1de994339" providerId="ADAL" clId="{965E8F5B-C373-457B-BC29-E61CC3045E12}" dt="2023-02-26T18:45:45.056" v="4423" actId="931"/>
          <ac:spMkLst>
            <pc:docMk/>
            <pc:sldMk cId="776157714" sldId="328"/>
            <ac:spMk id="3" creationId="{5CBB63A2-FB3A-953F-5EE0-1BFA359284B5}"/>
          </ac:spMkLst>
        </pc:spChg>
        <pc:spChg chg="add mod">
          <ac:chgData name="Vishan Jayasinghearachchi" userId="e0f191b0-af06-4f5a-b353-a7a1de994339" providerId="ADAL" clId="{965E8F5B-C373-457B-BC29-E61CC3045E12}" dt="2023-02-26T18:46:32.830" v="4450" actId="1076"/>
          <ac:spMkLst>
            <pc:docMk/>
            <pc:sldMk cId="776157714" sldId="328"/>
            <ac:spMk id="6" creationId="{4C6CA61D-7A6B-FD90-C23E-93749B7F7922}"/>
          </ac:spMkLst>
        </pc:spChg>
        <pc:picChg chg="add mod">
          <ac:chgData name="Vishan Jayasinghearachchi" userId="e0f191b0-af06-4f5a-b353-a7a1de994339" providerId="ADAL" clId="{965E8F5B-C373-457B-BC29-E61CC3045E12}" dt="2023-02-26T18:45:46.053" v="4425" actId="962"/>
          <ac:picMkLst>
            <pc:docMk/>
            <pc:sldMk cId="776157714" sldId="328"/>
            <ac:picMk id="5" creationId="{962B14A8-C369-F62B-E21C-3912B2903BBF}"/>
          </ac:picMkLst>
        </pc:picChg>
      </pc:sldChg>
      <pc:sldChg chg="addSp delSp modSp new mod">
        <pc:chgData name="Vishan Jayasinghearachchi" userId="e0f191b0-af06-4f5a-b353-a7a1de994339" providerId="ADAL" clId="{965E8F5B-C373-457B-BC29-E61CC3045E12}" dt="2023-02-26T19:33:27.469" v="4841" actId="478"/>
        <pc:sldMkLst>
          <pc:docMk/>
          <pc:sldMk cId="1361248824" sldId="329"/>
        </pc:sldMkLst>
        <pc:spChg chg="mod">
          <ac:chgData name="Vishan Jayasinghearachchi" userId="e0f191b0-af06-4f5a-b353-a7a1de994339" providerId="ADAL" clId="{965E8F5B-C373-457B-BC29-E61CC3045E12}" dt="2023-02-26T19:22:17.335" v="4629"/>
          <ac:spMkLst>
            <pc:docMk/>
            <pc:sldMk cId="1361248824" sldId="329"/>
            <ac:spMk id="2" creationId="{5ADEC1DE-DF43-EF95-36BF-0C172F583E92}"/>
          </ac:spMkLst>
        </pc:spChg>
        <pc:spChg chg="mod">
          <ac:chgData name="Vishan Jayasinghearachchi" userId="e0f191b0-af06-4f5a-b353-a7a1de994339" providerId="ADAL" clId="{965E8F5B-C373-457B-BC29-E61CC3045E12}" dt="2023-02-26T19:25:48.693" v="4684" actId="20577"/>
          <ac:spMkLst>
            <pc:docMk/>
            <pc:sldMk cId="1361248824" sldId="329"/>
            <ac:spMk id="3" creationId="{5D0180A6-7ECE-5506-EE9A-65C5076C8FD5}"/>
          </ac:spMkLst>
        </pc:spChg>
        <pc:spChg chg="add mod">
          <ac:chgData name="Vishan Jayasinghearachchi" userId="e0f191b0-af06-4f5a-b353-a7a1de994339" providerId="ADAL" clId="{965E8F5B-C373-457B-BC29-E61CC3045E12}" dt="2023-02-26T19:25:26.839" v="4674" actId="1076"/>
          <ac:spMkLst>
            <pc:docMk/>
            <pc:sldMk cId="1361248824" sldId="329"/>
            <ac:spMk id="7" creationId="{DD3E701D-7012-8991-A5BF-471BF5A5EF4F}"/>
          </ac:spMkLst>
        </pc:spChg>
        <pc:spChg chg="add del mod ord">
          <ac:chgData name="Vishan Jayasinghearachchi" userId="e0f191b0-af06-4f5a-b353-a7a1de994339" providerId="ADAL" clId="{965E8F5B-C373-457B-BC29-E61CC3045E12}" dt="2023-02-26T19:33:27.469" v="4841" actId="478"/>
          <ac:spMkLst>
            <pc:docMk/>
            <pc:sldMk cId="1361248824" sldId="329"/>
            <ac:spMk id="8" creationId="{9191524C-1689-4647-8E80-D954B4005B82}"/>
          </ac:spMkLst>
        </pc:spChg>
        <pc:picChg chg="add del mod">
          <ac:chgData name="Vishan Jayasinghearachchi" userId="e0f191b0-af06-4f5a-b353-a7a1de994339" providerId="ADAL" clId="{965E8F5B-C373-457B-BC29-E61CC3045E12}" dt="2023-02-26T19:24:38.609" v="4647" actId="21"/>
          <ac:picMkLst>
            <pc:docMk/>
            <pc:sldMk cId="1361248824" sldId="329"/>
            <ac:picMk id="5" creationId="{E14B04BA-D568-9462-7517-9C5EDC57ECCA}"/>
          </ac:picMkLst>
        </pc:picChg>
        <pc:picChg chg="add mod ord">
          <ac:chgData name="Vishan Jayasinghearachchi" userId="e0f191b0-af06-4f5a-b353-a7a1de994339" providerId="ADAL" clId="{965E8F5B-C373-457B-BC29-E61CC3045E12}" dt="2023-02-26T19:25:01.680" v="4658" actId="1076"/>
          <ac:picMkLst>
            <pc:docMk/>
            <pc:sldMk cId="1361248824" sldId="329"/>
            <ac:picMk id="6" creationId="{121A5137-20A8-A51F-87B2-AB12E9EB4572}"/>
          </ac:picMkLst>
        </pc:picChg>
      </pc:sldChg>
      <pc:sldChg chg="modSp new del mod">
        <pc:chgData name="Vishan Jayasinghearachchi" userId="e0f191b0-af06-4f5a-b353-a7a1de994339" providerId="ADAL" clId="{965E8F5B-C373-457B-BC29-E61CC3045E12}" dt="2023-02-26T19:04:42.231" v="4515" actId="47"/>
        <pc:sldMkLst>
          <pc:docMk/>
          <pc:sldMk cId="3271759300" sldId="329"/>
        </pc:sldMkLst>
        <pc:spChg chg="mod">
          <ac:chgData name="Vishan Jayasinghearachchi" userId="e0f191b0-af06-4f5a-b353-a7a1de994339" providerId="ADAL" clId="{965E8F5B-C373-457B-BC29-E61CC3045E12}" dt="2023-02-26T19:03:56.613" v="4482" actId="20577"/>
          <ac:spMkLst>
            <pc:docMk/>
            <pc:sldMk cId="3271759300" sldId="329"/>
            <ac:spMk id="2" creationId="{764DF2CD-DA00-6018-04EF-A21D33B90198}"/>
          </ac:spMkLst>
        </pc:spChg>
        <pc:spChg chg="mod">
          <ac:chgData name="Vishan Jayasinghearachchi" userId="e0f191b0-af06-4f5a-b353-a7a1de994339" providerId="ADAL" clId="{965E8F5B-C373-457B-BC29-E61CC3045E12}" dt="2023-02-26T18:40:00.671" v="4311" actId="20577"/>
          <ac:spMkLst>
            <pc:docMk/>
            <pc:sldMk cId="3271759300" sldId="329"/>
            <ac:spMk id="3" creationId="{68F36386-E6EC-D8B2-17FB-7BA0597ECCB4}"/>
          </ac:spMkLst>
        </pc:spChg>
      </pc:sldChg>
      <pc:sldChg chg="modSp new mod">
        <pc:chgData name="Vishan Jayasinghearachchi" userId="e0f191b0-af06-4f5a-b353-a7a1de994339" providerId="ADAL" clId="{965E8F5B-C373-457B-BC29-E61CC3045E12}" dt="2023-02-26T21:05:10.294" v="7128" actId="6549"/>
        <pc:sldMkLst>
          <pc:docMk/>
          <pc:sldMk cId="3753512116" sldId="330"/>
        </pc:sldMkLst>
        <pc:spChg chg="mod">
          <ac:chgData name="Vishan Jayasinghearachchi" userId="e0f191b0-af06-4f5a-b353-a7a1de994339" providerId="ADAL" clId="{965E8F5B-C373-457B-BC29-E61CC3045E12}" dt="2023-02-26T19:35:53.495" v="4890" actId="20577"/>
          <ac:spMkLst>
            <pc:docMk/>
            <pc:sldMk cId="3753512116" sldId="330"/>
            <ac:spMk id="2" creationId="{C3BC3227-0D90-9D19-F836-711186A81915}"/>
          </ac:spMkLst>
        </pc:spChg>
        <pc:spChg chg="mod">
          <ac:chgData name="Vishan Jayasinghearachchi" userId="e0f191b0-af06-4f5a-b353-a7a1de994339" providerId="ADAL" clId="{965E8F5B-C373-457B-BC29-E61CC3045E12}" dt="2023-02-26T21:05:10.294" v="7128" actId="6549"/>
          <ac:spMkLst>
            <pc:docMk/>
            <pc:sldMk cId="3753512116" sldId="330"/>
            <ac:spMk id="3" creationId="{BC30A309-EBD2-2DB1-38E3-6FACBA3B0E8C}"/>
          </ac:spMkLst>
        </pc:spChg>
      </pc:sldChg>
      <pc:sldChg chg="addSp delSp modSp new mod">
        <pc:chgData name="Vishan Jayasinghearachchi" userId="e0f191b0-af06-4f5a-b353-a7a1de994339" providerId="ADAL" clId="{965E8F5B-C373-457B-BC29-E61CC3045E12}" dt="2023-02-26T19:57:11.054" v="5071" actId="9405"/>
        <pc:sldMkLst>
          <pc:docMk/>
          <pc:sldMk cId="2315124059" sldId="331"/>
        </pc:sldMkLst>
        <pc:spChg chg="mod">
          <ac:chgData name="Vishan Jayasinghearachchi" userId="e0f191b0-af06-4f5a-b353-a7a1de994339" providerId="ADAL" clId="{965E8F5B-C373-457B-BC29-E61CC3045E12}" dt="2023-02-26T19:51:27.540" v="5001" actId="20577"/>
          <ac:spMkLst>
            <pc:docMk/>
            <pc:sldMk cId="2315124059" sldId="331"/>
            <ac:spMk id="2" creationId="{CDB67111-0389-E405-501D-D39A5BD50211}"/>
          </ac:spMkLst>
        </pc:spChg>
        <pc:spChg chg="del">
          <ac:chgData name="Vishan Jayasinghearachchi" userId="e0f191b0-af06-4f5a-b353-a7a1de994339" providerId="ADAL" clId="{965E8F5B-C373-457B-BC29-E61CC3045E12}" dt="2023-02-26T19:53:36.760" v="5002" actId="931"/>
          <ac:spMkLst>
            <pc:docMk/>
            <pc:sldMk cId="2315124059" sldId="331"/>
            <ac:spMk id="3" creationId="{F1453886-29C4-7B7E-3652-EEEA055227FD}"/>
          </ac:spMkLst>
        </pc:spChg>
        <pc:spChg chg="add mod">
          <ac:chgData name="Vishan Jayasinghearachchi" userId="e0f191b0-af06-4f5a-b353-a7a1de994339" providerId="ADAL" clId="{965E8F5B-C373-457B-BC29-E61CC3045E12}" dt="2023-02-26T19:56:57.010" v="5070" actId="1076"/>
          <ac:spMkLst>
            <pc:docMk/>
            <pc:sldMk cId="2315124059" sldId="331"/>
            <ac:spMk id="6" creationId="{B7427E75-F8D7-8734-A611-6D750189B733}"/>
          </ac:spMkLst>
        </pc:spChg>
        <pc:picChg chg="add mod">
          <ac:chgData name="Vishan Jayasinghearachchi" userId="e0f191b0-af06-4f5a-b353-a7a1de994339" providerId="ADAL" clId="{965E8F5B-C373-457B-BC29-E61CC3045E12}" dt="2023-02-26T19:56:51.679" v="5069" actId="14100"/>
          <ac:picMkLst>
            <pc:docMk/>
            <pc:sldMk cId="2315124059" sldId="331"/>
            <ac:picMk id="5" creationId="{AB9D83FC-2558-7A6F-FC11-87A5C169E2B9}"/>
          </ac:picMkLst>
        </pc:picChg>
        <pc:inkChg chg="add del">
          <ac:chgData name="Vishan Jayasinghearachchi" userId="e0f191b0-af06-4f5a-b353-a7a1de994339" providerId="ADAL" clId="{965E8F5B-C373-457B-BC29-E61CC3045E12}" dt="2023-02-26T19:55:47.801" v="5054" actId="9405"/>
          <ac:inkMkLst>
            <pc:docMk/>
            <pc:sldMk cId="2315124059" sldId="331"/>
            <ac:inkMk id="7" creationId="{A2753AC8-A91A-4227-36B1-FD2CBF340C46}"/>
          </ac:inkMkLst>
        </pc:inkChg>
        <pc:inkChg chg="add del mod">
          <ac:chgData name="Vishan Jayasinghearachchi" userId="e0f191b0-af06-4f5a-b353-a7a1de994339" providerId="ADAL" clId="{965E8F5B-C373-457B-BC29-E61CC3045E12}" dt="2023-02-26T19:56:48.546" v="5068" actId="478"/>
          <ac:inkMkLst>
            <pc:docMk/>
            <pc:sldMk cId="2315124059" sldId="331"/>
            <ac:inkMk id="8" creationId="{7D6CB450-7B1B-AE15-AAA9-1AB90890B8DE}"/>
          </ac:inkMkLst>
        </pc:inkChg>
        <pc:inkChg chg="add del">
          <ac:chgData name="Vishan Jayasinghearachchi" userId="e0f191b0-af06-4f5a-b353-a7a1de994339" providerId="ADAL" clId="{965E8F5B-C373-457B-BC29-E61CC3045E12}" dt="2023-02-26T19:56:10.717" v="5060" actId="9405"/>
          <ac:inkMkLst>
            <pc:docMk/>
            <pc:sldMk cId="2315124059" sldId="331"/>
            <ac:inkMk id="9" creationId="{64456CDC-4AB8-166F-434F-371BC078445D}"/>
          </ac:inkMkLst>
        </pc:inkChg>
        <pc:inkChg chg="add del">
          <ac:chgData name="Vishan Jayasinghearachchi" userId="e0f191b0-af06-4f5a-b353-a7a1de994339" providerId="ADAL" clId="{965E8F5B-C373-457B-BC29-E61CC3045E12}" dt="2023-02-26T19:56:10.125" v="5059" actId="9405"/>
          <ac:inkMkLst>
            <pc:docMk/>
            <pc:sldMk cId="2315124059" sldId="331"/>
            <ac:inkMk id="10" creationId="{E405036D-FC91-94B8-2ED0-34E9A85E9B15}"/>
          </ac:inkMkLst>
        </pc:inkChg>
        <pc:inkChg chg="add">
          <ac:chgData name="Vishan Jayasinghearachchi" userId="e0f191b0-af06-4f5a-b353-a7a1de994339" providerId="ADAL" clId="{965E8F5B-C373-457B-BC29-E61CC3045E12}" dt="2023-02-26T19:56:14.036" v="5061" actId="9405"/>
          <ac:inkMkLst>
            <pc:docMk/>
            <pc:sldMk cId="2315124059" sldId="331"/>
            <ac:inkMk id="11" creationId="{7D3DA6FD-EE41-9115-7170-41FB0DF4892F}"/>
          </ac:inkMkLst>
        </pc:inkChg>
        <pc:inkChg chg="add del">
          <ac:chgData name="Vishan Jayasinghearachchi" userId="e0f191b0-af06-4f5a-b353-a7a1de994339" providerId="ADAL" clId="{965E8F5B-C373-457B-BC29-E61CC3045E12}" dt="2023-02-26T19:56:15.940" v="5063" actId="9405"/>
          <ac:inkMkLst>
            <pc:docMk/>
            <pc:sldMk cId="2315124059" sldId="331"/>
            <ac:inkMk id="12" creationId="{9D598F81-09BA-394C-0107-5481841BF2A5}"/>
          </ac:inkMkLst>
        </pc:inkChg>
        <pc:inkChg chg="add">
          <ac:chgData name="Vishan Jayasinghearachchi" userId="e0f191b0-af06-4f5a-b353-a7a1de994339" providerId="ADAL" clId="{965E8F5B-C373-457B-BC29-E61CC3045E12}" dt="2023-02-26T19:57:11.054" v="5071" actId="9405"/>
          <ac:inkMkLst>
            <pc:docMk/>
            <pc:sldMk cId="2315124059" sldId="331"/>
            <ac:inkMk id="13" creationId="{A7F4FF6C-DDD4-D3D8-34FD-7672647FAC26}"/>
          </ac:inkMkLst>
        </pc:inkChg>
      </pc:sldChg>
      <pc:sldChg chg="addSp delSp modSp new mod">
        <pc:chgData name="Vishan Jayasinghearachchi" userId="e0f191b0-af06-4f5a-b353-a7a1de994339" providerId="ADAL" clId="{965E8F5B-C373-457B-BC29-E61CC3045E12}" dt="2023-02-26T19:59:31.483" v="5112" actId="1076"/>
        <pc:sldMkLst>
          <pc:docMk/>
          <pc:sldMk cId="1517390333" sldId="332"/>
        </pc:sldMkLst>
        <pc:spChg chg="mod">
          <ac:chgData name="Vishan Jayasinghearachchi" userId="e0f191b0-af06-4f5a-b353-a7a1de994339" providerId="ADAL" clId="{965E8F5B-C373-457B-BC29-E61CC3045E12}" dt="2023-02-26T19:57:35.615" v="5087" actId="20577"/>
          <ac:spMkLst>
            <pc:docMk/>
            <pc:sldMk cId="1517390333" sldId="332"/>
            <ac:spMk id="2" creationId="{BFCDEDE8-E162-149D-B0AA-1DF1ECC7FA46}"/>
          </ac:spMkLst>
        </pc:spChg>
        <pc:spChg chg="del">
          <ac:chgData name="Vishan Jayasinghearachchi" userId="e0f191b0-af06-4f5a-b353-a7a1de994339" providerId="ADAL" clId="{965E8F5B-C373-457B-BC29-E61CC3045E12}" dt="2023-02-26T19:58:44.384" v="5088" actId="931"/>
          <ac:spMkLst>
            <pc:docMk/>
            <pc:sldMk cId="1517390333" sldId="332"/>
            <ac:spMk id="3" creationId="{A177F5CE-8570-DD00-5678-2F850407ECD6}"/>
          </ac:spMkLst>
        </pc:spChg>
        <pc:spChg chg="add mod">
          <ac:chgData name="Vishan Jayasinghearachchi" userId="e0f191b0-af06-4f5a-b353-a7a1de994339" providerId="ADAL" clId="{965E8F5B-C373-457B-BC29-E61CC3045E12}" dt="2023-02-26T19:59:31.483" v="5112" actId="1076"/>
          <ac:spMkLst>
            <pc:docMk/>
            <pc:sldMk cId="1517390333" sldId="332"/>
            <ac:spMk id="6" creationId="{6B044DDF-4A6C-1D22-1050-59784AA4F7AA}"/>
          </ac:spMkLst>
        </pc:spChg>
        <pc:picChg chg="add mod">
          <ac:chgData name="Vishan Jayasinghearachchi" userId="e0f191b0-af06-4f5a-b353-a7a1de994339" providerId="ADAL" clId="{965E8F5B-C373-457B-BC29-E61CC3045E12}" dt="2023-02-26T19:59:02.656" v="5092" actId="1076"/>
          <ac:picMkLst>
            <pc:docMk/>
            <pc:sldMk cId="1517390333" sldId="332"/>
            <ac:picMk id="5" creationId="{67425116-F675-9FD2-0909-10CD13F46B88}"/>
          </ac:picMkLst>
        </pc:picChg>
      </pc:sldChg>
      <pc:sldChg chg="modSp new mod ord">
        <pc:chgData name="Vishan Jayasinghearachchi" userId="e0f191b0-af06-4f5a-b353-a7a1de994339" providerId="ADAL" clId="{965E8F5B-C373-457B-BC29-E61CC3045E12}" dt="2023-02-26T20:10:45.791" v="5538" actId="113"/>
        <pc:sldMkLst>
          <pc:docMk/>
          <pc:sldMk cId="222349471" sldId="333"/>
        </pc:sldMkLst>
        <pc:spChg chg="mod">
          <ac:chgData name="Vishan Jayasinghearachchi" userId="e0f191b0-af06-4f5a-b353-a7a1de994339" providerId="ADAL" clId="{965E8F5B-C373-457B-BC29-E61CC3045E12}" dt="2023-02-26T20:00:22.397" v="5115"/>
          <ac:spMkLst>
            <pc:docMk/>
            <pc:sldMk cId="222349471" sldId="333"/>
            <ac:spMk id="2" creationId="{2419BFCA-16AF-BACF-2471-B24D367FB323}"/>
          </ac:spMkLst>
        </pc:spChg>
        <pc:spChg chg="mod">
          <ac:chgData name="Vishan Jayasinghearachchi" userId="e0f191b0-af06-4f5a-b353-a7a1de994339" providerId="ADAL" clId="{965E8F5B-C373-457B-BC29-E61CC3045E12}" dt="2023-02-26T20:10:45.791" v="5538" actId="113"/>
          <ac:spMkLst>
            <pc:docMk/>
            <pc:sldMk cId="222349471" sldId="333"/>
            <ac:spMk id="3" creationId="{EC851FED-7DEC-B6D3-930C-7ABF06546027}"/>
          </ac:spMkLst>
        </pc:spChg>
      </pc:sldChg>
      <pc:sldChg chg="modSp new mod ord">
        <pc:chgData name="Vishan Jayasinghearachchi" userId="e0f191b0-af06-4f5a-b353-a7a1de994339" providerId="ADAL" clId="{965E8F5B-C373-457B-BC29-E61CC3045E12}" dt="2023-02-26T20:32:15.027" v="5924" actId="20577"/>
        <pc:sldMkLst>
          <pc:docMk/>
          <pc:sldMk cId="308437520" sldId="334"/>
        </pc:sldMkLst>
        <pc:spChg chg="mod">
          <ac:chgData name="Vishan Jayasinghearachchi" userId="e0f191b0-af06-4f5a-b353-a7a1de994339" providerId="ADAL" clId="{965E8F5B-C373-457B-BC29-E61CC3045E12}" dt="2023-02-26T20:03:03.451" v="5297"/>
          <ac:spMkLst>
            <pc:docMk/>
            <pc:sldMk cId="308437520" sldId="334"/>
            <ac:spMk id="2" creationId="{B4FFA0BC-3B69-533C-07B0-0AC39DB060FC}"/>
          </ac:spMkLst>
        </pc:spChg>
        <pc:spChg chg="mod">
          <ac:chgData name="Vishan Jayasinghearachchi" userId="e0f191b0-af06-4f5a-b353-a7a1de994339" providerId="ADAL" clId="{965E8F5B-C373-457B-BC29-E61CC3045E12}" dt="2023-02-26T20:32:15.027" v="5924" actId="20577"/>
          <ac:spMkLst>
            <pc:docMk/>
            <pc:sldMk cId="308437520" sldId="334"/>
            <ac:spMk id="3" creationId="{12404628-7AB2-1F29-5717-C7569B3D0B9D}"/>
          </ac:spMkLst>
        </pc:spChg>
      </pc:sldChg>
      <pc:sldChg chg="modSp new mod ord">
        <pc:chgData name="Vishan Jayasinghearachchi" userId="e0f191b0-af06-4f5a-b353-a7a1de994339" providerId="ADAL" clId="{965E8F5B-C373-457B-BC29-E61CC3045E12}" dt="2023-02-26T20:05:14.478" v="5346"/>
        <pc:sldMkLst>
          <pc:docMk/>
          <pc:sldMk cId="2651096295" sldId="335"/>
        </pc:sldMkLst>
        <pc:spChg chg="mod">
          <ac:chgData name="Vishan Jayasinghearachchi" userId="e0f191b0-af06-4f5a-b353-a7a1de994339" providerId="ADAL" clId="{965E8F5B-C373-457B-BC29-E61CC3045E12}" dt="2023-02-26T20:04:58.023" v="5342"/>
          <ac:spMkLst>
            <pc:docMk/>
            <pc:sldMk cId="2651096295" sldId="335"/>
            <ac:spMk id="2" creationId="{63D638FD-3D3E-2141-5D26-9A8B52B5DA5C}"/>
          </ac:spMkLst>
        </pc:spChg>
        <pc:spChg chg="mod">
          <ac:chgData name="Vishan Jayasinghearachchi" userId="e0f191b0-af06-4f5a-b353-a7a1de994339" providerId="ADAL" clId="{965E8F5B-C373-457B-BC29-E61CC3045E12}" dt="2023-02-26T20:04:52.651" v="5341" actId="20577"/>
          <ac:spMkLst>
            <pc:docMk/>
            <pc:sldMk cId="2651096295" sldId="335"/>
            <ac:spMk id="3" creationId="{F65E119D-C0ED-647A-9856-CE28ACFBB201}"/>
          </ac:spMkLst>
        </pc:spChg>
      </pc:sldChg>
      <pc:sldChg chg="addSp delSp modSp new mod modAnim">
        <pc:chgData name="Vishan Jayasinghearachchi" userId="e0f191b0-af06-4f5a-b353-a7a1de994339" providerId="ADAL" clId="{965E8F5B-C373-457B-BC29-E61CC3045E12}" dt="2023-02-26T20:23:21.830" v="5771" actId="255"/>
        <pc:sldMkLst>
          <pc:docMk/>
          <pc:sldMk cId="171658143" sldId="336"/>
        </pc:sldMkLst>
        <pc:spChg chg="mod">
          <ac:chgData name="Vishan Jayasinghearachchi" userId="e0f191b0-af06-4f5a-b353-a7a1de994339" providerId="ADAL" clId="{965E8F5B-C373-457B-BC29-E61CC3045E12}" dt="2023-02-26T20:15:23.534" v="5565"/>
          <ac:spMkLst>
            <pc:docMk/>
            <pc:sldMk cId="171658143" sldId="336"/>
            <ac:spMk id="2" creationId="{B9A9E945-7C1B-FAF8-AE61-658A53DDDFB2}"/>
          </ac:spMkLst>
        </pc:spChg>
        <pc:spChg chg="del">
          <ac:chgData name="Vishan Jayasinghearachchi" userId="e0f191b0-af06-4f5a-b353-a7a1de994339" providerId="ADAL" clId="{965E8F5B-C373-457B-BC29-E61CC3045E12}" dt="2023-02-26T20:14:42.123" v="5540" actId="931"/>
          <ac:spMkLst>
            <pc:docMk/>
            <pc:sldMk cId="171658143" sldId="336"/>
            <ac:spMk id="3" creationId="{DC9DB2A5-0259-9F37-26DC-46294F4C91DF}"/>
          </ac:spMkLst>
        </pc:spChg>
        <pc:spChg chg="add mod">
          <ac:chgData name="Vishan Jayasinghearachchi" userId="e0f191b0-af06-4f5a-b353-a7a1de994339" providerId="ADAL" clId="{965E8F5B-C373-457B-BC29-E61CC3045E12}" dt="2023-02-26T20:15:14.556" v="5564" actId="122"/>
          <ac:spMkLst>
            <pc:docMk/>
            <pc:sldMk cId="171658143" sldId="336"/>
            <ac:spMk id="6" creationId="{44E6EB12-81BB-4B0E-7515-71DC8BBAFFB6}"/>
          </ac:spMkLst>
        </pc:spChg>
        <pc:spChg chg="add mod">
          <ac:chgData name="Vishan Jayasinghearachchi" userId="e0f191b0-af06-4f5a-b353-a7a1de994339" providerId="ADAL" clId="{965E8F5B-C373-457B-BC29-E61CC3045E12}" dt="2023-02-26T20:23:21.830" v="5771" actId="255"/>
          <ac:spMkLst>
            <pc:docMk/>
            <pc:sldMk cId="171658143" sldId="336"/>
            <ac:spMk id="7" creationId="{5535471E-D5EA-9F5D-0F9C-0B430952F9D6}"/>
          </ac:spMkLst>
        </pc:spChg>
        <pc:picChg chg="add mod">
          <ac:chgData name="Vishan Jayasinghearachchi" userId="e0f191b0-af06-4f5a-b353-a7a1de994339" providerId="ADAL" clId="{965E8F5B-C373-457B-BC29-E61CC3045E12}" dt="2023-02-26T20:17:16.653" v="5613" actId="1076"/>
          <ac:picMkLst>
            <pc:docMk/>
            <pc:sldMk cId="171658143" sldId="336"/>
            <ac:picMk id="5" creationId="{E7B8FB99-C7E5-84DF-73F9-0B53046DA411}"/>
          </ac:picMkLst>
        </pc:picChg>
      </pc:sldChg>
      <pc:sldChg chg="new del">
        <pc:chgData name="Vishan Jayasinghearachchi" userId="e0f191b0-af06-4f5a-b353-a7a1de994339" providerId="ADAL" clId="{965E8F5B-C373-457B-BC29-E61CC3045E12}" dt="2023-02-26T20:09:58.612" v="5534" actId="47"/>
        <pc:sldMkLst>
          <pc:docMk/>
          <pc:sldMk cId="1671029985" sldId="336"/>
        </pc:sldMkLst>
      </pc:sldChg>
      <pc:sldChg chg="modSp add mod ord">
        <pc:chgData name="Vishan Jayasinghearachchi" userId="e0f191b0-af06-4f5a-b353-a7a1de994339" providerId="ADAL" clId="{965E8F5B-C373-457B-BC29-E61CC3045E12}" dt="2023-02-26T20:23:01.004" v="5765" actId="20577"/>
        <pc:sldMkLst>
          <pc:docMk/>
          <pc:sldMk cId="1941166950" sldId="337"/>
        </pc:sldMkLst>
        <pc:spChg chg="mod">
          <ac:chgData name="Vishan Jayasinghearachchi" userId="e0f191b0-af06-4f5a-b353-a7a1de994339" providerId="ADAL" clId="{965E8F5B-C373-457B-BC29-E61CC3045E12}" dt="2023-02-26T20:23:01.004" v="5765" actId="20577"/>
          <ac:spMkLst>
            <pc:docMk/>
            <pc:sldMk cId="1941166950" sldId="337"/>
            <ac:spMk id="3" creationId="{12404628-7AB2-1F29-5717-C7569B3D0B9D}"/>
          </ac:spMkLst>
        </pc:spChg>
      </pc:sldChg>
      <pc:sldChg chg="modSp new mod modAnim">
        <pc:chgData name="Vishan Jayasinghearachchi" userId="e0f191b0-af06-4f5a-b353-a7a1de994339" providerId="ADAL" clId="{965E8F5B-C373-457B-BC29-E61CC3045E12}" dt="2023-02-26T21:19:48.158" v="7262"/>
        <pc:sldMkLst>
          <pc:docMk/>
          <pc:sldMk cId="2067348151" sldId="338"/>
        </pc:sldMkLst>
        <pc:spChg chg="mod">
          <ac:chgData name="Vishan Jayasinghearachchi" userId="e0f191b0-af06-4f5a-b353-a7a1de994339" providerId="ADAL" clId="{965E8F5B-C373-457B-BC29-E61CC3045E12}" dt="2023-02-26T20:18:05.214" v="5615"/>
          <ac:spMkLst>
            <pc:docMk/>
            <pc:sldMk cId="2067348151" sldId="338"/>
            <ac:spMk id="2" creationId="{91A21BBC-591B-5B45-9AF3-BC9B1B51796D}"/>
          </ac:spMkLst>
        </pc:spChg>
        <pc:spChg chg="mod">
          <ac:chgData name="Vishan Jayasinghearachchi" userId="e0f191b0-af06-4f5a-b353-a7a1de994339" providerId="ADAL" clId="{965E8F5B-C373-457B-BC29-E61CC3045E12}" dt="2023-02-26T20:29:08.533" v="5852" actId="113"/>
          <ac:spMkLst>
            <pc:docMk/>
            <pc:sldMk cId="2067348151" sldId="338"/>
            <ac:spMk id="3" creationId="{1808E9CD-DAE8-E894-A449-85DA38DFF9DD}"/>
          </ac:spMkLst>
        </pc:spChg>
      </pc:sldChg>
      <pc:sldChg chg="modSp add mod ord modAnim">
        <pc:chgData name="Vishan Jayasinghearachchi" userId="e0f191b0-af06-4f5a-b353-a7a1de994339" providerId="ADAL" clId="{965E8F5B-C373-457B-BC29-E61CC3045E12}" dt="2023-02-26T21:20:09.981" v="7264"/>
        <pc:sldMkLst>
          <pc:docMk/>
          <pc:sldMk cId="352586285" sldId="339"/>
        </pc:sldMkLst>
        <pc:spChg chg="mod">
          <ac:chgData name="Vishan Jayasinghearachchi" userId="e0f191b0-af06-4f5a-b353-a7a1de994339" providerId="ADAL" clId="{965E8F5B-C373-457B-BC29-E61CC3045E12}" dt="2023-02-26T20:34:03.428" v="6015" actId="20577"/>
          <ac:spMkLst>
            <pc:docMk/>
            <pc:sldMk cId="352586285" sldId="339"/>
            <ac:spMk id="3" creationId="{12404628-7AB2-1F29-5717-C7569B3D0B9D}"/>
          </ac:spMkLst>
        </pc:spChg>
      </pc:sldChg>
      <pc:sldChg chg="new del">
        <pc:chgData name="Vishan Jayasinghearachchi" userId="e0f191b0-af06-4f5a-b353-a7a1de994339" providerId="ADAL" clId="{965E8F5B-C373-457B-BC29-E61CC3045E12}" dt="2023-02-26T20:31:33.311" v="5867" actId="47"/>
        <pc:sldMkLst>
          <pc:docMk/>
          <pc:sldMk cId="1944019286" sldId="339"/>
        </pc:sldMkLst>
      </pc:sldChg>
      <pc:sldChg chg="addSp delSp modSp new mod">
        <pc:chgData name="Vishan Jayasinghearachchi" userId="e0f191b0-af06-4f5a-b353-a7a1de994339" providerId="ADAL" clId="{965E8F5B-C373-457B-BC29-E61CC3045E12}" dt="2023-02-26T20:36:40.991" v="6123"/>
        <pc:sldMkLst>
          <pc:docMk/>
          <pc:sldMk cId="1130595137" sldId="340"/>
        </pc:sldMkLst>
        <pc:spChg chg="mod">
          <ac:chgData name="Vishan Jayasinghearachchi" userId="e0f191b0-af06-4f5a-b353-a7a1de994339" providerId="ADAL" clId="{965E8F5B-C373-457B-BC29-E61CC3045E12}" dt="2023-02-26T20:36:40.991" v="6123"/>
          <ac:spMkLst>
            <pc:docMk/>
            <pc:sldMk cId="1130595137" sldId="340"/>
            <ac:spMk id="2" creationId="{0F2B402C-6E4F-16EA-7C49-E8FBAFA28600}"/>
          </ac:spMkLst>
        </pc:spChg>
        <pc:spChg chg="del">
          <ac:chgData name="Vishan Jayasinghearachchi" userId="e0f191b0-af06-4f5a-b353-a7a1de994339" providerId="ADAL" clId="{965E8F5B-C373-457B-BC29-E61CC3045E12}" dt="2023-02-26T20:34:36.724" v="6017" actId="931"/>
          <ac:spMkLst>
            <pc:docMk/>
            <pc:sldMk cId="1130595137" sldId="340"/>
            <ac:spMk id="3" creationId="{C0AB17CD-35EC-E25D-0E75-81425E6C2CB5}"/>
          </ac:spMkLst>
        </pc:spChg>
        <pc:spChg chg="add mod">
          <ac:chgData name="Vishan Jayasinghearachchi" userId="e0f191b0-af06-4f5a-b353-a7a1de994339" providerId="ADAL" clId="{965E8F5B-C373-457B-BC29-E61CC3045E12}" dt="2023-02-26T20:35:06.223" v="6036" actId="1076"/>
          <ac:spMkLst>
            <pc:docMk/>
            <pc:sldMk cId="1130595137" sldId="340"/>
            <ac:spMk id="6" creationId="{60F9C9A2-9435-E342-C9E0-BE6F5C229E13}"/>
          </ac:spMkLst>
        </pc:spChg>
        <pc:picChg chg="add mod">
          <ac:chgData name="Vishan Jayasinghearachchi" userId="e0f191b0-af06-4f5a-b353-a7a1de994339" providerId="ADAL" clId="{965E8F5B-C373-457B-BC29-E61CC3045E12}" dt="2023-02-26T20:34:38.427" v="6019" actId="962"/>
          <ac:picMkLst>
            <pc:docMk/>
            <pc:sldMk cId="1130595137" sldId="340"/>
            <ac:picMk id="5" creationId="{B2C41FCD-C76D-DF42-3076-E8F7C6560393}"/>
          </ac:picMkLst>
        </pc:picChg>
      </pc:sldChg>
      <pc:sldChg chg="modSp new mod modAnim">
        <pc:chgData name="Vishan Jayasinghearachchi" userId="e0f191b0-af06-4f5a-b353-a7a1de994339" providerId="ADAL" clId="{965E8F5B-C373-457B-BC29-E61CC3045E12}" dt="2023-02-26T21:20:43.795" v="7271"/>
        <pc:sldMkLst>
          <pc:docMk/>
          <pc:sldMk cId="2176269006" sldId="341"/>
        </pc:sldMkLst>
        <pc:spChg chg="mod">
          <ac:chgData name="Vishan Jayasinghearachchi" userId="e0f191b0-af06-4f5a-b353-a7a1de994339" providerId="ADAL" clId="{965E8F5B-C373-457B-BC29-E61CC3045E12}" dt="2023-02-26T20:52:12.950" v="6558" actId="20577"/>
          <ac:spMkLst>
            <pc:docMk/>
            <pc:sldMk cId="2176269006" sldId="341"/>
            <ac:spMk id="2" creationId="{4CAA72DD-8676-1A43-94DC-9C7C7F4A1CF7}"/>
          </ac:spMkLst>
        </pc:spChg>
        <pc:spChg chg="mod">
          <ac:chgData name="Vishan Jayasinghearachchi" userId="e0f191b0-af06-4f5a-b353-a7a1de994339" providerId="ADAL" clId="{965E8F5B-C373-457B-BC29-E61CC3045E12}" dt="2023-02-26T21:16:31.874" v="7248" actId="27636"/>
          <ac:spMkLst>
            <pc:docMk/>
            <pc:sldMk cId="2176269006" sldId="341"/>
            <ac:spMk id="3" creationId="{A9213910-15F4-821F-6E1D-CF08708F179A}"/>
          </ac:spMkLst>
        </pc:spChg>
      </pc:sldChg>
      <pc:sldChg chg="modSp new mod">
        <pc:chgData name="Vishan Jayasinghearachchi" userId="e0f191b0-af06-4f5a-b353-a7a1de994339" providerId="ADAL" clId="{965E8F5B-C373-457B-BC29-E61CC3045E12}" dt="2023-02-26T21:00:57.089" v="6966" actId="20577"/>
        <pc:sldMkLst>
          <pc:docMk/>
          <pc:sldMk cId="2180233428" sldId="342"/>
        </pc:sldMkLst>
        <pc:spChg chg="mod">
          <ac:chgData name="Vishan Jayasinghearachchi" userId="e0f191b0-af06-4f5a-b353-a7a1de994339" providerId="ADAL" clId="{965E8F5B-C373-457B-BC29-E61CC3045E12}" dt="2023-02-26T20:59:14.710" v="6791" actId="20577"/>
          <ac:spMkLst>
            <pc:docMk/>
            <pc:sldMk cId="2180233428" sldId="342"/>
            <ac:spMk id="2" creationId="{216777C9-0E04-3E3D-6D29-232D9A02444C}"/>
          </ac:spMkLst>
        </pc:spChg>
        <pc:spChg chg="mod">
          <ac:chgData name="Vishan Jayasinghearachchi" userId="e0f191b0-af06-4f5a-b353-a7a1de994339" providerId="ADAL" clId="{965E8F5B-C373-457B-BC29-E61CC3045E12}" dt="2023-02-26T21:00:57.089" v="6966" actId="20577"/>
          <ac:spMkLst>
            <pc:docMk/>
            <pc:sldMk cId="2180233428" sldId="342"/>
            <ac:spMk id="3" creationId="{10287D7F-C131-5045-EDD6-42776466DD42}"/>
          </ac:spMkLst>
        </pc:spChg>
      </pc:sldChg>
    </pc:docChg>
  </pc:docChgLst>
  <pc:docChgLst>
    <pc:chgData name="Vishan Jayasinghearachchi" userId="e0f191b0-af06-4f5a-b353-a7a1de994339" providerId="ADAL" clId="{CC869326-5435-46F5-A17F-8AE0E3979242}"/>
    <pc:docChg chg="undo redo custSel addSld delSld modSld sldOrd modMainMaster">
      <pc:chgData name="Vishan Jayasinghearachchi" userId="e0f191b0-af06-4f5a-b353-a7a1de994339" providerId="ADAL" clId="{CC869326-5435-46F5-A17F-8AE0E3979242}" dt="2023-02-19T16:19:34.088" v="13889" actId="20577"/>
      <pc:docMkLst>
        <pc:docMk/>
      </pc:docMkLst>
      <pc:sldChg chg="setBg">
        <pc:chgData name="Vishan Jayasinghearachchi" userId="e0f191b0-af06-4f5a-b353-a7a1de994339" providerId="ADAL" clId="{CC869326-5435-46F5-A17F-8AE0E3979242}" dt="2023-02-19T06:25:48.658" v="1678"/>
        <pc:sldMkLst>
          <pc:docMk/>
          <pc:sldMk cId="1487700712" sldId="256"/>
        </pc:sldMkLst>
      </pc:sldChg>
      <pc:sldChg chg="setBg">
        <pc:chgData name="Vishan Jayasinghearachchi" userId="e0f191b0-af06-4f5a-b353-a7a1de994339" providerId="ADAL" clId="{CC869326-5435-46F5-A17F-8AE0E3979242}" dt="2023-02-19T06:25:48.658" v="1678"/>
        <pc:sldMkLst>
          <pc:docMk/>
          <pc:sldMk cId="3501347425" sldId="260"/>
        </pc:sldMkLst>
      </pc:sldChg>
      <pc:sldChg chg="del">
        <pc:chgData name="Vishan Jayasinghearachchi" userId="e0f191b0-af06-4f5a-b353-a7a1de994339" providerId="ADAL" clId="{CC869326-5435-46F5-A17F-8AE0E3979242}" dt="2023-02-18T09:42:23.945" v="0" actId="47"/>
        <pc:sldMkLst>
          <pc:docMk/>
          <pc:sldMk cId="2444170074" sldId="261"/>
        </pc:sldMkLst>
      </pc:sldChg>
      <pc:sldChg chg="modSp del mod">
        <pc:chgData name="Vishan Jayasinghearachchi" userId="e0f191b0-af06-4f5a-b353-a7a1de994339" providerId="ADAL" clId="{CC869326-5435-46F5-A17F-8AE0E3979242}" dt="2023-02-19T09:56:44.025" v="6895" actId="47"/>
        <pc:sldMkLst>
          <pc:docMk/>
          <pc:sldMk cId="1314456361" sldId="269"/>
        </pc:sldMkLst>
        <pc:spChg chg="mod">
          <ac:chgData name="Vishan Jayasinghearachchi" userId="e0f191b0-af06-4f5a-b353-a7a1de994339" providerId="ADAL" clId="{CC869326-5435-46F5-A17F-8AE0E3979242}" dt="2023-02-19T09:56:21.540" v="6891" actId="20577"/>
          <ac:spMkLst>
            <pc:docMk/>
            <pc:sldMk cId="1314456361" sldId="269"/>
            <ac:spMk id="3" creationId="{AA8BC26C-3BCD-705E-AFE0-0084D8726D79}"/>
          </ac:spMkLst>
        </pc:spChg>
      </pc:sldChg>
      <pc:sldChg chg="add del">
        <pc:chgData name="Vishan Jayasinghearachchi" userId="e0f191b0-af06-4f5a-b353-a7a1de994339" providerId="ADAL" clId="{CC869326-5435-46F5-A17F-8AE0E3979242}" dt="2023-02-18T09:43:27.525" v="3" actId="47"/>
        <pc:sldMkLst>
          <pc:docMk/>
          <pc:sldMk cId="4216036728" sldId="270"/>
        </pc:sldMkLst>
      </pc:sldChg>
      <pc:sldChg chg="del">
        <pc:chgData name="Vishan Jayasinghearachchi" userId="e0f191b0-af06-4f5a-b353-a7a1de994339" providerId="ADAL" clId="{CC869326-5435-46F5-A17F-8AE0E3979242}" dt="2023-02-18T09:52:24.863" v="512" actId="2696"/>
        <pc:sldMkLst>
          <pc:docMk/>
          <pc:sldMk cId="3203381061" sldId="271"/>
        </pc:sldMkLst>
      </pc:sldChg>
      <pc:sldChg chg="add del">
        <pc:chgData name="Vishan Jayasinghearachchi" userId="e0f191b0-af06-4f5a-b353-a7a1de994339" providerId="ADAL" clId="{CC869326-5435-46F5-A17F-8AE0E3979242}" dt="2023-02-18T09:43:28.658" v="4" actId="47"/>
        <pc:sldMkLst>
          <pc:docMk/>
          <pc:sldMk cId="946940028" sldId="273"/>
        </pc:sldMkLst>
      </pc:sldChg>
      <pc:sldChg chg="add del">
        <pc:chgData name="Vishan Jayasinghearachchi" userId="e0f191b0-af06-4f5a-b353-a7a1de994339" providerId="ADAL" clId="{CC869326-5435-46F5-A17F-8AE0E3979242}" dt="2023-02-18T09:43:36.531" v="16" actId="47"/>
        <pc:sldMkLst>
          <pc:docMk/>
          <pc:sldMk cId="2650162272" sldId="275"/>
        </pc:sldMkLst>
      </pc:sldChg>
      <pc:sldChg chg="add del">
        <pc:chgData name="Vishan Jayasinghearachchi" userId="e0f191b0-af06-4f5a-b353-a7a1de994339" providerId="ADAL" clId="{CC869326-5435-46F5-A17F-8AE0E3979242}" dt="2023-02-18T09:43:31.816" v="9" actId="47"/>
        <pc:sldMkLst>
          <pc:docMk/>
          <pc:sldMk cId="537205083" sldId="276"/>
        </pc:sldMkLst>
      </pc:sldChg>
      <pc:sldChg chg="add del">
        <pc:chgData name="Vishan Jayasinghearachchi" userId="e0f191b0-af06-4f5a-b353-a7a1de994339" providerId="ADAL" clId="{CC869326-5435-46F5-A17F-8AE0E3979242}" dt="2023-02-18T09:47:06.659" v="412" actId="47"/>
        <pc:sldMkLst>
          <pc:docMk/>
          <pc:sldMk cId="2883506970" sldId="277"/>
        </pc:sldMkLst>
      </pc:sldChg>
      <pc:sldChg chg="modSp del mod ord">
        <pc:chgData name="Vishan Jayasinghearachchi" userId="e0f191b0-af06-4f5a-b353-a7a1de994339" providerId="ADAL" clId="{CC869326-5435-46F5-A17F-8AE0E3979242}" dt="2023-02-19T06:30:39.593" v="1718" actId="47"/>
        <pc:sldMkLst>
          <pc:docMk/>
          <pc:sldMk cId="2155216814" sldId="281"/>
        </pc:sldMkLst>
        <pc:spChg chg="mod">
          <ac:chgData name="Vishan Jayasinghearachchi" userId="e0f191b0-af06-4f5a-b353-a7a1de994339" providerId="ADAL" clId="{CC869326-5435-46F5-A17F-8AE0E3979242}" dt="2023-02-18T09:53:01.992" v="522" actId="20577"/>
          <ac:spMkLst>
            <pc:docMk/>
            <pc:sldMk cId="2155216814" sldId="281"/>
            <ac:spMk id="2" creationId="{C3DC5D48-FEBC-BEBF-A81C-00689EBD15C7}"/>
          </ac:spMkLst>
        </pc:spChg>
        <pc:spChg chg="mod">
          <ac:chgData name="Vishan Jayasinghearachchi" userId="e0f191b0-af06-4f5a-b353-a7a1de994339" providerId="ADAL" clId="{CC869326-5435-46F5-A17F-8AE0E3979242}" dt="2023-02-19T06:30:32.530" v="1717" actId="20577"/>
          <ac:spMkLst>
            <pc:docMk/>
            <pc:sldMk cId="2155216814" sldId="281"/>
            <ac:spMk id="3" creationId="{FB1804DF-E7E0-3DBE-DCC1-CF2BE2CD3570}"/>
          </ac:spMkLst>
        </pc:spChg>
      </pc:sldChg>
      <pc:sldChg chg="add del">
        <pc:chgData name="Vishan Jayasinghearachchi" userId="e0f191b0-af06-4f5a-b353-a7a1de994339" providerId="ADAL" clId="{CC869326-5435-46F5-A17F-8AE0E3979242}" dt="2023-02-18T09:43:29.856" v="5" actId="47"/>
        <pc:sldMkLst>
          <pc:docMk/>
          <pc:sldMk cId="2257986818" sldId="282"/>
        </pc:sldMkLst>
      </pc:sldChg>
      <pc:sldChg chg="add del">
        <pc:chgData name="Vishan Jayasinghearachchi" userId="e0f191b0-af06-4f5a-b353-a7a1de994339" providerId="ADAL" clId="{CC869326-5435-46F5-A17F-8AE0E3979242}" dt="2023-02-18T09:43:30.499" v="6" actId="47"/>
        <pc:sldMkLst>
          <pc:docMk/>
          <pc:sldMk cId="2706330878" sldId="283"/>
        </pc:sldMkLst>
      </pc:sldChg>
      <pc:sldChg chg="add del">
        <pc:chgData name="Vishan Jayasinghearachchi" userId="e0f191b0-af06-4f5a-b353-a7a1de994339" providerId="ADAL" clId="{CC869326-5435-46F5-A17F-8AE0E3979242}" dt="2023-02-18T09:43:30.967" v="7" actId="47"/>
        <pc:sldMkLst>
          <pc:docMk/>
          <pc:sldMk cId="2397358037" sldId="284"/>
        </pc:sldMkLst>
      </pc:sldChg>
      <pc:sldChg chg="add del">
        <pc:chgData name="Vishan Jayasinghearachchi" userId="e0f191b0-af06-4f5a-b353-a7a1de994339" providerId="ADAL" clId="{CC869326-5435-46F5-A17F-8AE0E3979242}" dt="2023-02-18T09:43:31.381" v="8" actId="47"/>
        <pc:sldMkLst>
          <pc:docMk/>
          <pc:sldMk cId="2673026440" sldId="285"/>
        </pc:sldMkLst>
      </pc:sldChg>
      <pc:sldChg chg="add del">
        <pc:chgData name="Vishan Jayasinghearachchi" userId="e0f191b0-af06-4f5a-b353-a7a1de994339" providerId="ADAL" clId="{CC869326-5435-46F5-A17F-8AE0E3979242}" dt="2023-02-18T09:43:32.343" v="10" actId="47"/>
        <pc:sldMkLst>
          <pc:docMk/>
          <pc:sldMk cId="14620088" sldId="287"/>
        </pc:sldMkLst>
      </pc:sldChg>
      <pc:sldChg chg="add del">
        <pc:chgData name="Vishan Jayasinghearachchi" userId="e0f191b0-af06-4f5a-b353-a7a1de994339" providerId="ADAL" clId="{CC869326-5435-46F5-A17F-8AE0E3979242}" dt="2023-02-18T09:43:32.986" v="11" actId="47"/>
        <pc:sldMkLst>
          <pc:docMk/>
          <pc:sldMk cId="3440442181" sldId="288"/>
        </pc:sldMkLst>
      </pc:sldChg>
      <pc:sldChg chg="add del">
        <pc:chgData name="Vishan Jayasinghearachchi" userId="e0f191b0-af06-4f5a-b353-a7a1de994339" providerId="ADAL" clId="{CC869326-5435-46F5-A17F-8AE0E3979242}" dt="2023-02-18T09:43:33.503" v="12" actId="47"/>
        <pc:sldMkLst>
          <pc:docMk/>
          <pc:sldMk cId="2275624414" sldId="289"/>
        </pc:sldMkLst>
      </pc:sldChg>
      <pc:sldChg chg="add del">
        <pc:chgData name="Vishan Jayasinghearachchi" userId="e0f191b0-af06-4f5a-b353-a7a1de994339" providerId="ADAL" clId="{CC869326-5435-46F5-A17F-8AE0E3979242}" dt="2023-02-18T09:43:34.585" v="13" actId="47"/>
        <pc:sldMkLst>
          <pc:docMk/>
          <pc:sldMk cId="1198023406" sldId="290"/>
        </pc:sldMkLst>
      </pc:sldChg>
      <pc:sldChg chg="add del">
        <pc:chgData name="Vishan Jayasinghearachchi" userId="e0f191b0-af06-4f5a-b353-a7a1de994339" providerId="ADAL" clId="{CC869326-5435-46F5-A17F-8AE0E3979242}" dt="2023-02-18T09:43:35.015" v="14" actId="47"/>
        <pc:sldMkLst>
          <pc:docMk/>
          <pc:sldMk cId="1649044594" sldId="291"/>
        </pc:sldMkLst>
      </pc:sldChg>
      <pc:sldChg chg="add del">
        <pc:chgData name="Vishan Jayasinghearachchi" userId="e0f191b0-af06-4f5a-b353-a7a1de994339" providerId="ADAL" clId="{CC869326-5435-46F5-A17F-8AE0E3979242}" dt="2023-02-18T09:43:35.679" v="15" actId="47"/>
        <pc:sldMkLst>
          <pc:docMk/>
          <pc:sldMk cId="3421055620" sldId="292"/>
        </pc:sldMkLst>
      </pc:sldChg>
      <pc:sldChg chg="addSp delSp modSp add del mod ord">
        <pc:chgData name="Vishan Jayasinghearachchi" userId="e0f191b0-af06-4f5a-b353-a7a1de994339" providerId="ADAL" clId="{CC869326-5435-46F5-A17F-8AE0E3979242}" dt="2023-02-19T06:37:07.679" v="1914" actId="2696"/>
        <pc:sldMkLst>
          <pc:docMk/>
          <pc:sldMk cId="286909825" sldId="293"/>
        </pc:sldMkLst>
        <pc:spChg chg="del">
          <ac:chgData name="Vishan Jayasinghearachchi" userId="e0f191b0-af06-4f5a-b353-a7a1de994339" providerId="ADAL" clId="{CC869326-5435-46F5-A17F-8AE0E3979242}" dt="2023-02-18T09:48:21.029" v="465" actId="478"/>
          <ac:spMkLst>
            <pc:docMk/>
            <pc:sldMk cId="286909825" sldId="293"/>
            <ac:spMk id="2" creationId="{2FBF83A2-3F1C-1471-C6B9-80F39662976C}"/>
          </ac:spMkLst>
        </pc:spChg>
        <pc:spChg chg="mod">
          <ac:chgData name="Vishan Jayasinghearachchi" userId="e0f191b0-af06-4f5a-b353-a7a1de994339" providerId="ADAL" clId="{CC869326-5435-46F5-A17F-8AE0E3979242}" dt="2023-02-19T06:26:36.072" v="1687" actId="3064"/>
          <ac:spMkLst>
            <pc:docMk/>
            <pc:sldMk cId="286909825" sldId="293"/>
            <ac:spMk id="3" creationId="{24AEA857-1AFD-419C-2E9F-49E9284F0954}"/>
          </ac:spMkLst>
        </pc:spChg>
        <pc:spChg chg="add del mod">
          <ac:chgData name="Vishan Jayasinghearachchi" userId="e0f191b0-af06-4f5a-b353-a7a1de994339" providerId="ADAL" clId="{CC869326-5435-46F5-A17F-8AE0E3979242}" dt="2023-02-18T09:48:16.999" v="462"/>
          <ac:spMkLst>
            <pc:docMk/>
            <pc:sldMk cId="286909825" sldId="293"/>
            <ac:spMk id="4" creationId="{2CA24250-1047-0C3D-B9DB-8B49405718E1}"/>
          </ac:spMkLst>
        </pc:spChg>
        <pc:spChg chg="add del mod">
          <ac:chgData name="Vishan Jayasinghearachchi" userId="e0f191b0-af06-4f5a-b353-a7a1de994339" providerId="ADAL" clId="{CC869326-5435-46F5-A17F-8AE0E3979242}" dt="2023-02-18T09:48:20.116" v="464"/>
          <ac:spMkLst>
            <pc:docMk/>
            <pc:sldMk cId="286909825" sldId="293"/>
            <ac:spMk id="5" creationId="{56EC5F8B-77AD-83A3-549C-399C17887778}"/>
          </ac:spMkLst>
        </pc:spChg>
        <pc:spChg chg="add del mod">
          <ac:chgData name="Vishan Jayasinghearachchi" userId="e0f191b0-af06-4f5a-b353-a7a1de994339" providerId="ADAL" clId="{CC869326-5435-46F5-A17F-8AE0E3979242}" dt="2023-02-18T09:48:22.994" v="466"/>
          <ac:spMkLst>
            <pc:docMk/>
            <pc:sldMk cId="286909825" sldId="293"/>
            <ac:spMk id="7" creationId="{24903948-1529-97E3-B32C-7523918B79C2}"/>
          </ac:spMkLst>
        </pc:spChg>
        <pc:spChg chg="add mod">
          <ac:chgData name="Vishan Jayasinghearachchi" userId="e0f191b0-af06-4f5a-b353-a7a1de994339" providerId="ADAL" clId="{CC869326-5435-46F5-A17F-8AE0E3979242}" dt="2023-02-18T09:50:34.194" v="485" actId="20577"/>
          <ac:spMkLst>
            <pc:docMk/>
            <pc:sldMk cId="286909825" sldId="293"/>
            <ac:spMk id="8" creationId="{84AECF33-17E7-B686-C682-E8B02E1C4E06}"/>
          </ac:spMkLst>
        </pc:spChg>
      </pc:sldChg>
      <pc:sldChg chg="addSp delSp modSp add del mod">
        <pc:chgData name="Vishan Jayasinghearachchi" userId="e0f191b0-af06-4f5a-b353-a7a1de994339" providerId="ADAL" clId="{CC869326-5435-46F5-A17F-8AE0E3979242}" dt="2023-02-19T12:29:50.128" v="9271" actId="2696"/>
        <pc:sldMkLst>
          <pc:docMk/>
          <pc:sldMk cId="2759252551" sldId="294"/>
        </pc:sldMkLst>
        <pc:spChg chg="mod">
          <ac:chgData name="Vishan Jayasinghearachchi" userId="e0f191b0-af06-4f5a-b353-a7a1de994339" providerId="ADAL" clId="{CC869326-5435-46F5-A17F-8AE0E3979242}" dt="2023-02-18T09:49:55.745" v="479"/>
          <ac:spMkLst>
            <pc:docMk/>
            <pc:sldMk cId="2759252551" sldId="294"/>
            <ac:spMk id="2" creationId="{0CEDD415-4B2B-6FC0-88B9-86E9BD5064F6}"/>
          </ac:spMkLst>
        </pc:spChg>
        <pc:spChg chg="add del mod">
          <ac:chgData name="Vishan Jayasinghearachchi" userId="e0f191b0-af06-4f5a-b353-a7a1de994339" providerId="ADAL" clId="{CC869326-5435-46F5-A17F-8AE0E3979242}" dt="2023-02-18T09:49:50.250" v="478"/>
          <ac:spMkLst>
            <pc:docMk/>
            <pc:sldMk cId="2759252551" sldId="294"/>
            <ac:spMk id="3" creationId="{A0C3E88C-17DF-3863-7C5E-B540FB6EDA20}"/>
          </ac:spMkLst>
        </pc:spChg>
        <pc:spChg chg="mod">
          <ac:chgData name="Vishan Jayasinghearachchi" userId="e0f191b0-af06-4f5a-b353-a7a1de994339" providerId="ADAL" clId="{CC869326-5435-46F5-A17F-8AE0E3979242}" dt="2023-02-19T06:17:31.984" v="1080" actId="403"/>
          <ac:spMkLst>
            <pc:docMk/>
            <pc:sldMk cId="2759252551" sldId="294"/>
            <ac:spMk id="7" creationId="{D146287D-E47D-D301-C118-622D286A391B}"/>
          </ac:spMkLst>
        </pc:spChg>
      </pc:sldChg>
      <pc:sldChg chg="add del">
        <pc:chgData name="Vishan Jayasinghearachchi" userId="e0f191b0-af06-4f5a-b353-a7a1de994339" providerId="ADAL" clId="{CC869326-5435-46F5-A17F-8AE0E3979242}" dt="2023-02-18T09:47:10.483" v="413" actId="47"/>
        <pc:sldMkLst>
          <pc:docMk/>
          <pc:sldMk cId="360229420" sldId="297"/>
        </pc:sldMkLst>
      </pc:sldChg>
      <pc:sldChg chg="modSp add del mod">
        <pc:chgData name="Vishan Jayasinghearachchi" userId="e0f191b0-af06-4f5a-b353-a7a1de994339" providerId="ADAL" clId="{CC869326-5435-46F5-A17F-8AE0E3979242}" dt="2023-02-19T06:10:05.293" v="761" actId="47"/>
        <pc:sldMkLst>
          <pc:docMk/>
          <pc:sldMk cId="2712510396" sldId="298"/>
        </pc:sldMkLst>
        <pc:spChg chg="mod">
          <ac:chgData name="Vishan Jayasinghearachchi" userId="e0f191b0-af06-4f5a-b353-a7a1de994339" providerId="ADAL" clId="{CC869326-5435-46F5-A17F-8AE0E3979242}" dt="2023-02-18T09:49:59.339" v="482"/>
          <ac:spMkLst>
            <pc:docMk/>
            <pc:sldMk cId="2712510396" sldId="298"/>
            <ac:spMk id="2" creationId="{0CEDD415-4B2B-6FC0-88B9-86E9BD5064F6}"/>
          </ac:spMkLst>
        </pc:spChg>
      </pc:sldChg>
      <pc:sldChg chg="add del">
        <pc:chgData name="Vishan Jayasinghearachchi" userId="e0f191b0-af06-4f5a-b353-a7a1de994339" providerId="ADAL" clId="{CC869326-5435-46F5-A17F-8AE0E3979242}" dt="2023-02-18T09:47:37.786" v="434" actId="47"/>
        <pc:sldMkLst>
          <pc:docMk/>
          <pc:sldMk cId="4015390126" sldId="299"/>
        </pc:sldMkLst>
      </pc:sldChg>
      <pc:sldChg chg="modSp new del mod">
        <pc:chgData name="Vishan Jayasinghearachchi" userId="e0f191b0-af06-4f5a-b353-a7a1de994339" providerId="ADAL" clId="{CC869326-5435-46F5-A17F-8AE0E3979242}" dt="2023-02-19T06:35:23.839" v="1863" actId="2696"/>
        <pc:sldMkLst>
          <pc:docMk/>
          <pc:sldMk cId="468484148" sldId="300"/>
        </pc:sldMkLst>
        <pc:spChg chg="mod">
          <ac:chgData name="Vishan Jayasinghearachchi" userId="e0f191b0-af06-4f5a-b353-a7a1de994339" providerId="ADAL" clId="{CC869326-5435-46F5-A17F-8AE0E3979242}" dt="2023-02-18T09:49:02.540" v="472" actId="6549"/>
          <ac:spMkLst>
            <pc:docMk/>
            <pc:sldMk cId="468484148" sldId="300"/>
            <ac:spMk id="2" creationId="{4F0F609F-54EE-833C-5B4C-709291C66364}"/>
          </ac:spMkLst>
        </pc:spChg>
        <pc:spChg chg="mod">
          <ac:chgData name="Vishan Jayasinghearachchi" userId="e0f191b0-af06-4f5a-b353-a7a1de994339" providerId="ADAL" clId="{CC869326-5435-46F5-A17F-8AE0E3979242}" dt="2023-02-19T06:35:00.844" v="1862" actId="404"/>
          <ac:spMkLst>
            <pc:docMk/>
            <pc:sldMk cId="468484148" sldId="300"/>
            <ac:spMk id="3" creationId="{7D68D8B6-178C-89A4-BC4C-6C98C040D9E1}"/>
          </ac:spMkLst>
        </pc:spChg>
      </pc:sldChg>
      <pc:sldChg chg="modSp new mod">
        <pc:chgData name="Vishan Jayasinghearachchi" userId="e0f191b0-af06-4f5a-b353-a7a1de994339" providerId="ADAL" clId="{CC869326-5435-46F5-A17F-8AE0E3979242}" dt="2023-02-19T10:02:59.356" v="7000" actId="20577"/>
        <pc:sldMkLst>
          <pc:docMk/>
          <pc:sldMk cId="2384663958" sldId="301"/>
        </pc:sldMkLst>
        <pc:spChg chg="mod">
          <ac:chgData name="Vishan Jayasinghearachchi" userId="e0f191b0-af06-4f5a-b353-a7a1de994339" providerId="ADAL" clId="{CC869326-5435-46F5-A17F-8AE0E3979242}" dt="2023-02-19T06:18:00.909" v="1098" actId="20577"/>
          <ac:spMkLst>
            <pc:docMk/>
            <pc:sldMk cId="2384663958" sldId="301"/>
            <ac:spMk id="2" creationId="{FE0BA3D6-EF10-CD6F-60D1-8937786E9D5E}"/>
          </ac:spMkLst>
        </pc:spChg>
        <pc:spChg chg="mod">
          <ac:chgData name="Vishan Jayasinghearachchi" userId="e0f191b0-af06-4f5a-b353-a7a1de994339" providerId="ADAL" clId="{CC869326-5435-46F5-A17F-8AE0E3979242}" dt="2023-02-19T10:02:59.356" v="7000" actId="20577"/>
          <ac:spMkLst>
            <pc:docMk/>
            <pc:sldMk cId="2384663958" sldId="301"/>
            <ac:spMk id="3" creationId="{5E453CA8-E04F-B2BA-CFCE-2FAF58746524}"/>
          </ac:spMkLst>
        </pc:spChg>
      </pc:sldChg>
      <pc:sldChg chg="modSp new del mod">
        <pc:chgData name="Vishan Jayasinghearachchi" userId="e0f191b0-af06-4f5a-b353-a7a1de994339" providerId="ADAL" clId="{CC869326-5435-46F5-A17F-8AE0E3979242}" dt="2023-02-19T06:29:19.652" v="1701" actId="47"/>
        <pc:sldMkLst>
          <pc:docMk/>
          <pc:sldMk cId="3469476004" sldId="302"/>
        </pc:sldMkLst>
        <pc:spChg chg="mod">
          <ac:chgData name="Vishan Jayasinghearachchi" userId="e0f191b0-af06-4f5a-b353-a7a1de994339" providerId="ADAL" clId="{CC869326-5435-46F5-A17F-8AE0E3979242}" dt="2023-02-19T06:25:40.161" v="1677" actId="1076"/>
          <ac:spMkLst>
            <pc:docMk/>
            <pc:sldMk cId="3469476004" sldId="302"/>
            <ac:spMk id="3" creationId="{4BB628C5-864C-EB31-274C-A349887B363A}"/>
          </ac:spMkLst>
        </pc:spChg>
      </pc:sldChg>
      <pc:sldChg chg="addSp delSp modSp new del mod">
        <pc:chgData name="Vishan Jayasinghearachchi" userId="e0f191b0-af06-4f5a-b353-a7a1de994339" providerId="ADAL" clId="{CC869326-5435-46F5-A17F-8AE0E3979242}" dt="2023-02-19T06:29:17.711" v="1700" actId="47"/>
        <pc:sldMkLst>
          <pc:docMk/>
          <pc:sldMk cId="3642155637" sldId="303"/>
        </pc:sldMkLst>
        <pc:spChg chg="del mod">
          <ac:chgData name="Vishan Jayasinghearachchi" userId="e0f191b0-af06-4f5a-b353-a7a1de994339" providerId="ADAL" clId="{CC869326-5435-46F5-A17F-8AE0E3979242}" dt="2023-02-19T06:27:11.524" v="1689" actId="478"/>
          <ac:spMkLst>
            <pc:docMk/>
            <pc:sldMk cId="3642155637" sldId="303"/>
            <ac:spMk id="3" creationId="{56AA02C3-3F95-0FD7-47C2-661A75A0F3D0}"/>
          </ac:spMkLst>
        </pc:spChg>
        <pc:spChg chg="add mod">
          <ac:chgData name="Vishan Jayasinghearachchi" userId="e0f191b0-af06-4f5a-b353-a7a1de994339" providerId="ADAL" clId="{CC869326-5435-46F5-A17F-8AE0E3979242}" dt="2023-02-19T06:27:11.934" v="1690"/>
          <ac:spMkLst>
            <pc:docMk/>
            <pc:sldMk cId="3642155637" sldId="303"/>
            <ac:spMk id="4" creationId="{C82F41B9-E112-CC5C-FDD5-5642A2A030CF}"/>
          </ac:spMkLst>
        </pc:spChg>
      </pc:sldChg>
      <pc:sldChg chg="addSp delSp modSp new mod modAnim">
        <pc:chgData name="Vishan Jayasinghearachchi" userId="e0f191b0-af06-4f5a-b353-a7a1de994339" providerId="ADAL" clId="{CC869326-5435-46F5-A17F-8AE0E3979242}" dt="2023-02-19T11:06:25.719" v="8114" actId="20577"/>
        <pc:sldMkLst>
          <pc:docMk/>
          <pc:sldMk cId="858354560" sldId="304"/>
        </pc:sldMkLst>
        <pc:spChg chg="mod">
          <ac:chgData name="Vishan Jayasinghearachchi" userId="e0f191b0-af06-4f5a-b353-a7a1de994339" providerId="ADAL" clId="{CC869326-5435-46F5-A17F-8AE0E3979242}" dt="2023-02-19T09:05:26.342" v="5064" actId="20577"/>
          <ac:spMkLst>
            <pc:docMk/>
            <pc:sldMk cId="858354560" sldId="304"/>
            <ac:spMk id="2" creationId="{30476B36-028C-6861-BCC2-E2257F3A23A3}"/>
          </ac:spMkLst>
        </pc:spChg>
        <pc:spChg chg="mod">
          <ac:chgData name="Vishan Jayasinghearachchi" userId="e0f191b0-af06-4f5a-b353-a7a1de994339" providerId="ADAL" clId="{CC869326-5435-46F5-A17F-8AE0E3979242}" dt="2023-02-19T11:06:25.719" v="8114" actId="20577"/>
          <ac:spMkLst>
            <pc:docMk/>
            <pc:sldMk cId="858354560" sldId="304"/>
            <ac:spMk id="3" creationId="{5F5F6464-6566-8E50-A492-2FF7B243DB14}"/>
          </ac:spMkLst>
        </pc:spChg>
        <pc:spChg chg="add mod">
          <ac:chgData name="Vishan Jayasinghearachchi" userId="e0f191b0-af06-4f5a-b353-a7a1de994339" providerId="ADAL" clId="{CC869326-5435-46F5-A17F-8AE0E3979242}" dt="2023-02-19T07:11:49.469" v="2520" actId="1076"/>
          <ac:spMkLst>
            <pc:docMk/>
            <pc:sldMk cId="858354560" sldId="304"/>
            <ac:spMk id="8" creationId="{620680DA-161D-1F90-D311-B7D418C43CDF}"/>
          </ac:spMkLst>
        </pc:spChg>
        <pc:picChg chg="add del mod">
          <ac:chgData name="Vishan Jayasinghearachchi" userId="e0f191b0-af06-4f5a-b353-a7a1de994339" providerId="ADAL" clId="{CC869326-5435-46F5-A17F-8AE0E3979242}" dt="2023-02-19T07:04:49.863" v="2305" actId="21"/>
          <ac:picMkLst>
            <pc:docMk/>
            <pc:sldMk cId="858354560" sldId="304"/>
            <ac:picMk id="5" creationId="{5A8CD4B8-933B-5483-A7F9-9151CBEAB4E3}"/>
          </ac:picMkLst>
        </pc:picChg>
        <pc:picChg chg="add mod">
          <ac:chgData name="Vishan Jayasinghearachchi" userId="e0f191b0-af06-4f5a-b353-a7a1de994339" providerId="ADAL" clId="{CC869326-5435-46F5-A17F-8AE0E3979242}" dt="2023-02-19T07:10:53.245" v="2497" actId="1076"/>
          <ac:picMkLst>
            <pc:docMk/>
            <pc:sldMk cId="858354560" sldId="304"/>
            <ac:picMk id="7" creationId="{3DB822EB-A37B-592A-7DAB-667C635F9FE0}"/>
          </ac:picMkLst>
        </pc:picChg>
      </pc:sldChg>
      <pc:sldChg chg="modSp new mod">
        <pc:chgData name="Vishan Jayasinghearachchi" userId="e0f191b0-af06-4f5a-b353-a7a1de994339" providerId="ADAL" clId="{CC869326-5435-46F5-A17F-8AE0E3979242}" dt="2023-02-19T13:39:34.266" v="13550" actId="20577"/>
        <pc:sldMkLst>
          <pc:docMk/>
          <pc:sldMk cId="1888782434" sldId="305"/>
        </pc:sldMkLst>
        <pc:spChg chg="mod">
          <ac:chgData name="Vishan Jayasinghearachchi" userId="e0f191b0-af06-4f5a-b353-a7a1de994339" providerId="ADAL" clId="{CC869326-5435-46F5-A17F-8AE0E3979242}" dt="2023-02-19T06:30:50.471" v="1730" actId="20577"/>
          <ac:spMkLst>
            <pc:docMk/>
            <pc:sldMk cId="1888782434" sldId="305"/>
            <ac:spMk id="2" creationId="{A004CEE2-DEB9-F3BC-5EE2-014496E400E2}"/>
          </ac:spMkLst>
        </pc:spChg>
        <pc:spChg chg="mod">
          <ac:chgData name="Vishan Jayasinghearachchi" userId="e0f191b0-af06-4f5a-b353-a7a1de994339" providerId="ADAL" clId="{CC869326-5435-46F5-A17F-8AE0E3979242}" dt="2023-02-19T13:39:34.266" v="13550" actId="20577"/>
          <ac:spMkLst>
            <pc:docMk/>
            <pc:sldMk cId="1888782434" sldId="305"/>
            <ac:spMk id="3" creationId="{44238A27-B0D6-5004-AAEC-7E4DA2857958}"/>
          </ac:spMkLst>
        </pc:spChg>
      </pc:sldChg>
      <pc:sldChg chg="modSp new mod">
        <pc:chgData name="Vishan Jayasinghearachchi" userId="e0f191b0-af06-4f5a-b353-a7a1de994339" providerId="ADAL" clId="{CC869326-5435-46F5-A17F-8AE0E3979242}" dt="2023-02-19T12:29:45.620" v="9270" actId="20577"/>
        <pc:sldMkLst>
          <pc:docMk/>
          <pc:sldMk cId="2959451266" sldId="306"/>
        </pc:sldMkLst>
        <pc:spChg chg="mod">
          <ac:chgData name="Vishan Jayasinghearachchi" userId="e0f191b0-af06-4f5a-b353-a7a1de994339" providerId="ADAL" clId="{CC869326-5435-46F5-A17F-8AE0E3979242}" dt="2023-02-19T06:35:34.975" v="1890" actId="20577"/>
          <ac:spMkLst>
            <pc:docMk/>
            <pc:sldMk cId="2959451266" sldId="306"/>
            <ac:spMk id="2" creationId="{7E4EC8A6-841F-5FB5-1A52-88B2A3F4118C}"/>
          </ac:spMkLst>
        </pc:spChg>
        <pc:spChg chg="mod">
          <ac:chgData name="Vishan Jayasinghearachchi" userId="e0f191b0-af06-4f5a-b353-a7a1de994339" providerId="ADAL" clId="{CC869326-5435-46F5-A17F-8AE0E3979242}" dt="2023-02-19T12:29:45.620" v="9270" actId="20577"/>
          <ac:spMkLst>
            <pc:docMk/>
            <pc:sldMk cId="2959451266" sldId="306"/>
            <ac:spMk id="3" creationId="{A9EEF40B-655E-DC5D-8D85-E14DEBADD371}"/>
          </ac:spMkLst>
        </pc:spChg>
      </pc:sldChg>
      <pc:sldChg chg="modSp new del mod">
        <pc:chgData name="Vishan Jayasinghearachchi" userId="e0f191b0-af06-4f5a-b353-a7a1de994339" providerId="ADAL" clId="{CC869326-5435-46F5-A17F-8AE0E3979242}" dt="2023-02-19T12:29:10.653" v="9188" actId="2696"/>
        <pc:sldMkLst>
          <pc:docMk/>
          <pc:sldMk cId="1145222447" sldId="307"/>
        </pc:sldMkLst>
        <pc:spChg chg="mod">
          <ac:chgData name="Vishan Jayasinghearachchi" userId="e0f191b0-af06-4f5a-b353-a7a1de994339" providerId="ADAL" clId="{CC869326-5435-46F5-A17F-8AE0E3979242}" dt="2023-02-19T06:37:11.769" v="1916"/>
          <ac:spMkLst>
            <pc:docMk/>
            <pc:sldMk cId="1145222447" sldId="307"/>
            <ac:spMk id="2" creationId="{92E1D0DF-A1BC-2779-130A-54FF594D09E6}"/>
          </ac:spMkLst>
        </pc:spChg>
        <pc:spChg chg="mod">
          <ac:chgData name="Vishan Jayasinghearachchi" userId="e0f191b0-af06-4f5a-b353-a7a1de994339" providerId="ADAL" clId="{CC869326-5435-46F5-A17F-8AE0E3979242}" dt="2023-02-19T12:28:39.662" v="9187" actId="13926"/>
          <ac:spMkLst>
            <pc:docMk/>
            <pc:sldMk cId="1145222447" sldId="307"/>
            <ac:spMk id="3" creationId="{4E4B2E96-92E1-9977-CC17-A26CCC0E5691}"/>
          </ac:spMkLst>
        </pc:spChg>
      </pc:sldChg>
      <pc:sldChg chg="addSp delSp modSp new mod ord">
        <pc:chgData name="Vishan Jayasinghearachchi" userId="e0f191b0-af06-4f5a-b353-a7a1de994339" providerId="ADAL" clId="{CC869326-5435-46F5-A17F-8AE0E3979242}" dt="2023-02-19T11:07:27.105" v="8123"/>
        <pc:sldMkLst>
          <pc:docMk/>
          <pc:sldMk cId="573566860" sldId="308"/>
        </pc:sldMkLst>
        <pc:spChg chg="mod">
          <ac:chgData name="Vishan Jayasinghearachchi" userId="e0f191b0-af06-4f5a-b353-a7a1de994339" providerId="ADAL" clId="{CC869326-5435-46F5-A17F-8AE0E3979242}" dt="2023-02-19T09:05:30.012" v="5065"/>
          <ac:spMkLst>
            <pc:docMk/>
            <pc:sldMk cId="573566860" sldId="308"/>
            <ac:spMk id="2" creationId="{1D12D121-54B4-8801-A141-D3A7CB3880A0}"/>
          </ac:spMkLst>
        </pc:spChg>
        <pc:spChg chg="del mod">
          <ac:chgData name="Vishan Jayasinghearachchi" userId="e0f191b0-af06-4f5a-b353-a7a1de994339" providerId="ADAL" clId="{CC869326-5435-46F5-A17F-8AE0E3979242}" dt="2023-02-19T07:15:02.239" v="2586" actId="931"/>
          <ac:spMkLst>
            <pc:docMk/>
            <pc:sldMk cId="573566860" sldId="308"/>
            <ac:spMk id="3" creationId="{D0092135-E7F9-58F0-D82B-81538DB0FDEA}"/>
          </ac:spMkLst>
        </pc:spChg>
        <pc:spChg chg="add del mod">
          <ac:chgData name="Vishan Jayasinghearachchi" userId="e0f191b0-af06-4f5a-b353-a7a1de994339" providerId="ADAL" clId="{CC869326-5435-46F5-A17F-8AE0E3979242}" dt="2023-02-19T07:14:39.932" v="2580" actId="478"/>
          <ac:spMkLst>
            <pc:docMk/>
            <pc:sldMk cId="573566860" sldId="308"/>
            <ac:spMk id="5" creationId="{1C536636-5157-10F9-DB5B-9E3E0ABA8D07}"/>
          </ac:spMkLst>
        </pc:spChg>
        <pc:spChg chg="add mod">
          <ac:chgData name="Vishan Jayasinghearachchi" userId="e0f191b0-af06-4f5a-b353-a7a1de994339" providerId="ADAL" clId="{CC869326-5435-46F5-A17F-8AE0E3979242}" dt="2023-02-19T07:16:58.123" v="2666" actId="122"/>
          <ac:spMkLst>
            <pc:docMk/>
            <pc:sldMk cId="573566860" sldId="308"/>
            <ac:spMk id="8" creationId="{081DEDBE-ABA0-7ABD-495E-4075638A073C}"/>
          </ac:spMkLst>
        </pc:spChg>
        <pc:spChg chg="add del mod">
          <ac:chgData name="Vishan Jayasinghearachchi" userId="e0f191b0-af06-4f5a-b353-a7a1de994339" providerId="ADAL" clId="{CC869326-5435-46F5-A17F-8AE0E3979242}" dt="2023-02-19T07:16:11.618" v="2649" actId="931"/>
          <ac:spMkLst>
            <pc:docMk/>
            <pc:sldMk cId="573566860" sldId="308"/>
            <ac:spMk id="10" creationId="{58F308DF-0DE7-66EB-BFA2-AC8CD137360A}"/>
          </ac:spMkLst>
        </pc:spChg>
        <pc:picChg chg="add del mod">
          <ac:chgData name="Vishan Jayasinghearachchi" userId="e0f191b0-af06-4f5a-b353-a7a1de994339" providerId="ADAL" clId="{CC869326-5435-46F5-A17F-8AE0E3979242}" dt="2023-02-19T07:14:57.680" v="2585" actId="478"/>
          <ac:picMkLst>
            <pc:docMk/>
            <pc:sldMk cId="573566860" sldId="308"/>
            <ac:picMk id="4" creationId="{11149264-CA8F-2234-1A26-272C864DE523}"/>
          </ac:picMkLst>
        </pc:picChg>
        <pc:picChg chg="add del mod">
          <ac:chgData name="Vishan Jayasinghearachchi" userId="e0f191b0-af06-4f5a-b353-a7a1de994339" providerId="ADAL" clId="{CC869326-5435-46F5-A17F-8AE0E3979242}" dt="2023-02-19T07:16:07.522" v="2648" actId="478"/>
          <ac:picMkLst>
            <pc:docMk/>
            <pc:sldMk cId="573566860" sldId="308"/>
            <ac:picMk id="7" creationId="{398182F7-E22C-C9A7-A57E-1FE8849095E2}"/>
          </ac:picMkLst>
        </pc:picChg>
        <pc:picChg chg="add mod">
          <ac:chgData name="Vishan Jayasinghearachchi" userId="e0f191b0-af06-4f5a-b353-a7a1de994339" providerId="ADAL" clId="{CC869326-5435-46F5-A17F-8AE0E3979242}" dt="2023-02-19T07:16:30.947" v="2656" actId="1076"/>
          <ac:picMkLst>
            <pc:docMk/>
            <pc:sldMk cId="573566860" sldId="308"/>
            <ac:picMk id="12" creationId="{D9A2C738-D692-DA34-D6A9-863118C9390E}"/>
          </ac:picMkLst>
        </pc:picChg>
      </pc:sldChg>
      <pc:sldChg chg="modSp new mod ord modAnim">
        <pc:chgData name="Vishan Jayasinghearachchi" userId="e0f191b0-af06-4f5a-b353-a7a1de994339" providerId="ADAL" clId="{CC869326-5435-46F5-A17F-8AE0E3979242}" dt="2023-02-19T13:24:20.906" v="11772" actId="15"/>
        <pc:sldMkLst>
          <pc:docMk/>
          <pc:sldMk cId="3141831957" sldId="309"/>
        </pc:sldMkLst>
        <pc:spChg chg="mod">
          <ac:chgData name="Vishan Jayasinghearachchi" userId="e0f191b0-af06-4f5a-b353-a7a1de994339" providerId="ADAL" clId="{CC869326-5435-46F5-A17F-8AE0E3979242}" dt="2023-02-19T09:05:33.100" v="5066"/>
          <ac:spMkLst>
            <pc:docMk/>
            <pc:sldMk cId="3141831957" sldId="309"/>
            <ac:spMk id="2" creationId="{97C2E444-9B39-8ABB-F4B6-8B5128A65EC7}"/>
          </ac:spMkLst>
        </pc:spChg>
        <pc:spChg chg="mod">
          <ac:chgData name="Vishan Jayasinghearachchi" userId="e0f191b0-af06-4f5a-b353-a7a1de994339" providerId="ADAL" clId="{CC869326-5435-46F5-A17F-8AE0E3979242}" dt="2023-02-19T13:24:20.906" v="11772" actId="15"/>
          <ac:spMkLst>
            <pc:docMk/>
            <pc:sldMk cId="3141831957" sldId="309"/>
            <ac:spMk id="3" creationId="{08C49261-5854-0F22-8627-EBD14544853A}"/>
          </ac:spMkLst>
        </pc:spChg>
      </pc:sldChg>
      <pc:sldChg chg="modSp add mod modAnim">
        <pc:chgData name="Vishan Jayasinghearachchi" userId="e0f191b0-af06-4f5a-b353-a7a1de994339" providerId="ADAL" clId="{CC869326-5435-46F5-A17F-8AE0E3979242}" dt="2023-02-19T11:08:12.611" v="8125" actId="20577"/>
        <pc:sldMkLst>
          <pc:docMk/>
          <pc:sldMk cId="3660075156" sldId="310"/>
        </pc:sldMkLst>
        <pc:spChg chg="mod">
          <ac:chgData name="Vishan Jayasinghearachchi" userId="e0f191b0-af06-4f5a-b353-a7a1de994339" providerId="ADAL" clId="{CC869326-5435-46F5-A17F-8AE0E3979242}" dt="2023-02-19T09:05:36.410" v="5067"/>
          <ac:spMkLst>
            <pc:docMk/>
            <pc:sldMk cId="3660075156" sldId="310"/>
            <ac:spMk id="2" creationId="{97C2E444-9B39-8ABB-F4B6-8B5128A65EC7}"/>
          </ac:spMkLst>
        </pc:spChg>
        <pc:spChg chg="mod">
          <ac:chgData name="Vishan Jayasinghearachchi" userId="e0f191b0-af06-4f5a-b353-a7a1de994339" providerId="ADAL" clId="{CC869326-5435-46F5-A17F-8AE0E3979242}" dt="2023-02-19T11:08:12.611" v="8125" actId="20577"/>
          <ac:spMkLst>
            <pc:docMk/>
            <pc:sldMk cId="3660075156" sldId="310"/>
            <ac:spMk id="3" creationId="{08C49261-5854-0F22-8627-EBD14544853A}"/>
          </ac:spMkLst>
        </pc:spChg>
      </pc:sldChg>
      <pc:sldChg chg="modSp new mod ord modAnim">
        <pc:chgData name="Vishan Jayasinghearachchi" userId="e0f191b0-af06-4f5a-b353-a7a1de994339" providerId="ADAL" clId="{CC869326-5435-46F5-A17F-8AE0E3979242}" dt="2023-02-19T16:07:25.728" v="13813"/>
        <pc:sldMkLst>
          <pc:docMk/>
          <pc:sldMk cId="3991314201" sldId="311"/>
        </pc:sldMkLst>
        <pc:spChg chg="mod">
          <ac:chgData name="Vishan Jayasinghearachchi" userId="e0f191b0-af06-4f5a-b353-a7a1de994339" providerId="ADAL" clId="{CC869326-5435-46F5-A17F-8AE0E3979242}" dt="2023-02-19T09:05:38.750" v="5068"/>
          <ac:spMkLst>
            <pc:docMk/>
            <pc:sldMk cId="3991314201" sldId="311"/>
            <ac:spMk id="2" creationId="{9894029A-C233-D323-960D-3B990705C557}"/>
          </ac:spMkLst>
        </pc:spChg>
        <pc:spChg chg="mod">
          <ac:chgData name="Vishan Jayasinghearachchi" userId="e0f191b0-af06-4f5a-b353-a7a1de994339" providerId="ADAL" clId="{CC869326-5435-46F5-A17F-8AE0E3979242}" dt="2023-02-19T09:24:12.049" v="5869" actId="20577"/>
          <ac:spMkLst>
            <pc:docMk/>
            <pc:sldMk cId="3991314201" sldId="311"/>
            <ac:spMk id="3" creationId="{FCB2ADF6-F2CD-8680-D040-D00ED5075CE8}"/>
          </ac:spMkLst>
        </pc:spChg>
      </pc:sldChg>
      <pc:sldChg chg="modSp new mod modAnim">
        <pc:chgData name="Vishan Jayasinghearachchi" userId="e0f191b0-af06-4f5a-b353-a7a1de994339" providerId="ADAL" clId="{CC869326-5435-46F5-A17F-8AE0E3979242}" dt="2023-02-19T16:08:54.595" v="13830"/>
        <pc:sldMkLst>
          <pc:docMk/>
          <pc:sldMk cId="2884411631" sldId="312"/>
        </pc:sldMkLst>
        <pc:spChg chg="mod">
          <ac:chgData name="Vishan Jayasinghearachchi" userId="e0f191b0-af06-4f5a-b353-a7a1de994339" providerId="ADAL" clId="{CC869326-5435-46F5-A17F-8AE0E3979242}" dt="2023-02-19T09:13:52.360" v="5522" actId="20577"/>
          <ac:spMkLst>
            <pc:docMk/>
            <pc:sldMk cId="2884411631" sldId="312"/>
            <ac:spMk id="2" creationId="{AE87ECBC-ABA6-9A5B-868C-B87BB7DD6D3F}"/>
          </ac:spMkLst>
        </pc:spChg>
        <pc:spChg chg="mod">
          <ac:chgData name="Vishan Jayasinghearachchi" userId="e0f191b0-af06-4f5a-b353-a7a1de994339" providerId="ADAL" clId="{CC869326-5435-46F5-A17F-8AE0E3979242}" dt="2023-02-19T16:08:38.273" v="13826" actId="1076"/>
          <ac:spMkLst>
            <pc:docMk/>
            <pc:sldMk cId="2884411631" sldId="312"/>
            <ac:spMk id="3" creationId="{92E4880A-1997-11C9-4D6C-6F08B6DD3356}"/>
          </ac:spMkLst>
        </pc:spChg>
      </pc:sldChg>
      <pc:sldChg chg="modSp new mod ord">
        <pc:chgData name="Vishan Jayasinghearachchi" userId="e0f191b0-af06-4f5a-b353-a7a1de994339" providerId="ADAL" clId="{CC869326-5435-46F5-A17F-8AE0E3979242}" dt="2023-02-19T13:39:48.959" v="13561"/>
        <pc:sldMkLst>
          <pc:docMk/>
          <pc:sldMk cId="3426956082" sldId="313"/>
        </pc:sldMkLst>
        <pc:spChg chg="mod">
          <ac:chgData name="Vishan Jayasinghearachchi" userId="e0f191b0-af06-4f5a-b353-a7a1de994339" providerId="ADAL" clId="{CC869326-5435-46F5-A17F-8AE0E3979242}" dt="2023-02-19T13:21:56.172" v="11685" actId="20577"/>
          <ac:spMkLst>
            <pc:docMk/>
            <pc:sldMk cId="3426956082" sldId="313"/>
            <ac:spMk id="2" creationId="{B25DD10B-C8D2-D497-9FC6-8263CB42D269}"/>
          </ac:spMkLst>
        </pc:spChg>
        <pc:spChg chg="mod">
          <ac:chgData name="Vishan Jayasinghearachchi" userId="e0f191b0-af06-4f5a-b353-a7a1de994339" providerId="ADAL" clId="{CC869326-5435-46F5-A17F-8AE0E3979242}" dt="2023-02-19T13:23:10.240" v="11748" actId="6549"/>
          <ac:spMkLst>
            <pc:docMk/>
            <pc:sldMk cId="3426956082" sldId="313"/>
            <ac:spMk id="3" creationId="{5C33D60B-884F-654F-BFE7-209F079F60E4}"/>
          </ac:spMkLst>
        </pc:spChg>
      </pc:sldChg>
      <pc:sldChg chg="modSp new mod">
        <pc:chgData name="Vishan Jayasinghearachchi" userId="e0f191b0-af06-4f5a-b353-a7a1de994339" providerId="ADAL" clId="{CC869326-5435-46F5-A17F-8AE0E3979242}" dt="2023-02-19T13:23:36.149" v="11751" actId="20577"/>
        <pc:sldMkLst>
          <pc:docMk/>
          <pc:sldMk cId="2016277887" sldId="314"/>
        </pc:sldMkLst>
        <pc:spChg chg="mod">
          <ac:chgData name="Vishan Jayasinghearachchi" userId="e0f191b0-af06-4f5a-b353-a7a1de994339" providerId="ADAL" clId="{CC869326-5435-46F5-A17F-8AE0E3979242}" dt="2023-02-19T09:56:41.887" v="6894"/>
          <ac:spMkLst>
            <pc:docMk/>
            <pc:sldMk cId="2016277887" sldId="314"/>
            <ac:spMk id="2" creationId="{9C8E77A8-81DA-7AF0-EEAF-5D583D8B0DEB}"/>
          </ac:spMkLst>
        </pc:spChg>
        <pc:spChg chg="mod">
          <ac:chgData name="Vishan Jayasinghearachchi" userId="e0f191b0-af06-4f5a-b353-a7a1de994339" providerId="ADAL" clId="{CC869326-5435-46F5-A17F-8AE0E3979242}" dt="2023-02-19T13:23:36.149" v="11751" actId="20577"/>
          <ac:spMkLst>
            <pc:docMk/>
            <pc:sldMk cId="2016277887" sldId="314"/>
            <ac:spMk id="3" creationId="{B4C01C96-BFA9-B430-E052-A95E9B05708B}"/>
          </ac:spMkLst>
        </pc:spChg>
      </pc:sldChg>
      <pc:sldChg chg="modSp add mod modAnim">
        <pc:chgData name="Vishan Jayasinghearachchi" userId="e0f191b0-af06-4f5a-b353-a7a1de994339" providerId="ADAL" clId="{CC869326-5435-46F5-A17F-8AE0E3979242}" dt="2023-02-19T16:09:11.930" v="13833"/>
        <pc:sldMkLst>
          <pc:docMk/>
          <pc:sldMk cId="158750546" sldId="315"/>
        </pc:sldMkLst>
        <pc:spChg chg="mod">
          <ac:chgData name="Vishan Jayasinghearachchi" userId="e0f191b0-af06-4f5a-b353-a7a1de994339" providerId="ADAL" clId="{CC869326-5435-46F5-A17F-8AE0E3979242}" dt="2023-02-19T12:42:13.788" v="9899" actId="20577"/>
          <ac:spMkLst>
            <pc:docMk/>
            <pc:sldMk cId="158750546" sldId="315"/>
            <ac:spMk id="3" creationId="{92E4880A-1997-11C9-4D6C-6F08B6DD3356}"/>
          </ac:spMkLst>
        </pc:spChg>
      </pc:sldChg>
      <pc:sldChg chg="addSp delSp modSp new mod ord modAnim">
        <pc:chgData name="Vishan Jayasinghearachchi" userId="e0f191b0-af06-4f5a-b353-a7a1de994339" providerId="ADAL" clId="{CC869326-5435-46F5-A17F-8AE0E3979242}" dt="2023-02-19T16:07:55.466" v="13818"/>
        <pc:sldMkLst>
          <pc:docMk/>
          <pc:sldMk cId="3577237431" sldId="316"/>
        </pc:sldMkLst>
        <pc:spChg chg="mod">
          <ac:chgData name="Vishan Jayasinghearachchi" userId="e0f191b0-af06-4f5a-b353-a7a1de994339" providerId="ADAL" clId="{CC869326-5435-46F5-A17F-8AE0E3979242}" dt="2023-02-19T11:19:53.356" v="8688" actId="20577"/>
          <ac:spMkLst>
            <pc:docMk/>
            <pc:sldMk cId="3577237431" sldId="316"/>
            <ac:spMk id="2" creationId="{7052D580-9462-D55E-6858-72B52476682B}"/>
          </ac:spMkLst>
        </pc:spChg>
        <pc:spChg chg="mod">
          <ac:chgData name="Vishan Jayasinghearachchi" userId="e0f191b0-af06-4f5a-b353-a7a1de994339" providerId="ADAL" clId="{CC869326-5435-46F5-A17F-8AE0E3979242}" dt="2023-02-19T15:55:27.815" v="13659" actId="20577"/>
          <ac:spMkLst>
            <pc:docMk/>
            <pc:sldMk cId="3577237431" sldId="316"/>
            <ac:spMk id="3" creationId="{585477A2-95D4-F21A-E835-7BF0B59C2DC0}"/>
          </ac:spMkLst>
        </pc:spChg>
        <pc:picChg chg="add del mod">
          <ac:chgData name="Vishan Jayasinghearachchi" userId="e0f191b0-af06-4f5a-b353-a7a1de994339" providerId="ADAL" clId="{CC869326-5435-46F5-A17F-8AE0E3979242}" dt="2023-02-19T10:11:55.554" v="7088" actId="21"/>
          <ac:picMkLst>
            <pc:docMk/>
            <pc:sldMk cId="3577237431" sldId="316"/>
            <ac:picMk id="5" creationId="{DAC66944-4531-C2CA-4469-F79CF4E2C53D}"/>
          </ac:picMkLst>
        </pc:picChg>
      </pc:sldChg>
      <pc:sldChg chg="addSp delSp modSp new mod ord">
        <pc:chgData name="Vishan Jayasinghearachchi" userId="e0f191b0-af06-4f5a-b353-a7a1de994339" providerId="ADAL" clId="{CC869326-5435-46F5-A17F-8AE0E3979242}" dt="2023-02-19T10:51:32.860" v="7626" actId="20577"/>
        <pc:sldMkLst>
          <pc:docMk/>
          <pc:sldMk cId="282028750" sldId="317"/>
        </pc:sldMkLst>
        <pc:spChg chg="mod">
          <ac:chgData name="Vishan Jayasinghearachchi" userId="e0f191b0-af06-4f5a-b353-a7a1de994339" providerId="ADAL" clId="{CC869326-5435-46F5-A17F-8AE0E3979242}" dt="2023-02-19T10:51:32.860" v="7626" actId="20577"/>
          <ac:spMkLst>
            <pc:docMk/>
            <pc:sldMk cId="282028750" sldId="317"/>
            <ac:spMk id="2" creationId="{C5FF26EC-BDCF-328D-D3E7-F63588F9A0AC}"/>
          </ac:spMkLst>
        </pc:spChg>
        <pc:spChg chg="del">
          <ac:chgData name="Vishan Jayasinghearachchi" userId="e0f191b0-af06-4f5a-b353-a7a1de994339" providerId="ADAL" clId="{CC869326-5435-46F5-A17F-8AE0E3979242}" dt="2023-02-19T10:12:12.982" v="7090" actId="931"/>
          <ac:spMkLst>
            <pc:docMk/>
            <pc:sldMk cId="282028750" sldId="317"/>
            <ac:spMk id="3" creationId="{8DEC1D39-F6AC-04FA-0FD2-4591B5BCEC1C}"/>
          </ac:spMkLst>
        </pc:spChg>
        <pc:spChg chg="add mod">
          <ac:chgData name="Vishan Jayasinghearachchi" userId="e0f191b0-af06-4f5a-b353-a7a1de994339" providerId="ADAL" clId="{CC869326-5435-46F5-A17F-8AE0E3979242}" dt="2023-02-19T10:30:32.048" v="7563" actId="1076"/>
          <ac:spMkLst>
            <pc:docMk/>
            <pc:sldMk cId="282028750" sldId="317"/>
            <ac:spMk id="6" creationId="{CFD130CA-7875-2D0D-982B-75EF9B6218B2}"/>
          </ac:spMkLst>
        </pc:spChg>
        <pc:picChg chg="add mod">
          <ac:chgData name="Vishan Jayasinghearachchi" userId="e0f191b0-af06-4f5a-b353-a7a1de994339" providerId="ADAL" clId="{CC869326-5435-46F5-A17F-8AE0E3979242}" dt="2023-02-19T10:30:25.815" v="7562" actId="1076"/>
          <ac:picMkLst>
            <pc:docMk/>
            <pc:sldMk cId="282028750" sldId="317"/>
            <ac:picMk id="5" creationId="{0026D5B0-614B-094F-E382-BEC04E3D01DE}"/>
          </ac:picMkLst>
        </pc:picChg>
      </pc:sldChg>
      <pc:sldChg chg="modSp new mod ord modAnim">
        <pc:chgData name="Vishan Jayasinghearachchi" userId="e0f191b0-af06-4f5a-b353-a7a1de994339" providerId="ADAL" clId="{CC869326-5435-46F5-A17F-8AE0E3979242}" dt="2023-02-19T16:02:19.917" v="13662"/>
        <pc:sldMkLst>
          <pc:docMk/>
          <pc:sldMk cId="2541422144" sldId="318"/>
        </pc:sldMkLst>
        <pc:spChg chg="mod">
          <ac:chgData name="Vishan Jayasinghearachchi" userId="e0f191b0-af06-4f5a-b353-a7a1de994339" providerId="ADAL" clId="{CC869326-5435-46F5-A17F-8AE0E3979242}" dt="2023-02-19T11:21:07.658" v="8736" actId="20577"/>
          <ac:spMkLst>
            <pc:docMk/>
            <pc:sldMk cId="2541422144" sldId="318"/>
            <ac:spMk id="2" creationId="{F1B7B116-D89C-1527-F54E-2B8BE50861DE}"/>
          </ac:spMkLst>
        </pc:spChg>
        <pc:spChg chg="mod">
          <ac:chgData name="Vishan Jayasinghearachchi" userId="e0f191b0-af06-4f5a-b353-a7a1de994339" providerId="ADAL" clId="{CC869326-5435-46F5-A17F-8AE0E3979242}" dt="2023-02-19T12:48:21.009" v="10109" actId="20577"/>
          <ac:spMkLst>
            <pc:docMk/>
            <pc:sldMk cId="2541422144" sldId="318"/>
            <ac:spMk id="3" creationId="{9012AB4E-254F-7FAF-FB4E-C4A5F442E627}"/>
          </ac:spMkLst>
        </pc:spChg>
      </pc:sldChg>
      <pc:sldChg chg="modSp new mod modAnim">
        <pc:chgData name="Vishan Jayasinghearachchi" userId="e0f191b0-af06-4f5a-b353-a7a1de994339" providerId="ADAL" clId="{CC869326-5435-46F5-A17F-8AE0E3979242}" dt="2023-02-19T16:07:40.804" v="13815"/>
        <pc:sldMkLst>
          <pc:docMk/>
          <pc:sldMk cId="3752612393" sldId="319"/>
        </pc:sldMkLst>
        <pc:spChg chg="mod">
          <ac:chgData name="Vishan Jayasinghearachchi" userId="e0f191b0-af06-4f5a-b353-a7a1de994339" providerId="ADAL" clId="{CC869326-5435-46F5-A17F-8AE0E3979242}" dt="2023-02-19T10:52:43.724" v="7694" actId="20577"/>
          <ac:spMkLst>
            <pc:docMk/>
            <pc:sldMk cId="3752612393" sldId="319"/>
            <ac:spMk id="2" creationId="{461783BD-8E8E-EB4C-3986-3BF663EB30B1}"/>
          </ac:spMkLst>
        </pc:spChg>
        <pc:spChg chg="mod">
          <ac:chgData name="Vishan Jayasinghearachchi" userId="e0f191b0-af06-4f5a-b353-a7a1de994339" providerId="ADAL" clId="{CC869326-5435-46F5-A17F-8AE0E3979242}" dt="2023-02-19T15:54:33.325" v="13626" actId="20577"/>
          <ac:spMkLst>
            <pc:docMk/>
            <pc:sldMk cId="3752612393" sldId="319"/>
            <ac:spMk id="3" creationId="{A86A437E-53BC-4DB4-8984-6633E5B2055B}"/>
          </ac:spMkLst>
        </pc:spChg>
      </pc:sldChg>
      <pc:sldChg chg="addSp delSp modSp new mod">
        <pc:chgData name="Vishan Jayasinghearachchi" userId="e0f191b0-af06-4f5a-b353-a7a1de994339" providerId="ADAL" clId="{CC869326-5435-46F5-A17F-8AE0E3979242}" dt="2023-02-19T12:46:18.755" v="9997" actId="1076"/>
        <pc:sldMkLst>
          <pc:docMk/>
          <pc:sldMk cId="1830380795" sldId="320"/>
        </pc:sldMkLst>
        <pc:spChg chg="mod">
          <ac:chgData name="Vishan Jayasinghearachchi" userId="e0f191b0-af06-4f5a-b353-a7a1de994339" providerId="ADAL" clId="{CC869326-5435-46F5-A17F-8AE0E3979242}" dt="2023-02-19T11:28:52.537" v="9162" actId="20577"/>
          <ac:spMkLst>
            <pc:docMk/>
            <pc:sldMk cId="1830380795" sldId="320"/>
            <ac:spMk id="2" creationId="{486A201B-6E34-62DD-B4E5-33FE85FBF7D6}"/>
          </ac:spMkLst>
        </pc:spChg>
        <pc:spChg chg="del">
          <ac:chgData name="Vishan Jayasinghearachchi" userId="e0f191b0-af06-4f5a-b353-a7a1de994339" providerId="ADAL" clId="{CC869326-5435-46F5-A17F-8AE0E3979242}" dt="2023-02-19T12:45:13.937" v="9968" actId="931"/>
          <ac:spMkLst>
            <pc:docMk/>
            <pc:sldMk cId="1830380795" sldId="320"/>
            <ac:spMk id="3" creationId="{C1487A99-2085-7CD4-2289-C80383B09FD3}"/>
          </ac:spMkLst>
        </pc:spChg>
        <pc:spChg chg="add mod">
          <ac:chgData name="Vishan Jayasinghearachchi" userId="e0f191b0-af06-4f5a-b353-a7a1de994339" providerId="ADAL" clId="{CC869326-5435-46F5-A17F-8AE0E3979242}" dt="2023-02-19T12:46:18.755" v="9997" actId="1076"/>
          <ac:spMkLst>
            <pc:docMk/>
            <pc:sldMk cId="1830380795" sldId="320"/>
            <ac:spMk id="6" creationId="{D76122D9-DD8F-57C8-F63C-177F027869EB}"/>
          </ac:spMkLst>
        </pc:spChg>
        <pc:picChg chg="add mod">
          <ac:chgData name="Vishan Jayasinghearachchi" userId="e0f191b0-af06-4f5a-b353-a7a1de994339" providerId="ADAL" clId="{CC869326-5435-46F5-A17F-8AE0E3979242}" dt="2023-02-19T12:45:26.957" v="9972" actId="1076"/>
          <ac:picMkLst>
            <pc:docMk/>
            <pc:sldMk cId="1830380795" sldId="320"/>
            <ac:picMk id="5" creationId="{A3E57F4C-ADA7-F7D5-188E-1E8E18F63517}"/>
          </ac:picMkLst>
        </pc:picChg>
      </pc:sldChg>
      <pc:sldChg chg="modSp new mod modAnim">
        <pc:chgData name="Vishan Jayasinghearachchi" userId="e0f191b0-af06-4f5a-b353-a7a1de994339" providerId="ADAL" clId="{CC869326-5435-46F5-A17F-8AE0E3979242}" dt="2023-02-19T16:08:32.155" v="13824"/>
        <pc:sldMkLst>
          <pc:docMk/>
          <pc:sldMk cId="1096894479" sldId="321"/>
        </pc:sldMkLst>
        <pc:spChg chg="mod">
          <ac:chgData name="Vishan Jayasinghearachchi" userId="e0f191b0-af06-4f5a-b353-a7a1de994339" providerId="ADAL" clId="{CC869326-5435-46F5-A17F-8AE0E3979242}" dt="2023-02-19T11:29:06.148" v="9185" actId="20577"/>
          <ac:spMkLst>
            <pc:docMk/>
            <pc:sldMk cId="1096894479" sldId="321"/>
            <ac:spMk id="2" creationId="{713F47FD-31ED-969B-DF09-662AA4B5DFC0}"/>
          </ac:spMkLst>
        </pc:spChg>
        <pc:spChg chg="mod">
          <ac:chgData name="Vishan Jayasinghearachchi" userId="e0f191b0-af06-4f5a-b353-a7a1de994339" providerId="ADAL" clId="{CC869326-5435-46F5-A17F-8AE0E3979242}" dt="2023-02-19T13:19:45.919" v="11563" actId="20577"/>
          <ac:spMkLst>
            <pc:docMk/>
            <pc:sldMk cId="1096894479" sldId="321"/>
            <ac:spMk id="3" creationId="{8F0DFA7E-432C-9234-5C98-181A115FFBBE}"/>
          </ac:spMkLst>
        </pc:spChg>
      </pc:sldChg>
      <pc:sldChg chg="modSp new mod modAnim">
        <pc:chgData name="Vishan Jayasinghearachchi" userId="e0f191b0-af06-4f5a-b353-a7a1de994339" providerId="ADAL" clId="{CC869326-5435-46F5-A17F-8AE0E3979242}" dt="2023-02-19T16:19:34.088" v="13889" actId="20577"/>
        <pc:sldMkLst>
          <pc:docMk/>
          <pc:sldMk cId="2049739803" sldId="322"/>
        </pc:sldMkLst>
        <pc:spChg chg="mod">
          <ac:chgData name="Vishan Jayasinghearachchi" userId="e0f191b0-af06-4f5a-b353-a7a1de994339" providerId="ADAL" clId="{CC869326-5435-46F5-A17F-8AE0E3979242}" dt="2023-02-19T12:43:41.959" v="9967" actId="20577"/>
          <ac:spMkLst>
            <pc:docMk/>
            <pc:sldMk cId="2049739803" sldId="322"/>
            <ac:spMk id="2" creationId="{26F851B6-2F0D-F75C-DF69-5AFED85D90FB}"/>
          </ac:spMkLst>
        </pc:spChg>
        <pc:spChg chg="mod">
          <ac:chgData name="Vishan Jayasinghearachchi" userId="e0f191b0-af06-4f5a-b353-a7a1de994339" providerId="ADAL" clId="{CC869326-5435-46F5-A17F-8AE0E3979242}" dt="2023-02-19T16:19:34.088" v="13889" actId="20577"/>
          <ac:spMkLst>
            <pc:docMk/>
            <pc:sldMk cId="2049739803" sldId="322"/>
            <ac:spMk id="3" creationId="{8860BBE8-8F56-381C-A5B4-D4F055DA2502}"/>
          </ac:spMkLst>
        </pc:spChg>
      </pc:sldChg>
      <pc:sldChg chg="addSp delSp modSp add del mod">
        <pc:chgData name="Vishan Jayasinghearachchi" userId="e0f191b0-af06-4f5a-b353-a7a1de994339" providerId="ADAL" clId="{CC869326-5435-46F5-A17F-8AE0E3979242}" dt="2023-02-19T12:53:54.207" v="10673" actId="47"/>
        <pc:sldMkLst>
          <pc:docMk/>
          <pc:sldMk cId="3587034788" sldId="323"/>
        </pc:sldMkLst>
        <pc:spChg chg="add mod">
          <ac:chgData name="Vishan Jayasinghearachchi" userId="e0f191b0-af06-4f5a-b353-a7a1de994339" providerId="ADAL" clId="{CC869326-5435-46F5-A17F-8AE0E3979242}" dt="2023-02-19T12:53:38.594" v="10669" actId="21"/>
          <ac:spMkLst>
            <pc:docMk/>
            <pc:sldMk cId="3587034788" sldId="323"/>
            <ac:spMk id="4" creationId="{37542D30-6FFD-F93C-6447-1E8046754F80}"/>
          </ac:spMkLst>
        </pc:spChg>
        <pc:spChg chg="add del">
          <ac:chgData name="Vishan Jayasinghearachchi" userId="e0f191b0-af06-4f5a-b353-a7a1de994339" providerId="ADAL" clId="{CC869326-5435-46F5-A17F-8AE0E3979242}" dt="2023-02-19T12:47:07.105" v="10052" actId="22"/>
          <ac:spMkLst>
            <pc:docMk/>
            <pc:sldMk cId="3587034788" sldId="323"/>
            <ac:spMk id="8" creationId="{67145D82-91D0-286E-627B-6773503263C1}"/>
          </ac:spMkLst>
        </pc:spChg>
        <pc:picChg chg="del">
          <ac:chgData name="Vishan Jayasinghearachchi" userId="e0f191b0-af06-4f5a-b353-a7a1de994339" providerId="ADAL" clId="{CC869326-5435-46F5-A17F-8AE0E3979242}" dt="2023-02-19T12:47:05.822" v="10050" actId="478"/>
          <ac:picMkLst>
            <pc:docMk/>
            <pc:sldMk cId="3587034788" sldId="323"/>
            <ac:picMk id="5" creationId="{A3E57F4C-ADA7-F7D5-188E-1E8E18F63517}"/>
          </ac:picMkLst>
        </pc:picChg>
      </pc:sldChg>
      <pc:sldChg chg="modSp new mod ord modAnim">
        <pc:chgData name="Vishan Jayasinghearachchi" userId="e0f191b0-af06-4f5a-b353-a7a1de994339" providerId="ADAL" clId="{CC869326-5435-46F5-A17F-8AE0E3979242}" dt="2023-02-19T16:08:04.400" v="13819"/>
        <pc:sldMkLst>
          <pc:docMk/>
          <pc:sldMk cId="2802924405" sldId="324"/>
        </pc:sldMkLst>
        <pc:spChg chg="mod">
          <ac:chgData name="Vishan Jayasinghearachchi" userId="e0f191b0-af06-4f5a-b353-a7a1de994339" providerId="ADAL" clId="{CC869326-5435-46F5-A17F-8AE0E3979242}" dt="2023-02-19T12:53:52.840" v="10672"/>
          <ac:spMkLst>
            <pc:docMk/>
            <pc:sldMk cId="2802924405" sldId="324"/>
            <ac:spMk id="2" creationId="{88E07BB9-B9D2-0BC7-0FAC-AE77FB3E42C4}"/>
          </ac:spMkLst>
        </pc:spChg>
        <pc:spChg chg="mod">
          <ac:chgData name="Vishan Jayasinghearachchi" userId="e0f191b0-af06-4f5a-b353-a7a1de994339" providerId="ADAL" clId="{CC869326-5435-46F5-A17F-8AE0E3979242}" dt="2023-02-19T12:54:50.950" v="10790" actId="20577"/>
          <ac:spMkLst>
            <pc:docMk/>
            <pc:sldMk cId="2802924405" sldId="324"/>
            <ac:spMk id="3" creationId="{B9F7F708-C4C8-F02C-5A81-A4790168BC86}"/>
          </ac:spMkLst>
        </pc:spChg>
      </pc:sldChg>
      <pc:sldChg chg="modSp add mod ord modAnim">
        <pc:chgData name="Vishan Jayasinghearachchi" userId="e0f191b0-af06-4f5a-b353-a7a1de994339" providerId="ADAL" clId="{CC869326-5435-46F5-A17F-8AE0E3979242}" dt="2023-02-19T16:09:33.065" v="13837"/>
        <pc:sldMkLst>
          <pc:docMk/>
          <pc:sldMk cId="167913393" sldId="325"/>
        </pc:sldMkLst>
        <pc:spChg chg="mod">
          <ac:chgData name="Vishan Jayasinghearachchi" userId="e0f191b0-af06-4f5a-b353-a7a1de994339" providerId="ADAL" clId="{CC869326-5435-46F5-A17F-8AE0E3979242}" dt="2023-02-19T13:35:47.139" v="12986" actId="20577"/>
          <ac:spMkLst>
            <pc:docMk/>
            <pc:sldMk cId="167913393" sldId="325"/>
            <ac:spMk id="3" creationId="{8860BBE8-8F56-381C-A5B4-D4F055DA2502}"/>
          </ac:spMkLst>
        </pc:spChg>
      </pc:sldChg>
      <pc:sldChg chg="modSp new mod">
        <pc:chgData name="Vishan Jayasinghearachchi" userId="e0f191b0-af06-4f5a-b353-a7a1de994339" providerId="ADAL" clId="{CC869326-5435-46F5-A17F-8AE0E3979242}" dt="2023-02-19T13:40:13.071" v="13563" actId="27636"/>
        <pc:sldMkLst>
          <pc:docMk/>
          <pc:sldMk cId="111884395" sldId="326"/>
        </pc:sldMkLst>
        <pc:spChg chg="mod">
          <ac:chgData name="Vishan Jayasinghearachchi" userId="e0f191b0-af06-4f5a-b353-a7a1de994339" providerId="ADAL" clId="{CC869326-5435-46F5-A17F-8AE0E3979242}" dt="2023-02-19T13:39:26.905" v="13541" actId="20577"/>
          <ac:spMkLst>
            <pc:docMk/>
            <pc:sldMk cId="111884395" sldId="326"/>
            <ac:spMk id="2" creationId="{754E5F56-60EF-C16E-C577-A4FB105D1F0D}"/>
          </ac:spMkLst>
        </pc:spChg>
        <pc:spChg chg="mod">
          <ac:chgData name="Vishan Jayasinghearachchi" userId="e0f191b0-af06-4f5a-b353-a7a1de994339" providerId="ADAL" clId="{CC869326-5435-46F5-A17F-8AE0E3979242}" dt="2023-02-19T13:40:13.071" v="13563" actId="27636"/>
          <ac:spMkLst>
            <pc:docMk/>
            <pc:sldMk cId="111884395" sldId="326"/>
            <ac:spMk id="3" creationId="{89E5EB75-3A71-5C1C-A3B7-0E63DEF222CB}"/>
          </ac:spMkLst>
        </pc:spChg>
      </pc:sldChg>
      <pc:sldMasterChg chg="modSldLayout">
        <pc:chgData name="Vishan Jayasinghearachchi" userId="e0f191b0-af06-4f5a-b353-a7a1de994339" providerId="ADAL" clId="{CC869326-5435-46F5-A17F-8AE0E3979242}" dt="2023-02-19T06:28:32.433" v="1698" actId="403"/>
        <pc:sldMasterMkLst>
          <pc:docMk/>
          <pc:sldMasterMk cId="82855549" sldId="2147483672"/>
        </pc:sldMasterMkLst>
        <pc:sldLayoutChg chg="delSp modSp mod">
          <pc:chgData name="Vishan Jayasinghearachchi" userId="e0f191b0-af06-4f5a-b353-a7a1de994339" providerId="ADAL" clId="{CC869326-5435-46F5-A17F-8AE0E3979242}" dt="2023-02-19T06:28:32.433" v="1698" actId="403"/>
          <pc:sldLayoutMkLst>
            <pc:docMk/>
            <pc:sldMasterMk cId="82855549" sldId="2147483672"/>
            <pc:sldLayoutMk cId="2739981630" sldId="2147483674"/>
          </pc:sldLayoutMkLst>
          <pc:spChg chg="mod">
            <ac:chgData name="Vishan Jayasinghearachchi" userId="e0f191b0-af06-4f5a-b353-a7a1de994339" providerId="ADAL" clId="{CC869326-5435-46F5-A17F-8AE0E3979242}" dt="2023-02-19T06:28:32.433" v="1698" actId="403"/>
            <ac:spMkLst>
              <pc:docMk/>
              <pc:sldMasterMk cId="82855549" sldId="2147483672"/>
              <pc:sldLayoutMk cId="2739981630" sldId="2147483674"/>
              <ac:spMk id="3" creationId="{00000000-0000-0000-0000-000000000000}"/>
            </ac:spMkLst>
          </pc:spChg>
          <pc:spChg chg="del mod">
            <ac:chgData name="Vishan Jayasinghearachchi" userId="e0f191b0-af06-4f5a-b353-a7a1de994339" providerId="ADAL" clId="{CC869326-5435-46F5-A17F-8AE0E3979242}" dt="2023-02-19T06:27:58.578" v="1693" actId="478"/>
            <ac:spMkLst>
              <pc:docMk/>
              <pc:sldMasterMk cId="82855549" sldId="2147483672"/>
              <pc:sldLayoutMk cId="2739981630" sldId="2147483674"/>
              <ac:spMk id="4" creationId="{00000000-0000-0000-0000-000000000000}"/>
            </ac:spMkLst>
          </pc:spChg>
          <pc:spChg chg="del">
            <ac:chgData name="Vishan Jayasinghearachchi" userId="e0f191b0-af06-4f5a-b353-a7a1de994339" providerId="ADAL" clId="{CC869326-5435-46F5-A17F-8AE0E3979242}" dt="2023-02-19T06:28:00.693" v="1694" actId="478"/>
            <ac:spMkLst>
              <pc:docMk/>
              <pc:sldMasterMk cId="82855549" sldId="2147483672"/>
              <pc:sldLayoutMk cId="2739981630" sldId="2147483674"/>
              <ac:spMk id="5" creationId="{00000000-0000-0000-0000-000000000000}"/>
            </ac:spMkLst>
          </pc:spChg>
          <pc:spChg chg="del">
            <ac:chgData name="Vishan Jayasinghearachchi" userId="e0f191b0-af06-4f5a-b353-a7a1de994339" providerId="ADAL" clId="{CC869326-5435-46F5-A17F-8AE0E3979242}" dt="2023-02-19T06:27:55.551" v="1691" actId="478"/>
            <ac:spMkLst>
              <pc:docMk/>
              <pc:sldMasterMk cId="82855549" sldId="2147483672"/>
              <pc:sldLayoutMk cId="2739981630" sldId="2147483674"/>
              <ac:spMk id="6" creationId="{00000000-0000-0000-0000-000000000000}"/>
            </ac:spMkLst>
          </pc:spChg>
        </pc:sldLayoutChg>
      </pc:sldMasterChg>
    </pc:docChg>
  </pc:docChgLst>
  <pc:docChgLst>
    <pc:chgData name="Vishan Jayasinghearachchi" userId="e0f191b0-af06-4f5a-b353-a7a1de994339" providerId="ADAL" clId="{FA473D5B-50C6-44AE-AFBD-DD90247DF9B9}"/>
    <pc:docChg chg="modSld">
      <pc:chgData name="Vishan Jayasinghearachchi" userId="e0f191b0-af06-4f5a-b353-a7a1de994339" providerId="ADAL" clId="{FA473D5B-50C6-44AE-AFBD-DD90247DF9B9}" dt="2023-03-13T11:32:43.981" v="19" actId="20577"/>
      <pc:docMkLst>
        <pc:docMk/>
      </pc:docMkLst>
      <pc:sldChg chg="addSp modSp mod">
        <pc:chgData name="Vishan Jayasinghearachchi" userId="e0f191b0-af06-4f5a-b353-a7a1de994339" providerId="ADAL" clId="{FA473D5B-50C6-44AE-AFBD-DD90247DF9B9}" dt="2023-03-13T00:28:54.201" v="10" actId="20577"/>
        <pc:sldMkLst>
          <pc:docMk/>
          <pc:sldMk cId="1599101800" sldId="335"/>
        </pc:sldMkLst>
        <pc:spChg chg="add mod">
          <ac:chgData name="Vishan Jayasinghearachchi" userId="e0f191b0-af06-4f5a-b353-a7a1de994339" providerId="ADAL" clId="{FA473D5B-50C6-44AE-AFBD-DD90247DF9B9}" dt="2023-03-13T00:28:24.040" v="8" actId="6549"/>
          <ac:spMkLst>
            <pc:docMk/>
            <pc:sldMk cId="1599101800" sldId="335"/>
            <ac:spMk id="3" creationId="{3DB89FC2-B7AD-509E-F5F5-661A3574DEDB}"/>
          </ac:spMkLst>
        </pc:spChg>
        <pc:spChg chg="mod">
          <ac:chgData name="Vishan Jayasinghearachchi" userId="e0f191b0-af06-4f5a-b353-a7a1de994339" providerId="ADAL" clId="{FA473D5B-50C6-44AE-AFBD-DD90247DF9B9}" dt="2023-03-13T00:28:54.201" v="10" actId="20577"/>
          <ac:spMkLst>
            <pc:docMk/>
            <pc:sldMk cId="1599101800" sldId="335"/>
            <ac:spMk id="8" creationId="{E1319354-3F2D-D883-E08A-02BE5CAEBFB5}"/>
          </ac:spMkLst>
        </pc:spChg>
      </pc:sldChg>
      <pc:sldChg chg="modSp mod">
        <pc:chgData name="Vishan Jayasinghearachchi" userId="e0f191b0-af06-4f5a-b353-a7a1de994339" providerId="ADAL" clId="{FA473D5B-50C6-44AE-AFBD-DD90247DF9B9}" dt="2023-03-13T11:32:43.981" v="19" actId="20577"/>
        <pc:sldMkLst>
          <pc:docMk/>
          <pc:sldMk cId="2819411322" sldId="344"/>
        </pc:sldMkLst>
        <pc:spChg chg="mod">
          <ac:chgData name="Vishan Jayasinghearachchi" userId="e0f191b0-af06-4f5a-b353-a7a1de994339" providerId="ADAL" clId="{FA473D5B-50C6-44AE-AFBD-DD90247DF9B9}" dt="2023-03-13T11:32:43.981" v="19" actId="20577"/>
          <ac:spMkLst>
            <pc:docMk/>
            <pc:sldMk cId="2819411322" sldId="344"/>
            <ac:spMk id="3" creationId="{6317B11B-5CDE-1534-5970-5F59E7D3997C}"/>
          </ac:spMkLst>
        </pc:spChg>
      </pc:sldChg>
    </pc:docChg>
  </pc:docChgLst>
  <pc:docChgLst>
    <pc:chgData name="Vishan Jayasinghearachchi" userId="e0f191b0-af06-4f5a-b353-a7a1de994339" providerId="ADAL" clId="{4CA15C9B-0050-420C-9806-CEED27794CE6}"/>
    <pc:docChg chg="modSld">
      <pc:chgData name="Vishan Jayasinghearachchi" userId="e0f191b0-af06-4f5a-b353-a7a1de994339" providerId="ADAL" clId="{4CA15C9B-0050-420C-9806-CEED27794CE6}" dt="2023-02-27T04:53:23.247" v="0" actId="368"/>
      <pc:docMkLst>
        <pc:docMk/>
      </pc:docMkLst>
      <pc:sldChg chg="modSp">
        <pc:chgData name="Vishan Jayasinghearachchi" userId="e0f191b0-af06-4f5a-b353-a7a1de994339" providerId="ADAL" clId="{4CA15C9B-0050-420C-9806-CEED27794CE6}" dt="2023-02-27T04:53:23.247" v="0" actId="368"/>
        <pc:sldMkLst>
          <pc:docMk/>
          <pc:sldMk cId="2067348151" sldId="338"/>
        </pc:sldMkLst>
        <pc:spChg chg="mod">
          <ac:chgData name="Vishan Jayasinghearachchi" userId="e0f191b0-af06-4f5a-b353-a7a1de994339" providerId="ADAL" clId="{4CA15C9B-0050-420C-9806-CEED27794CE6}" dt="2023-02-27T04:53:23.247" v="0" actId="368"/>
          <ac:spMkLst>
            <pc:docMk/>
            <pc:sldMk cId="2067348151" sldId="338"/>
            <ac:spMk id="3" creationId="{1808E9CD-DAE8-E894-A449-85DA38DFF9DD}"/>
          </ac:spMkLst>
        </pc:spChg>
      </pc:sldChg>
    </pc:docChg>
  </pc:docChgLst>
  <pc:docChgLst>
    <pc:chgData name="Vishan Jayasinghearachchi" userId="e0f191b0-af06-4f5a-b353-a7a1de994339" providerId="ADAL" clId="{7A5C885D-0D23-4EE5-A30B-27A6D48DAE95}"/>
    <pc:docChg chg="undo redo custSel addSld delSld modSld">
      <pc:chgData name="Vishan Jayasinghearachchi" userId="e0f191b0-af06-4f5a-b353-a7a1de994339" providerId="ADAL" clId="{7A5C885D-0D23-4EE5-A30B-27A6D48DAE95}" dt="2023-02-06T03:29:51.187" v="6290" actId="27636"/>
      <pc:docMkLst>
        <pc:docMk/>
      </pc:docMkLst>
      <pc:sldChg chg="modSp mod">
        <pc:chgData name="Vishan Jayasinghearachchi" userId="e0f191b0-af06-4f5a-b353-a7a1de994339" providerId="ADAL" clId="{7A5C885D-0D23-4EE5-A30B-27A6D48DAE95}" dt="2023-02-05T21:58:13.506" v="5117" actId="404"/>
        <pc:sldMkLst>
          <pc:docMk/>
          <pc:sldMk cId="1487700712" sldId="256"/>
        </pc:sldMkLst>
        <pc:spChg chg="mod">
          <ac:chgData name="Vishan Jayasinghearachchi" userId="e0f191b0-af06-4f5a-b353-a7a1de994339" providerId="ADAL" clId="{7A5C885D-0D23-4EE5-A30B-27A6D48DAE95}" dt="2023-02-05T21:58:13.506" v="5117" actId="404"/>
          <ac:spMkLst>
            <pc:docMk/>
            <pc:sldMk cId="1487700712" sldId="256"/>
            <ac:spMk id="2" creationId="{C02C5318-1A1E-49D0-B2E2-A4B0FA9E8A40}"/>
          </ac:spMkLst>
        </pc:spChg>
      </pc:sldChg>
      <pc:sldChg chg="del">
        <pc:chgData name="Vishan Jayasinghearachchi" userId="e0f191b0-af06-4f5a-b353-a7a1de994339" providerId="ADAL" clId="{7A5C885D-0D23-4EE5-A30B-27A6D48DAE95}" dt="2023-02-05T12:03:09.673" v="101" actId="2696"/>
        <pc:sldMkLst>
          <pc:docMk/>
          <pc:sldMk cId="497607547" sldId="258"/>
        </pc:sldMkLst>
      </pc:sldChg>
      <pc:sldChg chg="del">
        <pc:chgData name="Vishan Jayasinghearachchi" userId="e0f191b0-af06-4f5a-b353-a7a1de994339" providerId="ADAL" clId="{7A5C885D-0D23-4EE5-A30B-27A6D48DAE95}" dt="2023-02-05T12:03:12.545" v="102" actId="2696"/>
        <pc:sldMkLst>
          <pc:docMk/>
          <pc:sldMk cId="4209322005" sldId="259"/>
        </pc:sldMkLst>
      </pc:sldChg>
      <pc:sldChg chg="modSp mod">
        <pc:chgData name="Vishan Jayasinghearachchi" userId="e0f191b0-af06-4f5a-b353-a7a1de994339" providerId="ADAL" clId="{7A5C885D-0D23-4EE5-A30B-27A6D48DAE95}" dt="2023-02-05T21:52:44.436" v="5050"/>
        <pc:sldMkLst>
          <pc:docMk/>
          <pc:sldMk cId="3501347425" sldId="260"/>
        </pc:sldMkLst>
        <pc:spChg chg="mod">
          <ac:chgData name="Vishan Jayasinghearachchi" userId="e0f191b0-af06-4f5a-b353-a7a1de994339" providerId="ADAL" clId="{7A5C885D-0D23-4EE5-A30B-27A6D48DAE95}" dt="2023-02-05T21:52:44.436" v="5050"/>
          <ac:spMkLst>
            <pc:docMk/>
            <pc:sldMk cId="3501347425" sldId="260"/>
            <ac:spMk id="3" creationId="{A9CB511D-EA45-4336-847C-1252667143B5}"/>
          </ac:spMkLst>
        </pc:spChg>
      </pc:sldChg>
      <pc:sldChg chg="del">
        <pc:chgData name="Vishan Jayasinghearachchi" userId="e0f191b0-af06-4f5a-b353-a7a1de994339" providerId="ADAL" clId="{7A5C885D-0D23-4EE5-A30B-27A6D48DAE95}" dt="2023-02-05T12:03:07.544" v="100" actId="2696"/>
        <pc:sldMkLst>
          <pc:docMk/>
          <pc:sldMk cId="1703342593" sldId="261"/>
        </pc:sldMkLst>
      </pc:sldChg>
      <pc:sldChg chg="modSp new mod">
        <pc:chgData name="Vishan Jayasinghearachchi" userId="e0f191b0-af06-4f5a-b353-a7a1de994339" providerId="ADAL" clId="{7A5C885D-0D23-4EE5-A30B-27A6D48DAE95}" dt="2023-02-05T22:14:29.017" v="5579" actId="27636"/>
        <pc:sldMkLst>
          <pc:docMk/>
          <pc:sldMk cId="2444170074" sldId="261"/>
        </pc:sldMkLst>
        <pc:spChg chg="mod">
          <ac:chgData name="Vishan Jayasinghearachchi" userId="e0f191b0-af06-4f5a-b353-a7a1de994339" providerId="ADAL" clId="{7A5C885D-0D23-4EE5-A30B-27A6D48DAE95}" dt="2023-02-05T12:04:25.529" v="129" actId="20577"/>
          <ac:spMkLst>
            <pc:docMk/>
            <pc:sldMk cId="2444170074" sldId="261"/>
            <ac:spMk id="2" creationId="{A14AF5AB-F427-BFBB-137B-28704EB3A371}"/>
          </ac:spMkLst>
        </pc:spChg>
        <pc:spChg chg="mod">
          <ac:chgData name="Vishan Jayasinghearachchi" userId="e0f191b0-af06-4f5a-b353-a7a1de994339" providerId="ADAL" clId="{7A5C885D-0D23-4EE5-A30B-27A6D48DAE95}" dt="2023-02-05T22:14:29.017" v="5579" actId="27636"/>
          <ac:spMkLst>
            <pc:docMk/>
            <pc:sldMk cId="2444170074" sldId="261"/>
            <ac:spMk id="3" creationId="{FB3754EE-E650-F96A-F672-26E12BA755EB}"/>
          </ac:spMkLst>
        </pc:spChg>
      </pc:sldChg>
      <pc:sldChg chg="modSp new del mod">
        <pc:chgData name="Vishan Jayasinghearachchi" userId="e0f191b0-af06-4f5a-b353-a7a1de994339" providerId="ADAL" clId="{7A5C885D-0D23-4EE5-A30B-27A6D48DAE95}" dt="2023-02-05T16:40:12.823" v="1639" actId="2696"/>
        <pc:sldMkLst>
          <pc:docMk/>
          <pc:sldMk cId="1974098873" sldId="262"/>
        </pc:sldMkLst>
        <pc:spChg chg="mod">
          <ac:chgData name="Vishan Jayasinghearachchi" userId="e0f191b0-af06-4f5a-b353-a7a1de994339" providerId="ADAL" clId="{7A5C885D-0D23-4EE5-A30B-27A6D48DAE95}" dt="2023-02-05T13:40:05.317" v="653" actId="20577"/>
          <ac:spMkLst>
            <pc:docMk/>
            <pc:sldMk cId="1974098873" sldId="262"/>
            <ac:spMk id="2" creationId="{C3EC69D6-D2CB-C61A-D29E-53EED6A8A7E6}"/>
          </ac:spMkLst>
        </pc:spChg>
        <pc:spChg chg="mod">
          <ac:chgData name="Vishan Jayasinghearachchi" userId="e0f191b0-af06-4f5a-b353-a7a1de994339" providerId="ADAL" clId="{7A5C885D-0D23-4EE5-A30B-27A6D48DAE95}" dt="2023-02-05T13:39:58.819" v="651"/>
          <ac:spMkLst>
            <pc:docMk/>
            <pc:sldMk cId="1974098873" sldId="262"/>
            <ac:spMk id="3" creationId="{DCC57D37-17F7-0C73-030B-3B680F778A49}"/>
          </ac:spMkLst>
        </pc:spChg>
      </pc:sldChg>
      <pc:sldChg chg="modSp new mod modAnim">
        <pc:chgData name="Vishan Jayasinghearachchi" userId="e0f191b0-af06-4f5a-b353-a7a1de994339" providerId="ADAL" clId="{7A5C885D-0D23-4EE5-A30B-27A6D48DAE95}" dt="2023-02-05T22:12:05.253" v="5410" actId="20577"/>
        <pc:sldMkLst>
          <pc:docMk/>
          <pc:sldMk cId="2224897766" sldId="263"/>
        </pc:sldMkLst>
        <pc:spChg chg="mod">
          <ac:chgData name="Vishan Jayasinghearachchi" userId="e0f191b0-af06-4f5a-b353-a7a1de994339" providerId="ADAL" clId="{7A5C885D-0D23-4EE5-A30B-27A6D48DAE95}" dt="2023-02-05T21:23:40.500" v="4808" actId="27636"/>
          <ac:spMkLst>
            <pc:docMk/>
            <pc:sldMk cId="2224897766" sldId="263"/>
            <ac:spMk id="2" creationId="{C34A8ABA-DE65-5D78-DD7A-A7E2D635759B}"/>
          </ac:spMkLst>
        </pc:spChg>
        <pc:spChg chg="mod">
          <ac:chgData name="Vishan Jayasinghearachchi" userId="e0f191b0-af06-4f5a-b353-a7a1de994339" providerId="ADAL" clId="{7A5C885D-0D23-4EE5-A30B-27A6D48DAE95}" dt="2023-02-05T22:12:05.253" v="5410" actId="20577"/>
          <ac:spMkLst>
            <pc:docMk/>
            <pc:sldMk cId="2224897766" sldId="263"/>
            <ac:spMk id="3" creationId="{B1BD04B5-92B7-485C-101F-A83322AA2A2F}"/>
          </ac:spMkLst>
        </pc:spChg>
      </pc:sldChg>
      <pc:sldChg chg="modSp new mod modAnim">
        <pc:chgData name="Vishan Jayasinghearachchi" userId="e0f191b0-af06-4f5a-b353-a7a1de994339" providerId="ADAL" clId="{7A5C885D-0D23-4EE5-A30B-27A6D48DAE95}" dt="2023-02-05T21:59:08.126" v="5122"/>
        <pc:sldMkLst>
          <pc:docMk/>
          <pc:sldMk cId="2569655874" sldId="264"/>
        </pc:sldMkLst>
        <pc:spChg chg="mod">
          <ac:chgData name="Vishan Jayasinghearachchi" userId="e0f191b0-af06-4f5a-b353-a7a1de994339" providerId="ADAL" clId="{7A5C885D-0D23-4EE5-A30B-27A6D48DAE95}" dt="2023-02-05T16:49:37.988" v="1875" actId="20577"/>
          <ac:spMkLst>
            <pc:docMk/>
            <pc:sldMk cId="2569655874" sldId="264"/>
            <ac:spMk id="2" creationId="{6D206960-38DF-F646-ACC9-F843A78C4E2B}"/>
          </ac:spMkLst>
        </pc:spChg>
        <pc:spChg chg="mod">
          <ac:chgData name="Vishan Jayasinghearachchi" userId="e0f191b0-af06-4f5a-b353-a7a1de994339" providerId="ADAL" clId="{7A5C885D-0D23-4EE5-A30B-27A6D48DAE95}" dt="2023-02-05T17:25:07.022" v="2734" actId="20577"/>
          <ac:spMkLst>
            <pc:docMk/>
            <pc:sldMk cId="2569655874" sldId="264"/>
            <ac:spMk id="3" creationId="{03A3C743-1E33-8C26-A483-54FDC79460C7}"/>
          </ac:spMkLst>
        </pc:spChg>
      </pc:sldChg>
      <pc:sldChg chg="modSp new del mod">
        <pc:chgData name="Vishan Jayasinghearachchi" userId="e0f191b0-af06-4f5a-b353-a7a1de994339" providerId="ADAL" clId="{7A5C885D-0D23-4EE5-A30B-27A6D48DAE95}" dt="2023-02-05T21:23:00.883" v="4791" actId="47"/>
        <pc:sldMkLst>
          <pc:docMk/>
          <pc:sldMk cId="4124647370" sldId="265"/>
        </pc:sldMkLst>
        <pc:spChg chg="mod">
          <ac:chgData name="Vishan Jayasinghearachchi" userId="e0f191b0-af06-4f5a-b353-a7a1de994339" providerId="ADAL" clId="{7A5C885D-0D23-4EE5-A30B-27A6D48DAE95}" dt="2023-02-05T20:54:08.910" v="4134" actId="20577"/>
          <ac:spMkLst>
            <pc:docMk/>
            <pc:sldMk cId="4124647370" sldId="265"/>
            <ac:spMk id="3" creationId="{28245164-F00F-7756-151B-D9B29C867E19}"/>
          </ac:spMkLst>
        </pc:spChg>
      </pc:sldChg>
      <pc:sldChg chg="modSp new mod modAnim">
        <pc:chgData name="Vishan Jayasinghearachchi" userId="e0f191b0-af06-4f5a-b353-a7a1de994339" providerId="ADAL" clId="{7A5C885D-0D23-4EE5-A30B-27A6D48DAE95}" dt="2023-02-06T03:29:51.187" v="6290" actId="27636"/>
        <pc:sldMkLst>
          <pc:docMk/>
          <pc:sldMk cId="4225293806" sldId="266"/>
        </pc:sldMkLst>
        <pc:spChg chg="mod">
          <ac:chgData name="Vishan Jayasinghearachchi" userId="e0f191b0-af06-4f5a-b353-a7a1de994339" providerId="ADAL" clId="{7A5C885D-0D23-4EE5-A30B-27A6D48DAE95}" dt="2023-02-05T16:31:06.001" v="1006"/>
          <ac:spMkLst>
            <pc:docMk/>
            <pc:sldMk cId="4225293806" sldId="266"/>
            <ac:spMk id="2" creationId="{401DC7BE-84DC-3163-452D-C62C3CFB3E9A}"/>
          </ac:spMkLst>
        </pc:spChg>
        <pc:spChg chg="mod">
          <ac:chgData name="Vishan Jayasinghearachchi" userId="e0f191b0-af06-4f5a-b353-a7a1de994339" providerId="ADAL" clId="{7A5C885D-0D23-4EE5-A30B-27A6D48DAE95}" dt="2023-02-06T03:29:51.187" v="6290" actId="27636"/>
          <ac:spMkLst>
            <pc:docMk/>
            <pc:sldMk cId="4225293806" sldId="266"/>
            <ac:spMk id="3" creationId="{EB303555-5D4A-69E3-CE21-7D2AD3122D36}"/>
          </ac:spMkLst>
        </pc:spChg>
      </pc:sldChg>
      <pc:sldChg chg="modSp new mod modAnim">
        <pc:chgData name="Vishan Jayasinghearachchi" userId="e0f191b0-af06-4f5a-b353-a7a1de994339" providerId="ADAL" clId="{7A5C885D-0D23-4EE5-A30B-27A6D48DAE95}" dt="2023-02-05T21:59:32.815" v="5126"/>
        <pc:sldMkLst>
          <pc:docMk/>
          <pc:sldMk cId="2104010762" sldId="267"/>
        </pc:sldMkLst>
        <pc:spChg chg="mod">
          <ac:chgData name="Vishan Jayasinghearachchi" userId="e0f191b0-af06-4f5a-b353-a7a1de994339" providerId="ADAL" clId="{7A5C885D-0D23-4EE5-A30B-27A6D48DAE95}" dt="2023-02-05T20:48:27.096" v="4054" actId="20577"/>
          <ac:spMkLst>
            <pc:docMk/>
            <pc:sldMk cId="2104010762" sldId="267"/>
            <ac:spMk id="2" creationId="{4B8B8874-DB3F-AD12-FC24-4A4A4FCB965B}"/>
          </ac:spMkLst>
        </pc:spChg>
        <pc:spChg chg="mod">
          <ac:chgData name="Vishan Jayasinghearachchi" userId="e0f191b0-af06-4f5a-b353-a7a1de994339" providerId="ADAL" clId="{7A5C885D-0D23-4EE5-A30B-27A6D48DAE95}" dt="2023-02-05T21:16:00.904" v="4733" actId="20577"/>
          <ac:spMkLst>
            <pc:docMk/>
            <pc:sldMk cId="2104010762" sldId="267"/>
            <ac:spMk id="3" creationId="{530D0CA0-DAB7-8E21-1912-6C249BFEFBE2}"/>
          </ac:spMkLst>
        </pc:spChg>
      </pc:sldChg>
      <pc:sldChg chg="modSp new mod modAnim">
        <pc:chgData name="Vishan Jayasinghearachchi" userId="e0f191b0-af06-4f5a-b353-a7a1de994339" providerId="ADAL" clId="{7A5C885D-0D23-4EE5-A30B-27A6D48DAE95}" dt="2023-02-05T21:59:16.168" v="5123"/>
        <pc:sldMkLst>
          <pc:docMk/>
          <pc:sldMk cId="756058968" sldId="268"/>
        </pc:sldMkLst>
        <pc:spChg chg="mod">
          <ac:chgData name="Vishan Jayasinghearachchi" userId="e0f191b0-af06-4f5a-b353-a7a1de994339" providerId="ADAL" clId="{7A5C885D-0D23-4EE5-A30B-27A6D48DAE95}" dt="2023-02-05T17:24:55.289" v="2733"/>
          <ac:spMkLst>
            <pc:docMk/>
            <pc:sldMk cId="756058968" sldId="268"/>
            <ac:spMk id="2" creationId="{88F4C6F7-AF0E-BE39-3CC1-EF8BDC7F4E5C}"/>
          </ac:spMkLst>
        </pc:spChg>
        <pc:spChg chg="mod">
          <ac:chgData name="Vishan Jayasinghearachchi" userId="e0f191b0-af06-4f5a-b353-a7a1de994339" providerId="ADAL" clId="{7A5C885D-0D23-4EE5-A30B-27A6D48DAE95}" dt="2023-02-05T20:48:17.417" v="4051" actId="6549"/>
          <ac:spMkLst>
            <pc:docMk/>
            <pc:sldMk cId="756058968" sldId="268"/>
            <ac:spMk id="3" creationId="{36077C0B-3560-EBCE-90E5-DD1C4E58F55C}"/>
          </ac:spMkLst>
        </pc:spChg>
      </pc:sldChg>
      <pc:sldChg chg="modSp new mod">
        <pc:chgData name="Vishan Jayasinghearachchi" userId="e0f191b0-af06-4f5a-b353-a7a1de994339" providerId="ADAL" clId="{7A5C885D-0D23-4EE5-A30B-27A6D48DAE95}" dt="2023-02-05T22:00:53.702" v="5146" actId="20577"/>
        <pc:sldMkLst>
          <pc:docMk/>
          <pc:sldMk cId="1314456361" sldId="269"/>
        </pc:sldMkLst>
        <pc:spChg chg="mod">
          <ac:chgData name="Vishan Jayasinghearachchi" userId="e0f191b0-af06-4f5a-b353-a7a1de994339" providerId="ADAL" clId="{7A5C885D-0D23-4EE5-A30B-27A6D48DAE95}" dt="2023-02-05T20:50:24.889" v="4065" actId="20577"/>
          <ac:spMkLst>
            <pc:docMk/>
            <pc:sldMk cId="1314456361" sldId="269"/>
            <ac:spMk id="2" creationId="{41CB5F46-41FC-1819-BDE4-3759BEB9C6B3}"/>
          </ac:spMkLst>
        </pc:spChg>
        <pc:spChg chg="mod">
          <ac:chgData name="Vishan Jayasinghearachchi" userId="e0f191b0-af06-4f5a-b353-a7a1de994339" providerId="ADAL" clId="{7A5C885D-0D23-4EE5-A30B-27A6D48DAE95}" dt="2023-02-05T22:00:53.702" v="5146" actId="20577"/>
          <ac:spMkLst>
            <pc:docMk/>
            <pc:sldMk cId="1314456361" sldId="269"/>
            <ac:spMk id="3" creationId="{AA8BC26C-3BCD-705E-AFE0-0084D8726D79}"/>
          </ac:spMkLst>
        </pc:spChg>
      </pc:sldChg>
      <pc:sldChg chg="modSp new mod modAnim">
        <pc:chgData name="Vishan Jayasinghearachchi" userId="e0f191b0-af06-4f5a-b353-a7a1de994339" providerId="ADAL" clId="{7A5C885D-0D23-4EE5-A30B-27A6D48DAE95}" dt="2023-02-05T22:02:11.957" v="5150"/>
        <pc:sldMkLst>
          <pc:docMk/>
          <pc:sldMk cId="2846631712" sldId="270"/>
        </pc:sldMkLst>
        <pc:spChg chg="mod">
          <ac:chgData name="Vishan Jayasinghearachchi" userId="e0f191b0-af06-4f5a-b353-a7a1de994339" providerId="ADAL" clId="{7A5C885D-0D23-4EE5-A30B-27A6D48DAE95}" dt="2023-02-05T21:06:56.757" v="4636" actId="20577"/>
          <ac:spMkLst>
            <pc:docMk/>
            <pc:sldMk cId="2846631712" sldId="270"/>
            <ac:spMk id="2" creationId="{84B24D53-4DBB-6788-E689-5CE96C69EA7F}"/>
          </ac:spMkLst>
        </pc:spChg>
        <pc:spChg chg="mod">
          <ac:chgData name="Vishan Jayasinghearachchi" userId="e0f191b0-af06-4f5a-b353-a7a1de994339" providerId="ADAL" clId="{7A5C885D-0D23-4EE5-A30B-27A6D48DAE95}" dt="2023-02-05T21:42:44.139" v="4874" actId="113"/>
          <ac:spMkLst>
            <pc:docMk/>
            <pc:sldMk cId="2846631712" sldId="270"/>
            <ac:spMk id="3" creationId="{0FF7B601-6176-FBFC-F461-FB07E4827DEF}"/>
          </ac:spMkLst>
        </pc:spChg>
      </pc:sldChg>
      <pc:sldChg chg="add del">
        <pc:chgData name="Vishan Jayasinghearachchi" userId="e0f191b0-af06-4f5a-b353-a7a1de994339" providerId="ADAL" clId="{7A5C885D-0D23-4EE5-A30B-27A6D48DAE95}" dt="2023-02-05T21:23:08.403" v="4793" actId="2890"/>
        <pc:sldMkLst>
          <pc:docMk/>
          <pc:sldMk cId="428318718" sldId="271"/>
        </pc:sldMkLst>
      </pc:sldChg>
      <pc:sldChg chg="modSp new mod modAnim">
        <pc:chgData name="Vishan Jayasinghearachchi" userId="e0f191b0-af06-4f5a-b353-a7a1de994339" providerId="ADAL" clId="{7A5C885D-0D23-4EE5-A30B-27A6D48DAE95}" dt="2023-02-05T22:00:26.309" v="5135"/>
        <pc:sldMkLst>
          <pc:docMk/>
          <pc:sldMk cId="3217663226" sldId="271"/>
        </pc:sldMkLst>
        <pc:spChg chg="mod">
          <ac:chgData name="Vishan Jayasinghearachchi" userId="e0f191b0-af06-4f5a-b353-a7a1de994339" providerId="ADAL" clId="{7A5C885D-0D23-4EE5-A30B-27A6D48DAE95}" dt="2023-02-05T21:23:14.850" v="4796" actId="20577"/>
          <ac:spMkLst>
            <pc:docMk/>
            <pc:sldMk cId="3217663226" sldId="271"/>
            <ac:spMk id="2" creationId="{BAB618ED-E2D3-2169-F61C-F2EF6E3F9647}"/>
          </ac:spMkLst>
        </pc:spChg>
        <pc:spChg chg="mod">
          <ac:chgData name="Vishan Jayasinghearachchi" userId="e0f191b0-af06-4f5a-b353-a7a1de994339" providerId="ADAL" clId="{7A5C885D-0D23-4EE5-A30B-27A6D48DAE95}" dt="2023-02-05T21:49:30.437" v="4885" actId="113"/>
          <ac:spMkLst>
            <pc:docMk/>
            <pc:sldMk cId="3217663226" sldId="271"/>
            <ac:spMk id="3" creationId="{2B7C7F76-3B38-17F2-BC44-201BD1C50528}"/>
          </ac:spMkLst>
        </pc:spChg>
      </pc:sldChg>
      <pc:sldChg chg="modSp new mod">
        <pc:chgData name="Vishan Jayasinghearachchi" userId="e0f191b0-af06-4f5a-b353-a7a1de994339" providerId="ADAL" clId="{7A5C885D-0D23-4EE5-A30B-27A6D48DAE95}" dt="2023-02-05T21:57:27.972" v="5094" actId="20577"/>
        <pc:sldMkLst>
          <pc:docMk/>
          <pc:sldMk cId="1858368656" sldId="272"/>
        </pc:sldMkLst>
        <pc:spChg chg="mod">
          <ac:chgData name="Vishan Jayasinghearachchi" userId="e0f191b0-af06-4f5a-b353-a7a1de994339" providerId="ADAL" clId="{7A5C885D-0D23-4EE5-A30B-27A6D48DAE95}" dt="2023-02-05T21:57:27.972" v="5094" actId="20577"/>
          <ac:spMkLst>
            <pc:docMk/>
            <pc:sldMk cId="1858368656" sldId="272"/>
            <ac:spMk id="2" creationId="{A081CD57-E4D6-6C3B-7FA6-D075DA3CF644}"/>
          </ac:spMkLst>
        </pc:spChg>
        <pc:spChg chg="mod">
          <ac:chgData name="Vishan Jayasinghearachchi" userId="e0f191b0-af06-4f5a-b353-a7a1de994339" providerId="ADAL" clId="{7A5C885D-0D23-4EE5-A30B-27A6D48DAE95}" dt="2023-02-05T21:57:04.590" v="5064" actId="20577"/>
          <ac:spMkLst>
            <pc:docMk/>
            <pc:sldMk cId="1858368656" sldId="272"/>
            <ac:spMk id="3" creationId="{3403A2AB-8AF0-FAE2-7334-B555146AAD4C}"/>
          </ac:spMkLst>
        </pc:spChg>
      </pc:sldChg>
      <pc:sldChg chg="modSp new mod">
        <pc:chgData name="Vishan Jayasinghearachchi" userId="e0f191b0-af06-4f5a-b353-a7a1de994339" providerId="ADAL" clId="{7A5C885D-0D23-4EE5-A30B-27A6D48DAE95}" dt="2023-02-05T22:31:46.075" v="6223" actId="20577"/>
        <pc:sldMkLst>
          <pc:docMk/>
          <pc:sldMk cId="3153536081" sldId="273"/>
        </pc:sldMkLst>
        <pc:spChg chg="mod">
          <ac:chgData name="Vishan Jayasinghearachchi" userId="e0f191b0-af06-4f5a-b353-a7a1de994339" providerId="ADAL" clId="{7A5C885D-0D23-4EE5-A30B-27A6D48DAE95}" dt="2023-02-05T22:14:02.769" v="5566" actId="20577"/>
          <ac:spMkLst>
            <pc:docMk/>
            <pc:sldMk cId="3153536081" sldId="273"/>
            <ac:spMk id="2" creationId="{A6067825-1D5F-8FDC-539A-4C9DA2461CA3}"/>
          </ac:spMkLst>
        </pc:spChg>
        <pc:spChg chg="mod">
          <ac:chgData name="Vishan Jayasinghearachchi" userId="e0f191b0-af06-4f5a-b353-a7a1de994339" providerId="ADAL" clId="{7A5C885D-0D23-4EE5-A30B-27A6D48DAE95}" dt="2023-02-05T22:31:46.075" v="6223" actId="20577"/>
          <ac:spMkLst>
            <pc:docMk/>
            <pc:sldMk cId="3153536081" sldId="273"/>
            <ac:spMk id="3" creationId="{B3E20622-05DC-B01E-F3F5-54664A636CA5}"/>
          </ac:spMkLst>
        </pc:spChg>
      </pc:sldChg>
      <pc:sldChg chg="add del">
        <pc:chgData name="Vishan Jayasinghearachchi" userId="e0f191b0-af06-4f5a-b353-a7a1de994339" providerId="ADAL" clId="{7A5C885D-0D23-4EE5-A30B-27A6D48DAE95}" dt="2023-02-05T22:14:09.757" v="5568" actId="2890"/>
        <pc:sldMkLst>
          <pc:docMk/>
          <pc:sldMk cId="2637204066" sldId="274"/>
        </pc:sldMkLst>
      </pc:sldChg>
      <pc:sldChg chg="modSp add mod">
        <pc:chgData name="Vishan Jayasinghearachchi" userId="e0f191b0-af06-4f5a-b353-a7a1de994339" providerId="ADAL" clId="{7A5C885D-0D23-4EE5-A30B-27A6D48DAE95}" dt="2023-02-05T22:32:56.663" v="6231" actId="6549"/>
        <pc:sldMkLst>
          <pc:docMk/>
          <pc:sldMk cId="3671975774" sldId="274"/>
        </pc:sldMkLst>
        <pc:spChg chg="mod">
          <ac:chgData name="Vishan Jayasinghearachchi" userId="e0f191b0-af06-4f5a-b353-a7a1de994339" providerId="ADAL" clId="{7A5C885D-0D23-4EE5-A30B-27A6D48DAE95}" dt="2023-02-05T22:14:16.347" v="5570"/>
          <ac:spMkLst>
            <pc:docMk/>
            <pc:sldMk cId="3671975774" sldId="274"/>
            <ac:spMk id="2" creationId="{A6067825-1D5F-8FDC-539A-4C9DA2461CA3}"/>
          </ac:spMkLst>
        </pc:spChg>
        <pc:spChg chg="mod">
          <ac:chgData name="Vishan Jayasinghearachchi" userId="e0f191b0-af06-4f5a-b353-a7a1de994339" providerId="ADAL" clId="{7A5C885D-0D23-4EE5-A30B-27A6D48DAE95}" dt="2023-02-05T22:32:56.663" v="6231" actId="6549"/>
          <ac:spMkLst>
            <pc:docMk/>
            <pc:sldMk cId="3671975774" sldId="274"/>
            <ac:spMk id="3" creationId="{B3E20622-05DC-B01E-F3F5-54664A636CA5}"/>
          </ac:spMkLst>
        </pc:spChg>
      </pc:sldChg>
      <pc:sldChg chg="modSp new mod">
        <pc:chgData name="Vishan Jayasinghearachchi" userId="e0f191b0-af06-4f5a-b353-a7a1de994339" providerId="ADAL" clId="{7A5C885D-0D23-4EE5-A30B-27A6D48DAE95}" dt="2023-02-05T22:36:16.295" v="6282" actId="20577"/>
        <pc:sldMkLst>
          <pc:docMk/>
          <pc:sldMk cId="1082531091" sldId="275"/>
        </pc:sldMkLst>
        <pc:spChg chg="mod">
          <ac:chgData name="Vishan Jayasinghearachchi" userId="e0f191b0-af06-4f5a-b353-a7a1de994339" providerId="ADAL" clId="{7A5C885D-0D23-4EE5-A30B-27A6D48DAE95}" dt="2023-02-05T22:22:06.171" v="6004" actId="20577"/>
          <ac:spMkLst>
            <pc:docMk/>
            <pc:sldMk cId="1082531091" sldId="275"/>
            <ac:spMk id="2" creationId="{AD29C218-FF21-C9C6-256E-1A2D118B108A}"/>
          </ac:spMkLst>
        </pc:spChg>
        <pc:spChg chg="mod">
          <ac:chgData name="Vishan Jayasinghearachchi" userId="e0f191b0-af06-4f5a-b353-a7a1de994339" providerId="ADAL" clId="{7A5C885D-0D23-4EE5-A30B-27A6D48DAE95}" dt="2023-02-05T22:36:16.295" v="6282" actId="20577"/>
          <ac:spMkLst>
            <pc:docMk/>
            <pc:sldMk cId="1082531091" sldId="275"/>
            <ac:spMk id="3" creationId="{3D6F3EDD-4CA1-502E-8081-1C93A57125C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3/18/2023</a:t>
            </a:fld>
            <a:endParaRPr lang="en-US"/>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3/18/2023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5</a:t>
            </a:fld>
            <a:endParaRPr lang="en-US"/>
          </a:p>
        </p:txBody>
      </p:sp>
    </p:spTree>
    <p:extLst>
      <p:ext uri="{BB962C8B-B14F-4D97-AF65-F5344CB8AC3E}">
        <p14:creationId xmlns:p14="http://schemas.microsoft.com/office/powerpoint/2010/main" val="13387152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Resource is any content (e.g., images, text etc.)</a:t>
            </a:r>
          </a:p>
        </p:txBody>
      </p:sp>
      <p:sp>
        <p:nvSpPr>
          <p:cNvPr id="4" name="Slide Number Placeholder 3"/>
          <p:cNvSpPr>
            <a:spLocks noGrp="1"/>
          </p:cNvSpPr>
          <p:nvPr>
            <p:ph type="sldNum" sz="quarter" idx="5"/>
          </p:nvPr>
        </p:nvSpPr>
        <p:spPr/>
        <p:txBody>
          <a:bodyPr/>
          <a:lstStyle/>
          <a:p>
            <a:fld id="{C6B3AB32-59DF-41F1-9618-EDFBF5049629}" type="slidenum">
              <a:rPr lang="en-US" smtClean="0"/>
              <a:t>13</a:t>
            </a:fld>
            <a:endParaRPr lang="en-US"/>
          </a:p>
        </p:txBody>
      </p:sp>
    </p:spTree>
    <p:extLst>
      <p:ext uri="{BB962C8B-B14F-4D97-AF65-F5344CB8AC3E}">
        <p14:creationId xmlns:p14="http://schemas.microsoft.com/office/powerpoint/2010/main" val="1171400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Resource is any content (e.g., images, text etc.)</a:t>
            </a:r>
          </a:p>
        </p:txBody>
      </p:sp>
      <p:sp>
        <p:nvSpPr>
          <p:cNvPr id="4" name="Slide Number Placeholder 3"/>
          <p:cNvSpPr>
            <a:spLocks noGrp="1"/>
          </p:cNvSpPr>
          <p:nvPr>
            <p:ph type="sldNum" sz="quarter" idx="5"/>
          </p:nvPr>
        </p:nvSpPr>
        <p:spPr/>
        <p:txBody>
          <a:bodyPr/>
          <a:lstStyle/>
          <a:p>
            <a:fld id="{C6B3AB32-59DF-41F1-9618-EDFBF5049629}" type="slidenum">
              <a:rPr lang="en-US" smtClean="0"/>
              <a:t>14</a:t>
            </a:fld>
            <a:endParaRPr lang="en-US"/>
          </a:p>
        </p:txBody>
      </p:sp>
    </p:spTree>
    <p:extLst>
      <p:ext uri="{BB962C8B-B14F-4D97-AF65-F5344CB8AC3E}">
        <p14:creationId xmlns:p14="http://schemas.microsoft.com/office/powerpoint/2010/main" val="176333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36</a:t>
            </a:fld>
            <a:endParaRPr lang="en-US"/>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3/18/2023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3/18/2023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3/18/2023</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Content Placeholder 2"/>
          <p:cNvSpPr>
            <a:spLocks noGrp="1"/>
          </p:cNvSpPr>
          <p:nvPr>
            <p:ph idx="1"/>
          </p:nvPr>
        </p:nvSpPr>
        <p:spPr>
          <a:xfrm>
            <a:off x="345719" y="2092947"/>
            <a:ext cx="11500561" cy="454131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3/18/2023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smtClean="0"/>
              <a:pPr/>
              <a:t>3/18/2023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smtClean="0"/>
              <a:pPr/>
              <a:t>3/18/2023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3/18/2023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3/18/2023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3/18/2023</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tutorialedge.net/software-eng/what-is-a-rest-api/"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localhost:8080/employees/1" TargetMode="External"/><Relationship Id="rId1" Type="http://schemas.openxmlformats.org/officeDocument/2006/relationships/slideLayout" Target="../slideLayouts/slideLayout2.xml"/><Relationship Id="rId4" Type="http://schemas.openxmlformats.org/officeDocument/2006/relationships/hyperlink" Target="https://spring.io/guides/tutorials/rest/"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hyperlink" Target="http://localhost:8080/employees/1"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hyperlink" Target="https://devopedia.org/richardson-maturity-mode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developer.mozilla.org/en-US/docs/Web/HTTP/Statu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developer.mozilla.org/en-US/docs/Web/HTTP/Headers"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spring.io/guides/tutorials/rest/"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abcd.com/users/2" TargetMode="External"/><Relationship Id="rId2" Type="http://schemas.openxmlformats.org/officeDocument/2006/relationships/hyperlink" Target="https://abcd.com/users/"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learn.microsoft.com/en-us/azure/architecture/best-practices/api-design"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ics.uci.edu/~fielding/pubs/dissertation/top.htm" TargetMode="External"/><Relationship Id="rId2" Type="http://schemas.openxmlformats.org/officeDocument/2006/relationships/hyperlink" Target="https://www.developer.com/web-services/intro-representational-state-transfer-rest/" TargetMode="External"/><Relationship Id="rId1" Type="http://schemas.openxmlformats.org/officeDocument/2006/relationships/slideLayout" Target="../slideLayouts/slideLayout2.xml"/><Relationship Id="rId6" Type="http://schemas.openxmlformats.org/officeDocument/2006/relationships/hyperlink" Target="https://learn.microsoft.com/en-us/azure/architecture/best-practices/api-design" TargetMode="External"/><Relationship Id="rId5" Type="http://schemas.openxmlformats.org/officeDocument/2006/relationships/hyperlink" Target="https://devopedia.org/richardson-maturity-model" TargetMode="External"/><Relationship Id="rId4" Type="http://schemas.openxmlformats.org/officeDocument/2006/relationships/hyperlink" Target="https://en.wikipedia.org/wiki/Representational_state_transfer"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mailto:Vishan.j@sliit.lk"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2.jpeg"/><Relationship Id="rId4" Type="http://schemas.openxmlformats.org/officeDocument/2006/relationships/hyperlink" Target="mailto:nelum.a@sliit.lk"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illuminatingfacts.com/a-timeline-of-the-rise-and-fall-of-popular-web-browsers/"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stileex.xyz/en/difference-computer-program-softwar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e.linkedin.com/posts/theo-borek-higgins_devops-api-devopslearn-activity-7028421145682944000-0YgL"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medium.com/@liams_o/15-fundamental-tips-on-rest-api-design-9a05bcd42920"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3200" dirty="0">
                <a:solidFill>
                  <a:schemeClr val="bg1"/>
                </a:solidFill>
              </a:rPr>
              <a:t>REST APIs</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sz="1600">
                <a:solidFill>
                  <a:schemeClr val="bg1"/>
                </a:solidFill>
              </a:rPr>
              <a:t>Programming Applications And Frameworks (It3030)</a:t>
            </a:r>
            <a:endParaRPr lang="en-US">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B2770-5C1E-9ECA-024C-79CD8CB052B3}"/>
              </a:ext>
            </a:extLst>
          </p:cNvPr>
          <p:cNvSpPr>
            <a:spLocks noGrp="1"/>
          </p:cNvSpPr>
          <p:nvPr>
            <p:ph type="title"/>
          </p:nvPr>
        </p:nvSpPr>
        <p:spPr/>
        <p:txBody>
          <a:bodyPr/>
          <a:lstStyle/>
          <a:p>
            <a:r>
              <a:rPr lang="en-US" dirty="0"/>
              <a:t>REST (Representational State Transfer)</a:t>
            </a:r>
          </a:p>
        </p:txBody>
      </p:sp>
      <p:sp>
        <p:nvSpPr>
          <p:cNvPr id="3" name="Content Placeholder 2">
            <a:extLst>
              <a:ext uri="{FF2B5EF4-FFF2-40B4-BE49-F238E27FC236}">
                <a16:creationId xmlns:a16="http://schemas.microsoft.com/office/drawing/2014/main" id="{61704DDA-611A-2FF4-1547-B83937F090DF}"/>
              </a:ext>
            </a:extLst>
          </p:cNvPr>
          <p:cNvSpPr>
            <a:spLocks noGrp="1"/>
          </p:cNvSpPr>
          <p:nvPr>
            <p:ph idx="1"/>
          </p:nvPr>
        </p:nvSpPr>
        <p:spPr/>
        <p:txBody>
          <a:bodyPr/>
          <a:lstStyle/>
          <a:p>
            <a:r>
              <a:rPr lang="en-US" dirty="0"/>
              <a:t>Why is REST Popular?</a:t>
            </a:r>
          </a:p>
          <a:p>
            <a:pPr lvl="1"/>
            <a:r>
              <a:rPr lang="en-US" dirty="0"/>
              <a:t>Just an </a:t>
            </a:r>
            <a:r>
              <a:rPr lang="en-US" b="1" dirty="0"/>
              <a:t>architectural style</a:t>
            </a:r>
            <a:r>
              <a:rPr lang="en-US" dirty="0"/>
              <a:t> (not a technology or a full-blown protocol like SOAP)</a:t>
            </a:r>
            <a:endParaRPr lang="en-US" b="1" dirty="0"/>
          </a:p>
          <a:p>
            <a:pPr lvl="1"/>
            <a:r>
              <a:rPr lang="en-US" dirty="0"/>
              <a:t>If the API aligns with the six REST constraints, it is a REST API</a:t>
            </a:r>
          </a:p>
          <a:p>
            <a:pPr lvl="1"/>
            <a:r>
              <a:rPr lang="en-US" dirty="0"/>
              <a:t>No strict rules, very flexible</a:t>
            </a:r>
          </a:p>
          <a:p>
            <a:pPr lvl="1"/>
            <a:r>
              <a:rPr lang="en-US" dirty="0"/>
              <a:t>Simple to use and learn compared with previously used approaches (e.g., SOAP/ CORBA etc.)</a:t>
            </a:r>
          </a:p>
          <a:p>
            <a:pPr lvl="1"/>
            <a:r>
              <a:rPr lang="en-US" dirty="0"/>
              <a:t>Runs on HTTP	Protocol</a:t>
            </a:r>
          </a:p>
          <a:p>
            <a:pPr lvl="1"/>
            <a:endParaRPr lang="en-US" dirty="0"/>
          </a:p>
        </p:txBody>
      </p:sp>
    </p:spTree>
    <p:extLst>
      <p:ext uri="{BB962C8B-B14F-4D97-AF65-F5344CB8AC3E}">
        <p14:creationId xmlns:p14="http://schemas.microsoft.com/office/powerpoint/2010/main" val="3566871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AE82A-E1C2-4703-3A95-105B50ACB88C}"/>
              </a:ext>
            </a:extLst>
          </p:cNvPr>
          <p:cNvSpPr>
            <a:spLocks noGrp="1"/>
          </p:cNvSpPr>
          <p:nvPr>
            <p:ph type="title"/>
          </p:nvPr>
        </p:nvSpPr>
        <p:spPr/>
        <p:txBody>
          <a:bodyPr/>
          <a:lstStyle/>
          <a:p>
            <a:r>
              <a:rPr lang="en-US" dirty="0"/>
              <a:t>REST (Representational State Transfer)</a:t>
            </a:r>
          </a:p>
        </p:txBody>
      </p:sp>
      <p:pic>
        <p:nvPicPr>
          <p:cNvPr id="5" name="Content Placeholder 4" descr="A crescent moon in a black sky&#10;&#10;Description automatically generated with medium confidence">
            <a:extLst>
              <a:ext uri="{FF2B5EF4-FFF2-40B4-BE49-F238E27FC236}">
                <a16:creationId xmlns:a16="http://schemas.microsoft.com/office/drawing/2014/main" id="{C27B0278-B41A-7E94-22CB-29FC1B7DDFC4}"/>
              </a:ext>
            </a:extLst>
          </p:cNvPr>
          <p:cNvPicPr>
            <a:picLocks noGrp="1" noChangeAspect="1"/>
          </p:cNvPicPr>
          <p:nvPr>
            <p:ph idx="1"/>
          </p:nvPr>
        </p:nvPicPr>
        <p:blipFill>
          <a:blip r:embed="rId2"/>
          <a:stretch>
            <a:fillRect/>
          </a:stretch>
        </p:blipFill>
        <p:spPr>
          <a:xfrm>
            <a:off x="2479351" y="2092325"/>
            <a:ext cx="7233297" cy="4541838"/>
          </a:xfrm>
        </p:spPr>
      </p:pic>
      <p:sp>
        <p:nvSpPr>
          <p:cNvPr id="6" name="TextBox 5">
            <a:extLst>
              <a:ext uri="{FF2B5EF4-FFF2-40B4-BE49-F238E27FC236}">
                <a16:creationId xmlns:a16="http://schemas.microsoft.com/office/drawing/2014/main" id="{B492A8B5-666F-4CD0-EC16-9D0D1F9378C9}"/>
              </a:ext>
            </a:extLst>
          </p:cNvPr>
          <p:cNvSpPr txBox="1"/>
          <p:nvPr/>
        </p:nvSpPr>
        <p:spPr>
          <a:xfrm>
            <a:off x="4172235" y="6503358"/>
            <a:ext cx="3847528" cy="261610"/>
          </a:xfrm>
          <a:prstGeom prst="rect">
            <a:avLst/>
          </a:prstGeom>
          <a:noFill/>
        </p:spPr>
        <p:txBody>
          <a:bodyPr wrap="none" rtlCol="0">
            <a:spAutoFit/>
          </a:bodyPr>
          <a:lstStyle/>
          <a:p>
            <a:r>
              <a:rPr lang="en-US" sz="1100" dirty="0"/>
              <a:t>Source: </a:t>
            </a:r>
            <a:r>
              <a:rPr lang="en-US" sz="1100" dirty="0">
                <a:hlinkClick r:id="rId3"/>
              </a:rPr>
              <a:t>https://tutorialedge.net/software-eng/what-is-a-rest-api/</a:t>
            </a:r>
            <a:r>
              <a:rPr lang="en-US" sz="1100" dirty="0"/>
              <a:t> </a:t>
            </a:r>
          </a:p>
        </p:txBody>
      </p:sp>
    </p:spTree>
    <p:extLst>
      <p:ext uri="{BB962C8B-B14F-4D97-AF65-F5344CB8AC3E}">
        <p14:creationId xmlns:p14="http://schemas.microsoft.com/office/powerpoint/2010/main" val="3271605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89926-D450-C87E-AD7B-2A11E23B4E9F}"/>
              </a:ext>
            </a:extLst>
          </p:cNvPr>
          <p:cNvSpPr>
            <a:spLocks noGrp="1"/>
          </p:cNvSpPr>
          <p:nvPr>
            <p:ph type="title"/>
          </p:nvPr>
        </p:nvSpPr>
        <p:spPr/>
        <p:txBody>
          <a:bodyPr/>
          <a:lstStyle/>
          <a:p>
            <a:r>
              <a:rPr lang="en-US" dirty="0"/>
              <a:t>REST (Representational State Transfer)</a:t>
            </a:r>
          </a:p>
        </p:txBody>
      </p:sp>
      <p:sp>
        <p:nvSpPr>
          <p:cNvPr id="8" name="Content Placeholder 7">
            <a:extLst>
              <a:ext uri="{FF2B5EF4-FFF2-40B4-BE49-F238E27FC236}">
                <a16:creationId xmlns:a16="http://schemas.microsoft.com/office/drawing/2014/main" id="{82BFFD81-B047-3DC1-4267-9CECD84C7F6A}"/>
              </a:ext>
            </a:extLst>
          </p:cNvPr>
          <p:cNvSpPr>
            <a:spLocks noGrp="1"/>
          </p:cNvSpPr>
          <p:nvPr>
            <p:ph idx="1"/>
          </p:nvPr>
        </p:nvSpPr>
        <p:spPr>
          <a:xfrm>
            <a:off x="345719" y="2092947"/>
            <a:ext cx="4471378" cy="4371533"/>
          </a:xfrm>
        </p:spPr>
        <p:txBody>
          <a:bodyPr/>
          <a:lstStyle/>
          <a:p>
            <a:r>
              <a:rPr lang="en-US" dirty="0"/>
              <a:t>An example</a:t>
            </a:r>
          </a:p>
          <a:p>
            <a:pPr lvl="1"/>
            <a:r>
              <a:rPr lang="en-US" dirty="0"/>
              <a:t>A proper REST response to a GET call to </a:t>
            </a:r>
            <a:r>
              <a:rPr lang="en-US" dirty="0">
                <a:hlinkClick r:id="rId2"/>
              </a:rPr>
              <a:t>http://localhost:8080/employees/1</a:t>
            </a:r>
            <a:r>
              <a:rPr lang="en-US" dirty="0"/>
              <a:t> REST endpoint.</a:t>
            </a:r>
          </a:p>
          <a:p>
            <a:endParaRPr lang="en-US" dirty="0"/>
          </a:p>
        </p:txBody>
      </p:sp>
      <p:pic>
        <p:nvPicPr>
          <p:cNvPr id="9" name="Content Placeholder 4">
            <a:extLst>
              <a:ext uri="{FF2B5EF4-FFF2-40B4-BE49-F238E27FC236}">
                <a16:creationId xmlns:a16="http://schemas.microsoft.com/office/drawing/2014/main" id="{4173C7E1-B66C-5362-D24A-D0DEE4822059}"/>
              </a:ext>
            </a:extLst>
          </p:cNvPr>
          <p:cNvPicPr>
            <a:picLocks noChangeAspect="1"/>
          </p:cNvPicPr>
          <p:nvPr/>
        </p:nvPicPr>
        <p:blipFill>
          <a:blip r:embed="rId3"/>
          <a:stretch>
            <a:fillRect/>
          </a:stretch>
        </p:blipFill>
        <p:spPr>
          <a:xfrm>
            <a:off x="4951230" y="1922642"/>
            <a:ext cx="5419238" cy="4541838"/>
          </a:xfrm>
          <a:prstGeom prst="rect">
            <a:avLst/>
          </a:prstGeom>
        </p:spPr>
      </p:pic>
      <p:sp>
        <p:nvSpPr>
          <p:cNvPr id="10" name="TextBox 9">
            <a:extLst>
              <a:ext uri="{FF2B5EF4-FFF2-40B4-BE49-F238E27FC236}">
                <a16:creationId xmlns:a16="http://schemas.microsoft.com/office/drawing/2014/main" id="{A6323066-BF4D-D88D-3387-441CC6D3DEEB}"/>
              </a:ext>
            </a:extLst>
          </p:cNvPr>
          <p:cNvSpPr txBox="1"/>
          <p:nvPr/>
        </p:nvSpPr>
        <p:spPr>
          <a:xfrm>
            <a:off x="6266877" y="6333675"/>
            <a:ext cx="2787943" cy="261610"/>
          </a:xfrm>
          <a:prstGeom prst="rect">
            <a:avLst/>
          </a:prstGeom>
          <a:noFill/>
        </p:spPr>
        <p:txBody>
          <a:bodyPr wrap="none" rtlCol="0">
            <a:spAutoFit/>
          </a:bodyPr>
          <a:lstStyle/>
          <a:p>
            <a:pPr algn="ctr"/>
            <a:r>
              <a:rPr lang="en-US" sz="1100" dirty="0"/>
              <a:t>Source: </a:t>
            </a:r>
            <a:r>
              <a:rPr lang="en-US" sz="1100" dirty="0">
                <a:hlinkClick r:id="rId4"/>
              </a:rPr>
              <a:t>https://spring.io/guides/tutorials/rest/</a:t>
            </a:r>
            <a:r>
              <a:rPr lang="en-US" sz="1100" dirty="0"/>
              <a:t> </a:t>
            </a:r>
          </a:p>
        </p:txBody>
      </p:sp>
    </p:spTree>
    <p:extLst>
      <p:ext uri="{BB962C8B-B14F-4D97-AF65-F5344CB8AC3E}">
        <p14:creationId xmlns:p14="http://schemas.microsoft.com/office/powerpoint/2010/main" val="2006784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D3FE8-044C-14A4-C8FB-D5EF65714304}"/>
              </a:ext>
            </a:extLst>
          </p:cNvPr>
          <p:cNvSpPr>
            <a:spLocks noGrp="1"/>
          </p:cNvSpPr>
          <p:nvPr>
            <p:ph type="title"/>
          </p:nvPr>
        </p:nvSpPr>
        <p:spPr/>
        <p:txBody>
          <a:bodyPr/>
          <a:lstStyle/>
          <a:p>
            <a:r>
              <a:rPr lang="en-US" dirty="0"/>
              <a:t>REST (Representational State Transfer)</a:t>
            </a:r>
          </a:p>
        </p:txBody>
      </p:sp>
      <p:sp>
        <p:nvSpPr>
          <p:cNvPr id="3" name="Content Placeholder 2">
            <a:extLst>
              <a:ext uri="{FF2B5EF4-FFF2-40B4-BE49-F238E27FC236}">
                <a16:creationId xmlns:a16="http://schemas.microsoft.com/office/drawing/2014/main" id="{223DBEDE-A7B4-E5DD-C657-23BF7231C059}"/>
              </a:ext>
            </a:extLst>
          </p:cNvPr>
          <p:cNvSpPr>
            <a:spLocks noGrp="1"/>
          </p:cNvSpPr>
          <p:nvPr>
            <p:ph idx="1"/>
          </p:nvPr>
        </p:nvSpPr>
        <p:spPr/>
        <p:txBody>
          <a:bodyPr>
            <a:normAutofit/>
          </a:bodyPr>
          <a:lstStyle/>
          <a:p>
            <a:r>
              <a:rPr lang="en-US" dirty="0"/>
              <a:t>Design Principles</a:t>
            </a:r>
          </a:p>
          <a:p>
            <a:pPr lvl="1"/>
            <a:r>
              <a:rPr lang="en-US" dirty="0"/>
              <a:t>REST is designed to facilitate </a:t>
            </a:r>
            <a:r>
              <a:rPr lang="en-US" b="1" dirty="0"/>
              <a:t>strong decoupling</a:t>
            </a:r>
            <a:r>
              <a:rPr lang="en-US" dirty="0"/>
              <a:t> between the client and the server to facilitate internet-scale usage.</a:t>
            </a:r>
          </a:p>
          <a:p>
            <a:pPr lvl="1"/>
            <a:r>
              <a:rPr lang="en-US" dirty="0"/>
              <a:t>Follows a Request/ Response style of communication.</a:t>
            </a:r>
          </a:p>
          <a:p>
            <a:pPr lvl="1"/>
            <a:r>
              <a:rPr lang="en-US" dirty="0"/>
              <a:t>Some Terms:</a:t>
            </a:r>
          </a:p>
          <a:p>
            <a:pPr lvl="2"/>
            <a:r>
              <a:rPr lang="en-US" dirty="0"/>
              <a:t>Client – the consumer of services via the API</a:t>
            </a:r>
          </a:p>
          <a:p>
            <a:pPr lvl="2"/>
            <a:r>
              <a:rPr lang="en-US" dirty="0"/>
              <a:t>Server – the provider of services and the API that exposes these services</a:t>
            </a:r>
          </a:p>
          <a:p>
            <a:pPr lvl="2"/>
            <a:r>
              <a:rPr lang="en-US" dirty="0"/>
              <a:t>Resource – any content that the server responds with to a client request</a:t>
            </a:r>
          </a:p>
        </p:txBody>
      </p:sp>
    </p:spTree>
    <p:extLst>
      <p:ext uri="{BB962C8B-B14F-4D97-AF65-F5344CB8AC3E}">
        <p14:creationId xmlns:p14="http://schemas.microsoft.com/office/powerpoint/2010/main" val="2908364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D3FE8-044C-14A4-C8FB-D5EF65714304}"/>
              </a:ext>
            </a:extLst>
          </p:cNvPr>
          <p:cNvSpPr>
            <a:spLocks noGrp="1"/>
          </p:cNvSpPr>
          <p:nvPr>
            <p:ph type="title"/>
          </p:nvPr>
        </p:nvSpPr>
        <p:spPr/>
        <p:txBody>
          <a:bodyPr/>
          <a:lstStyle/>
          <a:p>
            <a:r>
              <a:rPr lang="en-US" dirty="0"/>
              <a:t>REST (Representational State Transfer)</a:t>
            </a:r>
          </a:p>
        </p:txBody>
      </p:sp>
      <p:sp>
        <p:nvSpPr>
          <p:cNvPr id="3" name="Content Placeholder 2">
            <a:extLst>
              <a:ext uri="{FF2B5EF4-FFF2-40B4-BE49-F238E27FC236}">
                <a16:creationId xmlns:a16="http://schemas.microsoft.com/office/drawing/2014/main" id="{223DBEDE-A7B4-E5DD-C657-23BF7231C059}"/>
              </a:ext>
            </a:extLst>
          </p:cNvPr>
          <p:cNvSpPr>
            <a:spLocks noGrp="1"/>
          </p:cNvSpPr>
          <p:nvPr>
            <p:ph idx="1"/>
          </p:nvPr>
        </p:nvSpPr>
        <p:spPr/>
        <p:txBody>
          <a:bodyPr>
            <a:normAutofit/>
          </a:bodyPr>
          <a:lstStyle/>
          <a:p>
            <a:r>
              <a:rPr lang="en-US" dirty="0"/>
              <a:t>Design Principles (contd.)</a:t>
            </a:r>
          </a:p>
          <a:p>
            <a:pPr lvl="1"/>
            <a:r>
              <a:rPr lang="en-US" dirty="0"/>
              <a:t>When a </a:t>
            </a:r>
            <a:r>
              <a:rPr lang="en-US" b="1" dirty="0"/>
              <a:t>client</a:t>
            </a:r>
            <a:r>
              <a:rPr lang="en-US" dirty="0"/>
              <a:t> requests for a </a:t>
            </a:r>
            <a:r>
              <a:rPr lang="en-US" b="1" dirty="0"/>
              <a:t>resource</a:t>
            </a:r>
            <a:r>
              <a:rPr lang="en-US" dirty="0"/>
              <a:t>, the </a:t>
            </a:r>
            <a:r>
              <a:rPr lang="en-US" b="1" dirty="0"/>
              <a:t>server</a:t>
            </a:r>
            <a:r>
              <a:rPr lang="en-US" dirty="0"/>
              <a:t> will respond with </a:t>
            </a:r>
          </a:p>
          <a:p>
            <a:pPr lvl="2"/>
            <a:r>
              <a:rPr lang="en-US" dirty="0"/>
              <a:t>the </a:t>
            </a:r>
            <a:r>
              <a:rPr lang="en-US" b="1" dirty="0"/>
              <a:t>representation</a:t>
            </a:r>
            <a:r>
              <a:rPr lang="en-US" dirty="0"/>
              <a:t> of the resource in its current </a:t>
            </a:r>
            <a:r>
              <a:rPr lang="en-US" b="1" dirty="0"/>
              <a:t>state</a:t>
            </a:r>
            <a:r>
              <a:rPr lang="en-US" dirty="0"/>
              <a:t> (Usually JSON or XML)</a:t>
            </a:r>
          </a:p>
          <a:p>
            <a:pPr lvl="2"/>
            <a:r>
              <a:rPr lang="en-US" dirty="0"/>
              <a:t>and relevant </a:t>
            </a:r>
            <a:r>
              <a:rPr lang="en-US" b="1" dirty="0"/>
              <a:t>hypermedia links (URIs)</a:t>
            </a:r>
            <a:r>
              <a:rPr lang="en-US" dirty="0"/>
              <a:t> that can be used to change the </a:t>
            </a:r>
            <a:r>
              <a:rPr lang="en-US" b="1" dirty="0"/>
              <a:t>state</a:t>
            </a:r>
            <a:r>
              <a:rPr lang="en-US" dirty="0"/>
              <a:t> of the resource</a:t>
            </a:r>
          </a:p>
        </p:txBody>
      </p:sp>
    </p:spTree>
    <p:extLst>
      <p:ext uri="{BB962C8B-B14F-4D97-AF65-F5344CB8AC3E}">
        <p14:creationId xmlns:p14="http://schemas.microsoft.com/office/powerpoint/2010/main" val="306201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6DF5B-B43F-8225-7A69-888EF4EC8C21}"/>
              </a:ext>
            </a:extLst>
          </p:cNvPr>
          <p:cNvSpPr>
            <a:spLocks noGrp="1"/>
          </p:cNvSpPr>
          <p:nvPr>
            <p:ph type="title"/>
          </p:nvPr>
        </p:nvSpPr>
        <p:spPr/>
        <p:txBody>
          <a:bodyPr/>
          <a:lstStyle/>
          <a:p>
            <a:r>
              <a:rPr lang="en-US" dirty="0"/>
              <a:t>REST: Six architectural constraints</a:t>
            </a:r>
          </a:p>
        </p:txBody>
      </p:sp>
      <p:sp>
        <p:nvSpPr>
          <p:cNvPr id="3" name="Content Placeholder 2">
            <a:extLst>
              <a:ext uri="{FF2B5EF4-FFF2-40B4-BE49-F238E27FC236}">
                <a16:creationId xmlns:a16="http://schemas.microsoft.com/office/drawing/2014/main" id="{0873B592-D700-90B4-EACD-336945507956}"/>
              </a:ext>
            </a:extLst>
          </p:cNvPr>
          <p:cNvSpPr>
            <a:spLocks noGrp="1"/>
          </p:cNvSpPr>
          <p:nvPr>
            <p:ph idx="1"/>
          </p:nvPr>
        </p:nvSpPr>
        <p:spPr/>
        <p:txBody>
          <a:bodyPr>
            <a:normAutofit/>
          </a:bodyPr>
          <a:lstStyle/>
          <a:p>
            <a:r>
              <a:rPr lang="en-US" dirty="0"/>
              <a:t>Client-server architecture</a:t>
            </a:r>
          </a:p>
          <a:p>
            <a:r>
              <a:rPr lang="en-US" dirty="0"/>
              <a:t>Stateless</a:t>
            </a:r>
          </a:p>
          <a:p>
            <a:r>
              <a:rPr lang="en-US" dirty="0"/>
              <a:t>Cacheable</a:t>
            </a:r>
          </a:p>
          <a:p>
            <a:r>
              <a:rPr lang="en-US" dirty="0"/>
              <a:t>Uniform Interface</a:t>
            </a:r>
          </a:p>
          <a:p>
            <a:r>
              <a:rPr lang="en-US" dirty="0"/>
              <a:t>Layered system</a:t>
            </a:r>
          </a:p>
          <a:p>
            <a:r>
              <a:rPr lang="en-US" dirty="0"/>
              <a:t>Code on demand (Optional)</a:t>
            </a:r>
          </a:p>
          <a:p>
            <a:endParaRPr lang="en-US" dirty="0"/>
          </a:p>
          <a:p>
            <a:pPr marL="0" indent="0">
              <a:buNone/>
            </a:pPr>
            <a:r>
              <a:rPr lang="en-US" dirty="0"/>
              <a:t>Let’s examine each constraint.</a:t>
            </a:r>
          </a:p>
        </p:txBody>
      </p:sp>
    </p:spTree>
    <p:extLst>
      <p:ext uri="{BB962C8B-B14F-4D97-AF65-F5344CB8AC3E}">
        <p14:creationId xmlns:p14="http://schemas.microsoft.com/office/powerpoint/2010/main" val="1904876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BC522-7BFA-7C1A-1DCC-1C9109621E0F}"/>
              </a:ext>
            </a:extLst>
          </p:cNvPr>
          <p:cNvSpPr>
            <a:spLocks noGrp="1"/>
          </p:cNvSpPr>
          <p:nvPr>
            <p:ph type="title"/>
          </p:nvPr>
        </p:nvSpPr>
        <p:spPr/>
        <p:txBody>
          <a:bodyPr/>
          <a:lstStyle/>
          <a:p>
            <a:r>
              <a:rPr lang="en-US" dirty="0"/>
              <a:t>REST: Six architectural constraints</a:t>
            </a:r>
          </a:p>
        </p:txBody>
      </p:sp>
      <p:sp>
        <p:nvSpPr>
          <p:cNvPr id="3" name="Content Placeholder 2">
            <a:extLst>
              <a:ext uri="{FF2B5EF4-FFF2-40B4-BE49-F238E27FC236}">
                <a16:creationId xmlns:a16="http://schemas.microsoft.com/office/drawing/2014/main" id="{E1E43B59-483B-B16F-59DE-967F5EEF0CEE}"/>
              </a:ext>
            </a:extLst>
          </p:cNvPr>
          <p:cNvSpPr>
            <a:spLocks noGrp="1"/>
          </p:cNvSpPr>
          <p:nvPr>
            <p:ph idx="1"/>
          </p:nvPr>
        </p:nvSpPr>
        <p:spPr/>
        <p:txBody>
          <a:bodyPr/>
          <a:lstStyle/>
          <a:p>
            <a:r>
              <a:rPr lang="en-US" dirty="0"/>
              <a:t>Client-server architecture</a:t>
            </a:r>
          </a:p>
          <a:p>
            <a:pPr lvl="1"/>
            <a:r>
              <a:rPr lang="en-US" dirty="0"/>
              <a:t>Maintain the clear separation of the client and the server,</a:t>
            </a:r>
          </a:p>
          <a:p>
            <a:pPr lvl="2"/>
            <a:r>
              <a:rPr lang="en-US" dirty="0"/>
              <a:t>To promote portability of the user interface</a:t>
            </a:r>
          </a:p>
          <a:p>
            <a:pPr lvl="2"/>
            <a:r>
              <a:rPr lang="en-US" dirty="0"/>
              <a:t>To promote low coupling between the client and the server</a:t>
            </a:r>
          </a:p>
          <a:p>
            <a:pPr lvl="2"/>
            <a:r>
              <a:rPr lang="en-US" dirty="0"/>
              <a:t>To improve scalability of the server components</a:t>
            </a:r>
          </a:p>
          <a:p>
            <a:pPr lvl="2"/>
            <a:r>
              <a:rPr lang="en-US" dirty="0"/>
              <a:t>To allow clients and servers grow independently</a:t>
            </a:r>
          </a:p>
          <a:p>
            <a:pPr marL="0" indent="0">
              <a:buNone/>
            </a:pPr>
            <a:endParaRPr lang="en-US" dirty="0"/>
          </a:p>
        </p:txBody>
      </p:sp>
    </p:spTree>
    <p:extLst>
      <p:ext uri="{BB962C8B-B14F-4D97-AF65-F5344CB8AC3E}">
        <p14:creationId xmlns:p14="http://schemas.microsoft.com/office/powerpoint/2010/main" val="2246948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B9276-1D64-150D-DEDD-A121A6A37438}"/>
              </a:ext>
            </a:extLst>
          </p:cNvPr>
          <p:cNvSpPr>
            <a:spLocks noGrp="1"/>
          </p:cNvSpPr>
          <p:nvPr>
            <p:ph type="title"/>
          </p:nvPr>
        </p:nvSpPr>
        <p:spPr/>
        <p:txBody>
          <a:bodyPr/>
          <a:lstStyle/>
          <a:p>
            <a:r>
              <a:rPr lang="en-US" dirty="0"/>
              <a:t>REST: Six architectural constraints</a:t>
            </a:r>
          </a:p>
        </p:txBody>
      </p:sp>
      <p:sp>
        <p:nvSpPr>
          <p:cNvPr id="3" name="Content Placeholder 2">
            <a:extLst>
              <a:ext uri="{FF2B5EF4-FFF2-40B4-BE49-F238E27FC236}">
                <a16:creationId xmlns:a16="http://schemas.microsoft.com/office/drawing/2014/main" id="{BDD9B457-12D3-FB1E-D772-43D37F9C7A84}"/>
              </a:ext>
            </a:extLst>
          </p:cNvPr>
          <p:cNvSpPr>
            <a:spLocks noGrp="1"/>
          </p:cNvSpPr>
          <p:nvPr>
            <p:ph idx="1"/>
          </p:nvPr>
        </p:nvSpPr>
        <p:spPr/>
        <p:txBody>
          <a:bodyPr/>
          <a:lstStyle/>
          <a:p>
            <a:r>
              <a:rPr lang="en-US" dirty="0"/>
              <a:t>Stateless</a:t>
            </a:r>
          </a:p>
          <a:p>
            <a:pPr lvl="1"/>
            <a:r>
              <a:rPr lang="en-US" dirty="0"/>
              <a:t>Communication between clients and server must be stateless in nature</a:t>
            </a:r>
          </a:p>
          <a:p>
            <a:pPr lvl="1"/>
            <a:r>
              <a:rPr lang="en-US" dirty="0"/>
              <a:t>Each request from client to server must contain all the information necessary to understand the request and cannot take advantage of any stored context on the server. </a:t>
            </a:r>
          </a:p>
          <a:p>
            <a:pPr lvl="1"/>
            <a:r>
              <a:rPr lang="en-US" dirty="0"/>
              <a:t>Session state is kept entirely on the client.</a:t>
            </a:r>
          </a:p>
          <a:p>
            <a:pPr lvl="1"/>
            <a:r>
              <a:rPr lang="en-US" dirty="0"/>
              <a:t>Improves visibility, reliability, and scalability.</a:t>
            </a:r>
            <a:br>
              <a:rPr lang="en-US" dirty="0"/>
            </a:br>
            <a:endParaRPr lang="en-US" dirty="0"/>
          </a:p>
          <a:p>
            <a:endParaRPr lang="en-US" dirty="0"/>
          </a:p>
        </p:txBody>
      </p:sp>
    </p:spTree>
    <p:extLst>
      <p:ext uri="{BB962C8B-B14F-4D97-AF65-F5344CB8AC3E}">
        <p14:creationId xmlns:p14="http://schemas.microsoft.com/office/powerpoint/2010/main" val="1867937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B9276-1D64-150D-DEDD-A121A6A37438}"/>
              </a:ext>
            </a:extLst>
          </p:cNvPr>
          <p:cNvSpPr>
            <a:spLocks noGrp="1"/>
          </p:cNvSpPr>
          <p:nvPr>
            <p:ph type="title"/>
          </p:nvPr>
        </p:nvSpPr>
        <p:spPr/>
        <p:txBody>
          <a:bodyPr/>
          <a:lstStyle/>
          <a:p>
            <a:r>
              <a:rPr lang="en-US" dirty="0"/>
              <a:t>REST: Six architectural constraints</a:t>
            </a:r>
          </a:p>
        </p:txBody>
      </p:sp>
      <p:sp>
        <p:nvSpPr>
          <p:cNvPr id="3" name="Content Placeholder 2">
            <a:extLst>
              <a:ext uri="{FF2B5EF4-FFF2-40B4-BE49-F238E27FC236}">
                <a16:creationId xmlns:a16="http://schemas.microsoft.com/office/drawing/2014/main" id="{BDD9B457-12D3-FB1E-D772-43D37F9C7A84}"/>
              </a:ext>
            </a:extLst>
          </p:cNvPr>
          <p:cNvSpPr>
            <a:spLocks noGrp="1"/>
          </p:cNvSpPr>
          <p:nvPr>
            <p:ph idx="1"/>
          </p:nvPr>
        </p:nvSpPr>
        <p:spPr/>
        <p:txBody>
          <a:bodyPr/>
          <a:lstStyle/>
          <a:p>
            <a:r>
              <a:rPr lang="en-US" dirty="0"/>
              <a:t>Cacheable</a:t>
            </a:r>
          </a:p>
          <a:p>
            <a:pPr lvl="1"/>
            <a:r>
              <a:rPr lang="en-US" dirty="0"/>
              <a:t>Cache constraints require that the data within a response to a request be implicitly or explicitly labeled as cacheable or non-cacheable. </a:t>
            </a:r>
          </a:p>
          <a:p>
            <a:pPr lvl="1"/>
            <a:r>
              <a:rPr lang="en-US" dirty="0"/>
              <a:t>If a response is cacheable, then a client cache is given the right to reuse that response data for later, equivalent requests.</a:t>
            </a:r>
          </a:p>
          <a:p>
            <a:pPr lvl="1"/>
            <a:r>
              <a:rPr lang="en-US" dirty="0"/>
              <a:t>Caching can eliminate requirement for some interactions thereby improving efficiency, scalability, and user-perceived performance.</a:t>
            </a:r>
          </a:p>
          <a:p>
            <a:pPr lvl="1"/>
            <a:endParaRPr lang="en-US" dirty="0"/>
          </a:p>
          <a:p>
            <a:endParaRPr lang="en-US" dirty="0"/>
          </a:p>
        </p:txBody>
      </p:sp>
    </p:spTree>
    <p:extLst>
      <p:ext uri="{BB962C8B-B14F-4D97-AF65-F5344CB8AC3E}">
        <p14:creationId xmlns:p14="http://schemas.microsoft.com/office/powerpoint/2010/main" val="2502865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B9276-1D64-150D-DEDD-A121A6A37438}"/>
              </a:ext>
            </a:extLst>
          </p:cNvPr>
          <p:cNvSpPr>
            <a:spLocks noGrp="1"/>
          </p:cNvSpPr>
          <p:nvPr>
            <p:ph type="title"/>
          </p:nvPr>
        </p:nvSpPr>
        <p:spPr/>
        <p:txBody>
          <a:bodyPr/>
          <a:lstStyle/>
          <a:p>
            <a:r>
              <a:rPr lang="en-US" dirty="0"/>
              <a:t>REST: Six architectural constraints</a:t>
            </a:r>
          </a:p>
        </p:txBody>
      </p:sp>
      <p:sp>
        <p:nvSpPr>
          <p:cNvPr id="3" name="Content Placeholder 2">
            <a:extLst>
              <a:ext uri="{FF2B5EF4-FFF2-40B4-BE49-F238E27FC236}">
                <a16:creationId xmlns:a16="http://schemas.microsoft.com/office/drawing/2014/main" id="{BDD9B457-12D3-FB1E-D772-43D37F9C7A84}"/>
              </a:ext>
            </a:extLst>
          </p:cNvPr>
          <p:cNvSpPr>
            <a:spLocks noGrp="1"/>
          </p:cNvSpPr>
          <p:nvPr>
            <p:ph idx="1"/>
          </p:nvPr>
        </p:nvSpPr>
        <p:spPr/>
        <p:txBody>
          <a:bodyPr/>
          <a:lstStyle/>
          <a:p>
            <a:r>
              <a:rPr lang="en-US" dirty="0"/>
              <a:t>Uniform Interface</a:t>
            </a:r>
          </a:p>
          <a:p>
            <a:pPr lvl="1"/>
            <a:r>
              <a:rPr lang="en-US" dirty="0"/>
              <a:t>Implementations are decoupled from the services they provide, which encourages independent evolvability.</a:t>
            </a:r>
          </a:p>
          <a:p>
            <a:pPr lvl="1"/>
            <a:r>
              <a:rPr lang="en-US" dirty="0"/>
              <a:t>Continued in the next slide…</a:t>
            </a:r>
          </a:p>
        </p:txBody>
      </p:sp>
    </p:spTree>
    <p:extLst>
      <p:ext uri="{BB962C8B-B14F-4D97-AF65-F5344CB8AC3E}">
        <p14:creationId xmlns:p14="http://schemas.microsoft.com/office/powerpoint/2010/main" val="1195616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BA3D6-EF10-CD6F-60D1-8937786E9D5E}"/>
              </a:ext>
            </a:extLst>
          </p:cNvPr>
          <p:cNvSpPr>
            <a:spLocks noGrp="1"/>
          </p:cNvSpPr>
          <p:nvPr>
            <p:ph type="title"/>
          </p:nvPr>
        </p:nvSpPr>
        <p:spPr/>
        <p:txBody>
          <a:bodyPr/>
          <a:lstStyle/>
          <a:p>
            <a:r>
              <a:rPr lang="en-US" dirty="0"/>
              <a:t>Learning outcomes</a:t>
            </a:r>
          </a:p>
        </p:txBody>
      </p:sp>
      <p:sp>
        <p:nvSpPr>
          <p:cNvPr id="3" name="Content Placeholder 2">
            <a:extLst>
              <a:ext uri="{FF2B5EF4-FFF2-40B4-BE49-F238E27FC236}">
                <a16:creationId xmlns:a16="http://schemas.microsoft.com/office/drawing/2014/main" id="{5E453CA8-E04F-B2BA-CFCE-2FAF58746524}"/>
              </a:ext>
            </a:extLst>
          </p:cNvPr>
          <p:cNvSpPr>
            <a:spLocks noGrp="1"/>
          </p:cNvSpPr>
          <p:nvPr>
            <p:ph idx="1"/>
          </p:nvPr>
        </p:nvSpPr>
        <p:spPr>
          <a:xfrm>
            <a:off x="428856" y="2180496"/>
            <a:ext cx="11334288" cy="4371133"/>
          </a:xfrm>
        </p:spPr>
        <p:txBody>
          <a:bodyPr/>
          <a:lstStyle/>
          <a:p>
            <a:r>
              <a:rPr lang="en-US" dirty="0"/>
              <a:t>After completing this lecture, you will be able to,</a:t>
            </a:r>
          </a:p>
          <a:p>
            <a:pPr lvl="1"/>
            <a:r>
              <a:rPr lang="en-US" dirty="0"/>
              <a:t>Describe the six REST architectural constraints.</a:t>
            </a:r>
          </a:p>
          <a:p>
            <a:pPr lvl="1"/>
            <a:r>
              <a:rPr lang="en-US" dirty="0"/>
              <a:t>Apply the knowledge gained in this lecture in designing proper REST APIs.</a:t>
            </a:r>
          </a:p>
          <a:p>
            <a:pPr lvl="1"/>
            <a:r>
              <a:rPr lang="en-US" dirty="0"/>
              <a:t>Evaluate if an API is a REST API or not.</a:t>
            </a:r>
          </a:p>
          <a:p>
            <a:pPr lvl="1"/>
            <a:r>
              <a:rPr lang="en-US" dirty="0"/>
              <a:t>Evaluate a </a:t>
            </a:r>
            <a:r>
              <a:rPr lang="en-US"/>
              <a:t>given API </a:t>
            </a:r>
            <a:r>
              <a:rPr lang="en-US" dirty="0"/>
              <a:t>to identify how much it conforms to the REST constraints using the Richardson Maturity Model.</a:t>
            </a:r>
          </a:p>
        </p:txBody>
      </p:sp>
    </p:spTree>
    <p:extLst>
      <p:ext uri="{BB962C8B-B14F-4D97-AF65-F5344CB8AC3E}">
        <p14:creationId xmlns:p14="http://schemas.microsoft.com/office/powerpoint/2010/main" val="23846639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B9276-1D64-150D-DEDD-A121A6A37438}"/>
              </a:ext>
            </a:extLst>
          </p:cNvPr>
          <p:cNvSpPr>
            <a:spLocks noGrp="1"/>
          </p:cNvSpPr>
          <p:nvPr>
            <p:ph type="title"/>
          </p:nvPr>
        </p:nvSpPr>
        <p:spPr/>
        <p:txBody>
          <a:bodyPr/>
          <a:lstStyle/>
          <a:p>
            <a:r>
              <a:rPr lang="en-US" dirty="0"/>
              <a:t>REST: Six architectural constraints</a:t>
            </a:r>
          </a:p>
        </p:txBody>
      </p:sp>
      <p:sp>
        <p:nvSpPr>
          <p:cNvPr id="3" name="Content Placeholder 2">
            <a:extLst>
              <a:ext uri="{FF2B5EF4-FFF2-40B4-BE49-F238E27FC236}">
                <a16:creationId xmlns:a16="http://schemas.microsoft.com/office/drawing/2014/main" id="{BDD9B457-12D3-FB1E-D772-43D37F9C7A84}"/>
              </a:ext>
            </a:extLst>
          </p:cNvPr>
          <p:cNvSpPr>
            <a:spLocks noGrp="1"/>
          </p:cNvSpPr>
          <p:nvPr>
            <p:ph idx="1"/>
          </p:nvPr>
        </p:nvSpPr>
        <p:spPr/>
        <p:txBody>
          <a:bodyPr/>
          <a:lstStyle/>
          <a:p>
            <a:r>
              <a:rPr lang="en-US" dirty="0"/>
              <a:t>Uniform Interface</a:t>
            </a:r>
          </a:p>
          <a:p>
            <a:pPr lvl="1"/>
            <a:r>
              <a:rPr lang="en-US" dirty="0"/>
              <a:t>Has four sub-constraints.</a:t>
            </a:r>
          </a:p>
          <a:p>
            <a:pPr lvl="2"/>
            <a:r>
              <a:rPr lang="en-US" b="1" dirty="0"/>
              <a:t>Self-descriptive messages </a:t>
            </a:r>
            <a:r>
              <a:rPr lang="en-US" dirty="0"/>
              <a:t>- Each message going back and forth between the client and the server should contain enough information to process the message.</a:t>
            </a:r>
          </a:p>
          <a:p>
            <a:pPr lvl="2"/>
            <a:r>
              <a:rPr lang="en-US" b="1" dirty="0"/>
              <a:t>Identification of resources </a:t>
            </a:r>
            <a:r>
              <a:rPr lang="en-US" dirty="0"/>
              <a:t>- Individual resources are identified in requests/ responses. This is done through URIs (Uniform Resource Identifiers). The resources themselves on the server are conceptually separate from the representations that are returned to the client.</a:t>
            </a:r>
          </a:p>
          <a:p>
            <a:pPr lvl="2"/>
            <a:r>
              <a:rPr lang="en-US" b="1" dirty="0"/>
              <a:t>Resource manipulation through representations </a:t>
            </a:r>
            <a:r>
              <a:rPr lang="en-US" dirty="0"/>
              <a:t>- When a client holds a representation of a resource, including any metadata attached, it has enough information to modify or delete the resource's state</a:t>
            </a:r>
          </a:p>
          <a:p>
            <a:pPr lvl="2"/>
            <a:r>
              <a:rPr lang="en-US" b="1" dirty="0"/>
              <a:t>Hypermedia as the engine of application state </a:t>
            </a:r>
            <a:r>
              <a:rPr lang="en-US" dirty="0"/>
              <a:t>(</a:t>
            </a:r>
            <a:r>
              <a:rPr lang="en-US" b="1" dirty="0"/>
              <a:t>HATEOAS</a:t>
            </a:r>
            <a:r>
              <a:rPr lang="en-US" dirty="0"/>
              <a:t>) – continued in the next slide…</a:t>
            </a:r>
          </a:p>
        </p:txBody>
      </p:sp>
    </p:spTree>
    <p:extLst>
      <p:ext uri="{BB962C8B-B14F-4D97-AF65-F5344CB8AC3E}">
        <p14:creationId xmlns:p14="http://schemas.microsoft.com/office/powerpoint/2010/main" val="26995075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E446F-DE18-60EF-CD38-3BDB01F7DB3E}"/>
              </a:ext>
            </a:extLst>
          </p:cNvPr>
          <p:cNvSpPr>
            <a:spLocks noGrp="1"/>
          </p:cNvSpPr>
          <p:nvPr>
            <p:ph type="title"/>
          </p:nvPr>
        </p:nvSpPr>
        <p:spPr/>
        <p:txBody>
          <a:bodyPr/>
          <a:lstStyle/>
          <a:p>
            <a:r>
              <a:rPr lang="en-US" dirty="0"/>
              <a:t>REST: Six architectural constraints</a:t>
            </a:r>
          </a:p>
        </p:txBody>
      </p:sp>
      <p:sp>
        <p:nvSpPr>
          <p:cNvPr id="3" name="Content Placeholder 2">
            <a:extLst>
              <a:ext uri="{FF2B5EF4-FFF2-40B4-BE49-F238E27FC236}">
                <a16:creationId xmlns:a16="http://schemas.microsoft.com/office/drawing/2014/main" id="{5564134F-5225-BFEF-40D5-F1F00803E506}"/>
              </a:ext>
            </a:extLst>
          </p:cNvPr>
          <p:cNvSpPr>
            <a:spLocks noGrp="1"/>
          </p:cNvSpPr>
          <p:nvPr>
            <p:ph idx="1"/>
          </p:nvPr>
        </p:nvSpPr>
        <p:spPr/>
        <p:txBody>
          <a:bodyPr/>
          <a:lstStyle/>
          <a:p>
            <a:r>
              <a:rPr lang="en-US" dirty="0"/>
              <a:t>Uniform Interface (continued…)</a:t>
            </a:r>
          </a:p>
          <a:p>
            <a:pPr lvl="1"/>
            <a:r>
              <a:rPr lang="en-US" b="1" dirty="0"/>
              <a:t>Hypermedia as the engine of application state </a:t>
            </a:r>
            <a:r>
              <a:rPr lang="en-US" dirty="0"/>
              <a:t>(</a:t>
            </a:r>
            <a:r>
              <a:rPr lang="en-US" b="1" dirty="0"/>
              <a:t>HATEOAS</a:t>
            </a:r>
            <a:r>
              <a:rPr lang="en-US" dirty="0"/>
              <a:t>)	 - (Hey-tee-oh-s)</a:t>
            </a:r>
          </a:p>
          <a:p>
            <a:pPr lvl="2"/>
            <a:r>
              <a:rPr lang="en-US" dirty="0"/>
              <a:t>Having accessed an initial URI for the REST application a REST client should then be able to use server-provided links dynamically to discover all the available resources it needs. </a:t>
            </a:r>
          </a:p>
          <a:p>
            <a:pPr lvl="2"/>
            <a:r>
              <a:rPr lang="en-US" dirty="0"/>
              <a:t>As access proceeds, the server responds with text that includes hyperlinks to other resources that are currently available </a:t>
            </a:r>
            <a:r>
              <a:rPr lang="en-US"/>
              <a:t>(Dynamic API).</a:t>
            </a:r>
            <a:endParaRPr lang="en-US" dirty="0"/>
          </a:p>
          <a:p>
            <a:pPr lvl="2"/>
            <a:r>
              <a:rPr lang="en-US" dirty="0"/>
              <a:t>There is </a:t>
            </a:r>
            <a:r>
              <a:rPr lang="en-US" b="1" dirty="0"/>
              <a:t>no need </a:t>
            </a:r>
            <a:r>
              <a:rPr lang="en-US" dirty="0"/>
              <a:t>for the client to be hard-coded with information regarding the structure of the server.</a:t>
            </a:r>
          </a:p>
          <a:p>
            <a:pPr lvl="2"/>
            <a:r>
              <a:rPr lang="en-US" dirty="0"/>
              <a:t>This is akin to a human user having to know only the main URL of a website. The rest of the URLs are discovered when consuming the site.</a:t>
            </a:r>
          </a:p>
        </p:txBody>
      </p:sp>
    </p:spTree>
    <p:extLst>
      <p:ext uri="{BB962C8B-B14F-4D97-AF65-F5344CB8AC3E}">
        <p14:creationId xmlns:p14="http://schemas.microsoft.com/office/powerpoint/2010/main" val="3023555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B9276-1D64-150D-DEDD-A121A6A37438}"/>
              </a:ext>
            </a:extLst>
          </p:cNvPr>
          <p:cNvSpPr>
            <a:spLocks noGrp="1"/>
          </p:cNvSpPr>
          <p:nvPr>
            <p:ph type="title"/>
          </p:nvPr>
        </p:nvSpPr>
        <p:spPr/>
        <p:txBody>
          <a:bodyPr/>
          <a:lstStyle/>
          <a:p>
            <a:r>
              <a:rPr lang="en-US" dirty="0"/>
              <a:t>REST: Six architectural constraints</a:t>
            </a:r>
          </a:p>
        </p:txBody>
      </p:sp>
      <p:sp>
        <p:nvSpPr>
          <p:cNvPr id="3" name="Content Placeholder 2">
            <a:extLst>
              <a:ext uri="{FF2B5EF4-FFF2-40B4-BE49-F238E27FC236}">
                <a16:creationId xmlns:a16="http://schemas.microsoft.com/office/drawing/2014/main" id="{BDD9B457-12D3-FB1E-D772-43D37F9C7A84}"/>
              </a:ext>
            </a:extLst>
          </p:cNvPr>
          <p:cNvSpPr>
            <a:spLocks noGrp="1"/>
          </p:cNvSpPr>
          <p:nvPr>
            <p:ph idx="1"/>
          </p:nvPr>
        </p:nvSpPr>
        <p:spPr/>
        <p:txBody>
          <a:bodyPr/>
          <a:lstStyle/>
          <a:p>
            <a:pPr algn="just"/>
            <a:r>
              <a:rPr lang="en-US" dirty="0"/>
              <a:t>Layered system</a:t>
            </a:r>
            <a:endParaRPr lang="en-US" dirty="0">
              <a:solidFill>
                <a:srgbClr val="FF0000"/>
              </a:solidFill>
            </a:endParaRPr>
          </a:p>
          <a:p>
            <a:pPr lvl="1" algn="just"/>
            <a:r>
              <a:rPr lang="en-US" dirty="0"/>
              <a:t>Each layer only interacts with the layers above and below them.</a:t>
            </a:r>
          </a:p>
          <a:p>
            <a:pPr lvl="1" algn="just"/>
            <a:r>
              <a:rPr lang="en-US" dirty="0"/>
              <a:t>The layered system style allows an architecture to be composed of hierarchical layers by constraining component behavior such that each component cannot "see" beyond the immediate layer with which they are interacting.</a:t>
            </a:r>
          </a:p>
          <a:p>
            <a:pPr lvl="1" algn="just"/>
            <a:r>
              <a:rPr lang="en-US" dirty="0"/>
              <a:t>The layered system constraints enable network-based intermediaries such as proxies and gateways to be transparently deployed between a client and server using the Web’s uniform interface.</a:t>
            </a:r>
          </a:p>
          <a:p>
            <a:pPr lvl="2" algn="just"/>
            <a:r>
              <a:rPr lang="en-US" dirty="0"/>
              <a:t>A network-based intermediary will intercept client-server communication for a specific purpose. Network-based intermediaries are commonly used for enforcement of security, response caching, and load balancing.</a:t>
            </a:r>
          </a:p>
        </p:txBody>
      </p:sp>
    </p:spTree>
    <p:extLst>
      <p:ext uri="{BB962C8B-B14F-4D97-AF65-F5344CB8AC3E}">
        <p14:creationId xmlns:p14="http://schemas.microsoft.com/office/powerpoint/2010/main" val="3783630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4D346-57B9-C2F7-985A-7B59139CA600}"/>
              </a:ext>
            </a:extLst>
          </p:cNvPr>
          <p:cNvSpPr>
            <a:spLocks noGrp="1"/>
          </p:cNvSpPr>
          <p:nvPr>
            <p:ph type="title"/>
          </p:nvPr>
        </p:nvSpPr>
        <p:spPr/>
        <p:txBody>
          <a:bodyPr/>
          <a:lstStyle/>
          <a:p>
            <a:r>
              <a:rPr lang="en-US" dirty="0"/>
              <a:t>REST: Six architectural constraints</a:t>
            </a:r>
          </a:p>
        </p:txBody>
      </p:sp>
      <p:pic>
        <p:nvPicPr>
          <p:cNvPr id="5" name="Content Placeholder 4" descr="Diagram&#10;&#10;Description automatically generated">
            <a:extLst>
              <a:ext uri="{FF2B5EF4-FFF2-40B4-BE49-F238E27FC236}">
                <a16:creationId xmlns:a16="http://schemas.microsoft.com/office/drawing/2014/main" id="{C5C98313-D325-CA93-D006-D2C4A004E938}"/>
              </a:ext>
            </a:extLst>
          </p:cNvPr>
          <p:cNvPicPr>
            <a:picLocks noGrp="1" noChangeAspect="1"/>
          </p:cNvPicPr>
          <p:nvPr>
            <p:ph idx="1"/>
          </p:nvPr>
        </p:nvPicPr>
        <p:blipFill>
          <a:blip r:embed="rId2"/>
          <a:stretch>
            <a:fillRect/>
          </a:stretch>
        </p:blipFill>
        <p:spPr>
          <a:xfrm>
            <a:off x="3209267" y="3102482"/>
            <a:ext cx="5773465" cy="2521524"/>
          </a:xfrm>
        </p:spPr>
      </p:pic>
      <p:sp>
        <p:nvSpPr>
          <p:cNvPr id="6" name="TextBox 5">
            <a:extLst>
              <a:ext uri="{FF2B5EF4-FFF2-40B4-BE49-F238E27FC236}">
                <a16:creationId xmlns:a16="http://schemas.microsoft.com/office/drawing/2014/main" id="{9237D551-7DF9-39C9-D97B-41644CE0F12D}"/>
              </a:ext>
            </a:extLst>
          </p:cNvPr>
          <p:cNvSpPr txBox="1"/>
          <p:nvPr/>
        </p:nvSpPr>
        <p:spPr>
          <a:xfrm>
            <a:off x="4174639" y="5799237"/>
            <a:ext cx="3842719" cy="261610"/>
          </a:xfrm>
          <a:prstGeom prst="rect">
            <a:avLst/>
          </a:prstGeom>
          <a:noFill/>
        </p:spPr>
        <p:txBody>
          <a:bodyPr wrap="none" rtlCol="0">
            <a:spAutoFit/>
          </a:bodyPr>
          <a:lstStyle/>
          <a:p>
            <a:r>
              <a:rPr lang="en-US" sz="1100" dirty="0"/>
              <a:t>Source: REST API Design Rulebook (Mark Masse, </a:t>
            </a:r>
            <a:r>
              <a:rPr lang="en-US" sz="1100" dirty="0" err="1"/>
              <a:t>Oreilly</a:t>
            </a:r>
            <a:r>
              <a:rPr lang="en-US" sz="1100" dirty="0"/>
              <a:t>, 2011)</a:t>
            </a:r>
          </a:p>
        </p:txBody>
      </p:sp>
      <p:sp>
        <p:nvSpPr>
          <p:cNvPr id="3" name="Content Placeholder 2">
            <a:extLst>
              <a:ext uri="{FF2B5EF4-FFF2-40B4-BE49-F238E27FC236}">
                <a16:creationId xmlns:a16="http://schemas.microsoft.com/office/drawing/2014/main" id="{BB0D6195-54F9-F594-D841-E096E1FE1977}"/>
              </a:ext>
            </a:extLst>
          </p:cNvPr>
          <p:cNvSpPr txBox="1">
            <a:spLocks/>
          </p:cNvSpPr>
          <p:nvPr/>
        </p:nvSpPr>
        <p:spPr>
          <a:xfrm>
            <a:off x="345719" y="2092948"/>
            <a:ext cx="5046413" cy="834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4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0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t>Layered system (continued…)</a:t>
            </a:r>
            <a:endParaRPr lang="en-US" dirty="0"/>
          </a:p>
        </p:txBody>
      </p:sp>
    </p:spTree>
    <p:extLst>
      <p:ext uri="{BB962C8B-B14F-4D97-AF65-F5344CB8AC3E}">
        <p14:creationId xmlns:p14="http://schemas.microsoft.com/office/powerpoint/2010/main" val="11206549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B9276-1D64-150D-DEDD-A121A6A37438}"/>
              </a:ext>
            </a:extLst>
          </p:cNvPr>
          <p:cNvSpPr>
            <a:spLocks noGrp="1"/>
          </p:cNvSpPr>
          <p:nvPr>
            <p:ph type="title"/>
          </p:nvPr>
        </p:nvSpPr>
        <p:spPr/>
        <p:txBody>
          <a:bodyPr/>
          <a:lstStyle/>
          <a:p>
            <a:r>
              <a:rPr lang="en-US" dirty="0"/>
              <a:t>REST: Six architectural constraints</a:t>
            </a:r>
          </a:p>
        </p:txBody>
      </p:sp>
      <p:sp>
        <p:nvSpPr>
          <p:cNvPr id="3" name="Content Placeholder 2">
            <a:extLst>
              <a:ext uri="{FF2B5EF4-FFF2-40B4-BE49-F238E27FC236}">
                <a16:creationId xmlns:a16="http://schemas.microsoft.com/office/drawing/2014/main" id="{BDD9B457-12D3-FB1E-D772-43D37F9C7A84}"/>
              </a:ext>
            </a:extLst>
          </p:cNvPr>
          <p:cNvSpPr>
            <a:spLocks noGrp="1"/>
          </p:cNvSpPr>
          <p:nvPr>
            <p:ph idx="1"/>
          </p:nvPr>
        </p:nvSpPr>
        <p:spPr/>
        <p:txBody>
          <a:bodyPr/>
          <a:lstStyle/>
          <a:p>
            <a:r>
              <a:rPr lang="en-US" dirty="0"/>
              <a:t>Code on demand (Optional)</a:t>
            </a:r>
          </a:p>
          <a:p>
            <a:pPr lvl="1"/>
            <a:r>
              <a:rPr lang="en-US" dirty="0"/>
              <a:t>REST allows client functionality to be extended by downloading and executing code in the form of applets or scripts.</a:t>
            </a:r>
          </a:p>
          <a:p>
            <a:pPr lvl="1"/>
            <a:r>
              <a:rPr lang="en-US" dirty="0"/>
              <a:t>This simplifies clients by reducing the number of features required to be pre-implemented.</a:t>
            </a:r>
          </a:p>
          <a:p>
            <a:pPr lvl="1"/>
            <a:r>
              <a:rPr lang="en-US" dirty="0"/>
              <a:t>This is the only optional constraint in REST.</a:t>
            </a:r>
          </a:p>
          <a:p>
            <a:endParaRPr lang="en-US" dirty="0"/>
          </a:p>
        </p:txBody>
      </p:sp>
    </p:spTree>
    <p:extLst>
      <p:ext uri="{BB962C8B-B14F-4D97-AF65-F5344CB8AC3E}">
        <p14:creationId xmlns:p14="http://schemas.microsoft.com/office/powerpoint/2010/main" val="8695768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507F1-EA82-8DC3-A1D4-99D5993B5858}"/>
              </a:ext>
            </a:extLst>
          </p:cNvPr>
          <p:cNvSpPr>
            <a:spLocks noGrp="1"/>
          </p:cNvSpPr>
          <p:nvPr>
            <p:ph type="title"/>
          </p:nvPr>
        </p:nvSpPr>
        <p:spPr/>
        <p:txBody>
          <a:bodyPr/>
          <a:lstStyle/>
          <a:p>
            <a:r>
              <a:rPr lang="en-US" dirty="0"/>
              <a:t>True REST vs. RPC (Remote Procedure Calls)</a:t>
            </a:r>
          </a:p>
        </p:txBody>
      </p:sp>
      <p:sp>
        <p:nvSpPr>
          <p:cNvPr id="8" name="Content Placeholder 7">
            <a:extLst>
              <a:ext uri="{FF2B5EF4-FFF2-40B4-BE49-F238E27FC236}">
                <a16:creationId xmlns:a16="http://schemas.microsoft.com/office/drawing/2014/main" id="{7B637975-7609-9812-5A64-9807AADF7AD3}"/>
              </a:ext>
            </a:extLst>
          </p:cNvPr>
          <p:cNvSpPr>
            <a:spLocks noGrp="1"/>
          </p:cNvSpPr>
          <p:nvPr>
            <p:ph idx="1"/>
          </p:nvPr>
        </p:nvSpPr>
        <p:spPr/>
        <p:txBody>
          <a:bodyPr/>
          <a:lstStyle/>
          <a:p>
            <a:r>
              <a:rPr lang="en-US" dirty="0"/>
              <a:t>Pretty URLs like /employees/10 aren’t REST.</a:t>
            </a:r>
          </a:p>
          <a:p>
            <a:r>
              <a:rPr lang="en-US" dirty="0"/>
              <a:t>Merely using HTTP methods such as GET, POST etc. is not REST.</a:t>
            </a:r>
          </a:p>
          <a:p>
            <a:r>
              <a:rPr lang="en-US" dirty="0"/>
              <a:t>Having all the CRUD operations laid out isn’t REST.</a:t>
            </a:r>
          </a:p>
          <a:p>
            <a:endParaRPr lang="en-US" dirty="0"/>
          </a:p>
          <a:p>
            <a:r>
              <a:rPr lang="en-US" dirty="0"/>
              <a:t>In such an API there is no way to know </a:t>
            </a:r>
            <a:r>
              <a:rPr lang="en-US" b="1" dirty="0"/>
              <a:t>how to interact with the service</a:t>
            </a:r>
            <a:r>
              <a:rPr lang="en-US" dirty="0"/>
              <a:t> without explicit help from the developers.</a:t>
            </a:r>
          </a:p>
          <a:p>
            <a:pPr lvl="1"/>
            <a:r>
              <a:rPr lang="en-US" dirty="0"/>
              <a:t>HATEOAS constraint is missing!</a:t>
            </a:r>
          </a:p>
        </p:txBody>
      </p:sp>
    </p:spTree>
    <p:extLst>
      <p:ext uri="{BB962C8B-B14F-4D97-AF65-F5344CB8AC3E}">
        <p14:creationId xmlns:p14="http://schemas.microsoft.com/office/powerpoint/2010/main" val="129162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507F1-EA82-8DC3-A1D4-99D5993B5858}"/>
              </a:ext>
            </a:extLst>
          </p:cNvPr>
          <p:cNvSpPr>
            <a:spLocks noGrp="1"/>
          </p:cNvSpPr>
          <p:nvPr>
            <p:ph type="title"/>
          </p:nvPr>
        </p:nvSpPr>
        <p:spPr/>
        <p:txBody>
          <a:bodyPr/>
          <a:lstStyle/>
          <a:p>
            <a:r>
              <a:rPr lang="en-US" dirty="0"/>
              <a:t>True REST vs. RPC (Remote Procedure Calls)</a:t>
            </a:r>
          </a:p>
        </p:txBody>
      </p:sp>
      <p:pic>
        <p:nvPicPr>
          <p:cNvPr id="5" name="Content Placeholder 4">
            <a:extLst>
              <a:ext uri="{FF2B5EF4-FFF2-40B4-BE49-F238E27FC236}">
                <a16:creationId xmlns:a16="http://schemas.microsoft.com/office/drawing/2014/main" id="{9CDD1E4A-AA06-1E77-864C-6B85E5B27004}"/>
              </a:ext>
            </a:extLst>
          </p:cNvPr>
          <p:cNvPicPr>
            <a:picLocks noGrp="1" noChangeAspect="1"/>
          </p:cNvPicPr>
          <p:nvPr>
            <p:ph idx="1"/>
          </p:nvPr>
        </p:nvPicPr>
        <p:blipFill rotWithShape="1">
          <a:blip r:embed="rId2"/>
          <a:srcRect l="1497" t="3826"/>
          <a:stretch/>
        </p:blipFill>
        <p:spPr>
          <a:xfrm>
            <a:off x="1414019" y="3477485"/>
            <a:ext cx="3650249" cy="1960632"/>
          </a:xfrm>
        </p:spPr>
      </p:pic>
      <p:pic>
        <p:nvPicPr>
          <p:cNvPr id="7" name="Picture 6">
            <a:extLst>
              <a:ext uri="{FF2B5EF4-FFF2-40B4-BE49-F238E27FC236}">
                <a16:creationId xmlns:a16="http://schemas.microsoft.com/office/drawing/2014/main" id="{B1389808-D7E7-7657-84B3-A6152FB031C8}"/>
              </a:ext>
            </a:extLst>
          </p:cNvPr>
          <p:cNvPicPr>
            <a:picLocks noChangeAspect="1"/>
          </p:cNvPicPr>
          <p:nvPr/>
        </p:nvPicPr>
        <p:blipFill rotWithShape="1">
          <a:blip r:embed="rId3"/>
          <a:srcRect l="918"/>
          <a:stretch/>
        </p:blipFill>
        <p:spPr>
          <a:xfrm>
            <a:off x="6013646" y="2075323"/>
            <a:ext cx="5512319" cy="3362794"/>
          </a:xfrm>
          <a:prstGeom prst="rect">
            <a:avLst/>
          </a:prstGeom>
        </p:spPr>
      </p:pic>
      <p:sp>
        <p:nvSpPr>
          <p:cNvPr id="8" name="TextBox 7">
            <a:extLst>
              <a:ext uri="{FF2B5EF4-FFF2-40B4-BE49-F238E27FC236}">
                <a16:creationId xmlns:a16="http://schemas.microsoft.com/office/drawing/2014/main" id="{E1319354-3F2D-D883-E08A-02BE5CAEBFB5}"/>
              </a:ext>
            </a:extLst>
          </p:cNvPr>
          <p:cNvSpPr txBox="1"/>
          <p:nvPr/>
        </p:nvSpPr>
        <p:spPr>
          <a:xfrm>
            <a:off x="1469716" y="5299617"/>
            <a:ext cx="3327258" cy="276999"/>
          </a:xfrm>
          <a:prstGeom prst="rect">
            <a:avLst/>
          </a:prstGeom>
          <a:noFill/>
        </p:spPr>
        <p:txBody>
          <a:bodyPr wrap="none" rtlCol="0">
            <a:spAutoFit/>
          </a:bodyPr>
          <a:lstStyle/>
          <a:p>
            <a:r>
              <a:rPr lang="en-US" sz="1200" dirty="0"/>
              <a:t>Just a JSON entity. No hyperlinks – Results in RPC</a:t>
            </a:r>
          </a:p>
        </p:txBody>
      </p:sp>
      <p:sp>
        <p:nvSpPr>
          <p:cNvPr id="9" name="TextBox 8">
            <a:extLst>
              <a:ext uri="{FF2B5EF4-FFF2-40B4-BE49-F238E27FC236}">
                <a16:creationId xmlns:a16="http://schemas.microsoft.com/office/drawing/2014/main" id="{3B2A0DAC-AB30-8819-83FB-B4A2CA29EAAD}"/>
              </a:ext>
            </a:extLst>
          </p:cNvPr>
          <p:cNvSpPr txBox="1"/>
          <p:nvPr/>
        </p:nvSpPr>
        <p:spPr>
          <a:xfrm>
            <a:off x="7475027" y="5289653"/>
            <a:ext cx="3431785" cy="276999"/>
          </a:xfrm>
          <a:prstGeom prst="rect">
            <a:avLst/>
          </a:prstGeom>
          <a:noFill/>
        </p:spPr>
        <p:txBody>
          <a:bodyPr wrap="square" rtlCol="0">
            <a:spAutoFit/>
          </a:bodyPr>
          <a:lstStyle/>
          <a:p>
            <a:r>
              <a:rPr lang="en-US" sz="1200" dirty="0"/>
              <a:t>RESTful representation of the same entity</a:t>
            </a:r>
          </a:p>
        </p:txBody>
      </p:sp>
      <p:sp>
        <p:nvSpPr>
          <p:cNvPr id="3" name="TextBox 2">
            <a:extLst>
              <a:ext uri="{FF2B5EF4-FFF2-40B4-BE49-F238E27FC236}">
                <a16:creationId xmlns:a16="http://schemas.microsoft.com/office/drawing/2014/main" id="{3DB89FC2-B7AD-509E-F5F5-661A3574DEDB}"/>
              </a:ext>
            </a:extLst>
          </p:cNvPr>
          <p:cNvSpPr txBox="1"/>
          <p:nvPr/>
        </p:nvSpPr>
        <p:spPr>
          <a:xfrm>
            <a:off x="1414019" y="2172559"/>
            <a:ext cx="3424867" cy="1200329"/>
          </a:xfrm>
          <a:prstGeom prst="rect">
            <a:avLst/>
          </a:prstGeom>
          <a:noFill/>
        </p:spPr>
        <p:txBody>
          <a:bodyPr wrap="square" rtlCol="0">
            <a:spAutoFit/>
          </a:bodyPr>
          <a:lstStyle/>
          <a:p>
            <a:r>
              <a:rPr lang="en-US" dirty="0"/>
              <a:t>The response to a GET call to </a:t>
            </a:r>
            <a:r>
              <a:rPr lang="en-US" dirty="0">
                <a:hlinkClick r:id="rId4"/>
              </a:rPr>
              <a:t>http://localhost:8080/employees/1</a:t>
            </a:r>
            <a:r>
              <a:rPr lang="en-US" dirty="0"/>
              <a:t> endpoint.</a:t>
            </a:r>
          </a:p>
          <a:p>
            <a:endParaRPr lang="en-US" dirty="0"/>
          </a:p>
        </p:txBody>
      </p:sp>
    </p:spTree>
    <p:extLst>
      <p:ext uri="{BB962C8B-B14F-4D97-AF65-F5344CB8AC3E}">
        <p14:creationId xmlns:p14="http://schemas.microsoft.com/office/powerpoint/2010/main" val="15991018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2376C-BC85-D31F-5D57-892EBBC683E1}"/>
              </a:ext>
            </a:extLst>
          </p:cNvPr>
          <p:cNvSpPr>
            <a:spLocks noGrp="1"/>
          </p:cNvSpPr>
          <p:nvPr>
            <p:ph type="title"/>
          </p:nvPr>
        </p:nvSpPr>
        <p:spPr/>
        <p:txBody>
          <a:bodyPr/>
          <a:lstStyle/>
          <a:p>
            <a:r>
              <a:rPr lang="en-US" dirty="0"/>
              <a:t>Richardson Maturity Model</a:t>
            </a:r>
          </a:p>
        </p:txBody>
      </p:sp>
      <p:sp>
        <p:nvSpPr>
          <p:cNvPr id="6" name="TextBox 5">
            <a:extLst>
              <a:ext uri="{FF2B5EF4-FFF2-40B4-BE49-F238E27FC236}">
                <a16:creationId xmlns:a16="http://schemas.microsoft.com/office/drawing/2014/main" id="{EE866A1D-2A98-DC35-3867-CDD6B354A612}"/>
              </a:ext>
            </a:extLst>
          </p:cNvPr>
          <p:cNvSpPr txBox="1"/>
          <p:nvPr/>
        </p:nvSpPr>
        <p:spPr>
          <a:xfrm>
            <a:off x="4355780" y="6372553"/>
            <a:ext cx="3480440" cy="261610"/>
          </a:xfrm>
          <a:prstGeom prst="rect">
            <a:avLst/>
          </a:prstGeom>
          <a:noFill/>
        </p:spPr>
        <p:txBody>
          <a:bodyPr wrap="none" rtlCol="0">
            <a:spAutoFit/>
          </a:bodyPr>
          <a:lstStyle/>
          <a:p>
            <a:r>
              <a:rPr lang="en-US" sz="1100" dirty="0"/>
              <a:t>Source: </a:t>
            </a:r>
            <a:r>
              <a:rPr lang="en-US" sz="1100" dirty="0">
                <a:hlinkClick r:id="rId2"/>
              </a:rPr>
              <a:t>https://devopedia.org/richardson-maturity-model</a:t>
            </a:r>
            <a:r>
              <a:rPr lang="en-US" sz="1100" dirty="0"/>
              <a:t> </a:t>
            </a:r>
          </a:p>
        </p:txBody>
      </p:sp>
      <p:sp>
        <p:nvSpPr>
          <p:cNvPr id="8" name="Content Placeholder 7">
            <a:extLst>
              <a:ext uri="{FF2B5EF4-FFF2-40B4-BE49-F238E27FC236}">
                <a16:creationId xmlns:a16="http://schemas.microsoft.com/office/drawing/2014/main" id="{CAA1FC6B-0FCC-BBCF-EEED-F8D53CFDA15E}"/>
              </a:ext>
            </a:extLst>
          </p:cNvPr>
          <p:cNvSpPr>
            <a:spLocks noGrp="1"/>
          </p:cNvSpPr>
          <p:nvPr>
            <p:ph idx="1"/>
          </p:nvPr>
        </p:nvSpPr>
        <p:spPr>
          <a:xfrm>
            <a:off x="949037" y="2092948"/>
            <a:ext cx="4037742" cy="4157024"/>
          </a:xfrm>
        </p:spPr>
        <p:txBody>
          <a:bodyPr/>
          <a:lstStyle/>
          <a:p>
            <a:r>
              <a:rPr lang="en-US" dirty="0"/>
              <a:t>It is a four-level scale that indicates extent of API conformity to the REST constraints.</a:t>
            </a:r>
          </a:p>
          <a:p>
            <a:r>
              <a:rPr lang="en-US" dirty="0"/>
              <a:t>Proposed by Leonard Richardson.</a:t>
            </a:r>
          </a:p>
          <a:p>
            <a:endParaRPr lang="en-US" dirty="0"/>
          </a:p>
        </p:txBody>
      </p:sp>
      <p:pic>
        <p:nvPicPr>
          <p:cNvPr id="9" name="Content Placeholder 4" descr="Chart, funnel chart&#10;&#10;Description automatically generated">
            <a:extLst>
              <a:ext uri="{FF2B5EF4-FFF2-40B4-BE49-F238E27FC236}">
                <a16:creationId xmlns:a16="http://schemas.microsoft.com/office/drawing/2014/main" id="{5DB51281-564A-E7E2-6F3F-6B902A809427}"/>
              </a:ext>
            </a:extLst>
          </p:cNvPr>
          <p:cNvPicPr>
            <a:picLocks noChangeAspect="1"/>
          </p:cNvPicPr>
          <p:nvPr/>
        </p:nvPicPr>
        <p:blipFill>
          <a:blip r:embed="rId3"/>
          <a:stretch>
            <a:fillRect/>
          </a:stretch>
        </p:blipFill>
        <p:spPr>
          <a:xfrm>
            <a:off x="4907254" y="2223155"/>
            <a:ext cx="6939026" cy="4088108"/>
          </a:xfrm>
          <a:prstGeom prst="rect">
            <a:avLst/>
          </a:prstGeom>
        </p:spPr>
      </p:pic>
    </p:spTree>
    <p:extLst>
      <p:ext uri="{BB962C8B-B14F-4D97-AF65-F5344CB8AC3E}">
        <p14:creationId xmlns:p14="http://schemas.microsoft.com/office/powerpoint/2010/main" val="36302736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2376C-BC85-D31F-5D57-892EBBC683E1}"/>
              </a:ext>
            </a:extLst>
          </p:cNvPr>
          <p:cNvSpPr>
            <a:spLocks noGrp="1"/>
          </p:cNvSpPr>
          <p:nvPr>
            <p:ph type="title"/>
          </p:nvPr>
        </p:nvSpPr>
        <p:spPr/>
        <p:txBody>
          <a:bodyPr/>
          <a:lstStyle/>
          <a:p>
            <a:r>
              <a:rPr lang="en-US" dirty="0"/>
              <a:t>Richardson Maturity Model</a:t>
            </a:r>
          </a:p>
        </p:txBody>
      </p:sp>
      <p:sp>
        <p:nvSpPr>
          <p:cNvPr id="4" name="Content Placeholder 3">
            <a:extLst>
              <a:ext uri="{FF2B5EF4-FFF2-40B4-BE49-F238E27FC236}">
                <a16:creationId xmlns:a16="http://schemas.microsoft.com/office/drawing/2014/main" id="{2AEC4442-4FCC-18AD-DC1B-6AEF3A35B99C}"/>
              </a:ext>
            </a:extLst>
          </p:cNvPr>
          <p:cNvSpPr>
            <a:spLocks noGrp="1"/>
          </p:cNvSpPr>
          <p:nvPr>
            <p:ph idx="1"/>
          </p:nvPr>
        </p:nvSpPr>
        <p:spPr>
          <a:xfrm>
            <a:off x="345719" y="2092947"/>
            <a:ext cx="11500561" cy="4496389"/>
          </a:xfrm>
        </p:spPr>
        <p:txBody>
          <a:bodyPr>
            <a:normAutofit lnSpcReduction="10000"/>
          </a:bodyPr>
          <a:lstStyle/>
          <a:p>
            <a:r>
              <a:rPr lang="en-US" dirty="0"/>
              <a:t>Level-0: Swamp of POX</a:t>
            </a:r>
          </a:p>
          <a:p>
            <a:pPr lvl="1"/>
            <a:r>
              <a:rPr lang="en-US" dirty="0"/>
              <a:t>Usually exposes just one URI for the entire application. Uses HTTP POST for all actions, even for data fetch. SOAP or XML-RPC-based applications come under this level. POX stands for Plain Old XML. Could be JSON too.</a:t>
            </a:r>
          </a:p>
          <a:p>
            <a:r>
              <a:rPr lang="en-US" dirty="0"/>
              <a:t>Level-1: Resource-Based Address/URI</a:t>
            </a:r>
          </a:p>
          <a:p>
            <a:pPr lvl="1"/>
            <a:r>
              <a:rPr lang="en-US" dirty="0"/>
              <a:t>Introduces resources and allows to make requests to individual URIs (still all typically POST) for separate actions instead of exposing one universal endpoint (API).</a:t>
            </a:r>
          </a:p>
          <a:p>
            <a:r>
              <a:rPr lang="en-US" dirty="0"/>
              <a:t>Level-2: HTTP Verbs (Methods)</a:t>
            </a:r>
          </a:p>
          <a:p>
            <a:pPr lvl="1"/>
            <a:r>
              <a:rPr lang="en-US" dirty="0"/>
              <a:t>Fully utilize all HTTP commands or verbs such as GET, POST, PUT, and DELETE. </a:t>
            </a:r>
          </a:p>
          <a:p>
            <a:r>
              <a:rPr lang="en-US" dirty="0"/>
              <a:t>Level-3: HATEOAS</a:t>
            </a:r>
          </a:p>
          <a:p>
            <a:pPr lvl="1"/>
            <a:r>
              <a:rPr lang="en-US" dirty="0"/>
              <a:t>Full maturity. Utilizes URI, HTTP Methods and HATEOAS.</a:t>
            </a:r>
          </a:p>
        </p:txBody>
      </p:sp>
    </p:spTree>
    <p:extLst>
      <p:ext uri="{BB962C8B-B14F-4D97-AF65-F5344CB8AC3E}">
        <p14:creationId xmlns:p14="http://schemas.microsoft.com/office/powerpoint/2010/main" val="3869437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E34AD-2715-90EA-B395-1CD56513FE04}"/>
              </a:ext>
            </a:extLst>
          </p:cNvPr>
          <p:cNvSpPr>
            <a:spLocks noGrp="1"/>
          </p:cNvSpPr>
          <p:nvPr>
            <p:ph type="title"/>
          </p:nvPr>
        </p:nvSpPr>
        <p:spPr/>
        <p:txBody>
          <a:bodyPr/>
          <a:lstStyle/>
          <a:p>
            <a:r>
              <a:rPr lang="en-US" dirty="0"/>
              <a:t>Some Facilitators of REST</a:t>
            </a:r>
          </a:p>
        </p:txBody>
      </p:sp>
      <p:sp>
        <p:nvSpPr>
          <p:cNvPr id="3" name="Content Placeholder 2">
            <a:extLst>
              <a:ext uri="{FF2B5EF4-FFF2-40B4-BE49-F238E27FC236}">
                <a16:creationId xmlns:a16="http://schemas.microsoft.com/office/drawing/2014/main" id="{D089C0AD-A604-BF3E-4DFF-503FA0A615F5}"/>
              </a:ext>
            </a:extLst>
          </p:cNvPr>
          <p:cNvSpPr>
            <a:spLocks noGrp="1"/>
          </p:cNvSpPr>
          <p:nvPr>
            <p:ph idx="1"/>
          </p:nvPr>
        </p:nvSpPr>
        <p:spPr/>
        <p:txBody>
          <a:bodyPr>
            <a:normAutofit lnSpcReduction="10000"/>
          </a:bodyPr>
          <a:lstStyle/>
          <a:p>
            <a:r>
              <a:rPr lang="en-US" dirty="0"/>
              <a:t>HTTP</a:t>
            </a:r>
          </a:p>
          <a:p>
            <a:pPr lvl="1"/>
            <a:r>
              <a:rPr lang="en-US" dirty="0"/>
              <a:t>HTTP Methods – REST APIs utilize these to indicate the type of operation being performed.</a:t>
            </a:r>
          </a:p>
          <a:p>
            <a:pPr lvl="2"/>
            <a:r>
              <a:rPr lang="en-US" dirty="0"/>
              <a:t>GET – Reading a resource</a:t>
            </a:r>
          </a:p>
          <a:p>
            <a:pPr lvl="2"/>
            <a:r>
              <a:rPr lang="en-US" dirty="0"/>
              <a:t>POST – Writing a resource</a:t>
            </a:r>
          </a:p>
          <a:p>
            <a:pPr lvl="2"/>
            <a:r>
              <a:rPr lang="en-US" dirty="0"/>
              <a:t>PUT – Updating a resource</a:t>
            </a:r>
          </a:p>
          <a:p>
            <a:pPr lvl="2"/>
            <a:r>
              <a:rPr lang="en-US" dirty="0"/>
              <a:t>DELETE – Deleting a resource</a:t>
            </a:r>
          </a:p>
          <a:p>
            <a:pPr lvl="1"/>
            <a:r>
              <a:rPr lang="en-US" dirty="0"/>
              <a:t>HTTP Status Codes – REST APIs utilize these to denote the status of a particular request.</a:t>
            </a:r>
          </a:p>
          <a:p>
            <a:pPr lvl="2"/>
            <a:r>
              <a:rPr lang="en-US" dirty="0"/>
              <a:t>2XX – Successful responses range (e.g., 200 OK)</a:t>
            </a:r>
          </a:p>
          <a:p>
            <a:pPr lvl="2"/>
            <a:r>
              <a:rPr lang="en-US" dirty="0"/>
              <a:t>4XX – Client errors range (e.g., 404 NOT FOUND)</a:t>
            </a:r>
          </a:p>
          <a:p>
            <a:pPr lvl="2"/>
            <a:r>
              <a:rPr lang="en-US" dirty="0"/>
              <a:t>5XX – Server errors range (e.g., 500 INTERNAL SERVER ERROR)</a:t>
            </a:r>
          </a:p>
          <a:p>
            <a:pPr lvl="2"/>
            <a:r>
              <a:rPr lang="en-US" dirty="0"/>
              <a:t>List of HTTP status codes:  </a:t>
            </a:r>
            <a:r>
              <a:rPr lang="en-US" dirty="0">
                <a:hlinkClick r:id="rId2"/>
              </a:rPr>
              <a:t>HTTP response status codes</a:t>
            </a:r>
            <a:r>
              <a:rPr lang="en-US" dirty="0"/>
              <a:t> </a:t>
            </a:r>
          </a:p>
        </p:txBody>
      </p:sp>
    </p:spTree>
    <p:extLst>
      <p:ext uri="{BB962C8B-B14F-4D97-AF65-F5344CB8AC3E}">
        <p14:creationId xmlns:p14="http://schemas.microsoft.com/office/powerpoint/2010/main" val="1498138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419BF-277B-F51F-C6A2-EE86EBB9967C}"/>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2EBF19A4-7237-B811-1111-9FAFF64CC880}"/>
              </a:ext>
            </a:extLst>
          </p:cNvPr>
          <p:cNvSpPr>
            <a:spLocks noGrp="1"/>
          </p:cNvSpPr>
          <p:nvPr>
            <p:ph idx="1"/>
          </p:nvPr>
        </p:nvSpPr>
        <p:spPr/>
        <p:txBody>
          <a:bodyPr>
            <a:normAutofit lnSpcReduction="10000"/>
          </a:bodyPr>
          <a:lstStyle/>
          <a:p>
            <a:r>
              <a:rPr lang="en-US" dirty="0"/>
              <a:t>Consuming web resources - Human vs. programs</a:t>
            </a:r>
          </a:p>
          <a:p>
            <a:r>
              <a:rPr lang="en-US" dirty="0"/>
              <a:t>Application Programming Interface (API)</a:t>
            </a:r>
          </a:p>
          <a:p>
            <a:pPr lvl="1"/>
            <a:r>
              <a:rPr lang="en-US" dirty="0"/>
              <a:t>Examples </a:t>
            </a:r>
          </a:p>
          <a:p>
            <a:r>
              <a:rPr lang="en-US" dirty="0"/>
              <a:t>REST</a:t>
            </a:r>
          </a:p>
          <a:p>
            <a:pPr lvl="1"/>
            <a:r>
              <a:rPr lang="en-US" dirty="0"/>
              <a:t>Six Architectural Constraints of REST</a:t>
            </a:r>
          </a:p>
          <a:p>
            <a:pPr lvl="1"/>
            <a:r>
              <a:rPr lang="en-US" dirty="0"/>
              <a:t>True REST vs. RPC (Remote Procedure Calls)</a:t>
            </a:r>
          </a:p>
          <a:p>
            <a:pPr lvl="1"/>
            <a:r>
              <a:rPr lang="en-US" dirty="0"/>
              <a:t>Richardson Maturity Model</a:t>
            </a:r>
          </a:p>
          <a:p>
            <a:r>
              <a:rPr lang="en-US" dirty="0"/>
              <a:t>Some Facilitators of REST</a:t>
            </a:r>
          </a:p>
          <a:p>
            <a:pPr lvl="2"/>
            <a:r>
              <a:rPr lang="en-US" dirty="0"/>
              <a:t>HTTP, JSON, HAL</a:t>
            </a:r>
          </a:p>
          <a:p>
            <a:r>
              <a:rPr lang="en-US" dirty="0"/>
              <a:t>Best Practices</a:t>
            </a:r>
          </a:p>
        </p:txBody>
      </p:sp>
    </p:spTree>
    <p:extLst>
      <p:ext uri="{BB962C8B-B14F-4D97-AF65-F5344CB8AC3E}">
        <p14:creationId xmlns:p14="http://schemas.microsoft.com/office/powerpoint/2010/main" val="30708526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E34AD-2715-90EA-B395-1CD56513FE04}"/>
              </a:ext>
            </a:extLst>
          </p:cNvPr>
          <p:cNvSpPr>
            <a:spLocks noGrp="1"/>
          </p:cNvSpPr>
          <p:nvPr>
            <p:ph type="title"/>
          </p:nvPr>
        </p:nvSpPr>
        <p:spPr/>
        <p:txBody>
          <a:bodyPr/>
          <a:lstStyle/>
          <a:p>
            <a:r>
              <a:rPr lang="en-US" dirty="0"/>
              <a:t>Some Facilitators of REST</a:t>
            </a:r>
          </a:p>
        </p:txBody>
      </p:sp>
      <p:sp>
        <p:nvSpPr>
          <p:cNvPr id="3" name="Content Placeholder 2">
            <a:extLst>
              <a:ext uri="{FF2B5EF4-FFF2-40B4-BE49-F238E27FC236}">
                <a16:creationId xmlns:a16="http://schemas.microsoft.com/office/drawing/2014/main" id="{D089C0AD-A604-BF3E-4DFF-503FA0A615F5}"/>
              </a:ext>
            </a:extLst>
          </p:cNvPr>
          <p:cNvSpPr>
            <a:spLocks noGrp="1"/>
          </p:cNvSpPr>
          <p:nvPr>
            <p:ph idx="1"/>
          </p:nvPr>
        </p:nvSpPr>
        <p:spPr/>
        <p:txBody>
          <a:bodyPr>
            <a:normAutofit/>
          </a:bodyPr>
          <a:lstStyle/>
          <a:p>
            <a:r>
              <a:rPr lang="en-US" dirty="0"/>
              <a:t>HTTP (continued…)</a:t>
            </a:r>
          </a:p>
          <a:p>
            <a:pPr lvl="1"/>
            <a:r>
              <a:rPr lang="en-US" dirty="0"/>
              <a:t>HTTP Headers – These are used to pass along additional information/ meta data between the client and the server.</a:t>
            </a:r>
          </a:p>
          <a:p>
            <a:pPr lvl="2"/>
            <a:r>
              <a:rPr lang="en-US" dirty="0"/>
              <a:t>Content-type</a:t>
            </a:r>
          </a:p>
          <a:p>
            <a:pPr lvl="2"/>
            <a:r>
              <a:rPr lang="en-US" dirty="0"/>
              <a:t>Cache-control</a:t>
            </a:r>
          </a:p>
          <a:p>
            <a:pPr lvl="2"/>
            <a:r>
              <a:rPr lang="en-US" dirty="0"/>
              <a:t>Authorization</a:t>
            </a:r>
          </a:p>
          <a:p>
            <a:pPr lvl="2"/>
            <a:r>
              <a:rPr lang="en-US" dirty="0"/>
              <a:t>List of HTTP Headers: </a:t>
            </a:r>
            <a:r>
              <a:rPr lang="en-US" dirty="0">
                <a:hlinkClick r:id="rId2"/>
              </a:rPr>
              <a:t>HTTP headers</a:t>
            </a:r>
            <a:r>
              <a:rPr lang="en-US" dirty="0"/>
              <a:t> </a:t>
            </a:r>
          </a:p>
          <a:p>
            <a:pPr marL="630000" lvl="2" indent="0">
              <a:buNone/>
            </a:pPr>
            <a:endParaRPr lang="en-US" dirty="0"/>
          </a:p>
          <a:p>
            <a:r>
              <a:rPr lang="en-US" dirty="0"/>
              <a:t>It is important that proper HTTP methods, Headers and Status Codes are used in REST requests/ responses.</a:t>
            </a:r>
          </a:p>
        </p:txBody>
      </p:sp>
    </p:spTree>
    <p:extLst>
      <p:ext uri="{BB962C8B-B14F-4D97-AF65-F5344CB8AC3E}">
        <p14:creationId xmlns:p14="http://schemas.microsoft.com/office/powerpoint/2010/main" val="35098973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3E513-FBC1-8591-1F58-93C54C80F1FB}"/>
              </a:ext>
            </a:extLst>
          </p:cNvPr>
          <p:cNvSpPr>
            <a:spLocks noGrp="1"/>
          </p:cNvSpPr>
          <p:nvPr>
            <p:ph type="title"/>
          </p:nvPr>
        </p:nvSpPr>
        <p:spPr/>
        <p:txBody>
          <a:bodyPr/>
          <a:lstStyle/>
          <a:p>
            <a:r>
              <a:rPr lang="en-US" dirty="0"/>
              <a:t>Some Facilitators of REST</a:t>
            </a:r>
          </a:p>
        </p:txBody>
      </p:sp>
      <p:sp>
        <p:nvSpPr>
          <p:cNvPr id="3" name="Content Placeholder 2">
            <a:extLst>
              <a:ext uri="{FF2B5EF4-FFF2-40B4-BE49-F238E27FC236}">
                <a16:creationId xmlns:a16="http://schemas.microsoft.com/office/drawing/2014/main" id="{BB3C6E8B-F04E-7BBA-AA24-9D6877E544BA}"/>
              </a:ext>
            </a:extLst>
          </p:cNvPr>
          <p:cNvSpPr>
            <a:spLocks noGrp="1"/>
          </p:cNvSpPr>
          <p:nvPr>
            <p:ph idx="1"/>
          </p:nvPr>
        </p:nvSpPr>
        <p:spPr>
          <a:xfrm>
            <a:off x="345720" y="2092947"/>
            <a:ext cx="6394446" cy="4541317"/>
          </a:xfrm>
        </p:spPr>
        <p:txBody>
          <a:bodyPr/>
          <a:lstStyle/>
          <a:p>
            <a:r>
              <a:rPr lang="en-US" dirty="0"/>
              <a:t>JSON (JavaScript Object Notation) – A lightweight human readable format for storing and transporting data as key-value pairs.</a:t>
            </a:r>
          </a:p>
          <a:p>
            <a:r>
              <a:rPr lang="en-US" dirty="0"/>
              <a:t>HAL (Hypertext Application Language) – An open specification that provides a structure to represent RESTful resources</a:t>
            </a:r>
          </a:p>
          <a:p>
            <a:endParaRPr lang="en-US" dirty="0"/>
          </a:p>
        </p:txBody>
      </p:sp>
      <p:pic>
        <p:nvPicPr>
          <p:cNvPr id="4" name="Content Placeholder 4">
            <a:extLst>
              <a:ext uri="{FF2B5EF4-FFF2-40B4-BE49-F238E27FC236}">
                <a16:creationId xmlns:a16="http://schemas.microsoft.com/office/drawing/2014/main" id="{79BC45B1-CBFE-D9C8-B436-8AB65DD4DEAC}"/>
              </a:ext>
            </a:extLst>
          </p:cNvPr>
          <p:cNvPicPr>
            <a:picLocks noChangeAspect="1"/>
          </p:cNvPicPr>
          <p:nvPr/>
        </p:nvPicPr>
        <p:blipFill>
          <a:blip r:embed="rId2"/>
          <a:stretch>
            <a:fillRect/>
          </a:stretch>
        </p:blipFill>
        <p:spPr>
          <a:xfrm>
            <a:off x="6427042" y="1961621"/>
            <a:ext cx="5419238" cy="4541838"/>
          </a:xfrm>
          <a:prstGeom prst="rect">
            <a:avLst/>
          </a:prstGeom>
        </p:spPr>
      </p:pic>
      <p:sp>
        <p:nvSpPr>
          <p:cNvPr id="5" name="TextBox 4">
            <a:extLst>
              <a:ext uri="{FF2B5EF4-FFF2-40B4-BE49-F238E27FC236}">
                <a16:creationId xmlns:a16="http://schemas.microsoft.com/office/drawing/2014/main" id="{734E4B24-2C7A-84A1-5EDB-B8D11A225B9D}"/>
              </a:ext>
            </a:extLst>
          </p:cNvPr>
          <p:cNvSpPr txBox="1"/>
          <p:nvPr/>
        </p:nvSpPr>
        <p:spPr>
          <a:xfrm>
            <a:off x="7742689" y="6372654"/>
            <a:ext cx="2787943" cy="261610"/>
          </a:xfrm>
          <a:prstGeom prst="rect">
            <a:avLst/>
          </a:prstGeom>
          <a:noFill/>
        </p:spPr>
        <p:txBody>
          <a:bodyPr wrap="none" rtlCol="0">
            <a:spAutoFit/>
          </a:bodyPr>
          <a:lstStyle/>
          <a:p>
            <a:pPr algn="ctr"/>
            <a:r>
              <a:rPr lang="en-US" sz="1100" dirty="0"/>
              <a:t>Source: </a:t>
            </a:r>
            <a:r>
              <a:rPr lang="en-US" sz="1100" dirty="0">
                <a:hlinkClick r:id="rId3"/>
              </a:rPr>
              <a:t>https://spring.io/guides/tutorials/rest/</a:t>
            </a:r>
            <a:r>
              <a:rPr lang="en-US" sz="1100" dirty="0"/>
              <a:t> </a:t>
            </a:r>
          </a:p>
        </p:txBody>
      </p:sp>
    </p:spTree>
    <p:extLst>
      <p:ext uri="{BB962C8B-B14F-4D97-AF65-F5344CB8AC3E}">
        <p14:creationId xmlns:p14="http://schemas.microsoft.com/office/powerpoint/2010/main" val="3083720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2D352-3DE7-5019-9606-E2387AFD3145}"/>
              </a:ext>
            </a:extLst>
          </p:cNvPr>
          <p:cNvSpPr>
            <a:spLocks noGrp="1"/>
          </p:cNvSpPr>
          <p:nvPr>
            <p:ph type="title"/>
          </p:nvPr>
        </p:nvSpPr>
        <p:spPr/>
        <p:txBody>
          <a:bodyPr/>
          <a:lstStyle/>
          <a:p>
            <a:r>
              <a:rPr lang="en-US" dirty="0"/>
              <a:t>Some Best practices</a:t>
            </a:r>
          </a:p>
        </p:txBody>
      </p:sp>
      <p:sp>
        <p:nvSpPr>
          <p:cNvPr id="3" name="Content Placeholder 2">
            <a:extLst>
              <a:ext uri="{FF2B5EF4-FFF2-40B4-BE49-F238E27FC236}">
                <a16:creationId xmlns:a16="http://schemas.microsoft.com/office/drawing/2014/main" id="{6317B11B-5CDE-1534-5970-5F59E7D3997C}"/>
              </a:ext>
            </a:extLst>
          </p:cNvPr>
          <p:cNvSpPr>
            <a:spLocks noGrp="1"/>
          </p:cNvSpPr>
          <p:nvPr>
            <p:ph idx="1"/>
          </p:nvPr>
        </p:nvSpPr>
        <p:spPr/>
        <p:txBody>
          <a:bodyPr/>
          <a:lstStyle/>
          <a:p>
            <a:r>
              <a:rPr lang="en-US" dirty="0"/>
              <a:t>Use correct HTTP methods, headers and status codes according to the operation being performed.</a:t>
            </a:r>
          </a:p>
          <a:p>
            <a:r>
              <a:rPr lang="en-US" dirty="0"/>
              <a:t>Accept and respond with JSON.</a:t>
            </a:r>
          </a:p>
          <a:p>
            <a:r>
              <a:rPr lang="en-US" dirty="0"/>
              <a:t>Always use proper authentication (e.g., OAuth, JWT etc.)</a:t>
            </a:r>
          </a:p>
          <a:p>
            <a:r>
              <a:rPr lang="en-US" dirty="0"/>
              <a:t>Give meaningful names to the URIs.</a:t>
            </a:r>
          </a:p>
          <a:p>
            <a:pPr lvl="1"/>
            <a:r>
              <a:rPr lang="en-US" dirty="0"/>
              <a:t>E.g., </a:t>
            </a:r>
          </a:p>
          <a:p>
            <a:pPr lvl="2"/>
            <a:r>
              <a:rPr lang="en-US" dirty="0">
                <a:hlinkClick r:id="rId2"/>
              </a:rPr>
              <a:t>https://abcd.com/users/</a:t>
            </a:r>
            <a:endParaRPr lang="en-US" dirty="0"/>
          </a:p>
          <a:p>
            <a:pPr lvl="2"/>
            <a:r>
              <a:rPr lang="en-US" dirty="0">
                <a:hlinkClick r:id="rId3"/>
              </a:rPr>
              <a:t>https://abcd.com/</a:t>
            </a:r>
            <a:r>
              <a:rPr lang="en-US">
                <a:hlinkClick r:id="rId3"/>
              </a:rPr>
              <a:t>users/2</a:t>
            </a:r>
            <a:r>
              <a:rPr lang="en-US"/>
              <a:t> </a:t>
            </a:r>
            <a:endParaRPr lang="en-US" dirty="0"/>
          </a:p>
          <a:p>
            <a:r>
              <a:rPr lang="en-US" dirty="0"/>
              <a:t>Keep the API consistent.</a:t>
            </a:r>
          </a:p>
        </p:txBody>
      </p:sp>
    </p:spTree>
    <p:extLst>
      <p:ext uri="{BB962C8B-B14F-4D97-AF65-F5344CB8AC3E}">
        <p14:creationId xmlns:p14="http://schemas.microsoft.com/office/powerpoint/2010/main" val="28194113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E0054-B0DB-6DEA-48AD-B4AAD0AE18AB}"/>
              </a:ext>
            </a:extLst>
          </p:cNvPr>
          <p:cNvSpPr>
            <a:spLocks noGrp="1"/>
          </p:cNvSpPr>
          <p:nvPr>
            <p:ph type="title"/>
          </p:nvPr>
        </p:nvSpPr>
        <p:spPr/>
        <p:txBody>
          <a:bodyPr/>
          <a:lstStyle/>
          <a:p>
            <a:r>
              <a:rPr lang="en-US" dirty="0"/>
              <a:t>More Best Practices</a:t>
            </a:r>
          </a:p>
        </p:txBody>
      </p:sp>
      <p:sp>
        <p:nvSpPr>
          <p:cNvPr id="3" name="Content Placeholder 2">
            <a:extLst>
              <a:ext uri="{FF2B5EF4-FFF2-40B4-BE49-F238E27FC236}">
                <a16:creationId xmlns:a16="http://schemas.microsoft.com/office/drawing/2014/main" id="{B155D0BE-333B-6B7C-A8E2-62FB1D443543}"/>
              </a:ext>
            </a:extLst>
          </p:cNvPr>
          <p:cNvSpPr>
            <a:spLocks noGrp="1"/>
          </p:cNvSpPr>
          <p:nvPr>
            <p:ph idx="1"/>
          </p:nvPr>
        </p:nvSpPr>
        <p:spPr/>
        <p:txBody>
          <a:bodyPr/>
          <a:lstStyle/>
          <a:p>
            <a:pPr marL="0" indent="0">
              <a:buNone/>
            </a:pPr>
            <a:endParaRPr lang="en-US" dirty="0"/>
          </a:p>
          <a:p>
            <a:r>
              <a:rPr lang="en-US" dirty="0"/>
              <a:t>Self study activity</a:t>
            </a:r>
          </a:p>
          <a:p>
            <a:pPr lvl="1"/>
            <a:r>
              <a:rPr lang="en-US" dirty="0"/>
              <a:t>Read and follow this list of best practices from Microsoft: </a:t>
            </a:r>
            <a:r>
              <a:rPr lang="en-US" dirty="0">
                <a:hlinkClick r:id="rId2"/>
              </a:rPr>
              <a:t>RESTful web API design</a:t>
            </a:r>
            <a:endParaRPr lang="en-US" dirty="0"/>
          </a:p>
          <a:p>
            <a:pPr lvl="1"/>
            <a:r>
              <a:rPr lang="en-US" dirty="0"/>
              <a:t>Make sure you apply these in your assignment as well!</a:t>
            </a:r>
          </a:p>
          <a:p>
            <a:endParaRPr lang="en-US" dirty="0"/>
          </a:p>
          <a:p>
            <a:r>
              <a:rPr lang="en-US" dirty="0"/>
              <a:t>More hands-on experience on REST APIs during the practical session. </a:t>
            </a:r>
          </a:p>
          <a:p>
            <a:pPr lvl="1"/>
            <a:endParaRPr lang="en-US" dirty="0"/>
          </a:p>
          <a:p>
            <a:pPr lvl="1"/>
            <a:endParaRPr lang="en-US" dirty="0"/>
          </a:p>
        </p:txBody>
      </p:sp>
    </p:spTree>
    <p:extLst>
      <p:ext uri="{BB962C8B-B14F-4D97-AF65-F5344CB8AC3E}">
        <p14:creationId xmlns:p14="http://schemas.microsoft.com/office/powerpoint/2010/main" val="25613638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C625E-061C-0C16-33ED-59EA88375958}"/>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ACEB2ED2-6478-A612-650A-387D0D437530}"/>
              </a:ext>
            </a:extLst>
          </p:cNvPr>
          <p:cNvSpPr>
            <a:spLocks noGrp="1"/>
          </p:cNvSpPr>
          <p:nvPr>
            <p:ph idx="1"/>
          </p:nvPr>
        </p:nvSpPr>
        <p:spPr/>
        <p:txBody>
          <a:bodyPr>
            <a:normAutofit lnSpcReduction="10000"/>
          </a:bodyPr>
          <a:lstStyle/>
          <a:p>
            <a:r>
              <a:rPr lang="en-US" dirty="0"/>
              <a:t>Consuming web resources - Human vs. programs</a:t>
            </a:r>
          </a:p>
          <a:p>
            <a:r>
              <a:rPr lang="en-US" dirty="0"/>
              <a:t>Application Programming Interface (API)</a:t>
            </a:r>
          </a:p>
          <a:p>
            <a:pPr lvl="1"/>
            <a:r>
              <a:rPr lang="en-US" dirty="0"/>
              <a:t>Examples </a:t>
            </a:r>
          </a:p>
          <a:p>
            <a:r>
              <a:rPr lang="en-US" dirty="0"/>
              <a:t>REST</a:t>
            </a:r>
          </a:p>
          <a:p>
            <a:pPr lvl="1"/>
            <a:r>
              <a:rPr lang="en-US" dirty="0"/>
              <a:t>Six Architectural Constraints of REST</a:t>
            </a:r>
          </a:p>
          <a:p>
            <a:pPr lvl="1"/>
            <a:r>
              <a:rPr lang="en-US" dirty="0"/>
              <a:t>True REST vs. RPC (Remote Procedure Calls)</a:t>
            </a:r>
          </a:p>
          <a:p>
            <a:pPr lvl="1"/>
            <a:r>
              <a:rPr lang="en-US" dirty="0"/>
              <a:t>Richardson Maturity Model</a:t>
            </a:r>
          </a:p>
          <a:p>
            <a:r>
              <a:rPr lang="en-US" dirty="0"/>
              <a:t>Some Facilitators of REST</a:t>
            </a:r>
          </a:p>
          <a:p>
            <a:pPr lvl="2"/>
            <a:r>
              <a:rPr lang="en-US" dirty="0"/>
              <a:t>HTTP, JSON, HAL</a:t>
            </a:r>
          </a:p>
          <a:p>
            <a:r>
              <a:rPr lang="en-US" dirty="0"/>
              <a:t>Best Practices</a:t>
            </a:r>
          </a:p>
        </p:txBody>
      </p:sp>
    </p:spTree>
    <p:extLst>
      <p:ext uri="{BB962C8B-B14F-4D97-AF65-F5344CB8AC3E}">
        <p14:creationId xmlns:p14="http://schemas.microsoft.com/office/powerpoint/2010/main" val="42268364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FF7D5-9052-0F73-B38E-7AE10F4ACF66}"/>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AAAC241-1F7A-E7BB-DCF7-C80CBBA31E77}"/>
              </a:ext>
            </a:extLst>
          </p:cNvPr>
          <p:cNvSpPr>
            <a:spLocks noGrp="1"/>
          </p:cNvSpPr>
          <p:nvPr>
            <p:ph idx="1"/>
          </p:nvPr>
        </p:nvSpPr>
        <p:spPr/>
        <p:txBody>
          <a:bodyPr>
            <a:normAutofit/>
          </a:bodyPr>
          <a:lstStyle/>
          <a:p>
            <a:pPr marL="457200" indent="-457200">
              <a:buFont typeface="+mj-lt"/>
              <a:buAutoNum type="arabicPeriod"/>
            </a:pPr>
            <a:r>
              <a:rPr lang="en-US" dirty="0">
                <a:hlinkClick r:id="rId2"/>
              </a:rPr>
              <a:t>An Introduction to Representational State Transfer (REST)</a:t>
            </a:r>
            <a:endParaRPr lang="en-US" dirty="0"/>
          </a:p>
          <a:p>
            <a:pPr marL="457200" indent="-457200">
              <a:buFont typeface="+mj-lt"/>
              <a:buAutoNum type="arabicPeriod"/>
            </a:pPr>
            <a:r>
              <a:rPr lang="en-US" dirty="0">
                <a:hlinkClick r:id="rId3"/>
              </a:rPr>
              <a:t>Architectural Styles and the Design of Network-based Software Architectures</a:t>
            </a:r>
            <a:r>
              <a:rPr lang="en-US" dirty="0"/>
              <a:t>  </a:t>
            </a:r>
          </a:p>
          <a:p>
            <a:pPr marL="457200" indent="-457200">
              <a:buFont typeface="+mj-lt"/>
              <a:buAutoNum type="arabicPeriod"/>
            </a:pPr>
            <a:r>
              <a:rPr lang="en-US" dirty="0">
                <a:hlinkClick r:id="rId4"/>
              </a:rPr>
              <a:t>Representational state transfer</a:t>
            </a:r>
            <a:endParaRPr lang="en-US" dirty="0"/>
          </a:p>
          <a:p>
            <a:pPr marL="457200" indent="-457200">
              <a:buFont typeface="+mj-lt"/>
              <a:buAutoNum type="arabicPeriod"/>
            </a:pPr>
            <a:r>
              <a:rPr lang="en-US" dirty="0">
                <a:hlinkClick r:id="rId5"/>
              </a:rPr>
              <a:t>Richardson Maturity Model</a:t>
            </a:r>
            <a:r>
              <a:rPr lang="en-US" dirty="0"/>
              <a:t> </a:t>
            </a:r>
          </a:p>
          <a:p>
            <a:pPr marL="457200" indent="-457200">
              <a:buFont typeface="+mj-lt"/>
              <a:buAutoNum type="arabicPeriod"/>
            </a:pPr>
            <a:r>
              <a:rPr lang="en-US" dirty="0">
                <a:hlinkClick r:id="rId6"/>
              </a:rPr>
              <a:t>RESTful web API design</a:t>
            </a: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40471946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r>
              <a:rPr lang="en-US">
                <a:solidFill>
                  <a:schemeClr val="bg2"/>
                </a:solidFill>
                <a:hlinkClick r:id="rId3"/>
              </a:rPr>
              <a:t>Vishan.j@sliit.lk</a:t>
            </a:r>
            <a:endParaRPr lang="en-US">
              <a:solidFill>
                <a:schemeClr val="bg2"/>
              </a:solidFill>
            </a:endParaRPr>
          </a:p>
          <a:p>
            <a:r>
              <a:rPr lang="en-US" sz="1800" u="sng">
                <a:solidFill>
                  <a:srgbClr val="333333"/>
                </a:solidFill>
                <a:effectLst/>
                <a:latin typeface="Segoe UI" panose="020B0502040204020203" pitchFamily="34" charset="0"/>
                <a:ea typeface="Times New Roman" panose="02020603050405020304" pitchFamily="18" charset="0"/>
                <a:hlinkClick r:id="rId4"/>
              </a:rPr>
              <a:t>nelum.a@sliit.lk</a:t>
            </a:r>
            <a:endParaRPr lang="en-US">
              <a:solidFill>
                <a:schemeClr val="bg2"/>
              </a:solidFill>
            </a:endParaRPr>
          </a:p>
          <a:p>
            <a:endParaRPr lang="en-US">
              <a:solidFill>
                <a:schemeClr val="bg2"/>
              </a:solidFill>
            </a:endParaRP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675BE-2787-65A2-6EF2-B38442777276}"/>
              </a:ext>
            </a:extLst>
          </p:cNvPr>
          <p:cNvSpPr>
            <a:spLocks noGrp="1"/>
          </p:cNvSpPr>
          <p:nvPr>
            <p:ph type="title"/>
          </p:nvPr>
        </p:nvSpPr>
        <p:spPr/>
        <p:txBody>
          <a:bodyPr/>
          <a:lstStyle/>
          <a:p>
            <a:r>
              <a:rPr lang="en-US" dirty="0"/>
              <a:t>Consuming web resources - Human vs. programs</a:t>
            </a:r>
          </a:p>
        </p:txBody>
      </p:sp>
      <p:sp>
        <p:nvSpPr>
          <p:cNvPr id="3" name="Content Placeholder 2">
            <a:extLst>
              <a:ext uri="{FF2B5EF4-FFF2-40B4-BE49-F238E27FC236}">
                <a16:creationId xmlns:a16="http://schemas.microsoft.com/office/drawing/2014/main" id="{177E86E9-AB87-A628-AC20-A16FFC28196E}"/>
              </a:ext>
            </a:extLst>
          </p:cNvPr>
          <p:cNvSpPr>
            <a:spLocks noGrp="1"/>
          </p:cNvSpPr>
          <p:nvPr>
            <p:ph idx="1"/>
          </p:nvPr>
        </p:nvSpPr>
        <p:spPr>
          <a:xfrm>
            <a:off x="345720" y="2092947"/>
            <a:ext cx="5711090" cy="3393453"/>
          </a:xfrm>
        </p:spPr>
        <p:txBody>
          <a:bodyPr/>
          <a:lstStyle/>
          <a:p>
            <a:r>
              <a:rPr lang="en-US" dirty="0"/>
              <a:t>How do you consume web resources?</a:t>
            </a:r>
          </a:p>
          <a:p>
            <a:pPr lvl="1"/>
            <a:r>
              <a:rPr lang="en-US" dirty="0"/>
              <a:t>Web browsers</a:t>
            </a:r>
          </a:p>
          <a:p>
            <a:pPr lvl="1"/>
            <a:r>
              <a:rPr lang="en-US" dirty="0"/>
              <a:t>Web applications</a:t>
            </a:r>
          </a:p>
          <a:p>
            <a:pPr lvl="1"/>
            <a:r>
              <a:rPr lang="en-US" dirty="0"/>
              <a:t>Mobile applications etc.</a:t>
            </a:r>
          </a:p>
        </p:txBody>
      </p:sp>
      <p:pic>
        <p:nvPicPr>
          <p:cNvPr id="7" name="Picture 6" descr="A picture containing website&#10;&#10;Description automatically generated">
            <a:extLst>
              <a:ext uri="{FF2B5EF4-FFF2-40B4-BE49-F238E27FC236}">
                <a16:creationId xmlns:a16="http://schemas.microsoft.com/office/drawing/2014/main" id="{85599818-C02E-40E2-61EE-5635C79A5161}"/>
              </a:ext>
            </a:extLst>
          </p:cNvPr>
          <p:cNvPicPr>
            <a:picLocks noChangeAspect="1"/>
          </p:cNvPicPr>
          <p:nvPr/>
        </p:nvPicPr>
        <p:blipFill>
          <a:blip r:embed="rId2"/>
          <a:stretch>
            <a:fillRect/>
          </a:stretch>
        </p:blipFill>
        <p:spPr>
          <a:xfrm>
            <a:off x="6671142" y="2615938"/>
            <a:ext cx="4939666" cy="2606512"/>
          </a:xfrm>
          <a:prstGeom prst="rect">
            <a:avLst/>
          </a:prstGeom>
        </p:spPr>
      </p:pic>
      <p:sp>
        <p:nvSpPr>
          <p:cNvPr id="8" name="TextBox 7">
            <a:extLst>
              <a:ext uri="{FF2B5EF4-FFF2-40B4-BE49-F238E27FC236}">
                <a16:creationId xmlns:a16="http://schemas.microsoft.com/office/drawing/2014/main" id="{075D189A-32D2-9CBF-3304-C59F5A5B4D2E}"/>
              </a:ext>
            </a:extLst>
          </p:cNvPr>
          <p:cNvSpPr txBox="1"/>
          <p:nvPr/>
        </p:nvSpPr>
        <p:spPr>
          <a:xfrm>
            <a:off x="6386054" y="5224790"/>
            <a:ext cx="5509842" cy="261610"/>
          </a:xfrm>
          <a:prstGeom prst="rect">
            <a:avLst/>
          </a:prstGeom>
          <a:noFill/>
        </p:spPr>
        <p:txBody>
          <a:bodyPr wrap="none" rtlCol="0">
            <a:spAutoFit/>
          </a:bodyPr>
          <a:lstStyle/>
          <a:p>
            <a:pPr algn="ctr"/>
            <a:r>
              <a:rPr lang="en-US" sz="1100" dirty="0"/>
              <a:t>Source: </a:t>
            </a:r>
            <a:r>
              <a:rPr lang="en-US" sz="1100" dirty="0">
                <a:hlinkClick r:id="rId3"/>
              </a:rPr>
              <a:t>https://illuminatingfacts.com/a-timeline-of-the-rise-and-fall-of-popular-web-browsers/</a:t>
            </a:r>
            <a:r>
              <a:rPr lang="en-US" sz="1100" dirty="0"/>
              <a:t> </a:t>
            </a:r>
          </a:p>
        </p:txBody>
      </p:sp>
    </p:spTree>
    <p:extLst>
      <p:ext uri="{BB962C8B-B14F-4D97-AF65-F5344CB8AC3E}">
        <p14:creationId xmlns:p14="http://schemas.microsoft.com/office/powerpoint/2010/main" val="1407579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E55C7-906D-DEF5-8711-12159D3E35B6}"/>
              </a:ext>
            </a:extLst>
          </p:cNvPr>
          <p:cNvSpPr>
            <a:spLocks noGrp="1"/>
          </p:cNvSpPr>
          <p:nvPr>
            <p:ph type="title"/>
          </p:nvPr>
        </p:nvSpPr>
        <p:spPr/>
        <p:txBody>
          <a:bodyPr/>
          <a:lstStyle/>
          <a:p>
            <a:r>
              <a:rPr lang="en-US" dirty="0"/>
              <a:t>Consuming web resources - Human vs. programs</a:t>
            </a:r>
          </a:p>
        </p:txBody>
      </p:sp>
      <p:sp>
        <p:nvSpPr>
          <p:cNvPr id="3" name="Content Placeholder 2">
            <a:extLst>
              <a:ext uri="{FF2B5EF4-FFF2-40B4-BE49-F238E27FC236}">
                <a16:creationId xmlns:a16="http://schemas.microsoft.com/office/drawing/2014/main" id="{CFE36496-34D3-69A3-B4A3-2EF37C6ED0FC}"/>
              </a:ext>
            </a:extLst>
          </p:cNvPr>
          <p:cNvSpPr>
            <a:spLocks noGrp="1"/>
          </p:cNvSpPr>
          <p:nvPr>
            <p:ph idx="1"/>
          </p:nvPr>
        </p:nvSpPr>
        <p:spPr>
          <a:xfrm>
            <a:off x="345719" y="2092947"/>
            <a:ext cx="5838265" cy="4260719"/>
          </a:xfrm>
        </p:spPr>
        <p:txBody>
          <a:bodyPr/>
          <a:lstStyle/>
          <a:p>
            <a:r>
              <a:rPr lang="en-US" dirty="0"/>
              <a:t>How do programs consume web resources?</a:t>
            </a:r>
          </a:p>
          <a:p>
            <a:pPr lvl="1"/>
            <a:r>
              <a:rPr lang="en-US" dirty="0"/>
              <a:t>Web APIs!</a:t>
            </a:r>
          </a:p>
          <a:p>
            <a:pPr lvl="1"/>
            <a:r>
              <a:rPr lang="en-US" dirty="0"/>
              <a:t>API stands for </a:t>
            </a:r>
            <a:r>
              <a:rPr lang="en-US" b="1" dirty="0"/>
              <a:t>Application Programming Interface</a:t>
            </a:r>
            <a:endParaRPr lang="en-US" dirty="0"/>
          </a:p>
        </p:txBody>
      </p:sp>
      <p:pic>
        <p:nvPicPr>
          <p:cNvPr id="5" name="Picture 4" descr="Graphical user interface, text&#10;&#10;Description automatically generated">
            <a:extLst>
              <a:ext uri="{FF2B5EF4-FFF2-40B4-BE49-F238E27FC236}">
                <a16:creationId xmlns:a16="http://schemas.microsoft.com/office/drawing/2014/main" id="{38089FF3-18E8-ABD6-52AB-5FF117546F31}"/>
              </a:ext>
            </a:extLst>
          </p:cNvPr>
          <p:cNvPicPr>
            <a:picLocks noChangeAspect="1"/>
          </p:cNvPicPr>
          <p:nvPr/>
        </p:nvPicPr>
        <p:blipFill>
          <a:blip r:embed="rId3"/>
          <a:stretch>
            <a:fillRect/>
          </a:stretch>
        </p:blipFill>
        <p:spPr>
          <a:xfrm>
            <a:off x="6566762" y="2304852"/>
            <a:ext cx="5044046" cy="3379512"/>
          </a:xfrm>
          <a:prstGeom prst="rect">
            <a:avLst/>
          </a:prstGeom>
        </p:spPr>
      </p:pic>
      <p:sp>
        <p:nvSpPr>
          <p:cNvPr id="6" name="TextBox 5">
            <a:extLst>
              <a:ext uri="{FF2B5EF4-FFF2-40B4-BE49-F238E27FC236}">
                <a16:creationId xmlns:a16="http://schemas.microsoft.com/office/drawing/2014/main" id="{04CFFAF9-B6E6-3254-C19B-22F8D64B7278}"/>
              </a:ext>
            </a:extLst>
          </p:cNvPr>
          <p:cNvSpPr txBox="1"/>
          <p:nvPr/>
        </p:nvSpPr>
        <p:spPr>
          <a:xfrm>
            <a:off x="7012735" y="5765464"/>
            <a:ext cx="4152099" cy="261610"/>
          </a:xfrm>
          <a:prstGeom prst="rect">
            <a:avLst/>
          </a:prstGeom>
          <a:noFill/>
        </p:spPr>
        <p:txBody>
          <a:bodyPr wrap="none" rtlCol="0">
            <a:spAutoFit/>
          </a:bodyPr>
          <a:lstStyle/>
          <a:p>
            <a:pPr algn="ctr"/>
            <a:r>
              <a:rPr lang="en-US" sz="1100" dirty="0"/>
              <a:t>Source: </a:t>
            </a:r>
            <a:r>
              <a:rPr lang="en-US" sz="1100" dirty="0">
                <a:hlinkClick r:id="rId4"/>
              </a:rPr>
              <a:t>https://stileex.xyz/en/difference-computer-program-software/</a:t>
            </a:r>
            <a:r>
              <a:rPr lang="en-US" sz="1100" dirty="0"/>
              <a:t> </a:t>
            </a:r>
          </a:p>
        </p:txBody>
      </p:sp>
    </p:spTree>
    <p:extLst>
      <p:ext uri="{BB962C8B-B14F-4D97-AF65-F5344CB8AC3E}">
        <p14:creationId xmlns:p14="http://schemas.microsoft.com/office/powerpoint/2010/main" val="3986529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568C2-2D00-BB79-2E0F-8E75FD00FD1F}"/>
              </a:ext>
            </a:extLst>
          </p:cNvPr>
          <p:cNvSpPr>
            <a:spLocks noGrp="1"/>
          </p:cNvSpPr>
          <p:nvPr>
            <p:ph type="title"/>
          </p:nvPr>
        </p:nvSpPr>
        <p:spPr/>
        <p:txBody>
          <a:bodyPr/>
          <a:lstStyle/>
          <a:p>
            <a:r>
              <a:rPr lang="en-US" dirty="0"/>
              <a:t>Application Programming Interface (API)</a:t>
            </a:r>
          </a:p>
        </p:txBody>
      </p:sp>
      <p:sp>
        <p:nvSpPr>
          <p:cNvPr id="3" name="Content Placeholder 2">
            <a:extLst>
              <a:ext uri="{FF2B5EF4-FFF2-40B4-BE49-F238E27FC236}">
                <a16:creationId xmlns:a16="http://schemas.microsoft.com/office/drawing/2014/main" id="{905A7056-E5D2-88D9-A7E8-0B39253C62F7}"/>
              </a:ext>
            </a:extLst>
          </p:cNvPr>
          <p:cNvSpPr>
            <a:spLocks noGrp="1"/>
          </p:cNvSpPr>
          <p:nvPr>
            <p:ph idx="1"/>
          </p:nvPr>
        </p:nvSpPr>
        <p:spPr/>
        <p:txBody>
          <a:bodyPr/>
          <a:lstStyle/>
          <a:p>
            <a:r>
              <a:rPr lang="en-US" dirty="0"/>
              <a:t>What is an API?</a:t>
            </a:r>
          </a:p>
          <a:p>
            <a:pPr lvl="1"/>
            <a:r>
              <a:rPr lang="en-US" dirty="0"/>
              <a:t>A software interface which facilitates communication between two or more applications.</a:t>
            </a:r>
          </a:p>
          <a:p>
            <a:pPr lvl="1"/>
            <a:r>
              <a:rPr lang="en-US" dirty="0"/>
              <a:t>Abstracts away the complexities of application integrations.</a:t>
            </a:r>
          </a:p>
          <a:p>
            <a:pPr lvl="1"/>
            <a:r>
              <a:rPr lang="en-US" dirty="0"/>
              <a:t>A contract of services offered.</a:t>
            </a:r>
          </a:p>
        </p:txBody>
      </p:sp>
    </p:spTree>
    <p:extLst>
      <p:ext uri="{BB962C8B-B14F-4D97-AF65-F5344CB8AC3E}">
        <p14:creationId xmlns:p14="http://schemas.microsoft.com/office/powerpoint/2010/main" val="2493266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1427F-1A83-FA02-233F-4AE3E806E060}"/>
              </a:ext>
            </a:extLst>
          </p:cNvPr>
          <p:cNvSpPr>
            <a:spLocks noGrp="1"/>
          </p:cNvSpPr>
          <p:nvPr>
            <p:ph type="title"/>
          </p:nvPr>
        </p:nvSpPr>
        <p:spPr/>
        <p:txBody>
          <a:bodyPr/>
          <a:lstStyle/>
          <a:p>
            <a:r>
              <a:rPr lang="en-US" dirty="0"/>
              <a:t>Application Programming Interface (API)</a:t>
            </a:r>
          </a:p>
        </p:txBody>
      </p:sp>
      <p:sp>
        <p:nvSpPr>
          <p:cNvPr id="3" name="Content Placeholder 2">
            <a:extLst>
              <a:ext uri="{FF2B5EF4-FFF2-40B4-BE49-F238E27FC236}">
                <a16:creationId xmlns:a16="http://schemas.microsoft.com/office/drawing/2014/main" id="{F89977F6-9588-9B8B-32B4-969E6448319E}"/>
              </a:ext>
            </a:extLst>
          </p:cNvPr>
          <p:cNvSpPr>
            <a:spLocks noGrp="1"/>
          </p:cNvSpPr>
          <p:nvPr>
            <p:ph idx="1"/>
          </p:nvPr>
        </p:nvSpPr>
        <p:spPr/>
        <p:txBody>
          <a:bodyPr/>
          <a:lstStyle/>
          <a:p>
            <a:r>
              <a:rPr lang="en-US" dirty="0"/>
              <a:t>Examples:</a:t>
            </a:r>
          </a:p>
          <a:p>
            <a:pPr lvl="1"/>
            <a:r>
              <a:rPr lang="en-US" dirty="0"/>
              <a:t>RPC (Remote Procedure Calls)</a:t>
            </a:r>
          </a:p>
          <a:p>
            <a:pPr lvl="1"/>
            <a:r>
              <a:rPr lang="en-US" dirty="0"/>
              <a:t>CORBA Implementations (Common Object Request Broker Architecture)</a:t>
            </a:r>
          </a:p>
          <a:p>
            <a:pPr lvl="1"/>
            <a:r>
              <a:rPr lang="en-US" dirty="0"/>
              <a:t>SOAP (Simple Object Access Protocol)</a:t>
            </a:r>
          </a:p>
          <a:p>
            <a:pPr lvl="1"/>
            <a:r>
              <a:rPr lang="en-US" b="1" dirty="0"/>
              <a:t>REST </a:t>
            </a:r>
            <a:r>
              <a:rPr lang="en-US" dirty="0"/>
              <a:t>(Representational State Transfer) </a:t>
            </a:r>
            <a:endParaRPr lang="en-US" b="1" dirty="0"/>
          </a:p>
        </p:txBody>
      </p:sp>
      <p:sp>
        <p:nvSpPr>
          <p:cNvPr id="4" name="Right Brace 3">
            <a:extLst>
              <a:ext uri="{FF2B5EF4-FFF2-40B4-BE49-F238E27FC236}">
                <a16:creationId xmlns:a16="http://schemas.microsoft.com/office/drawing/2014/main" id="{385C3D40-D7C6-810C-47F3-9819B991771E}"/>
              </a:ext>
            </a:extLst>
          </p:cNvPr>
          <p:cNvSpPr/>
          <p:nvPr/>
        </p:nvSpPr>
        <p:spPr>
          <a:xfrm>
            <a:off x="8625527" y="3751868"/>
            <a:ext cx="375657" cy="119720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TextBox 4">
            <a:extLst>
              <a:ext uri="{FF2B5EF4-FFF2-40B4-BE49-F238E27FC236}">
                <a16:creationId xmlns:a16="http://schemas.microsoft.com/office/drawing/2014/main" id="{A3768207-7B5C-CAE3-4DD4-602389F94D9D}"/>
              </a:ext>
            </a:extLst>
          </p:cNvPr>
          <p:cNvSpPr txBox="1"/>
          <p:nvPr/>
        </p:nvSpPr>
        <p:spPr>
          <a:xfrm>
            <a:off x="8954049" y="4040439"/>
            <a:ext cx="2262433" cy="646331"/>
          </a:xfrm>
          <a:prstGeom prst="rect">
            <a:avLst/>
          </a:prstGeom>
          <a:noFill/>
        </p:spPr>
        <p:txBody>
          <a:bodyPr wrap="square" rtlCol="0">
            <a:spAutoFit/>
          </a:bodyPr>
          <a:lstStyle/>
          <a:p>
            <a:r>
              <a:rPr lang="en-US" dirty="0"/>
              <a:t>Mostly legacy technologies</a:t>
            </a:r>
          </a:p>
        </p:txBody>
      </p:sp>
    </p:spTree>
    <p:extLst>
      <p:ext uri="{BB962C8B-B14F-4D97-AF65-F5344CB8AC3E}">
        <p14:creationId xmlns:p14="http://schemas.microsoft.com/office/powerpoint/2010/main" val="773575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A7C10-872E-EA3F-A805-28D3B987D3DF}"/>
              </a:ext>
            </a:extLst>
          </p:cNvPr>
          <p:cNvSpPr>
            <a:spLocks noGrp="1"/>
          </p:cNvSpPr>
          <p:nvPr>
            <p:ph type="title"/>
          </p:nvPr>
        </p:nvSpPr>
        <p:spPr/>
        <p:txBody>
          <a:bodyPr/>
          <a:lstStyle/>
          <a:p>
            <a:r>
              <a:rPr lang="en-US" dirty="0"/>
              <a:t>Application Programming Interface (API)</a:t>
            </a:r>
          </a:p>
        </p:txBody>
      </p:sp>
      <p:pic>
        <p:nvPicPr>
          <p:cNvPr id="5" name="Content Placeholder 4" descr="A picture containing text, newspaper, screenshot&#10;&#10;Description automatically generated">
            <a:extLst>
              <a:ext uri="{FF2B5EF4-FFF2-40B4-BE49-F238E27FC236}">
                <a16:creationId xmlns:a16="http://schemas.microsoft.com/office/drawing/2014/main" id="{9C269858-84F8-0279-1E1E-5C53A8400646}"/>
              </a:ext>
            </a:extLst>
          </p:cNvPr>
          <p:cNvPicPr>
            <a:picLocks noGrp="1" noChangeAspect="1"/>
          </p:cNvPicPr>
          <p:nvPr>
            <p:ph idx="1"/>
          </p:nvPr>
        </p:nvPicPr>
        <p:blipFill>
          <a:blip r:embed="rId2"/>
          <a:stretch>
            <a:fillRect/>
          </a:stretch>
        </p:blipFill>
        <p:spPr>
          <a:xfrm>
            <a:off x="3148172" y="2004776"/>
            <a:ext cx="5895655" cy="4541838"/>
          </a:xfrm>
        </p:spPr>
      </p:pic>
      <p:sp>
        <p:nvSpPr>
          <p:cNvPr id="7" name="TextBox 6">
            <a:extLst>
              <a:ext uri="{FF2B5EF4-FFF2-40B4-BE49-F238E27FC236}">
                <a16:creationId xmlns:a16="http://schemas.microsoft.com/office/drawing/2014/main" id="{CE10CB44-FB39-6C50-9316-96F5695392AB}"/>
              </a:ext>
            </a:extLst>
          </p:cNvPr>
          <p:cNvSpPr txBox="1"/>
          <p:nvPr/>
        </p:nvSpPr>
        <p:spPr>
          <a:xfrm>
            <a:off x="2586064" y="6546614"/>
            <a:ext cx="7019870" cy="261610"/>
          </a:xfrm>
          <a:prstGeom prst="rect">
            <a:avLst/>
          </a:prstGeom>
          <a:noFill/>
        </p:spPr>
        <p:txBody>
          <a:bodyPr wrap="none" rtlCol="0">
            <a:spAutoFit/>
          </a:bodyPr>
          <a:lstStyle/>
          <a:p>
            <a:r>
              <a:rPr lang="en-US" sz="1100" dirty="0"/>
              <a:t>Source: </a:t>
            </a:r>
            <a:r>
              <a:rPr lang="en-US" sz="1100" dirty="0">
                <a:hlinkClick r:id="rId3"/>
              </a:rPr>
              <a:t>https://ee.linkedin.com/posts/theo-borek-higgins_devops-api-devopslearn-activity-7028421145682944000-0YgL</a:t>
            </a:r>
            <a:r>
              <a:rPr lang="en-US" sz="1100" dirty="0"/>
              <a:t> </a:t>
            </a:r>
          </a:p>
        </p:txBody>
      </p:sp>
    </p:spTree>
    <p:extLst>
      <p:ext uri="{BB962C8B-B14F-4D97-AF65-F5344CB8AC3E}">
        <p14:creationId xmlns:p14="http://schemas.microsoft.com/office/powerpoint/2010/main" val="152777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80996-8C4A-57F1-F9E8-7A965C3741FD}"/>
              </a:ext>
            </a:extLst>
          </p:cNvPr>
          <p:cNvSpPr>
            <a:spLocks noGrp="1"/>
          </p:cNvSpPr>
          <p:nvPr>
            <p:ph type="title"/>
          </p:nvPr>
        </p:nvSpPr>
        <p:spPr/>
        <p:txBody>
          <a:bodyPr/>
          <a:lstStyle/>
          <a:p>
            <a:r>
              <a:rPr lang="en-US" dirty="0"/>
              <a:t>REST (Representational State Transfer)</a:t>
            </a:r>
          </a:p>
        </p:txBody>
      </p:sp>
      <p:sp>
        <p:nvSpPr>
          <p:cNvPr id="3" name="Content Placeholder 2">
            <a:extLst>
              <a:ext uri="{FF2B5EF4-FFF2-40B4-BE49-F238E27FC236}">
                <a16:creationId xmlns:a16="http://schemas.microsoft.com/office/drawing/2014/main" id="{1EC42EC8-BD6F-E7BA-7C0D-F122430F8259}"/>
              </a:ext>
            </a:extLst>
          </p:cNvPr>
          <p:cNvSpPr>
            <a:spLocks noGrp="1"/>
          </p:cNvSpPr>
          <p:nvPr>
            <p:ph idx="1"/>
          </p:nvPr>
        </p:nvSpPr>
        <p:spPr>
          <a:xfrm>
            <a:off x="345719" y="2092948"/>
            <a:ext cx="5550613" cy="4317280"/>
          </a:xfrm>
        </p:spPr>
        <p:txBody>
          <a:bodyPr/>
          <a:lstStyle/>
          <a:p>
            <a:r>
              <a:rPr lang="en-US" dirty="0"/>
              <a:t>What is REST?</a:t>
            </a:r>
          </a:p>
          <a:p>
            <a:pPr lvl="1"/>
            <a:r>
              <a:rPr lang="en-US" b="0" i="0" dirty="0">
                <a:solidFill>
                  <a:srgbClr val="3D3D4E"/>
                </a:solidFill>
                <a:effectLst/>
                <a:latin typeface="Droid Serif"/>
              </a:rPr>
              <a:t>an </a:t>
            </a:r>
            <a:r>
              <a:rPr lang="en-US" b="1" i="0" dirty="0">
                <a:solidFill>
                  <a:srgbClr val="3D3D4E"/>
                </a:solidFill>
                <a:effectLst/>
                <a:latin typeface="Droid Serif"/>
              </a:rPr>
              <a:t>architectural style </a:t>
            </a:r>
            <a:r>
              <a:rPr lang="en-US" b="0" i="0" dirty="0">
                <a:solidFill>
                  <a:srgbClr val="3D3D4E"/>
                </a:solidFill>
                <a:effectLst/>
                <a:latin typeface="Droid Serif"/>
              </a:rPr>
              <a:t>for creating web services.</a:t>
            </a:r>
          </a:p>
          <a:p>
            <a:pPr lvl="1"/>
            <a:r>
              <a:rPr lang="en-US" dirty="0">
                <a:solidFill>
                  <a:srgbClr val="3D3D4E"/>
                </a:solidFill>
                <a:latin typeface="Droid Serif"/>
              </a:rPr>
              <a:t>Introduced by Roy Fielding in 2000 in his now famous Doctoral dissertation.</a:t>
            </a:r>
          </a:p>
          <a:p>
            <a:pPr lvl="1"/>
            <a:r>
              <a:rPr lang="en-US" dirty="0">
                <a:solidFill>
                  <a:srgbClr val="3D3D4E"/>
                </a:solidFill>
                <a:latin typeface="Droid Serif"/>
              </a:rPr>
              <a:t>Arguably the most popular approach to creating Web APIs now.</a:t>
            </a:r>
            <a:endParaRPr lang="en-US" dirty="0"/>
          </a:p>
        </p:txBody>
      </p:sp>
      <p:pic>
        <p:nvPicPr>
          <p:cNvPr id="5" name="Picture 4" descr="Logo&#10;&#10;Description automatically generated with medium confidence">
            <a:extLst>
              <a:ext uri="{FF2B5EF4-FFF2-40B4-BE49-F238E27FC236}">
                <a16:creationId xmlns:a16="http://schemas.microsoft.com/office/drawing/2014/main" id="{33E2E879-E189-CBB7-C569-45927BE0C13C}"/>
              </a:ext>
            </a:extLst>
          </p:cNvPr>
          <p:cNvPicPr>
            <a:picLocks noChangeAspect="1"/>
          </p:cNvPicPr>
          <p:nvPr/>
        </p:nvPicPr>
        <p:blipFill>
          <a:blip r:embed="rId2"/>
          <a:stretch>
            <a:fillRect/>
          </a:stretch>
        </p:blipFill>
        <p:spPr>
          <a:xfrm>
            <a:off x="6295669" y="2455824"/>
            <a:ext cx="5042979" cy="2865330"/>
          </a:xfrm>
          <a:prstGeom prst="rect">
            <a:avLst/>
          </a:prstGeom>
        </p:spPr>
      </p:pic>
      <p:sp>
        <p:nvSpPr>
          <p:cNvPr id="7" name="TextBox 6">
            <a:extLst>
              <a:ext uri="{FF2B5EF4-FFF2-40B4-BE49-F238E27FC236}">
                <a16:creationId xmlns:a16="http://schemas.microsoft.com/office/drawing/2014/main" id="{1B18D2C8-C467-6717-3506-2AC4653A29F9}"/>
              </a:ext>
            </a:extLst>
          </p:cNvPr>
          <p:cNvSpPr txBox="1"/>
          <p:nvPr/>
        </p:nvSpPr>
        <p:spPr>
          <a:xfrm>
            <a:off x="6023507" y="4939646"/>
            <a:ext cx="5587301" cy="261610"/>
          </a:xfrm>
          <a:prstGeom prst="rect">
            <a:avLst/>
          </a:prstGeom>
          <a:noFill/>
        </p:spPr>
        <p:txBody>
          <a:bodyPr wrap="square" rtlCol="0">
            <a:spAutoFit/>
          </a:bodyPr>
          <a:lstStyle/>
          <a:p>
            <a:pPr algn="ctr"/>
            <a:r>
              <a:rPr lang="en-US" sz="1100" dirty="0"/>
              <a:t>Source: </a:t>
            </a:r>
            <a:r>
              <a:rPr lang="en-US" sz="1100" dirty="0">
                <a:hlinkClick r:id="rId3"/>
              </a:rPr>
              <a:t>https://medium.com/@liams_o/15-fundamental-tips-on-rest-api-design-9a05bcd42920</a:t>
            </a:r>
            <a:r>
              <a:rPr lang="en-US" sz="1100" dirty="0"/>
              <a:t> </a:t>
            </a:r>
          </a:p>
        </p:txBody>
      </p:sp>
    </p:spTree>
    <p:extLst>
      <p:ext uri="{BB962C8B-B14F-4D97-AF65-F5344CB8AC3E}">
        <p14:creationId xmlns:p14="http://schemas.microsoft.com/office/powerpoint/2010/main" val="395208629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{8F0E8772-A232-48E1-8BED-7A76555C13B6}tf56390039_win32</Template>
  <TotalTime>2970</TotalTime>
  <Words>2016</Words>
  <Application>Microsoft Office PowerPoint</Application>
  <PresentationFormat>Widescreen</PresentationFormat>
  <Paragraphs>227</Paragraphs>
  <Slides>36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Calibri</vt:lpstr>
      <vt:lpstr>Droid Serif</vt:lpstr>
      <vt:lpstr>Gill Sans MT</vt:lpstr>
      <vt:lpstr>Segoe UI</vt:lpstr>
      <vt:lpstr>Wingdings 2</vt:lpstr>
      <vt:lpstr>Dividend</vt:lpstr>
      <vt:lpstr>REST APIs</vt:lpstr>
      <vt:lpstr>Learning outcomes</vt:lpstr>
      <vt:lpstr>Contents</vt:lpstr>
      <vt:lpstr>Consuming web resources - Human vs. programs</vt:lpstr>
      <vt:lpstr>Consuming web resources - Human vs. programs</vt:lpstr>
      <vt:lpstr>Application Programming Interface (API)</vt:lpstr>
      <vt:lpstr>Application Programming Interface (API)</vt:lpstr>
      <vt:lpstr>Application Programming Interface (API)</vt:lpstr>
      <vt:lpstr>REST (Representational State Transfer)</vt:lpstr>
      <vt:lpstr>REST (Representational State Transfer)</vt:lpstr>
      <vt:lpstr>REST (Representational State Transfer)</vt:lpstr>
      <vt:lpstr>REST (Representational State Transfer)</vt:lpstr>
      <vt:lpstr>REST (Representational State Transfer)</vt:lpstr>
      <vt:lpstr>REST (Representational State Transfer)</vt:lpstr>
      <vt:lpstr>REST: Six architectural constraints</vt:lpstr>
      <vt:lpstr>REST: Six architectural constraints</vt:lpstr>
      <vt:lpstr>REST: Six architectural constraints</vt:lpstr>
      <vt:lpstr>REST: Six architectural constraints</vt:lpstr>
      <vt:lpstr>REST: Six architectural constraints</vt:lpstr>
      <vt:lpstr>REST: Six architectural constraints</vt:lpstr>
      <vt:lpstr>REST: Six architectural constraints</vt:lpstr>
      <vt:lpstr>REST: Six architectural constraints</vt:lpstr>
      <vt:lpstr>REST: Six architectural constraints</vt:lpstr>
      <vt:lpstr>REST: Six architectural constraints</vt:lpstr>
      <vt:lpstr>True REST vs. RPC (Remote Procedure Calls)</vt:lpstr>
      <vt:lpstr>True REST vs. RPC (Remote Procedure Calls)</vt:lpstr>
      <vt:lpstr>Richardson Maturity Model</vt:lpstr>
      <vt:lpstr>Richardson Maturity Model</vt:lpstr>
      <vt:lpstr>Some Facilitators of REST</vt:lpstr>
      <vt:lpstr>Some Facilitators of REST</vt:lpstr>
      <vt:lpstr>Some Facilitators of REST</vt:lpstr>
      <vt:lpstr>Some Best practices</vt:lpstr>
      <vt:lpstr>More Best Practices</vt:lpstr>
      <vt:lpstr>Summary</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PAF</dc:title>
  <dc:creator>Vishan Jayasinghearachchi</dc:creator>
  <cp:lastModifiedBy>Vishan Jayasinghearachchi</cp:lastModifiedBy>
  <cp:revision>1</cp:revision>
  <dcterms:created xsi:type="dcterms:W3CDTF">2023-02-05T11:58:26Z</dcterms:created>
  <dcterms:modified xsi:type="dcterms:W3CDTF">2023-03-18T11:48:08Z</dcterms:modified>
</cp:coreProperties>
</file>