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1" r:id="rId3"/>
    <p:sldId id="316" r:id="rId4"/>
    <p:sldId id="347" r:id="rId5"/>
    <p:sldId id="349" r:id="rId6"/>
    <p:sldId id="346" r:id="rId7"/>
    <p:sldId id="348" r:id="rId8"/>
    <p:sldId id="350" r:id="rId9"/>
    <p:sldId id="351" r:id="rId10"/>
    <p:sldId id="353" r:id="rId11"/>
    <p:sldId id="352" r:id="rId12"/>
    <p:sldId id="355" r:id="rId13"/>
    <p:sldId id="356" r:id="rId14"/>
    <p:sldId id="357" r:id="rId15"/>
    <p:sldId id="358" r:id="rId16"/>
    <p:sldId id="360" r:id="rId17"/>
    <p:sldId id="361" r:id="rId18"/>
    <p:sldId id="354" r:id="rId19"/>
    <p:sldId id="363" r:id="rId20"/>
    <p:sldId id="362" r:id="rId21"/>
    <p:sldId id="364" r:id="rId22"/>
    <p:sldId id="365" r:id="rId23"/>
    <p:sldId id="367" r:id="rId24"/>
    <p:sldId id="368" r:id="rId25"/>
    <p:sldId id="370" r:id="rId26"/>
    <p:sldId id="369" r:id="rId27"/>
    <p:sldId id="372" r:id="rId28"/>
    <p:sldId id="366" r:id="rId29"/>
    <p:sldId id="371" r:id="rId30"/>
    <p:sldId id="31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08382-4D7A-494C-9776-17A0E1107D9E}" v="21" dt="2023-03-20T05:18:17.434"/>
    <p1510:client id="{CA517AED-DC91-488E-9F7F-3260C8ED5DBC}" v="206" dt="2023-03-20T02:22:28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6683" autoAdjust="0"/>
  </p:normalViewPr>
  <p:slideViewPr>
    <p:cSldViewPr snapToGrid="0">
      <p:cViewPr varScale="1">
        <p:scale>
          <a:sx n="74" d="100"/>
          <a:sy n="74" d="100"/>
        </p:scale>
        <p:origin x="10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n Jayasinghearachchi" userId="e0f191b0-af06-4f5a-b353-a7a1de994339" providerId="ADAL" clId="{A5C4D837-AB6B-48A5-B1EF-7C7D5D8CE5C8}"/>
    <pc:docChg chg="undo redo custSel addSld delSld modSld sldOrd">
      <pc:chgData name="Vishan Jayasinghearachchi" userId="e0f191b0-af06-4f5a-b353-a7a1de994339" providerId="ADAL" clId="{A5C4D837-AB6B-48A5-B1EF-7C7D5D8CE5C8}" dt="2023-02-12T15:07:45.775" v="13484" actId="113"/>
      <pc:docMkLst>
        <pc:docMk/>
      </pc:docMkLst>
      <pc:sldChg chg="modSp mod">
        <pc:chgData name="Vishan Jayasinghearachchi" userId="e0f191b0-af06-4f5a-b353-a7a1de994339" providerId="ADAL" clId="{A5C4D837-AB6B-48A5-B1EF-7C7D5D8CE5C8}" dt="2023-02-08T06:34:59.798" v="68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C4D837-AB6B-48A5-B1EF-7C7D5D8CE5C8}" dt="2023-02-08T06:34:59.798" v="68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A5C4D837-AB6B-48A5-B1EF-7C7D5D8CE5C8}" dt="2023-02-12T15:04:47.793" v="13177" actId="20577"/>
        <pc:sldMkLst>
          <pc:docMk/>
          <pc:sldMk cId="2444170074" sldId="261"/>
        </pc:sldMkLst>
        <pc:spChg chg="mod">
          <ac:chgData name="Vishan Jayasinghearachchi" userId="e0f191b0-af06-4f5a-b353-a7a1de994339" providerId="ADAL" clId="{A5C4D837-AB6B-48A5-B1EF-7C7D5D8CE5C8}" dt="2023-02-12T15:04:47.793" v="13177" actId="20577"/>
          <ac:spMkLst>
            <pc:docMk/>
            <pc:sldMk cId="2444170074" sldId="261"/>
            <ac:spMk id="3" creationId="{FB3754EE-E650-F96A-F672-26E12BA755EB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224897766" sldId="263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569655874" sldId="26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4225293806" sldId="266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104010762" sldId="267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756058968" sldId="268"/>
        </pc:sldMkLst>
      </pc:sldChg>
      <pc:sldChg chg="modSp mod">
        <pc:chgData name="Vishan Jayasinghearachchi" userId="e0f191b0-af06-4f5a-b353-a7a1de994339" providerId="ADAL" clId="{A5C4D837-AB6B-48A5-B1EF-7C7D5D8CE5C8}" dt="2023-02-12T13:43:39.891" v="9860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A5C4D837-AB6B-48A5-B1EF-7C7D5D8CE5C8}" dt="2023-02-12T13:43:39.891" v="9860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846631712" sldId="270"/>
        </pc:sldMkLst>
      </pc:sldChg>
      <pc:sldChg chg="addSp delSp modSp new mod ord">
        <pc:chgData name="Vishan Jayasinghearachchi" userId="e0f191b0-af06-4f5a-b353-a7a1de994339" providerId="ADAL" clId="{A5C4D837-AB6B-48A5-B1EF-7C7D5D8CE5C8}" dt="2023-02-12T12:46:10.578" v="7463"/>
        <pc:sldMkLst>
          <pc:docMk/>
          <pc:sldMk cId="4216036728" sldId="270"/>
        </pc:sldMkLst>
        <pc:spChg chg="mod">
          <ac:chgData name="Vishan Jayasinghearachchi" userId="e0f191b0-af06-4f5a-b353-a7a1de994339" providerId="ADAL" clId="{A5C4D837-AB6B-48A5-B1EF-7C7D5D8CE5C8}" dt="2023-02-12T12:46:10.578" v="7463"/>
          <ac:spMkLst>
            <pc:docMk/>
            <pc:sldMk cId="4216036728" sldId="270"/>
            <ac:spMk id="2" creationId="{98CA6538-E118-4023-0E92-9039123951F3}"/>
          </ac:spMkLst>
        </pc:spChg>
        <pc:spChg chg="del">
          <ac:chgData name="Vishan Jayasinghearachchi" userId="e0f191b0-af06-4f5a-b353-a7a1de994339" providerId="ADAL" clId="{A5C4D837-AB6B-48A5-B1EF-7C7D5D8CE5C8}" dt="2023-02-08T14:02:58.699" v="442" actId="931"/>
          <ac:spMkLst>
            <pc:docMk/>
            <pc:sldMk cId="4216036728" sldId="270"/>
            <ac:spMk id="3" creationId="{713057CA-A5AE-533A-3836-8E4B95F7224E}"/>
          </ac:spMkLst>
        </pc:spChg>
        <pc:spChg chg="add mod">
          <ac:chgData name="Vishan Jayasinghearachchi" userId="e0f191b0-af06-4f5a-b353-a7a1de994339" providerId="ADAL" clId="{A5C4D837-AB6B-48A5-B1EF-7C7D5D8CE5C8}" dt="2023-02-08T14:22:14.402" v="586" actId="122"/>
          <ac:spMkLst>
            <pc:docMk/>
            <pc:sldMk cId="4216036728" sldId="270"/>
            <ac:spMk id="6" creationId="{5DB082A9-35E5-193F-F967-A07C0A75AF8B}"/>
          </ac:spMkLst>
        </pc:spChg>
        <pc:picChg chg="add mod">
          <ac:chgData name="Vishan Jayasinghearachchi" userId="e0f191b0-af06-4f5a-b353-a7a1de994339" providerId="ADAL" clId="{A5C4D837-AB6B-48A5-B1EF-7C7D5D8CE5C8}" dt="2023-02-08T14:03:14.634" v="447" actId="1076"/>
          <ac:picMkLst>
            <pc:docMk/>
            <pc:sldMk cId="4216036728" sldId="270"/>
            <ac:picMk id="5" creationId="{A6264213-1B8C-9F0B-D863-F0BB7CFE1822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0:23:23.291" v="2848" actId="20577"/>
        <pc:sldMkLst>
          <pc:docMk/>
          <pc:sldMk cId="3203381061" sldId="271"/>
        </pc:sldMkLst>
        <pc:spChg chg="mod">
          <ac:chgData name="Vishan Jayasinghearachchi" userId="e0f191b0-af06-4f5a-b353-a7a1de994339" providerId="ADAL" clId="{A5C4D837-AB6B-48A5-B1EF-7C7D5D8CE5C8}" dt="2023-02-12T10:23:23.291" v="2848" actId="20577"/>
          <ac:spMkLst>
            <pc:docMk/>
            <pc:sldMk cId="3203381061" sldId="271"/>
            <ac:spMk id="2" creationId="{98CA6538-E118-4023-0E92-9039123951F3}"/>
          </ac:spMkLst>
        </pc:spChg>
        <pc:spChg chg="add mod">
          <ac:chgData name="Vishan Jayasinghearachchi" userId="e0f191b0-af06-4f5a-b353-a7a1de994339" providerId="ADAL" clId="{A5C4D837-AB6B-48A5-B1EF-7C7D5D8CE5C8}" dt="2023-02-08T14:30:19.678" v="914" actId="6549"/>
          <ac:spMkLst>
            <pc:docMk/>
            <pc:sldMk cId="3203381061" sldId="271"/>
            <ac:spMk id="4" creationId="{96BCADDE-9ABB-9ABA-C50C-EF0FB048ADA3}"/>
          </ac:spMkLst>
        </pc:spChg>
        <pc:spChg chg="del mod">
          <ac:chgData name="Vishan Jayasinghearachchi" userId="e0f191b0-af06-4f5a-b353-a7a1de994339" providerId="ADAL" clId="{A5C4D837-AB6B-48A5-B1EF-7C7D5D8CE5C8}" dt="2023-02-08T14:06:40.421" v="482" actId="478"/>
          <ac:spMkLst>
            <pc:docMk/>
            <pc:sldMk cId="3203381061" sldId="271"/>
            <ac:spMk id="6" creationId="{5DB082A9-35E5-193F-F967-A07C0A75AF8B}"/>
          </ac:spMkLst>
        </pc:spChg>
        <pc:picChg chg="del">
          <ac:chgData name="Vishan Jayasinghearachchi" userId="e0f191b0-af06-4f5a-b353-a7a1de994339" providerId="ADAL" clId="{A5C4D837-AB6B-48A5-B1EF-7C7D5D8CE5C8}" dt="2023-02-08T14:06:35.923" v="480" actId="478"/>
          <ac:picMkLst>
            <pc:docMk/>
            <pc:sldMk cId="3203381061" sldId="271"/>
            <ac:picMk id="5" creationId="{A6264213-1B8C-9F0B-D863-F0BB7CFE1822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217663226" sldId="271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858368656" sldId="272"/>
        </pc:sldMkLst>
      </pc:sldChg>
      <pc:sldChg chg="addSp delSp modSp new del mod">
        <pc:chgData name="Vishan Jayasinghearachchi" userId="e0f191b0-af06-4f5a-b353-a7a1de994339" providerId="ADAL" clId="{A5C4D837-AB6B-48A5-B1EF-7C7D5D8CE5C8}" dt="2023-02-08T14:28:52.392" v="908" actId="2696"/>
        <pc:sldMkLst>
          <pc:docMk/>
          <pc:sldMk cId="4143689931" sldId="272"/>
        </pc:sldMkLst>
        <pc:spChg chg="mod">
          <ac:chgData name="Vishan Jayasinghearachchi" userId="e0f191b0-af06-4f5a-b353-a7a1de994339" providerId="ADAL" clId="{A5C4D837-AB6B-48A5-B1EF-7C7D5D8CE5C8}" dt="2023-02-08T14:21:25.224" v="575"/>
          <ac:spMkLst>
            <pc:docMk/>
            <pc:sldMk cId="4143689931" sldId="272"/>
            <ac:spMk id="2" creationId="{006A1BC1-C633-4EAB-A7BB-4B6CE3E9FB12}"/>
          </ac:spMkLst>
        </pc:spChg>
        <pc:spChg chg="del">
          <ac:chgData name="Vishan Jayasinghearachchi" userId="e0f191b0-af06-4f5a-b353-a7a1de994339" providerId="ADAL" clId="{A5C4D837-AB6B-48A5-B1EF-7C7D5D8CE5C8}" dt="2023-02-08T14:21:40.302" v="576" actId="931"/>
          <ac:spMkLst>
            <pc:docMk/>
            <pc:sldMk cId="4143689931" sldId="272"/>
            <ac:spMk id="3" creationId="{9F769968-55BE-8741-CEBB-218065EE5D01}"/>
          </ac:spMkLst>
        </pc:spChg>
        <pc:spChg chg="add del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6" creationId="{1FF732D8-D1AD-C43B-56B9-B2DBFF2ED358}"/>
          </ac:spMkLst>
        </pc:spChg>
        <pc:spChg chg="add del">
          <ac:chgData name="Vishan Jayasinghearachchi" userId="e0f191b0-af06-4f5a-b353-a7a1de994339" providerId="ADAL" clId="{A5C4D837-AB6B-48A5-B1EF-7C7D5D8CE5C8}" dt="2023-02-08T14:28:28.707" v="901" actId="22"/>
          <ac:spMkLst>
            <pc:docMk/>
            <pc:sldMk cId="4143689931" sldId="272"/>
            <ac:spMk id="8" creationId="{DC5500D1-26F4-ECF1-6BD1-3EB916E57E9B}"/>
          </ac:spMkLst>
        </pc:spChg>
        <pc:spChg chg="add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10" creationId="{356A39F9-E67A-FE5F-5537-1C132AEBEB2B}"/>
          </ac:spMkLst>
        </pc:spChg>
        <pc:picChg chg="add del mod">
          <ac:chgData name="Vishan Jayasinghearachchi" userId="e0f191b0-af06-4f5a-b353-a7a1de994339" providerId="ADAL" clId="{A5C4D837-AB6B-48A5-B1EF-7C7D5D8CE5C8}" dt="2023-02-08T14:28:36.502" v="903" actId="21"/>
          <ac:picMkLst>
            <pc:docMk/>
            <pc:sldMk cId="4143689931" sldId="272"/>
            <ac:picMk id="5" creationId="{BAB7C8D0-ED16-C599-BED4-6A13C172090A}"/>
          </ac:picMkLst>
        </pc:picChg>
      </pc:sldChg>
      <pc:sldChg chg="addSp modSp new mod modAnim">
        <pc:chgData name="Vishan Jayasinghearachchi" userId="e0f191b0-af06-4f5a-b353-a7a1de994339" providerId="ADAL" clId="{A5C4D837-AB6B-48A5-B1EF-7C7D5D8CE5C8}" dt="2023-02-12T12:46:13.283" v="7464"/>
        <pc:sldMkLst>
          <pc:docMk/>
          <pc:sldMk cId="946940028" sldId="273"/>
        </pc:sldMkLst>
        <pc:spChg chg="mod">
          <ac:chgData name="Vishan Jayasinghearachchi" userId="e0f191b0-af06-4f5a-b353-a7a1de994339" providerId="ADAL" clId="{A5C4D837-AB6B-48A5-B1EF-7C7D5D8CE5C8}" dt="2023-02-12T12:46:13.283" v="7464"/>
          <ac:spMkLst>
            <pc:docMk/>
            <pc:sldMk cId="946940028" sldId="273"/>
            <ac:spMk id="2" creationId="{522E01BC-4B36-9C24-08CD-7B094923829C}"/>
          </ac:spMkLst>
        </pc:spChg>
        <pc:spChg chg="mod">
          <ac:chgData name="Vishan Jayasinghearachchi" userId="e0f191b0-af06-4f5a-b353-a7a1de994339" providerId="ADAL" clId="{A5C4D837-AB6B-48A5-B1EF-7C7D5D8CE5C8}" dt="2023-02-12T12:10:46.674" v="6124" actId="20577"/>
          <ac:spMkLst>
            <pc:docMk/>
            <pc:sldMk cId="946940028" sldId="273"/>
            <ac:spMk id="3" creationId="{E5B73A78-DBAB-A771-1F8D-7240C50BE09C}"/>
          </ac:spMkLst>
        </pc:spChg>
        <pc:spChg chg="add mod">
          <ac:chgData name="Vishan Jayasinghearachchi" userId="e0f191b0-af06-4f5a-b353-a7a1de994339" providerId="ADAL" clId="{A5C4D837-AB6B-48A5-B1EF-7C7D5D8CE5C8}" dt="2023-02-08T14:28:48.462" v="907" actId="1076"/>
          <ac:spMkLst>
            <pc:docMk/>
            <pc:sldMk cId="946940028" sldId="273"/>
            <ac:spMk id="5" creationId="{717F8F6A-23AF-A1A9-B0D0-DDFF20EA3B65}"/>
          </ac:spMkLst>
        </pc:spChg>
        <pc:picChg chg="add mod">
          <ac:chgData name="Vishan Jayasinghearachchi" userId="e0f191b0-af06-4f5a-b353-a7a1de994339" providerId="ADAL" clId="{A5C4D837-AB6B-48A5-B1EF-7C7D5D8CE5C8}" dt="2023-02-12T12:10:23.476" v="6105" actId="1076"/>
          <ac:picMkLst>
            <pc:docMk/>
            <pc:sldMk cId="946940028" sldId="273"/>
            <ac:picMk id="4" creationId="{0AE83296-A58E-88F9-CB1A-300C108FCA68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153536081" sldId="273"/>
        </pc:sldMkLst>
      </pc:sldChg>
      <pc:sldChg chg="modSp new del mod">
        <pc:chgData name="Vishan Jayasinghearachchi" userId="e0f191b0-af06-4f5a-b353-a7a1de994339" providerId="ADAL" clId="{A5C4D837-AB6B-48A5-B1EF-7C7D5D8CE5C8}" dt="2023-02-12T10:27:50.807" v="2871" actId="2696"/>
        <pc:sldMkLst>
          <pc:docMk/>
          <pc:sldMk cId="1030608044" sldId="274"/>
        </pc:sldMkLst>
        <pc:spChg chg="mod">
          <ac:chgData name="Vishan Jayasinghearachchi" userId="e0f191b0-af06-4f5a-b353-a7a1de994339" providerId="ADAL" clId="{A5C4D837-AB6B-48A5-B1EF-7C7D5D8CE5C8}" dt="2023-02-09T05:42:01.496" v="1930" actId="20577"/>
          <ac:spMkLst>
            <pc:docMk/>
            <pc:sldMk cId="1030608044" sldId="274"/>
            <ac:spMk id="2" creationId="{E97A25CF-611F-A986-8AFB-533A9A3FF5C1}"/>
          </ac:spMkLst>
        </pc:spChg>
        <pc:spChg chg="mod">
          <ac:chgData name="Vishan Jayasinghearachchi" userId="e0f191b0-af06-4f5a-b353-a7a1de994339" providerId="ADAL" clId="{A5C4D837-AB6B-48A5-B1EF-7C7D5D8CE5C8}" dt="2023-02-08T15:00:08.920" v="1240" actId="20577"/>
          <ac:spMkLst>
            <pc:docMk/>
            <pc:sldMk cId="1030608044" sldId="274"/>
            <ac:spMk id="3" creationId="{D4EB5FFE-B3E0-7A88-1818-36B1CF41A987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671975774" sldId="27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082531091" sldId="275"/>
        </pc:sldMkLst>
      </pc:sldChg>
      <pc:sldChg chg="modSp new mod">
        <pc:chgData name="Vishan Jayasinghearachchi" userId="e0f191b0-af06-4f5a-b353-a7a1de994339" providerId="ADAL" clId="{A5C4D837-AB6B-48A5-B1EF-7C7D5D8CE5C8}" dt="2023-02-12T13:47:20.590" v="10006" actId="20577"/>
        <pc:sldMkLst>
          <pc:docMk/>
          <pc:sldMk cId="2650162272" sldId="275"/>
        </pc:sldMkLst>
        <pc:spChg chg="mod">
          <ac:chgData name="Vishan Jayasinghearachchi" userId="e0f191b0-af06-4f5a-b353-a7a1de994339" providerId="ADAL" clId="{A5C4D837-AB6B-48A5-B1EF-7C7D5D8CE5C8}" dt="2023-02-12T13:38:21.790" v="9716" actId="20577"/>
          <ac:spMkLst>
            <pc:docMk/>
            <pc:sldMk cId="2650162272" sldId="275"/>
            <ac:spMk id="2" creationId="{DC76AD17-A6B1-8192-3CB0-43400D5FC1CA}"/>
          </ac:spMkLst>
        </pc:spChg>
        <pc:spChg chg="mod">
          <ac:chgData name="Vishan Jayasinghearachchi" userId="e0f191b0-af06-4f5a-b353-a7a1de994339" providerId="ADAL" clId="{A5C4D837-AB6B-48A5-B1EF-7C7D5D8CE5C8}" dt="2023-02-12T13:47:20.590" v="10006" actId="20577"/>
          <ac:spMkLst>
            <pc:docMk/>
            <pc:sldMk cId="2650162272" sldId="275"/>
            <ac:spMk id="3" creationId="{E18153CB-9456-5280-0F59-0C6558BC0A59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1:54:50.983" v="5351" actId="113"/>
        <pc:sldMkLst>
          <pc:docMk/>
          <pc:sldMk cId="537205083" sldId="276"/>
        </pc:sldMkLst>
        <pc:spChg chg="mod">
          <ac:chgData name="Vishan Jayasinghearachchi" userId="e0f191b0-af06-4f5a-b353-a7a1de994339" providerId="ADAL" clId="{A5C4D837-AB6B-48A5-B1EF-7C7D5D8CE5C8}" dt="2023-02-12T11:51:30.380" v="4984"/>
          <ac:spMkLst>
            <pc:docMk/>
            <pc:sldMk cId="537205083" sldId="276"/>
            <ac:spMk id="2" creationId="{884E730C-6410-FC60-80F2-C9AEA2136657}"/>
          </ac:spMkLst>
        </pc:spChg>
        <pc:spChg chg="mod">
          <ac:chgData name="Vishan Jayasinghearachchi" userId="e0f191b0-af06-4f5a-b353-a7a1de994339" providerId="ADAL" clId="{A5C4D837-AB6B-48A5-B1EF-7C7D5D8CE5C8}" dt="2023-02-12T11:54:50.983" v="5351" actId="113"/>
          <ac:spMkLst>
            <pc:docMk/>
            <pc:sldMk cId="537205083" sldId="276"/>
            <ac:spMk id="3" creationId="{6874CCCA-047C-B2FB-D94B-5F6370003D0E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5:04:55.826" v="13183" actId="20577"/>
        <pc:sldMkLst>
          <pc:docMk/>
          <pc:sldMk cId="2883506970" sldId="277"/>
        </pc:sldMkLst>
        <pc:spChg chg="mod">
          <ac:chgData name="Vishan Jayasinghearachchi" userId="e0f191b0-af06-4f5a-b353-a7a1de994339" providerId="ADAL" clId="{A5C4D837-AB6B-48A5-B1EF-7C7D5D8CE5C8}" dt="2023-02-12T15:04:55.826" v="13183" actId="20577"/>
          <ac:spMkLst>
            <pc:docMk/>
            <pc:sldMk cId="2883506970" sldId="277"/>
            <ac:spMk id="2" creationId="{0CEDD415-4B2B-6FC0-88B9-86E9BD5064F6}"/>
          </ac:spMkLst>
        </pc:spChg>
        <pc:spChg chg="mod">
          <ac:chgData name="Vishan Jayasinghearachchi" userId="e0f191b0-af06-4f5a-b353-a7a1de994339" providerId="ADAL" clId="{A5C4D837-AB6B-48A5-B1EF-7C7D5D8CE5C8}" dt="2023-02-12T14:24:52.506" v="11821" actId="113"/>
          <ac:spMkLst>
            <pc:docMk/>
            <pc:sldMk cId="2883506970" sldId="277"/>
            <ac:spMk id="3" creationId="{9CFCF008-541B-613C-5F4F-F761A9B3B653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7:54.633" v="12882" actId="2696"/>
        <pc:sldMkLst>
          <pc:docMk/>
          <pc:sldMk cId="1465724075" sldId="278"/>
        </pc:sldMkLst>
        <pc:spChg chg="add del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3" creationId="{15779C3B-B5AA-FE87-5CFB-D92FEE6422CF}"/>
          </ac:spMkLst>
        </pc:spChg>
        <pc:spChg chg="add del mod">
          <ac:chgData name="Vishan Jayasinghearachchi" userId="e0f191b0-af06-4f5a-b353-a7a1de994339" providerId="ADAL" clId="{A5C4D837-AB6B-48A5-B1EF-7C7D5D8CE5C8}" dt="2023-02-08T15:06:35.738" v="1830"/>
          <ac:spMkLst>
            <pc:docMk/>
            <pc:sldMk cId="1465724075" sldId="278"/>
            <ac:spMk id="4" creationId="{0E7F79C1-F753-870D-3A76-E6277E54C036}"/>
          </ac:spMkLst>
        </pc:spChg>
        <pc:spChg chg="add mod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5" creationId="{48F87D7D-8DF3-BE0D-DB5E-B12E9B79D744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8:28.687" v="12887" actId="2696"/>
        <pc:sldMkLst>
          <pc:docMk/>
          <pc:sldMk cId="3263603607" sldId="279"/>
        </pc:sldMkLst>
        <pc:spChg chg="del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3" creationId="{F8B917A3-46EB-954C-BE08-E824B9AC3787}"/>
          </ac:spMkLst>
        </pc:spChg>
        <pc:spChg chg="add mod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4" creationId="{CD3C3E3C-DA89-EA19-7A67-0482F98F6F05}"/>
          </ac:spMkLst>
        </pc:spChg>
      </pc:sldChg>
      <pc:sldChg chg="addSp delSp modSp new del mod">
        <pc:chgData name="Vishan Jayasinghearachchi" userId="e0f191b0-af06-4f5a-b353-a7a1de994339" providerId="ADAL" clId="{A5C4D837-AB6B-48A5-B1EF-7C7D5D8CE5C8}" dt="2023-02-12T14:48:26.050" v="12886" actId="2696"/>
        <pc:sldMkLst>
          <pc:docMk/>
          <pc:sldMk cId="1654727588" sldId="280"/>
        </pc:sldMkLst>
        <pc:spChg chg="del">
          <ac:chgData name="Vishan Jayasinghearachchi" userId="e0f191b0-af06-4f5a-b353-a7a1de994339" providerId="ADAL" clId="{A5C4D837-AB6B-48A5-B1EF-7C7D5D8CE5C8}" dt="2023-02-08T15:07:01.574" v="1835"/>
          <ac:spMkLst>
            <pc:docMk/>
            <pc:sldMk cId="1654727588" sldId="280"/>
            <ac:spMk id="3" creationId="{2B9BBB0A-A8DC-173D-DFA9-4562897487EE}"/>
          </ac:spMkLst>
        </pc:spChg>
        <pc:spChg chg="add mod">
          <ac:chgData name="Vishan Jayasinghearachchi" userId="e0f191b0-af06-4f5a-b353-a7a1de994339" providerId="ADAL" clId="{A5C4D837-AB6B-48A5-B1EF-7C7D5D8CE5C8}" dt="2023-02-12T13:51:02.655" v="10017" actId="21"/>
          <ac:spMkLst>
            <pc:docMk/>
            <pc:sldMk cId="1654727588" sldId="280"/>
            <ac:spMk id="4" creationId="{B8A4E075-F0A2-B747-59FD-FCB0DC3E4478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4:48:21.131" v="12885" actId="15"/>
        <pc:sldMkLst>
          <pc:docMk/>
          <pc:sldMk cId="2155216814" sldId="281"/>
        </pc:sldMkLst>
        <pc:spChg chg="mod">
          <ac:chgData name="Vishan Jayasinghearachchi" userId="e0f191b0-af06-4f5a-b353-a7a1de994339" providerId="ADAL" clId="{A5C4D837-AB6B-48A5-B1EF-7C7D5D8CE5C8}" dt="2023-02-12T13:52:43.365" v="10100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A5C4D837-AB6B-48A5-B1EF-7C7D5D8CE5C8}" dt="2023-02-12T14:48:21.131" v="12885" actId="15"/>
          <ac:spMkLst>
            <pc:docMk/>
            <pc:sldMk cId="2155216814" sldId="281"/>
            <ac:spMk id="3" creationId="{FB1804DF-E7E0-3DBE-DCC1-CF2BE2CD3570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1:11.151" v="3490" actId="20577"/>
        <pc:sldMkLst>
          <pc:docMk/>
          <pc:sldMk cId="2257986818" sldId="282"/>
        </pc:sldMkLst>
        <pc:spChg chg="mod">
          <ac:chgData name="Vishan Jayasinghearachchi" userId="e0f191b0-af06-4f5a-b353-a7a1de994339" providerId="ADAL" clId="{A5C4D837-AB6B-48A5-B1EF-7C7D5D8CE5C8}" dt="2023-02-09T05:42:11.811" v="1931"/>
          <ac:spMkLst>
            <pc:docMk/>
            <pc:sldMk cId="2257986818" sldId="282"/>
            <ac:spMk id="2" creationId="{F80EE6D2-ACB8-17DF-E353-E1E6E66A0BC5}"/>
          </ac:spMkLst>
        </pc:spChg>
        <pc:spChg chg="mod">
          <ac:chgData name="Vishan Jayasinghearachchi" userId="e0f191b0-af06-4f5a-b353-a7a1de994339" providerId="ADAL" clId="{A5C4D837-AB6B-48A5-B1EF-7C7D5D8CE5C8}" dt="2023-02-12T11:01:11.151" v="3490" actId="20577"/>
          <ac:spMkLst>
            <pc:docMk/>
            <pc:sldMk cId="2257986818" sldId="282"/>
            <ac:spMk id="3" creationId="{5AEBAC4A-AB95-3F19-087F-18035EE04715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2:27.339" v="3689" actId="20577"/>
        <pc:sldMkLst>
          <pc:docMk/>
          <pc:sldMk cId="2706330878" sldId="283"/>
        </pc:sldMkLst>
        <pc:spChg chg="mod">
          <ac:chgData name="Vishan Jayasinghearachchi" userId="e0f191b0-af06-4f5a-b353-a7a1de994339" providerId="ADAL" clId="{A5C4D837-AB6B-48A5-B1EF-7C7D5D8CE5C8}" dt="2023-02-09T06:34:00.566" v="2841"/>
          <ac:spMkLst>
            <pc:docMk/>
            <pc:sldMk cId="2706330878" sldId="283"/>
            <ac:spMk id="2" creationId="{CFF09350-ADC9-C6B7-C3E7-BC3F560D67D1}"/>
          </ac:spMkLst>
        </pc:spChg>
        <pc:spChg chg="mod">
          <ac:chgData name="Vishan Jayasinghearachchi" userId="e0f191b0-af06-4f5a-b353-a7a1de994339" providerId="ADAL" clId="{A5C4D837-AB6B-48A5-B1EF-7C7D5D8CE5C8}" dt="2023-02-12T11:02:27.339" v="3689" actId="20577"/>
          <ac:spMkLst>
            <pc:docMk/>
            <pc:sldMk cId="2706330878" sldId="283"/>
            <ac:spMk id="3" creationId="{77712DAA-4ACA-0BC6-0424-BE54D40BC0DD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5:53.219" v="4154"/>
        <pc:sldMkLst>
          <pc:docMk/>
          <pc:sldMk cId="2397358037" sldId="284"/>
        </pc:sldMkLst>
        <pc:spChg chg="mod">
          <ac:chgData name="Vishan Jayasinghearachchi" userId="e0f191b0-af06-4f5a-b353-a7a1de994339" providerId="ADAL" clId="{A5C4D837-AB6B-48A5-B1EF-7C7D5D8CE5C8}" dt="2023-02-12T10:58:55.711" v="3469"/>
          <ac:spMkLst>
            <pc:docMk/>
            <pc:sldMk cId="2397358037" sldId="284"/>
            <ac:spMk id="2" creationId="{90D5CF29-DE2C-E252-6A2B-E6B046D25832}"/>
          </ac:spMkLst>
        </pc:spChg>
        <pc:spChg chg="mod">
          <ac:chgData name="Vishan Jayasinghearachchi" userId="e0f191b0-af06-4f5a-b353-a7a1de994339" providerId="ADAL" clId="{A5C4D837-AB6B-48A5-B1EF-7C7D5D8CE5C8}" dt="2023-02-12T11:05:38.574" v="4151" actId="20577"/>
          <ac:spMkLst>
            <pc:docMk/>
            <pc:sldMk cId="2397358037" sldId="284"/>
            <ac:spMk id="3" creationId="{F3A807DA-5AA0-0391-EF66-C87F7D747A6D}"/>
          </ac:spMkLst>
        </pc:spChg>
      </pc:sldChg>
      <pc:sldChg chg="addSp delSp modSp new mod modAnim">
        <pc:chgData name="Vishan Jayasinghearachchi" userId="e0f191b0-af06-4f5a-b353-a7a1de994339" providerId="ADAL" clId="{A5C4D837-AB6B-48A5-B1EF-7C7D5D8CE5C8}" dt="2023-02-12T11:34:41.013" v="4983"/>
        <pc:sldMkLst>
          <pc:docMk/>
          <pc:sldMk cId="2673026440" sldId="285"/>
        </pc:sldMkLst>
        <pc:spChg chg="del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2" creationId="{73CF518A-DFF3-76E4-4C7A-3F524F0CEED3}"/>
          </ac:spMkLst>
        </pc:spChg>
        <pc:spChg chg="mod">
          <ac:chgData name="Vishan Jayasinghearachchi" userId="e0f191b0-af06-4f5a-b353-a7a1de994339" providerId="ADAL" clId="{A5C4D837-AB6B-48A5-B1EF-7C7D5D8CE5C8}" dt="2023-02-12T11:34:30.474" v="4980"/>
          <ac:spMkLst>
            <pc:docMk/>
            <pc:sldMk cId="2673026440" sldId="285"/>
            <ac:spMk id="3" creationId="{17810F7C-07E1-2E47-BF68-D61FB20BA1B9}"/>
          </ac:spMkLst>
        </pc:spChg>
        <pc:spChg chg="add mod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4" creationId="{F69FCC42-8BFA-A168-CB83-D397077ABD57}"/>
          </ac:spMkLst>
        </pc:spChg>
      </pc:sldChg>
      <pc:sldChg chg="add del">
        <pc:chgData name="Vishan Jayasinghearachchi" userId="e0f191b0-af06-4f5a-b353-a7a1de994339" providerId="ADAL" clId="{A5C4D837-AB6B-48A5-B1EF-7C7D5D8CE5C8}" dt="2023-02-12T13:34:20.369" v="9674" actId="2696"/>
        <pc:sldMkLst>
          <pc:docMk/>
          <pc:sldMk cId="1360337052" sldId="286"/>
        </pc:sldMkLst>
      </pc:sldChg>
      <pc:sldChg chg="modSp new mod">
        <pc:chgData name="Vishan Jayasinghearachchi" userId="e0f191b0-af06-4f5a-b353-a7a1de994339" providerId="ADAL" clId="{A5C4D837-AB6B-48A5-B1EF-7C7D5D8CE5C8}" dt="2023-02-12T12:09:15.702" v="5983" actId="20577"/>
        <pc:sldMkLst>
          <pc:docMk/>
          <pc:sldMk cId="14620088" sldId="287"/>
        </pc:sldMkLst>
        <pc:spChg chg="mod">
          <ac:chgData name="Vishan Jayasinghearachchi" userId="e0f191b0-af06-4f5a-b353-a7a1de994339" providerId="ADAL" clId="{A5C4D837-AB6B-48A5-B1EF-7C7D5D8CE5C8}" dt="2023-02-12T12:00:02.428" v="5360"/>
          <ac:spMkLst>
            <pc:docMk/>
            <pc:sldMk cId="14620088" sldId="287"/>
            <ac:spMk id="2" creationId="{3950751E-C29D-4B11-51E8-2755F2F0113E}"/>
          </ac:spMkLst>
        </pc:spChg>
        <pc:spChg chg="mod">
          <ac:chgData name="Vishan Jayasinghearachchi" userId="e0f191b0-af06-4f5a-b353-a7a1de994339" providerId="ADAL" clId="{A5C4D837-AB6B-48A5-B1EF-7C7D5D8CE5C8}" dt="2023-02-12T12:09:15.702" v="5983" actId="20577"/>
          <ac:spMkLst>
            <pc:docMk/>
            <pc:sldMk cId="14620088" sldId="287"/>
            <ac:spMk id="3" creationId="{981538F3-AC09-A0E4-DCA2-C8D290FA5E9E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2:27:34.805" v="6318" actId="20577"/>
        <pc:sldMkLst>
          <pc:docMk/>
          <pc:sldMk cId="3440442181" sldId="288"/>
        </pc:sldMkLst>
        <pc:spChg chg="mod">
          <ac:chgData name="Vishan Jayasinghearachchi" userId="e0f191b0-af06-4f5a-b353-a7a1de994339" providerId="ADAL" clId="{A5C4D837-AB6B-48A5-B1EF-7C7D5D8CE5C8}" dt="2023-02-12T12:27:34.805" v="6318" actId="20577"/>
          <ac:spMkLst>
            <pc:docMk/>
            <pc:sldMk cId="3440442181" sldId="288"/>
            <ac:spMk id="3" creationId="{981538F3-AC09-A0E4-DCA2-C8D290FA5E9E}"/>
          </ac:spMkLst>
        </pc:spChg>
        <pc:graphicFrameChg chg="add del mod">
          <ac:chgData name="Vishan Jayasinghearachchi" userId="e0f191b0-af06-4f5a-b353-a7a1de994339" providerId="ADAL" clId="{A5C4D837-AB6B-48A5-B1EF-7C7D5D8CE5C8}" dt="2023-02-12T12:14:35.943" v="6236" actId="478"/>
          <ac:graphicFrameMkLst>
            <pc:docMk/>
            <pc:sldMk cId="3440442181" sldId="288"/>
            <ac:graphicFrameMk id="4" creationId="{6D17B498-904E-F849-D999-FFEBC2A257A7}"/>
          </ac:graphicFrameMkLst>
        </pc:graphicFrameChg>
        <pc:picChg chg="add mod">
          <ac:chgData name="Vishan Jayasinghearachchi" userId="e0f191b0-af06-4f5a-b353-a7a1de994339" providerId="ADAL" clId="{A5C4D837-AB6B-48A5-B1EF-7C7D5D8CE5C8}" dt="2023-02-12T12:25:04.297" v="6262" actId="1036"/>
          <ac:picMkLst>
            <pc:docMk/>
            <pc:sldMk cId="3440442181" sldId="288"/>
            <ac:picMk id="6" creationId="{DB467506-0A3B-FBB5-A0CB-97A3AB901649}"/>
          </ac:picMkLst>
        </pc:picChg>
      </pc:sldChg>
      <pc:sldChg chg="modSp new mod modAnim">
        <pc:chgData name="Vishan Jayasinghearachchi" userId="e0f191b0-af06-4f5a-b353-a7a1de994339" providerId="ADAL" clId="{A5C4D837-AB6B-48A5-B1EF-7C7D5D8CE5C8}" dt="2023-02-12T12:37:51.596" v="7210"/>
        <pc:sldMkLst>
          <pc:docMk/>
          <pc:sldMk cId="2275624414" sldId="289"/>
        </pc:sldMkLst>
        <pc:spChg chg="mod">
          <ac:chgData name="Vishan Jayasinghearachchi" userId="e0f191b0-af06-4f5a-b353-a7a1de994339" providerId="ADAL" clId="{A5C4D837-AB6B-48A5-B1EF-7C7D5D8CE5C8}" dt="2023-02-12T12:28:22.759" v="6320"/>
          <ac:spMkLst>
            <pc:docMk/>
            <pc:sldMk cId="2275624414" sldId="289"/>
            <ac:spMk id="2" creationId="{B2EB619D-436E-3183-FDE2-2CEFB17B7F4E}"/>
          </ac:spMkLst>
        </pc:spChg>
        <pc:spChg chg="mod">
          <ac:chgData name="Vishan Jayasinghearachchi" userId="e0f191b0-af06-4f5a-b353-a7a1de994339" providerId="ADAL" clId="{A5C4D837-AB6B-48A5-B1EF-7C7D5D8CE5C8}" dt="2023-02-12T12:37:19.740" v="7202" actId="20578"/>
          <ac:spMkLst>
            <pc:docMk/>
            <pc:sldMk cId="2275624414" sldId="289"/>
            <ac:spMk id="3" creationId="{594538E6-6164-B087-9211-E89E254E91DD}"/>
          </ac:spMkLst>
        </pc:spChg>
      </pc:sldChg>
      <pc:sldChg chg="new del">
        <pc:chgData name="Vishan Jayasinghearachchi" userId="e0f191b0-af06-4f5a-b353-a7a1de994339" providerId="ADAL" clId="{A5C4D837-AB6B-48A5-B1EF-7C7D5D8CE5C8}" dt="2023-02-12T12:09:37.124" v="5985" actId="47"/>
        <pc:sldMkLst>
          <pc:docMk/>
          <pc:sldMk cId="3485361017" sldId="289"/>
        </pc:sldMkLst>
      </pc:sldChg>
      <pc:sldChg chg="modSp new mod">
        <pc:chgData name="Vishan Jayasinghearachchi" userId="e0f191b0-af06-4f5a-b353-a7a1de994339" providerId="ADAL" clId="{A5C4D837-AB6B-48A5-B1EF-7C7D5D8CE5C8}" dt="2023-02-12T13:20:42.644" v="8357" actId="20577"/>
        <pc:sldMkLst>
          <pc:docMk/>
          <pc:sldMk cId="1198023406" sldId="290"/>
        </pc:sldMkLst>
        <pc:spChg chg="mod">
          <ac:chgData name="Vishan Jayasinghearachchi" userId="e0f191b0-af06-4f5a-b353-a7a1de994339" providerId="ADAL" clId="{A5C4D837-AB6B-48A5-B1EF-7C7D5D8CE5C8}" dt="2023-02-12T12:47:10.159" v="7467" actId="20577"/>
          <ac:spMkLst>
            <pc:docMk/>
            <pc:sldMk cId="1198023406" sldId="290"/>
            <ac:spMk id="2" creationId="{4E244D5E-8382-1F36-305E-D9FA395B66D6}"/>
          </ac:spMkLst>
        </pc:spChg>
        <pc:spChg chg="mod">
          <ac:chgData name="Vishan Jayasinghearachchi" userId="e0f191b0-af06-4f5a-b353-a7a1de994339" providerId="ADAL" clId="{A5C4D837-AB6B-48A5-B1EF-7C7D5D8CE5C8}" dt="2023-02-12T13:20:42.644" v="8357" actId="20577"/>
          <ac:spMkLst>
            <pc:docMk/>
            <pc:sldMk cId="1198023406" sldId="290"/>
            <ac:spMk id="3" creationId="{6DD71AC7-C256-4B6E-441E-BC5435195783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3:32:45.455" v="9539" actId="114"/>
        <pc:sldMkLst>
          <pc:docMk/>
          <pc:sldMk cId="1649044594" sldId="291"/>
        </pc:sldMkLst>
        <pc:spChg chg="mod">
          <ac:chgData name="Vishan Jayasinghearachchi" userId="e0f191b0-af06-4f5a-b353-a7a1de994339" providerId="ADAL" clId="{A5C4D837-AB6B-48A5-B1EF-7C7D5D8CE5C8}" dt="2023-02-12T13:07:37.068" v="7971"/>
          <ac:spMkLst>
            <pc:docMk/>
            <pc:sldMk cId="1649044594" sldId="291"/>
            <ac:spMk id="2" creationId="{235E76F6-055E-BE60-AC0D-822CF23C26BF}"/>
          </ac:spMkLst>
        </pc:spChg>
        <pc:spChg chg="mod">
          <ac:chgData name="Vishan Jayasinghearachchi" userId="e0f191b0-af06-4f5a-b353-a7a1de994339" providerId="ADAL" clId="{A5C4D837-AB6B-48A5-B1EF-7C7D5D8CE5C8}" dt="2023-02-12T13:32:45.455" v="9539" actId="114"/>
          <ac:spMkLst>
            <pc:docMk/>
            <pc:sldMk cId="1649044594" sldId="291"/>
            <ac:spMk id="3" creationId="{3C609944-4BC0-500E-667A-5880E81149A6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3:34:31.694" v="9675" actId="113"/>
        <pc:sldMkLst>
          <pc:docMk/>
          <pc:sldMk cId="3421055620" sldId="292"/>
        </pc:sldMkLst>
        <pc:spChg chg="mod">
          <ac:chgData name="Vishan Jayasinghearachchi" userId="e0f191b0-af06-4f5a-b353-a7a1de994339" providerId="ADAL" clId="{A5C4D837-AB6B-48A5-B1EF-7C7D5D8CE5C8}" dt="2023-02-12T13:34:31.694" v="9675" actId="113"/>
          <ac:spMkLst>
            <pc:docMk/>
            <pc:sldMk cId="3421055620" sldId="292"/>
            <ac:spMk id="3" creationId="{3C609944-4BC0-500E-667A-5880E81149A6}"/>
          </ac:spMkLst>
        </pc:spChg>
      </pc:sldChg>
      <pc:sldChg chg="modSp new mod ord">
        <pc:chgData name="Vishan Jayasinghearachchi" userId="e0f191b0-af06-4f5a-b353-a7a1de994339" providerId="ADAL" clId="{A5C4D837-AB6B-48A5-B1EF-7C7D5D8CE5C8}" dt="2023-02-12T15:07:45.775" v="13484" actId="113"/>
        <pc:sldMkLst>
          <pc:docMk/>
          <pc:sldMk cId="286909825" sldId="293"/>
        </pc:sldMkLst>
        <pc:spChg chg="mod">
          <ac:chgData name="Vishan Jayasinghearachchi" userId="e0f191b0-af06-4f5a-b353-a7a1de994339" providerId="ADAL" clId="{A5C4D837-AB6B-48A5-B1EF-7C7D5D8CE5C8}" dt="2023-02-12T13:51:34.095" v="10036" actId="20577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A5C4D837-AB6B-48A5-B1EF-7C7D5D8CE5C8}" dt="2023-02-12T15:07:45.775" v="13484" actId="113"/>
          <ac:spMkLst>
            <pc:docMk/>
            <pc:sldMk cId="286909825" sldId="293"/>
            <ac:spMk id="3" creationId="{24AEA857-1AFD-419C-2E9F-49E9284F0954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9:47.455" v="12308" actId="20577"/>
        <pc:sldMkLst>
          <pc:docMk/>
          <pc:sldMk cId="2759252551" sldId="294"/>
        </pc:sldMkLst>
        <pc:spChg chg="del mod">
          <ac:chgData name="Vishan Jayasinghearachchi" userId="e0f191b0-af06-4f5a-b353-a7a1de994339" providerId="ADAL" clId="{A5C4D837-AB6B-48A5-B1EF-7C7D5D8CE5C8}" dt="2023-02-12T14:17:23.868" v="11425" actId="931"/>
          <ac:spMkLst>
            <pc:docMk/>
            <pc:sldMk cId="2759252551" sldId="294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18:43.516" v="11453" actId="1076"/>
          <ac:spMkLst>
            <pc:docMk/>
            <pc:sldMk cId="2759252551" sldId="294"/>
            <ac:spMk id="6" creationId="{6C4BEFC7-7C1D-A2E2-88FE-36D1B907E868}"/>
          </ac:spMkLst>
        </pc:spChg>
        <pc:spChg chg="add mod">
          <ac:chgData name="Vishan Jayasinghearachchi" userId="e0f191b0-af06-4f5a-b353-a7a1de994339" providerId="ADAL" clId="{A5C4D837-AB6B-48A5-B1EF-7C7D5D8CE5C8}" dt="2023-02-12T14:29:47.455" v="12308" actId="20577"/>
          <ac:spMkLst>
            <pc:docMk/>
            <pc:sldMk cId="2759252551" sldId="294"/>
            <ac:spMk id="7" creationId="{D146287D-E47D-D301-C118-622D286A391B}"/>
          </ac:spMkLst>
        </pc:spChg>
        <pc:picChg chg="add mod">
          <ac:chgData name="Vishan Jayasinghearachchi" userId="e0f191b0-af06-4f5a-b353-a7a1de994339" providerId="ADAL" clId="{A5C4D837-AB6B-48A5-B1EF-7C7D5D8CE5C8}" dt="2023-02-12T14:18:46.728" v="11454" actId="1076"/>
          <ac:picMkLst>
            <pc:docMk/>
            <pc:sldMk cId="2759252551" sldId="294"/>
            <ac:picMk id="5" creationId="{6E64457A-E919-5F67-F2DD-438C96EF5A97}"/>
          </ac:picMkLst>
        </pc:picChg>
      </pc:sldChg>
      <pc:sldChg chg="modSp add del mod">
        <pc:chgData name="Vishan Jayasinghearachchi" userId="e0f191b0-af06-4f5a-b353-a7a1de994339" providerId="ADAL" clId="{A5C4D837-AB6B-48A5-B1EF-7C7D5D8CE5C8}" dt="2023-02-12T14:47:34.542" v="12881" actId="2696"/>
        <pc:sldMkLst>
          <pc:docMk/>
          <pc:sldMk cId="2845694751" sldId="295"/>
        </pc:sldMkLst>
        <pc:spChg chg="mod">
          <ac:chgData name="Vishan Jayasinghearachchi" userId="e0f191b0-af06-4f5a-b353-a7a1de994339" providerId="ADAL" clId="{A5C4D837-AB6B-48A5-B1EF-7C7D5D8CE5C8}" dt="2023-02-12T14:47:32.255" v="12880" actId="20577"/>
          <ac:spMkLst>
            <pc:docMk/>
            <pc:sldMk cId="2845694751" sldId="295"/>
            <ac:spMk id="3" creationId="{9CFCF008-541B-613C-5F4F-F761A9B3B653}"/>
          </ac:spMkLst>
        </pc:spChg>
      </pc:sldChg>
      <pc:sldChg chg="modSp add del mod">
        <pc:chgData name="Vishan Jayasinghearachchi" userId="e0f191b0-af06-4f5a-b353-a7a1de994339" providerId="ADAL" clId="{A5C4D837-AB6B-48A5-B1EF-7C7D5D8CE5C8}" dt="2023-02-12T14:46:52.200" v="12863" actId="2696"/>
        <pc:sldMkLst>
          <pc:docMk/>
          <pc:sldMk cId="657200248" sldId="296"/>
        </pc:sldMkLst>
        <pc:spChg chg="mod">
          <ac:chgData name="Vishan Jayasinghearachchi" userId="e0f191b0-af06-4f5a-b353-a7a1de994339" providerId="ADAL" clId="{A5C4D837-AB6B-48A5-B1EF-7C7D5D8CE5C8}" dt="2023-02-12T14:24:04.143" v="11781"/>
          <ac:spMkLst>
            <pc:docMk/>
            <pc:sldMk cId="657200248" sldId="296"/>
            <ac:spMk id="7" creationId="{D146287D-E47D-D301-C118-622D286A391B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4:28:07.117" v="12296" actId="20577"/>
        <pc:sldMkLst>
          <pc:docMk/>
          <pc:sldMk cId="360229420" sldId="297"/>
        </pc:sldMkLst>
        <pc:spChg chg="mod">
          <ac:chgData name="Vishan Jayasinghearachchi" userId="e0f191b0-af06-4f5a-b353-a7a1de994339" providerId="ADAL" clId="{A5C4D837-AB6B-48A5-B1EF-7C7D5D8CE5C8}" dt="2023-02-12T14:28:07.117" v="12296" actId="20577"/>
          <ac:spMkLst>
            <pc:docMk/>
            <pc:sldMk cId="360229420" sldId="297"/>
            <ac:spMk id="3" creationId="{9CFCF008-541B-613C-5F4F-F761A9B3B653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8:42.029" v="12304" actId="1076"/>
        <pc:sldMkLst>
          <pc:docMk/>
          <pc:sldMk cId="2712510396" sldId="298"/>
        </pc:sldMkLst>
        <pc:spChg chg="del mod">
          <ac:chgData name="Vishan Jayasinghearachchi" userId="e0f191b0-af06-4f5a-b353-a7a1de994339" providerId="ADAL" clId="{A5C4D837-AB6B-48A5-B1EF-7C7D5D8CE5C8}" dt="2023-02-12T14:28:26.813" v="12300" actId="931"/>
          <ac:spMkLst>
            <pc:docMk/>
            <pc:sldMk cId="2712510396" sldId="298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28:42.029" v="12304" actId="1076"/>
          <ac:spMkLst>
            <pc:docMk/>
            <pc:sldMk cId="2712510396" sldId="298"/>
            <ac:spMk id="6" creationId="{41297DF6-7A22-66C6-CF4B-05E23678444A}"/>
          </ac:spMkLst>
        </pc:spChg>
        <pc:picChg chg="add mod">
          <ac:chgData name="Vishan Jayasinghearachchi" userId="e0f191b0-af06-4f5a-b353-a7a1de994339" providerId="ADAL" clId="{A5C4D837-AB6B-48A5-B1EF-7C7D5D8CE5C8}" dt="2023-02-12T14:28:28.128" v="12301" actId="27614"/>
          <ac:picMkLst>
            <pc:docMk/>
            <pc:sldMk cId="2712510396" sldId="298"/>
            <ac:picMk id="5" creationId="{3469719C-D04D-81C6-1D66-1C325667A449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5:06:27.283" v="13320" actId="20577"/>
        <pc:sldMkLst>
          <pc:docMk/>
          <pc:sldMk cId="4015390126" sldId="299"/>
        </pc:sldMkLst>
        <pc:spChg chg="add mod">
          <ac:chgData name="Vishan Jayasinghearachchi" userId="e0f191b0-af06-4f5a-b353-a7a1de994339" providerId="ADAL" clId="{A5C4D837-AB6B-48A5-B1EF-7C7D5D8CE5C8}" dt="2023-02-12T15:06:27.283" v="13320" actId="20577"/>
          <ac:spMkLst>
            <pc:docMk/>
            <pc:sldMk cId="4015390126" sldId="299"/>
            <ac:spMk id="4" creationId="{F6DC5CD6-9B56-1F8A-2330-164DAEAADDEE}"/>
          </ac:spMkLst>
        </pc:spChg>
        <pc:picChg chg="del">
          <ac:chgData name="Vishan Jayasinghearachchi" userId="e0f191b0-af06-4f5a-b353-a7a1de994339" providerId="ADAL" clId="{A5C4D837-AB6B-48A5-B1EF-7C7D5D8CE5C8}" dt="2023-02-12T14:31:16.626" v="12312" actId="478"/>
          <ac:picMkLst>
            <pc:docMk/>
            <pc:sldMk cId="4015390126" sldId="299"/>
            <ac:picMk id="5" creationId="{3469719C-D04D-81C6-1D66-1C325667A449}"/>
          </ac:picMkLst>
        </pc:picChg>
      </pc:sldChg>
    </pc:docChg>
  </pc:docChgLst>
  <pc:docChgLst>
    <pc:chgData name="Vishan Jayasinghearachchi" userId="e0f191b0-af06-4f5a-b353-a7a1de994339" providerId="ADAL" clId="{7A5C885D-0D23-4EE5-A30B-27A6D48DAE95}"/>
    <pc:docChg chg="undo redo custSel addSld delSld modSld">
      <pc:chgData name="Vishan Jayasinghearachchi" userId="e0f191b0-af06-4f5a-b353-a7a1de994339" providerId="ADAL" clId="{7A5C885D-0D23-4EE5-A30B-27A6D48DAE95}" dt="2023-02-06T03:29:51.187" v="6290" actId="27636"/>
      <pc:docMkLst>
        <pc:docMk/>
      </pc:docMkLst>
      <pc:sldChg chg="modSp mod">
        <pc:chgData name="Vishan Jayasinghearachchi" userId="e0f191b0-af06-4f5a-b353-a7a1de994339" providerId="ADAL" clId="{7A5C885D-0D23-4EE5-A30B-27A6D48DAE95}" dt="2023-02-05T21:58:13.506" v="5117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7A5C885D-0D23-4EE5-A30B-27A6D48DAE95}" dt="2023-02-05T21:58:13.506" v="5117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9.673" v="101" actId="2696"/>
        <pc:sldMkLst>
          <pc:docMk/>
          <pc:sldMk cId="497607547" sldId="258"/>
        </pc:sldMkLst>
      </pc:sldChg>
      <pc:sldChg chg="del">
        <pc:chgData name="Vishan Jayasinghearachchi" userId="e0f191b0-af06-4f5a-b353-a7a1de994339" providerId="ADAL" clId="{7A5C885D-0D23-4EE5-A30B-27A6D48DAE95}" dt="2023-02-05T12:03:12.545" v="102" actId="2696"/>
        <pc:sldMkLst>
          <pc:docMk/>
          <pc:sldMk cId="4209322005" sldId="259"/>
        </pc:sldMkLst>
      </pc:sldChg>
      <pc:sldChg chg="modSp mod">
        <pc:chgData name="Vishan Jayasinghearachchi" userId="e0f191b0-af06-4f5a-b353-a7a1de994339" providerId="ADAL" clId="{7A5C885D-0D23-4EE5-A30B-27A6D48DAE95}" dt="2023-02-05T21:52:44.436" v="5050"/>
        <pc:sldMkLst>
          <pc:docMk/>
          <pc:sldMk cId="3501347425" sldId="260"/>
        </pc:sldMkLst>
        <pc:spChg chg="mod">
          <ac:chgData name="Vishan Jayasinghearachchi" userId="e0f191b0-af06-4f5a-b353-a7a1de994339" providerId="ADAL" clId="{7A5C885D-0D23-4EE5-A30B-27A6D48DAE95}" dt="2023-02-05T21:52:44.436" v="5050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7.544" v="100" actId="2696"/>
        <pc:sldMkLst>
          <pc:docMk/>
          <pc:sldMk cId="1703342593" sldId="261"/>
        </pc:sldMkLst>
      </pc:sldChg>
      <pc:sldChg chg="modSp new mod">
        <pc:chgData name="Vishan Jayasinghearachchi" userId="e0f191b0-af06-4f5a-b353-a7a1de994339" providerId="ADAL" clId="{7A5C885D-0D23-4EE5-A30B-27A6D48DAE95}" dt="2023-02-05T22:14:29.017" v="5579" actId="27636"/>
        <pc:sldMkLst>
          <pc:docMk/>
          <pc:sldMk cId="2444170074" sldId="261"/>
        </pc:sldMkLst>
        <pc:spChg chg="mod">
          <ac:chgData name="Vishan Jayasinghearachchi" userId="e0f191b0-af06-4f5a-b353-a7a1de994339" providerId="ADAL" clId="{7A5C885D-0D23-4EE5-A30B-27A6D48DAE95}" dt="2023-02-05T12:04:25.529" v="129" actId="20577"/>
          <ac:spMkLst>
            <pc:docMk/>
            <pc:sldMk cId="2444170074" sldId="261"/>
            <ac:spMk id="2" creationId="{A14AF5AB-F427-BFBB-137B-28704EB3A371}"/>
          </ac:spMkLst>
        </pc:spChg>
        <pc:spChg chg="mod">
          <ac:chgData name="Vishan Jayasinghearachchi" userId="e0f191b0-af06-4f5a-b353-a7a1de994339" providerId="ADAL" clId="{7A5C885D-0D23-4EE5-A30B-27A6D48DAE95}" dt="2023-02-05T22:14:29.017" v="5579" actId="27636"/>
          <ac:spMkLst>
            <pc:docMk/>
            <pc:sldMk cId="2444170074" sldId="261"/>
            <ac:spMk id="3" creationId="{FB3754EE-E650-F96A-F672-26E12BA755EB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16:40:12.823" v="1639" actId="2696"/>
        <pc:sldMkLst>
          <pc:docMk/>
          <pc:sldMk cId="1974098873" sldId="262"/>
        </pc:sldMkLst>
        <pc:spChg chg="mod">
          <ac:chgData name="Vishan Jayasinghearachchi" userId="e0f191b0-af06-4f5a-b353-a7a1de994339" providerId="ADAL" clId="{7A5C885D-0D23-4EE5-A30B-27A6D48DAE95}" dt="2023-02-05T13:40:05.317" v="653" actId="20577"/>
          <ac:spMkLst>
            <pc:docMk/>
            <pc:sldMk cId="1974098873" sldId="262"/>
            <ac:spMk id="2" creationId="{C3EC69D6-D2CB-C61A-D29E-53EED6A8A7E6}"/>
          </ac:spMkLst>
        </pc:spChg>
        <pc:spChg chg="mod">
          <ac:chgData name="Vishan Jayasinghearachchi" userId="e0f191b0-af06-4f5a-b353-a7a1de994339" providerId="ADAL" clId="{7A5C885D-0D23-4EE5-A30B-27A6D48DAE95}" dt="2023-02-05T13:39:58.819" v="651"/>
          <ac:spMkLst>
            <pc:docMk/>
            <pc:sldMk cId="1974098873" sldId="262"/>
            <ac:spMk id="3" creationId="{DCC57D37-17F7-0C73-030B-3B680F778A4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12:05.253" v="5410" actId="20577"/>
        <pc:sldMkLst>
          <pc:docMk/>
          <pc:sldMk cId="2224897766" sldId="263"/>
        </pc:sldMkLst>
        <pc:spChg chg="mod">
          <ac:chgData name="Vishan Jayasinghearachchi" userId="e0f191b0-af06-4f5a-b353-a7a1de994339" providerId="ADAL" clId="{7A5C885D-0D23-4EE5-A30B-27A6D48DAE95}" dt="2023-02-05T21:23:40.500" v="4808" actId="27636"/>
          <ac:spMkLst>
            <pc:docMk/>
            <pc:sldMk cId="2224897766" sldId="263"/>
            <ac:spMk id="2" creationId="{C34A8ABA-DE65-5D78-DD7A-A7E2D635759B}"/>
          </ac:spMkLst>
        </pc:spChg>
        <pc:spChg chg="mod">
          <ac:chgData name="Vishan Jayasinghearachchi" userId="e0f191b0-af06-4f5a-b353-a7a1de994339" providerId="ADAL" clId="{7A5C885D-0D23-4EE5-A30B-27A6D48DAE95}" dt="2023-02-05T22:12:05.253" v="5410" actId="20577"/>
          <ac:spMkLst>
            <pc:docMk/>
            <pc:sldMk cId="2224897766" sldId="263"/>
            <ac:spMk id="3" creationId="{B1BD04B5-92B7-485C-101F-A83322AA2A2F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08.126" v="5122"/>
        <pc:sldMkLst>
          <pc:docMk/>
          <pc:sldMk cId="2569655874" sldId="264"/>
        </pc:sldMkLst>
        <pc:spChg chg="mod">
          <ac:chgData name="Vishan Jayasinghearachchi" userId="e0f191b0-af06-4f5a-b353-a7a1de994339" providerId="ADAL" clId="{7A5C885D-0D23-4EE5-A30B-27A6D48DAE95}" dt="2023-02-05T16:49:37.988" v="1875" actId="20577"/>
          <ac:spMkLst>
            <pc:docMk/>
            <pc:sldMk cId="2569655874" sldId="264"/>
            <ac:spMk id="2" creationId="{6D206960-38DF-F646-ACC9-F843A78C4E2B}"/>
          </ac:spMkLst>
        </pc:spChg>
        <pc:spChg chg="mod">
          <ac:chgData name="Vishan Jayasinghearachchi" userId="e0f191b0-af06-4f5a-b353-a7a1de994339" providerId="ADAL" clId="{7A5C885D-0D23-4EE5-A30B-27A6D48DAE95}" dt="2023-02-05T17:25:07.022" v="2734" actId="20577"/>
          <ac:spMkLst>
            <pc:docMk/>
            <pc:sldMk cId="2569655874" sldId="264"/>
            <ac:spMk id="3" creationId="{03A3C743-1E33-8C26-A483-54FDC79460C7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21:23:00.883" v="4791" actId="47"/>
        <pc:sldMkLst>
          <pc:docMk/>
          <pc:sldMk cId="4124647370" sldId="265"/>
        </pc:sldMkLst>
        <pc:spChg chg="mod">
          <ac:chgData name="Vishan Jayasinghearachchi" userId="e0f191b0-af06-4f5a-b353-a7a1de994339" providerId="ADAL" clId="{7A5C885D-0D23-4EE5-A30B-27A6D48DAE95}" dt="2023-02-05T20:54:08.910" v="4134" actId="20577"/>
          <ac:spMkLst>
            <pc:docMk/>
            <pc:sldMk cId="4124647370" sldId="265"/>
            <ac:spMk id="3" creationId="{28245164-F00F-7756-151B-D9B29C867E1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6T03:29:51.187" v="6290" actId="27636"/>
        <pc:sldMkLst>
          <pc:docMk/>
          <pc:sldMk cId="4225293806" sldId="266"/>
        </pc:sldMkLst>
        <pc:spChg chg="mod">
          <ac:chgData name="Vishan Jayasinghearachchi" userId="e0f191b0-af06-4f5a-b353-a7a1de994339" providerId="ADAL" clId="{7A5C885D-0D23-4EE5-A30B-27A6D48DAE95}" dt="2023-02-05T16:31:06.001" v="1006"/>
          <ac:spMkLst>
            <pc:docMk/>
            <pc:sldMk cId="4225293806" sldId="266"/>
            <ac:spMk id="2" creationId="{401DC7BE-84DC-3163-452D-C62C3CFB3E9A}"/>
          </ac:spMkLst>
        </pc:spChg>
        <pc:spChg chg="mod">
          <ac:chgData name="Vishan Jayasinghearachchi" userId="e0f191b0-af06-4f5a-b353-a7a1de994339" providerId="ADAL" clId="{7A5C885D-0D23-4EE5-A30B-27A6D48DAE95}" dt="2023-02-06T03:29:51.187" v="6290" actId="27636"/>
          <ac:spMkLst>
            <pc:docMk/>
            <pc:sldMk cId="4225293806" sldId="266"/>
            <ac:spMk id="3" creationId="{EB303555-5D4A-69E3-CE21-7D2AD3122D36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32.815" v="5126"/>
        <pc:sldMkLst>
          <pc:docMk/>
          <pc:sldMk cId="2104010762" sldId="267"/>
        </pc:sldMkLst>
        <pc:spChg chg="mod">
          <ac:chgData name="Vishan Jayasinghearachchi" userId="e0f191b0-af06-4f5a-b353-a7a1de994339" providerId="ADAL" clId="{7A5C885D-0D23-4EE5-A30B-27A6D48DAE95}" dt="2023-02-05T20:48:27.096" v="4054" actId="20577"/>
          <ac:spMkLst>
            <pc:docMk/>
            <pc:sldMk cId="2104010762" sldId="267"/>
            <ac:spMk id="2" creationId="{4B8B8874-DB3F-AD12-FC24-4A4A4FCB965B}"/>
          </ac:spMkLst>
        </pc:spChg>
        <pc:spChg chg="mod">
          <ac:chgData name="Vishan Jayasinghearachchi" userId="e0f191b0-af06-4f5a-b353-a7a1de994339" providerId="ADAL" clId="{7A5C885D-0D23-4EE5-A30B-27A6D48DAE95}" dt="2023-02-05T21:16:00.904" v="4733" actId="20577"/>
          <ac:spMkLst>
            <pc:docMk/>
            <pc:sldMk cId="2104010762" sldId="267"/>
            <ac:spMk id="3" creationId="{530D0CA0-DAB7-8E21-1912-6C249BFEFBE2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16.168" v="5123"/>
        <pc:sldMkLst>
          <pc:docMk/>
          <pc:sldMk cId="756058968" sldId="268"/>
        </pc:sldMkLst>
        <pc:spChg chg="mod">
          <ac:chgData name="Vishan Jayasinghearachchi" userId="e0f191b0-af06-4f5a-b353-a7a1de994339" providerId="ADAL" clId="{7A5C885D-0D23-4EE5-A30B-27A6D48DAE95}" dt="2023-02-05T17:24:55.289" v="2733"/>
          <ac:spMkLst>
            <pc:docMk/>
            <pc:sldMk cId="756058968" sldId="268"/>
            <ac:spMk id="2" creationId="{88F4C6F7-AF0E-BE39-3CC1-EF8BDC7F4E5C}"/>
          </ac:spMkLst>
        </pc:spChg>
        <pc:spChg chg="mod">
          <ac:chgData name="Vishan Jayasinghearachchi" userId="e0f191b0-af06-4f5a-b353-a7a1de994339" providerId="ADAL" clId="{7A5C885D-0D23-4EE5-A30B-27A6D48DAE95}" dt="2023-02-05T20:48:17.417" v="4051" actId="6549"/>
          <ac:spMkLst>
            <pc:docMk/>
            <pc:sldMk cId="756058968" sldId="268"/>
            <ac:spMk id="3" creationId="{36077C0B-3560-EBCE-90E5-DD1C4E58F55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00:53.702" v="5146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7A5C885D-0D23-4EE5-A30B-27A6D48DAE95}" dt="2023-02-05T20:50:24.889" v="4065" actId="20577"/>
          <ac:spMkLst>
            <pc:docMk/>
            <pc:sldMk cId="1314456361" sldId="269"/>
            <ac:spMk id="2" creationId="{41CB5F46-41FC-1819-BDE4-3759BEB9C6B3}"/>
          </ac:spMkLst>
        </pc:spChg>
        <pc:spChg chg="mod">
          <ac:chgData name="Vishan Jayasinghearachchi" userId="e0f191b0-af06-4f5a-b353-a7a1de994339" providerId="ADAL" clId="{7A5C885D-0D23-4EE5-A30B-27A6D48DAE95}" dt="2023-02-05T22:00:53.702" v="5146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02:11.957" v="5150"/>
        <pc:sldMkLst>
          <pc:docMk/>
          <pc:sldMk cId="2846631712" sldId="270"/>
        </pc:sldMkLst>
        <pc:spChg chg="mod">
          <ac:chgData name="Vishan Jayasinghearachchi" userId="e0f191b0-af06-4f5a-b353-a7a1de994339" providerId="ADAL" clId="{7A5C885D-0D23-4EE5-A30B-27A6D48DAE95}" dt="2023-02-05T21:06:56.757" v="4636" actId="20577"/>
          <ac:spMkLst>
            <pc:docMk/>
            <pc:sldMk cId="2846631712" sldId="270"/>
            <ac:spMk id="2" creationId="{84B24D53-4DBB-6788-E689-5CE96C69EA7F}"/>
          </ac:spMkLst>
        </pc:spChg>
        <pc:spChg chg="mod">
          <ac:chgData name="Vishan Jayasinghearachchi" userId="e0f191b0-af06-4f5a-b353-a7a1de994339" providerId="ADAL" clId="{7A5C885D-0D23-4EE5-A30B-27A6D48DAE95}" dt="2023-02-05T21:42:44.139" v="4874" actId="113"/>
          <ac:spMkLst>
            <pc:docMk/>
            <pc:sldMk cId="2846631712" sldId="270"/>
            <ac:spMk id="3" creationId="{0FF7B601-6176-FBFC-F461-FB07E4827DEF}"/>
          </ac:spMkLst>
        </pc:spChg>
      </pc:sldChg>
      <pc:sldChg chg="add del">
        <pc:chgData name="Vishan Jayasinghearachchi" userId="e0f191b0-af06-4f5a-b353-a7a1de994339" providerId="ADAL" clId="{7A5C885D-0D23-4EE5-A30B-27A6D48DAE95}" dt="2023-02-05T21:23:08.403" v="4793" actId="2890"/>
        <pc:sldMkLst>
          <pc:docMk/>
          <pc:sldMk cId="428318718" sldId="271"/>
        </pc:sldMkLst>
      </pc:sldChg>
      <pc:sldChg chg="modSp new mod modAnim">
        <pc:chgData name="Vishan Jayasinghearachchi" userId="e0f191b0-af06-4f5a-b353-a7a1de994339" providerId="ADAL" clId="{7A5C885D-0D23-4EE5-A30B-27A6D48DAE95}" dt="2023-02-05T22:00:26.309" v="5135"/>
        <pc:sldMkLst>
          <pc:docMk/>
          <pc:sldMk cId="3217663226" sldId="271"/>
        </pc:sldMkLst>
        <pc:spChg chg="mod">
          <ac:chgData name="Vishan Jayasinghearachchi" userId="e0f191b0-af06-4f5a-b353-a7a1de994339" providerId="ADAL" clId="{7A5C885D-0D23-4EE5-A30B-27A6D48DAE95}" dt="2023-02-05T21:23:14.850" v="4796" actId="20577"/>
          <ac:spMkLst>
            <pc:docMk/>
            <pc:sldMk cId="3217663226" sldId="271"/>
            <ac:spMk id="2" creationId="{BAB618ED-E2D3-2169-F61C-F2EF6E3F9647}"/>
          </ac:spMkLst>
        </pc:spChg>
        <pc:spChg chg="mod">
          <ac:chgData name="Vishan Jayasinghearachchi" userId="e0f191b0-af06-4f5a-b353-a7a1de994339" providerId="ADAL" clId="{7A5C885D-0D23-4EE5-A30B-27A6D48DAE95}" dt="2023-02-05T21:49:30.437" v="4885" actId="113"/>
          <ac:spMkLst>
            <pc:docMk/>
            <pc:sldMk cId="3217663226" sldId="271"/>
            <ac:spMk id="3" creationId="{2B7C7F76-3B38-17F2-BC44-201BD1C50528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1:57:27.972" v="5094" actId="20577"/>
        <pc:sldMkLst>
          <pc:docMk/>
          <pc:sldMk cId="1858368656" sldId="272"/>
        </pc:sldMkLst>
        <pc:spChg chg="mod">
          <ac:chgData name="Vishan Jayasinghearachchi" userId="e0f191b0-af06-4f5a-b353-a7a1de994339" providerId="ADAL" clId="{7A5C885D-0D23-4EE5-A30B-27A6D48DAE95}" dt="2023-02-05T21:57:27.972" v="5094" actId="20577"/>
          <ac:spMkLst>
            <pc:docMk/>
            <pc:sldMk cId="1858368656" sldId="272"/>
            <ac:spMk id="2" creationId="{A081CD57-E4D6-6C3B-7FA6-D075DA3CF644}"/>
          </ac:spMkLst>
        </pc:spChg>
        <pc:spChg chg="mod">
          <ac:chgData name="Vishan Jayasinghearachchi" userId="e0f191b0-af06-4f5a-b353-a7a1de994339" providerId="ADAL" clId="{7A5C885D-0D23-4EE5-A30B-27A6D48DAE95}" dt="2023-02-05T21:57:04.590" v="5064" actId="20577"/>
          <ac:spMkLst>
            <pc:docMk/>
            <pc:sldMk cId="1858368656" sldId="272"/>
            <ac:spMk id="3" creationId="{3403A2AB-8AF0-FAE2-7334-B555146AAD4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1:46.075" v="6223" actId="20577"/>
        <pc:sldMkLst>
          <pc:docMk/>
          <pc:sldMk cId="3153536081" sldId="273"/>
        </pc:sldMkLst>
        <pc:spChg chg="mod">
          <ac:chgData name="Vishan Jayasinghearachchi" userId="e0f191b0-af06-4f5a-b353-a7a1de994339" providerId="ADAL" clId="{7A5C885D-0D23-4EE5-A30B-27A6D48DAE95}" dt="2023-02-05T22:14:02.769" v="5566" actId="20577"/>
          <ac:spMkLst>
            <pc:docMk/>
            <pc:sldMk cId="3153536081" sldId="273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1:46.075" v="6223" actId="20577"/>
          <ac:spMkLst>
            <pc:docMk/>
            <pc:sldMk cId="3153536081" sldId="273"/>
            <ac:spMk id="3" creationId="{B3E20622-05DC-B01E-F3F5-54664A636CA5}"/>
          </ac:spMkLst>
        </pc:spChg>
      </pc:sldChg>
      <pc:sldChg chg="add del">
        <pc:chgData name="Vishan Jayasinghearachchi" userId="e0f191b0-af06-4f5a-b353-a7a1de994339" providerId="ADAL" clId="{7A5C885D-0D23-4EE5-A30B-27A6D48DAE95}" dt="2023-02-05T22:14:09.757" v="5568" actId="2890"/>
        <pc:sldMkLst>
          <pc:docMk/>
          <pc:sldMk cId="2637204066" sldId="274"/>
        </pc:sldMkLst>
      </pc:sldChg>
      <pc:sldChg chg="modSp add mod">
        <pc:chgData name="Vishan Jayasinghearachchi" userId="e0f191b0-af06-4f5a-b353-a7a1de994339" providerId="ADAL" clId="{7A5C885D-0D23-4EE5-A30B-27A6D48DAE95}" dt="2023-02-05T22:32:56.663" v="6231" actId="6549"/>
        <pc:sldMkLst>
          <pc:docMk/>
          <pc:sldMk cId="3671975774" sldId="274"/>
        </pc:sldMkLst>
        <pc:spChg chg="mod">
          <ac:chgData name="Vishan Jayasinghearachchi" userId="e0f191b0-af06-4f5a-b353-a7a1de994339" providerId="ADAL" clId="{7A5C885D-0D23-4EE5-A30B-27A6D48DAE95}" dt="2023-02-05T22:14:16.347" v="5570"/>
          <ac:spMkLst>
            <pc:docMk/>
            <pc:sldMk cId="3671975774" sldId="274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2:56.663" v="6231" actId="6549"/>
          <ac:spMkLst>
            <pc:docMk/>
            <pc:sldMk cId="3671975774" sldId="274"/>
            <ac:spMk id="3" creationId="{B3E20622-05DC-B01E-F3F5-54664A636CA5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6:16.295" v="6282" actId="20577"/>
        <pc:sldMkLst>
          <pc:docMk/>
          <pc:sldMk cId="1082531091" sldId="275"/>
        </pc:sldMkLst>
        <pc:spChg chg="mod">
          <ac:chgData name="Vishan Jayasinghearachchi" userId="e0f191b0-af06-4f5a-b353-a7a1de994339" providerId="ADAL" clId="{7A5C885D-0D23-4EE5-A30B-27A6D48DAE95}" dt="2023-02-05T22:22:06.171" v="6004" actId="20577"/>
          <ac:spMkLst>
            <pc:docMk/>
            <pc:sldMk cId="1082531091" sldId="275"/>
            <ac:spMk id="2" creationId="{AD29C218-FF21-C9C6-256E-1A2D118B108A}"/>
          </ac:spMkLst>
        </pc:spChg>
        <pc:spChg chg="mod">
          <ac:chgData name="Vishan Jayasinghearachchi" userId="e0f191b0-af06-4f5a-b353-a7a1de994339" providerId="ADAL" clId="{7A5C885D-0D23-4EE5-A30B-27A6D48DAE95}" dt="2023-02-05T22:36:16.295" v="6282" actId="20577"/>
          <ac:spMkLst>
            <pc:docMk/>
            <pc:sldMk cId="1082531091" sldId="275"/>
            <ac:spMk id="3" creationId="{3D6F3EDD-4CA1-502E-8081-1C93A57125CF}"/>
          </ac:spMkLst>
        </pc:spChg>
      </pc:sldChg>
    </pc:docChg>
  </pc:docChgLst>
  <pc:docChgLst>
    <pc:chgData name="Vishan Jayasinghearachchi" userId="e0f191b0-af06-4f5a-b353-a7a1de994339" providerId="ADAL" clId="{A5BCF51F-08BB-4117-A6D0-E4386E6620DE}"/>
    <pc:docChg chg="modSld">
      <pc:chgData name="Vishan Jayasinghearachchi" userId="e0f191b0-af06-4f5a-b353-a7a1de994339" providerId="ADAL" clId="{A5BCF51F-08BB-4117-A6D0-E4386E6620DE}" dt="2023-02-12T15:09:42.727" v="1" actId="404"/>
      <pc:docMkLst>
        <pc:docMk/>
      </pc:docMkLst>
      <pc:sldChg chg="modSp mod">
        <pc:chgData name="Vishan Jayasinghearachchi" userId="e0f191b0-af06-4f5a-b353-a7a1de994339" providerId="ADAL" clId="{A5BCF51F-08BB-4117-A6D0-E4386E6620DE}" dt="2023-02-12T15:09:42.727" v="1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BCF51F-08BB-4117-A6D0-E4386E6620DE}" dt="2023-02-12T15:09:42.727" v="1" actId="404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Vishan Jayasinghearachchi" userId="e0f191b0-af06-4f5a-b353-a7a1de994339" providerId="ADAL" clId="{CC869326-5435-46F5-A17F-8AE0E3979242}"/>
    <pc:docChg chg="undo redo custSel addSld delSld modSld sldOrd modMainMaster">
      <pc:chgData name="Vishan Jayasinghearachchi" userId="e0f191b0-af06-4f5a-b353-a7a1de994339" providerId="ADAL" clId="{CC869326-5435-46F5-A17F-8AE0E3979242}" dt="2023-02-19T16:19:34.088" v="13889" actId="20577"/>
      <pc:docMkLst>
        <pc:docMk/>
      </pc:docMkLst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1487700712" sldId="256"/>
        </pc:sldMkLst>
      </pc:sldChg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3501347425" sldId="260"/>
        </pc:sldMkLst>
      </pc:sldChg>
      <pc:sldChg chg="del">
        <pc:chgData name="Vishan Jayasinghearachchi" userId="e0f191b0-af06-4f5a-b353-a7a1de994339" providerId="ADAL" clId="{CC869326-5435-46F5-A17F-8AE0E3979242}" dt="2023-02-18T09:42:23.945" v="0" actId="47"/>
        <pc:sldMkLst>
          <pc:docMk/>
          <pc:sldMk cId="2444170074" sldId="261"/>
        </pc:sldMkLst>
      </pc:sldChg>
      <pc:sldChg chg="modSp del mod">
        <pc:chgData name="Vishan Jayasinghearachchi" userId="e0f191b0-af06-4f5a-b353-a7a1de994339" providerId="ADAL" clId="{CC869326-5435-46F5-A17F-8AE0E3979242}" dt="2023-02-19T09:56:44.025" v="6895" actId="47"/>
        <pc:sldMkLst>
          <pc:docMk/>
          <pc:sldMk cId="1314456361" sldId="269"/>
        </pc:sldMkLst>
        <pc:spChg chg="mod">
          <ac:chgData name="Vishan Jayasinghearachchi" userId="e0f191b0-af06-4f5a-b353-a7a1de994339" providerId="ADAL" clId="{CC869326-5435-46F5-A17F-8AE0E3979242}" dt="2023-02-19T09:56:21.540" v="6891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7.525" v="3" actId="47"/>
        <pc:sldMkLst>
          <pc:docMk/>
          <pc:sldMk cId="4216036728" sldId="270"/>
        </pc:sldMkLst>
      </pc:sldChg>
      <pc:sldChg chg="del">
        <pc:chgData name="Vishan Jayasinghearachchi" userId="e0f191b0-af06-4f5a-b353-a7a1de994339" providerId="ADAL" clId="{CC869326-5435-46F5-A17F-8AE0E3979242}" dt="2023-02-18T09:52:24.863" v="512" actId="2696"/>
        <pc:sldMkLst>
          <pc:docMk/>
          <pc:sldMk cId="3203381061" sldId="271"/>
        </pc:sldMkLst>
      </pc:sldChg>
      <pc:sldChg chg="add del">
        <pc:chgData name="Vishan Jayasinghearachchi" userId="e0f191b0-af06-4f5a-b353-a7a1de994339" providerId="ADAL" clId="{CC869326-5435-46F5-A17F-8AE0E3979242}" dt="2023-02-18T09:43:28.658" v="4" actId="47"/>
        <pc:sldMkLst>
          <pc:docMk/>
          <pc:sldMk cId="946940028" sldId="273"/>
        </pc:sldMkLst>
      </pc:sldChg>
      <pc:sldChg chg="add del">
        <pc:chgData name="Vishan Jayasinghearachchi" userId="e0f191b0-af06-4f5a-b353-a7a1de994339" providerId="ADAL" clId="{CC869326-5435-46F5-A17F-8AE0E3979242}" dt="2023-02-18T09:43:36.531" v="16" actId="47"/>
        <pc:sldMkLst>
          <pc:docMk/>
          <pc:sldMk cId="2650162272" sldId="275"/>
        </pc:sldMkLst>
      </pc:sldChg>
      <pc:sldChg chg="add del">
        <pc:chgData name="Vishan Jayasinghearachchi" userId="e0f191b0-af06-4f5a-b353-a7a1de994339" providerId="ADAL" clId="{CC869326-5435-46F5-A17F-8AE0E3979242}" dt="2023-02-18T09:43:31.816" v="9" actId="47"/>
        <pc:sldMkLst>
          <pc:docMk/>
          <pc:sldMk cId="537205083" sldId="276"/>
        </pc:sldMkLst>
      </pc:sldChg>
      <pc:sldChg chg="add del">
        <pc:chgData name="Vishan Jayasinghearachchi" userId="e0f191b0-af06-4f5a-b353-a7a1de994339" providerId="ADAL" clId="{CC869326-5435-46F5-A17F-8AE0E3979242}" dt="2023-02-18T09:47:06.659" v="412" actId="47"/>
        <pc:sldMkLst>
          <pc:docMk/>
          <pc:sldMk cId="2883506970" sldId="277"/>
        </pc:sldMkLst>
      </pc:sldChg>
      <pc:sldChg chg="modSp del mod ord">
        <pc:chgData name="Vishan Jayasinghearachchi" userId="e0f191b0-af06-4f5a-b353-a7a1de994339" providerId="ADAL" clId="{CC869326-5435-46F5-A17F-8AE0E3979242}" dt="2023-02-19T06:30:39.593" v="1718" actId="47"/>
        <pc:sldMkLst>
          <pc:docMk/>
          <pc:sldMk cId="2155216814" sldId="281"/>
        </pc:sldMkLst>
        <pc:spChg chg="mod">
          <ac:chgData name="Vishan Jayasinghearachchi" userId="e0f191b0-af06-4f5a-b353-a7a1de994339" providerId="ADAL" clId="{CC869326-5435-46F5-A17F-8AE0E3979242}" dt="2023-02-18T09:53:01.992" v="522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CC869326-5435-46F5-A17F-8AE0E3979242}" dt="2023-02-19T06:30:32.530" v="1717" actId="20577"/>
          <ac:spMkLst>
            <pc:docMk/>
            <pc:sldMk cId="2155216814" sldId="281"/>
            <ac:spMk id="3" creationId="{FB1804DF-E7E0-3DBE-DCC1-CF2BE2CD3570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9.856" v="5" actId="47"/>
        <pc:sldMkLst>
          <pc:docMk/>
          <pc:sldMk cId="2257986818" sldId="282"/>
        </pc:sldMkLst>
      </pc:sldChg>
      <pc:sldChg chg="add del">
        <pc:chgData name="Vishan Jayasinghearachchi" userId="e0f191b0-af06-4f5a-b353-a7a1de994339" providerId="ADAL" clId="{CC869326-5435-46F5-A17F-8AE0E3979242}" dt="2023-02-18T09:43:30.499" v="6" actId="47"/>
        <pc:sldMkLst>
          <pc:docMk/>
          <pc:sldMk cId="2706330878" sldId="283"/>
        </pc:sldMkLst>
      </pc:sldChg>
      <pc:sldChg chg="add del">
        <pc:chgData name="Vishan Jayasinghearachchi" userId="e0f191b0-af06-4f5a-b353-a7a1de994339" providerId="ADAL" clId="{CC869326-5435-46F5-A17F-8AE0E3979242}" dt="2023-02-18T09:43:30.967" v="7" actId="47"/>
        <pc:sldMkLst>
          <pc:docMk/>
          <pc:sldMk cId="2397358037" sldId="284"/>
        </pc:sldMkLst>
      </pc:sldChg>
      <pc:sldChg chg="add del">
        <pc:chgData name="Vishan Jayasinghearachchi" userId="e0f191b0-af06-4f5a-b353-a7a1de994339" providerId="ADAL" clId="{CC869326-5435-46F5-A17F-8AE0E3979242}" dt="2023-02-18T09:43:31.381" v="8" actId="47"/>
        <pc:sldMkLst>
          <pc:docMk/>
          <pc:sldMk cId="2673026440" sldId="285"/>
        </pc:sldMkLst>
      </pc:sldChg>
      <pc:sldChg chg="add del">
        <pc:chgData name="Vishan Jayasinghearachchi" userId="e0f191b0-af06-4f5a-b353-a7a1de994339" providerId="ADAL" clId="{CC869326-5435-46F5-A17F-8AE0E3979242}" dt="2023-02-18T09:43:32.343" v="10" actId="47"/>
        <pc:sldMkLst>
          <pc:docMk/>
          <pc:sldMk cId="14620088" sldId="287"/>
        </pc:sldMkLst>
      </pc:sldChg>
      <pc:sldChg chg="add del">
        <pc:chgData name="Vishan Jayasinghearachchi" userId="e0f191b0-af06-4f5a-b353-a7a1de994339" providerId="ADAL" clId="{CC869326-5435-46F5-A17F-8AE0E3979242}" dt="2023-02-18T09:43:32.986" v="11" actId="47"/>
        <pc:sldMkLst>
          <pc:docMk/>
          <pc:sldMk cId="3440442181" sldId="288"/>
        </pc:sldMkLst>
      </pc:sldChg>
      <pc:sldChg chg="add del">
        <pc:chgData name="Vishan Jayasinghearachchi" userId="e0f191b0-af06-4f5a-b353-a7a1de994339" providerId="ADAL" clId="{CC869326-5435-46F5-A17F-8AE0E3979242}" dt="2023-02-18T09:43:33.503" v="12" actId="47"/>
        <pc:sldMkLst>
          <pc:docMk/>
          <pc:sldMk cId="2275624414" sldId="289"/>
        </pc:sldMkLst>
      </pc:sldChg>
      <pc:sldChg chg="add del">
        <pc:chgData name="Vishan Jayasinghearachchi" userId="e0f191b0-af06-4f5a-b353-a7a1de994339" providerId="ADAL" clId="{CC869326-5435-46F5-A17F-8AE0E3979242}" dt="2023-02-18T09:43:34.585" v="13" actId="47"/>
        <pc:sldMkLst>
          <pc:docMk/>
          <pc:sldMk cId="1198023406" sldId="290"/>
        </pc:sldMkLst>
      </pc:sldChg>
      <pc:sldChg chg="add del">
        <pc:chgData name="Vishan Jayasinghearachchi" userId="e0f191b0-af06-4f5a-b353-a7a1de994339" providerId="ADAL" clId="{CC869326-5435-46F5-A17F-8AE0E3979242}" dt="2023-02-18T09:43:35.015" v="14" actId="47"/>
        <pc:sldMkLst>
          <pc:docMk/>
          <pc:sldMk cId="1649044594" sldId="291"/>
        </pc:sldMkLst>
      </pc:sldChg>
      <pc:sldChg chg="add del">
        <pc:chgData name="Vishan Jayasinghearachchi" userId="e0f191b0-af06-4f5a-b353-a7a1de994339" providerId="ADAL" clId="{CC869326-5435-46F5-A17F-8AE0E3979242}" dt="2023-02-18T09:43:35.679" v="15" actId="47"/>
        <pc:sldMkLst>
          <pc:docMk/>
          <pc:sldMk cId="3421055620" sldId="292"/>
        </pc:sldMkLst>
      </pc:sldChg>
      <pc:sldChg chg="addSp delSp modSp add del mod ord">
        <pc:chgData name="Vishan Jayasinghearachchi" userId="e0f191b0-af06-4f5a-b353-a7a1de994339" providerId="ADAL" clId="{CC869326-5435-46F5-A17F-8AE0E3979242}" dt="2023-02-19T06:37:07.679" v="1914" actId="2696"/>
        <pc:sldMkLst>
          <pc:docMk/>
          <pc:sldMk cId="286909825" sldId="293"/>
        </pc:sldMkLst>
        <pc:spChg chg="del">
          <ac:chgData name="Vishan Jayasinghearachchi" userId="e0f191b0-af06-4f5a-b353-a7a1de994339" providerId="ADAL" clId="{CC869326-5435-46F5-A17F-8AE0E3979242}" dt="2023-02-18T09:48:21.029" v="465" actId="478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CC869326-5435-46F5-A17F-8AE0E3979242}" dt="2023-02-19T06:26:36.072" v="1687" actId="3064"/>
          <ac:spMkLst>
            <pc:docMk/>
            <pc:sldMk cId="286909825" sldId="293"/>
            <ac:spMk id="3" creationId="{24AEA857-1AFD-419C-2E9F-49E9284F0954}"/>
          </ac:spMkLst>
        </pc:spChg>
        <pc:spChg chg="add del mod">
          <ac:chgData name="Vishan Jayasinghearachchi" userId="e0f191b0-af06-4f5a-b353-a7a1de994339" providerId="ADAL" clId="{CC869326-5435-46F5-A17F-8AE0E3979242}" dt="2023-02-18T09:48:16.999" v="462"/>
          <ac:spMkLst>
            <pc:docMk/>
            <pc:sldMk cId="286909825" sldId="293"/>
            <ac:spMk id="4" creationId="{2CA24250-1047-0C3D-B9DB-8B49405718E1}"/>
          </ac:spMkLst>
        </pc:spChg>
        <pc:spChg chg="add del mod">
          <ac:chgData name="Vishan Jayasinghearachchi" userId="e0f191b0-af06-4f5a-b353-a7a1de994339" providerId="ADAL" clId="{CC869326-5435-46F5-A17F-8AE0E3979242}" dt="2023-02-18T09:48:20.116" v="464"/>
          <ac:spMkLst>
            <pc:docMk/>
            <pc:sldMk cId="286909825" sldId="293"/>
            <ac:spMk id="5" creationId="{56EC5F8B-77AD-83A3-549C-399C17887778}"/>
          </ac:spMkLst>
        </pc:spChg>
        <pc:spChg chg="add del mod">
          <ac:chgData name="Vishan Jayasinghearachchi" userId="e0f191b0-af06-4f5a-b353-a7a1de994339" providerId="ADAL" clId="{CC869326-5435-46F5-A17F-8AE0E3979242}" dt="2023-02-18T09:48:22.994" v="466"/>
          <ac:spMkLst>
            <pc:docMk/>
            <pc:sldMk cId="286909825" sldId="293"/>
            <ac:spMk id="7" creationId="{24903948-1529-97E3-B32C-7523918B79C2}"/>
          </ac:spMkLst>
        </pc:spChg>
        <pc:spChg chg="add mod">
          <ac:chgData name="Vishan Jayasinghearachchi" userId="e0f191b0-af06-4f5a-b353-a7a1de994339" providerId="ADAL" clId="{CC869326-5435-46F5-A17F-8AE0E3979242}" dt="2023-02-18T09:50:34.194" v="485" actId="20577"/>
          <ac:spMkLst>
            <pc:docMk/>
            <pc:sldMk cId="286909825" sldId="293"/>
            <ac:spMk id="8" creationId="{84AECF33-17E7-B686-C682-E8B02E1C4E06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29:50.128" v="9271" actId="2696"/>
        <pc:sldMkLst>
          <pc:docMk/>
          <pc:sldMk cId="2759252551" sldId="294"/>
        </pc:sldMkLst>
        <pc:spChg chg="mod">
          <ac:chgData name="Vishan Jayasinghearachchi" userId="e0f191b0-af06-4f5a-b353-a7a1de994339" providerId="ADAL" clId="{CC869326-5435-46F5-A17F-8AE0E3979242}" dt="2023-02-18T09:49:55.745" v="479"/>
          <ac:spMkLst>
            <pc:docMk/>
            <pc:sldMk cId="2759252551" sldId="294"/>
            <ac:spMk id="2" creationId="{0CEDD415-4B2B-6FC0-88B9-86E9BD5064F6}"/>
          </ac:spMkLst>
        </pc:spChg>
        <pc:spChg chg="add del mod">
          <ac:chgData name="Vishan Jayasinghearachchi" userId="e0f191b0-af06-4f5a-b353-a7a1de994339" providerId="ADAL" clId="{CC869326-5435-46F5-A17F-8AE0E3979242}" dt="2023-02-18T09:49:50.250" v="478"/>
          <ac:spMkLst>
            <pc:docMk/>
            <pc:sldMk cId="2759252551" sldId="294"/>
            <ac:spMk id="3" creationId="{A0C3E88C-17DF-3863-7C5E-B540FB6EDA20}"/>
          </ac:spMkLst>
        </pc:spChg>
        <pc:spChg chg="mod">
          <ac:chgData name="Vishan Jayasinghearachchi" userId="e0f191b0-af06-4f5a-b353-a7a1de994339" providerId="ADAL" clId="{CC869326-5435-46F5-A17F-8AE0E3979242}" dt="2023-02-19T06:17:31.984" v="1080" actId="403"/>
          <ac:spMkLst>
            <pc:docMk/>
            <pc:sldMk cId="2759252551" sldId="294"/>
            <ac:spMk id="7" creationId="{D146287D-E47D-D301-C118-622D286A391B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10.483" v="413" actId="47"/>
        <pc:sldMkLst>
          <pc:docMk/>
          <pc:sldMk cId="360229420" sldId="297"/>
        </pc:sldMkLst>
      </pc:sldChg>
      <pc:sldChg chg="modSp add del mod">
        <pc:chgData name="Vishan Jayasinghearachchi" userId="e0f191b0-af06-4f5a-b353-a7a1de994339" providerId="ADAL" clId="{CC869326-5435-46F5-A17F-8AE0E3979242}" dt="2023-02-19T06:10:05.293" v="761" actId="47"/>
        <pc:sldMkLst>
          <pc:docMk/>
          <pc:sldMk cId="2712510396" sldId="298"/>
        </pc:sldMkLst>
        <pc:spChg chg="mod">
          <ac:chgData name="Vishan Jayasinghearachchi" userId="e0f191b0-af06-4f5a-b353-a7a1de994339" providerId="ADAL" clId="{CC869326-5435-46F5-A17F-8AE0E3979242}" dt="2023-02-18T09:49:59.339" v="482"/>
          <ac:spMkLst>
            <pc:docMk/>
            <pc:sldMk cId="2712510396" sldId="298"/>
            <ac:spMk id="2" creationId="{0CEDD415-4B2B-6FC0-88B9-86E9BD5064F6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37.786" v="434" actId="47"/>
        <pc:sldMkLst>
          <pc:docMk/>
          <pc:sldMk cId="4015390126" sldId="299"/>
        </pc:sldMkLst>
      </pc:sldChg>
      <pc:sldChg chg="modSp new del mod">
        <pc:chgData name="Vishan Jayasinghearachchi" userId="e0f191b0-af06-4f5a-b353-a7a1de994339" providerId="ADAL" clId="{CC869326-5435-46F5-A17F-8AE0E3979242}" dt="2023-02-19T06:35:23.839" v="1863" actId="2696"/>
        <pc:sldMkLst>
          <pc:docMk/>
          <pc:sldMk cId="468484148" sldId="300"/>
        </pc:sldMkLst>
        <pc:spChg chg="mod">
          <ac:chgData name="Vishan Jayasinghearachchi" userId="e0f191b0-af06-4f5a-b353-a7a1de994339" providerId="ADAL" clId="{CC869326-5435-46F5-A17F-8AE0E3979242}" dt="2023-02-18T09:49:02.540" v="472" actId="6549"/>
          <ac:spMkLst>
            <pc:docMk/>
            <pc:sldMk cId="468484148" sldId="300"/>
            <ac:spMk id="2" creationId="{4F0F609F-54EE-833C-5B4C-709291C66364}"/>
          </ac:spMkLst>
        </pc:spChg>
        <pc:spChg chg="mod">
          <ac:chgData name="Vishan Jayasinghearachchi" userId="e0f191b0-af06-4f5a-b353-a7a1de994339" providerId="ADAL" clId="{CC869326-5435-46F5-A17F-8AE0E3979242}" dt="2023-02-19T06:35:00.844" v="1862" actId="404"/>
          <ac:spMkLst>
            <pc:docMk/>
            <pc:sldMk cId="468484148" sldId="300"/>
            <ac:spMk id="3" creationId="{7D68D8B6-178C-89A4-BC4C-6C98C040D9E1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0:02:59.356" v="7000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CC869326-5435-46F5-A17F-8AE0E3979242}" dt="2023-02-19T06:18:00.909" v="1098" actId="20577"/>
          <ac:spMkLst>
            <pc:docMk/>
            <pc:sldMk cId="2384663958" sldId="301"/>
            <ac:spMk id="2" creationId="{FE0BA3D6-EF10-CD6F-60D1-8937786E9D5E}"/>
          </ac:spMkLst>
        </pc:spChg>
        <pc:spChg chg="mod">
          <ac:chgData name="Vishan Jayasinghearachchi" userId="e0f191b0-af06-4f5a-b353-a7a1de994339" providerId="ADAL" clId="{CC869326-5435-46F5-A17F-8AE0E3979242}" dt="2023-02-19T10:02:59.356" v="7000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06:29:19.652" v="1701" actId="47"/>
        <pc:sldMkLst>
          <pc:docMk/>
          <pc:sldMk cId="3469476004" sldId="302"/>
        </pc:sldMkLst>
        <pc:spChg chg="mod">
          <ac:chgData name="Vishan Jayasinghearachchi" userId="e0f191b0-af06-4f5a-b353-a7a1de994339" providerId="ADAL" clId="{CC869326-5435-46F5-A17F-8AE0E3979242}" dt="2023-02-19T06:25:40.161" v="1677" actId="1076"/>
          <ac:spMkLst>
            <pc:docMk/>
            <pc:sldMk cId="3469476004" sldId="302"/>
            <ac:spMk id="3" creationId="{4BB628C5-864C-EB31-274C-A349887B363A}"/>
          </ac:spMkLst>
        </pc:spChg>
      </pc:sldChg>
      <pc:sldChg chg="addSp delSp modSp new del mod">
        <pc:chgData name="Vishan Jayasinghearachchi" userId="e0f191b0-af06-4f5a-b353-a7a1de994339" providerId="ADAL" clId="{CC869326-5435-46F5-A17F-8AE0E3979242}" dt="2023-02-19T06:29:17.711" v="1700" actId="47"/>
        <pc:sldMkLst>
          <pc:docMk/>
          <pc:sldMk cId="3642155637" sldId="303"/>
        </pc:sldMkLst>
        <pc:spChg chg="del mod">
          <ac:chgData name="Vishan Jayasinghearachchi" userId="e0f191b0-af06-4f5a-b353-a7a1de994339" providerId="ADAL" clId="{CC869326-5435-46F5-A17F-8AE0E3979242}" dt="2023-02-19T06:27:11.524" v="1689" actId="478"/>
          <ac:spMkLst>
            <pc:docMk/>
            <pc:sldMk cId="3642155637" sldId="303"/>
            <ac:spMk id="3" creationId="{56AA02C3-3F95-0FD7-47C2-661A75A0F3D0}"/>
          </ac:spMkLst>
        </pc:spChg>
        <pc:spChg chg="add mod">
          <ac:chgData name="Vishan Jayasinghearachchi" userId="e0f191b0-af06-4f5a-b353-a7a1de994339" providerId="ADAL" clId="{CC869326-5435-46F5-A17F-8AE0E3979242}" dt="2023-02-19T06:27:11.934" v="1690"/>
          <ac:spMkLst>
            <pc:docMk/>
            <pc:sldMk cId="3642155637" sldId="303"/>
            <ac:spMk id="4" creationId="{C82F41B9-E112-CC5C-FDD5-5642A2A030CF}"/>
          </ac:spMkLst>
        </pc:spChg>
      </pc:sldChg>
      <pc:sldChg chg="addSp delSp modSp new mod modAnim">
        <pc:chgData name="Vishan Jayasinghearachchi" userId="e0f191b0-af06-4f5a-b353-a7a1de994339" providerId="ADAL" clId="{CC869326-5435-46F5-A17F-8AE0E3979242}" dt="2023-02-19T11:06:25.719" v="8114" actId="20577"/>
        <pc:sldMkLst>
          <pc:docMk/>
          <pc:sldMk cId="858354560" sldId="304"/>
        </pc:sldMkLst>
        <pc:spChg chg="mod">
          <ac:chgData name="Vishan Jayasinghearachchi" userId="e0f191b0-af06-4f5a-b353-a7a1de994339" providerId="ADAL" clId="{CC869326-5435-46F5-A17F-8AE0E3979242}" dt="2023-02-19T09:05:26.342" v="5064" actId="20577"/>
          <ac:spMkLst>
            <pc:docMk/>
            <pc:sldMk cId="858354560" sldId="304"/>
            <ac:spMk id="2" creationId="{30476B36-028C-6861-BCC2-E2257F3A23A3}"/>
          </ac:spMkLst>
        </pc:spChg>
        <pc:spChg chg="mod">
          <ac:chgData name="Vishan Jayasinghearachchi" userId="e0f191b0-af06-4f5a-b353-a7a1de994339" providerId="ADAL" clId="{CC869326-5435-46F5-A17F-8AE0E3979242}" dt="2023-02-19T11:06:25.719" v="8114" actId="20577"/>
          <ac:spMkLst>
            <pc:docMk/>
            <pc:sldMk cId="858354560" sldId="304"/>
            <ac:spMk id="3" creationId="{5F5F6464-6566-8E50-A492-2FF7B243DB14}"/>
          </ac:spMkLst>
        </pc:spChg>
        <pc:spChg chg="add mod">
          <ac:chgData name="Vishan Jayasinghearachchi" userId="e0f191b0-af06-4f5a-b353-a7a1de994339" providerId="ADAL" clId="{CC869326-5435-46F5-A17F-8AE0E3979242}" dt="2023-02-19T07:11:49.469" v="2520" actId="1076"/>
          <ac:spMkLst>
            <pc:docMk/>
            <pc:sldMk cId="858354560" sldId="304"/>
            <ac:spMk id="8" creationId="{620680DA-161D-1F90-D311-B7D418C43CDF}"/>
          </ac:spMkLst>
        </pc:spChg>
        <pc:picChg chg="add del mod">
          <ac:chgData name="Vishan Jayasinghearachchi" userId="e0f191b0-af06-4f5a-b353-a7a1de994339" providerId="ADAL" clId="{CC869326-5435-46F5-A17F-8AE0E3979242}" dt="2023-02-19T07:04:49.863" v="2305" actId="21"/>
          <ac:picMkLst>
            <pc:docMk/>
            <pc:sldMk cId="858354560" sldId="304"/>
            <ac:picMk id="5" creationId="{5A8CD4B8-933B-5483-A7F9-9151CBEAB4E3}"/>
          </ac:picMkLst>
        </pc:picChg>
        <pc:picChg chg="add mod">
          <ac:chgData name="Vishan Jayasinghearachchi" userId="e0f191b0-af06-4f5a-b353-a7a1de994339" providerId="ADAL" clId="{CC869326-5435-46F5-A17F-8AE0E3979242}" dt="2023-02-19T07:10:53.245" v="2497" actId="1076"/>
          <ac:picMkLst>
            <pc:docMk/>
            <pc:sldMk cId="858354560" sldId="304"/>
            <ac:picMk id="7" creationId="{3DB822EB-A37B-592A-7DAB-667C635F9FE0}"/>
          </ac:picMkLst>
        </pc:picChg>
      </pc:sldChg>
      <pc:sldChg chg="modSp new mod">
        <pc:chgData name="Vishan Jayasinghearachchi" userId="e0f191b0-af06-4f5a-b353-a7a1de994339" providerId="ADAL" clId="{CC869326-5435-46F5-A17F-8AE0E3979242}" dt="2023-02-19T13:39:34.266" v="13550" actId="20577"/>
        <pc:sldMkLst>
          <pc:docMk/>
          <pc:sldMk cId="1888782434" sldId="305"/>
        </pc:sldMkLst>
        <pc:spChg chg="mod">
          <ac:chgData name="Vishan Jayasinghearachchi" userId="e0f191b0-af06-4f5a-b353-a7a1de994339" providerId="ADAL" clId="{CC869326-5435-46F5-A17F-8AE0E3979242}" dt="2023-02-19T06:30:50.471" v="1730" actId="20577"/>
          <ac:spMkLst>
            <pc:docMk/>
            <pc:sldMk cId="1888782434" sldId="305"/>
            <ac:spMk id="2" creationId="{A004CEE2-DEB9-F3BC-5EE2-014496E400E2}"/>
          </ac:spMkLst>
        </pc:spChg>
        <pc:spChg chg="mod">
          <ac:chgData name="Vishan Jayasinghearachchi" userId="e0f191b0-af06-4f5a-b353-a7a1de994339" providerId="ADAL" clId="{CC869326-5435-46F5-A17F-8AE0E3979242}" dt="2023-02-19T13:39:34.266" v="13550" actId="20577"/>
          <ac:spMkLst>
            <pc:docMk/>
            <pc:sldMk cId="1888782434" sldId="305"/>
            <ac:spMk id="3" creationId="{44238A27-B0D6-5004-AAEC-7E4DA2857958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2:29:45.620" v="9270" actId="20577"/>
        <pc:sldMkLst>
          <pc:docMk/>
          <pc:sldMk cId="2959451266" sldId="306"/>
        </pc:sldMkLst>
        <pc:spChg chg="mod">
          <ac:chgData name="Vishan Jayasinghearachchi" userId="e0f191b0-af06-4f5a-b353-a7a1de994339" providerId="ADAL" clId="{CC869326-5435-46F5-A17F-8AE0E3979242}" dt="2023-02-19T06:35:34.975" v="1890" actId="20577"/>
          <ac:spMkLst>
            <pc:docMk/>
            <pc:sldMk cId="2959451266" sldId="306"/>
            <ac:spMk id="2" creationId="{7E4EC8A6-841F-5FB5-1A52-88B2A3F4118C}"/>
          </ac:spMkLst>
        </pc:spChg>
        <pc:spChg chg="mod">
          <ac:chgData name="Vishan Jayasinghearachchi" userId="e0f191b0-af06-4f5a-b353-a7a1de994339" providerId="ADAL" clId="{CC869326-5435-46F5-A17F-8AE0E3979242}" dt="2023-02-19T12:29:45.620" v="9270" actId="20577"/>
          <ac:spMkLst>
            <pc:docMk/>
            <pc:sldMk cId="2959451266" sldId="306"/>
            <ac:spMk id="3" creationId="{A9EEF40B-655E-DC5D-8D85-E14DEBADD371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12:29:10.653" v="9188" actId="2696"/>
        <pc:sldMkLst>
          <pc:docMk/>
          <pc:sldMk cId="1145222447" sldId="307"/>
        </pc:sldMkLst>
        <pc:spChg chg="mod">
          <ac:chgData name="Vishan Jayasinghearachchi" userId="e0f191b0-af06-4f5a-b353-a7a1de994339" providerId="ADAL" clId="{CC869326-5435-46F5-A17F-8AE0E3979242}" dt="2023-02-19T06:37:11.769" v="1916"/>
          <ac:spMkLst>
            <pc:docMk/>
            <pc:sldMk cId="1145222447" sldId="307"/>
            <ac:spMk id="2" creationId="{92E1D0DF-A1BC-2779-130A-54FF594D09E6}"/>
          </ac:spMkLst>
        </pc:spChg>
        <pc:spChg chg="mod">
          <ac:chgData name="Vishan Jayasinghearachchi" userId="e0f191b0-af06-4f5a-b353-a7a1de994339" providerId="ADAL" clId="{CC869326-5435-46F5-A17F-8AE0E3979242}" dt="2023-02-19T12:28:39.662" v="9187" actId="13926"/>
          <ac:spMkLst>
            <pc:docMk/>
            <pc:sldMk cId="1145222447" sldId="307"/>
            <ac:spMk id="3" creationId="{4E4B2E96-92E1-9977-CC17-A26CCC0E5691}"/>
          </ac:spMkLst>
        </pc:spChg>
      </pc:sldChg>
      <pc:sldChg chg="addSp delSp modSp new mod ord">
        <pc:chgData name="Vishan Jayasinghearachchi" userId="e0f191b0-af06-4f5a-b353-a7a1de994339" providerId="ADAL" clId="{CC869326-5435-46F5-A17F-8AE0E3979242}" dt="2023-02-19T11:07:27.105" v="8123"/>
        <pc:sldMkLst>
          <pc:docMk/>
          <pc:sldMk cId="573566860" sldId="308"/>
        </pc:sldMkLst>
        <pc:spChg chg="mod">
          <ac:chgData name="Vishan Jayasinghearachchi" userId="e0f191b0-af06-4f5a-b353-a7a1de994339" providerId="ADAL" clId="{CC869326-5435-46F5-A17F-8AE0E3979242}" dt="2023-02-19T09:05:30.012" v="5065"/>
          <ac:spMkLst>
            <pc:docMk/>
            <pc:sldMk cId="573566860" sldId="308"/>
            <ac:spMk id="2" creationId="{1D12D121-54B4-8801-A141-D3A7CB3880A0}"/>
          </ac:spMkLst>
        </pc:spChg>
        <pc:spChg chg="del mod">
          <ac:chgData name="Vishan Jayasinghearachchi" userId="e0f191b0-af06-4f5a-b353-a7a1de994339" providerId="ADAL" clId="{CC869326-5435-46F5-A17F-8AE0E3979242}" dt="2023-02-19T07:15:02.239" v="2586" actId="931"/>
          <ac:spMkLst>
            <pc:docMk/>
            <pc:sldMk cId="573566860" sldId="308"/>
            <ac:spMk id="3" creationId="{D0092135-E7F9-58F0-D82B-81538DB0FDEA}"/>
          </ac:spMkLst>
        </pc:spChg>
        <pc:spChg chg="add del mod">
          <ac:chgData name="Vishan Jayasinghearachchi" userId="e0f191b0-af06-4f5a-b353-a7a1de994339" providerId="ADAL" clId="{CC869326-5435-46F5-A17F-8AE0E3979242}" dt="2023-02-19T07:14:39.932" v="2580" actId="478"/>
          <ac:spMkLst>
            <pc:docMk/>
            <pc:sldMk cId="573566860" sldId="308"/>
            <ac:spMk id="5" creationId="{1C536636-5157-10F9-DB5B-9E3E0ABA8D07}"/>
          </ac:spMkLst>
        </pc:spChg>
        <pc:spChg chg="add mod">
          <ac:chgData name="Vishan Jayasinghearachchi" userId="e0f191b0-af06-4f5a-b353-a7a1de994339" providerId="ADAL" clId="{CC869326-5435-46F5-A17F-8AE0E3979242}" dt="2023-02-19T07:16:58.123" v="2666" actId="122"/>
          <ac:spMkLst>
            <pc:docMk/>
            <pc:sldMk cId="573566860" sldId="308"/>
            <ac:spMk id="8" creationId="{081DEDBE-ABA0-7ABD-495E-4075638A073C}"/>
          </ac:spMkLst>
        </pc:spChg>
        <pc:spChg chg="add del mod">
          <ac:chgData name="Vishan Jayasinghearachchi" userId="e0f191b0-af06-4f5a-b353-a7a1de994339" providerId="ADAL" clId="{CC869326-5435-46F5-A17F-8AE0E3979242}" dt="2023-02-19T07:16:11.618" v="2649" actId="931"/>
          <ac:spMkLst>
            <pc:docMk/>
            <pc:sldMk cId="573566860" sldId="308"/>
            <ac:spMk id="10" creationId="{58F308DF-0DE7-66EB-BFA2-AC8CD137360A}"/>
          </ac:spMkLst>
        </pc:spChg>
        <pc:picChg chg="add del mod">
          <ac:chgData name="Vishan Jayasinghearachchi" userId="e0f191b0-af06-4f5a-b353-a7a1de994339" providerId="ADAL" clId="{CC869326-5435-46F5-A17F-8AE0E3979242}" dt="2023-02-19T07:14:57.680" v="2585" actId="478"/>
          <ac:picMkLst>
            <pc:docMk/>
            <pc:sldMk cId="573566860" sldId="308"/>
            <ac:picMk id="4" creationId="{11149264-CA8F-2234-1A26-272C864DE523}"/>
          </ac:picMkLst>
        </pc:picChg>
        <pc:picChg chg="add del mod">
          <ac:chgData name="Vishan Jayasinghearachchi" userId="e0f191b0-af06-4f5a-b353-a7a1de994339" providerId="ADAL" clId="{CC869326-5435-46F5-A17F-8AE0E3979242}" dt="2023-02-19T07:16:07.522" v="2648" actId="478"/>
          <ac:picMkLst>
            <pc:docMk/>
            <pc:sldMk cId="573566860" sldId="308"/>
            <ac:picMk id="7" creationId="{398182F7-E22C-C9A7-A57E-1FE8849095E2}"/>
          </ac:picMkLst>
        </pc:picChg>
        <pc:picChg chg="add mod">
          <ac:chgData name="Vishan Jayasinghearachchi" userId="e0f191b0-af06-4f5a-b353-a7a1de994339" providerId="ADAL" clId="{CC869326-5435-46F5-A17F-8AE0E3979242}" dt="2023-02-19T07:16:30.947" v="2656" actId="1076"/>
          <ac:picMkLst>
            <pc:docMk/>
            <pc:sldMk cId="573566860" sldId="308"/>
            <ac:picMk id="12" creationId="{D9A2C738-D692-DA34-D6A9-863118C9390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3:24:20.906" v="11772" actId="15"/>
        <pc:sldMkLst>
          <pc:docMk/>
          <pc:sldMk cId="3141831957" sldId="309"/>
        </pc:sldMkLst>
        <pc:spChg chg="mod">
          <ac:chgData name="Vishan Jayasinghearachchi" userId="e0f191b0-af06-4f5a-b353-a7a1de994339" providerId="ADAL" clId="{CC869326-5435-46F5-A17F-8AE0E3979242}" dt="2023-02-19T09:05:33.100" v="5066"/>
          <ac:spMkLst>
            <pc:docMk/>
            <pc:sldMk cId="3141831957" sldId="309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3:24:20.906" v="11772" actId="15"/>
          <ac:spMkLst>
            <pc:docMk/>
            <pc:sldMk cId="3141831957" sldId="309"/>
            <ac:spMk id="3" creationId="{08C49261-5854-0F22-8627-EBD14544853A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1:08:12.611" v="8125" actId="20577"/>
        <pc:sldMkLst>
          <pc:docMk/>
          <pc:sldMk cId="3660075156" sldId="310"/>
        </pc:sldMkLst>
        <pc:spChg chg="mod">
          <ac:chgData name="Vishan Jayasinghearachchi" userId="e0f191b0-af06-4f5a-b353-a7a1de994339" providerId="ADAL" clId="{CC869326-5435-46F5-A17F-8AE0E3979242}" dt="2023-02-19T09:05:36.410" v="5067"/>
          <ac:spMkLst>
            <pc:docMk/>
            <pc:sldMk cId="3660075156" sldId="310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1:08:12.611" v="8125" actId="20577"/>
          <ac:spMkLst>
            <pc:docMk/>
            <pc:sldMk cId="3660075156" sldId="310"/>
            <ac:spMk id="3" creationId="{08C49261-5854-0F22-8627-EBD14544853A}"/>
          </ac:spMkLst>
        </pc:spChg>
      </pc:sldChg>
      <pc:sldChg chg="modSp new mod ord modAnim">
        <pc:chgData name="Vishan Jayasinghearachchi" userId="e0f191b0-af06-4f5a-b353-a7a1de994339" providerId="ADAL" clId="{CC869326-5435-46F5-A17F-8AE0E3979242}" dt="2023-02-19T16:07:25.728" v="13813"/>
        <pc:sldMkLst>
          <pc:docMk/>
          <pc:sldMk cId="3991314201" sldId="311"/>
        </pc:sldMkLst>
        <pc:spChg chg="mod">
          <ac:chgData name="Vishan Jayasinghearachchi" userId="e0f191b0-af06-4f5a-b353-a7a1de994339" providerId="ADAL" clId="{CC869326-5435-46F5-A17F-8AE0E3979242}" dt="2023-02-19T09:05:38.750" v="5068"/>
          <ac:spMkLst>
            <pc:docMk/>
            <pc:sldMk cId="3991314201" sldId="311"/>
            <ac:spMk id="2" creationId="{9894029A-C233-D323-960D-3B990705C557}"/>
          </ac:spMkLst>
        </pc:spChg>
        <pc:spChg chg="mod">
          <ac:chgData name="Vishan Jayasinghearachchi" userId="e0f191b0-af06-4f5a-b353-a7a1de994339" providerId="ADAL" clId="{CC869326-5435-46F5-A17F-8AE0E3979242}" dt="2023-02-19T09:24:12.049" v="5869" actId="20577"/>
          <ac:spMkLst>
            <pc:docMk/>
            <pc:sldMk cId="3991314201" sldId="311"/>
            <ac:spMk id="3" creationId="{FCB2ADF6-F2CD-8680-D040-D00ED5075CE8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8:54.595" v="13830"/>
        <pc:sldMkLst>
          <pc:docMk/>
          <pc:sldMk cId="2884411631" sldId="312"/>
        </pc:sldMkLst>
        <pc:spChg chg="mod">
          <ac:chgData name="Vishan Jayasinghearachchi" userId="e0f191b0-af06-4f5a-b353-a7a1de994339" providerId="ADAL" clId="{CC869326-5435-46F5-A17F-8AE0E3979242}" dt="2023-02-19T09:13:52.360" v="5522" actId="20577"/>
          <ac:spMkLst>
            <pc:docMk/>
            <pc:sldMk cId="2884411631" sldId="312"/>
            <ac:spMk id="2" creationId="{AE87ECBC-ABA6-9A5B-868C-B87BB7DD6D3F}"/>
          </ac:spMkLst>
        </pc:spChg>
        <pc:spChg chg="mod">
          <ac:chgData name="Vishan Jayasinghearachchi" userId="e0f191b0-af06-4f5a-b353-a7a1de994339" providerId="ADAL" clId="{CC869326-5435-46F5-A17F-8AE0E3979242}" dt="2023-02-19T16:08:38.273" v="13826" actId="1076"/>
          <ac:spMkLst>
            <pc:docMk/>
            <pc:sldMk cId="2884411631" sldId="312"/>
            <ac:spMk id="3" creationId="{92E4880A-1997-11C9-4D6C-6F08B6DD3356}"/>
          </ac:spMkLst>
        </pc:spChg>
      </pc:sldChg>
      <pc:sldChg chg="modSp new mod ord">
        <pc:chgData name="Vishan Jayasinghearachchi" userId="e0f191b0-af06-4f5a-b353-a7a1de994339" providerId="ADAL" clId="{CC869326-5435-46F5-A17F-8AE0E3979242}" dt="2023-02-19T13:39:48.959" v="13561"/>
        <pc:sldMkLst>
          <pc:docMk/>
          <pc:sldMk cId="3426956082" sldId="313"/>
        </pc:sldMkLst>
        <pc:spChg chg="mod">
          <ac:chgData name="Vishan Jayasinghearachchi" userId="e0f191b0-af06-4f5a-b353-a7a1de994339" providerId="ADAL" clId="{CC869326-5435-46F5-A17F-8AE0E3979242}" dt="2023-02-19T13:21:56.172" v="11685" actId="20577"/>
          <ac:spMkLst>
            <pc:docMk/>
            <pc:sldMk cId="3426956082" sldId="313"/>
            <ac:spMk id="2" creationId="{B25DD10B-C8D2-D497-9FC6-8263CB42D269}"/>
          </ac:spMkLst>
        </pc:spChg>
        <pc:spChg chg="mod">
          <ac:chgData name="Vishan Jayasinghearachchi" userId="e0f191b0-af06-4f5a-b353-a7a1de994339" providerId="ADAL" clId="{CC869326-5435-46F5-A17F-8AE0E3979242}" dt="2023-02-19T13:23:10.240" v="11748" actId="6549"/>
          <ac:spMkLst>
            <pc:docMk/>
            <pc:sldMk cId="3426956082" sldId="313"/>
            <ac:spMk id="3" creationId="{5C33D60B-884F-654F-BFE7-209F079F60E4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23:36.149" v="11751" actId="20577"/>
        <pc:sldMkLst>
          <pc:docMk/>
          <pc:sldMk cId="2016277887" sldId="314"/>
        </pc:sldMkLst>
        <pc:spChg chg="mod">
          <ac:chgData name="Vishan Jayasinghearachchi" userId="e0f191b0-af06-4f5a-b353-a7a1de994339" providerId="ADAL" clId="{CC869326-5435-46F5-A17F-8AE0E3979242}" dt="2023-02-19T09:56:41.887" v="6894"/>
          <ac:spMkLst>
            <pc:docMk/>
            <pc:sldMk cId="2016277887" sldId="314"/>
            <ac:spMk id="2" creationId="{9C8E77A8-81DA-7AF0-EEAF-5D583D8B0DEB}"/>
          </ac:spMkLst>
        </pc:spChg>
        <pc:spChg chg="mod">
          <ac:chgData name="Vishan Jayasinghearachchi" userId="e0f191b0-af06-4f5a-b353-a7a1de994339" providerId="ADAL" clId="{CC869326-5435-46F5-A17F-8AE0E3979242}" dt="2023-02-19T13:23:36.149" v="11751" actId="20577"/>
          <ac:spMkLst>
            <pc:docMk/>
            <pc:sldMk cId="2016277887" sldId="314"/>
            <ac:spMk id="3" creationId="{B4C01C96-BFA9-B430-E052-A95E9B05708B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6:09:11.930" v="13833"/>
        <pc:sldMkLst>
          <pc:docMk/>
          <pc:sldMk cId="158750546" sldId="315"/>
        </pc:sldMkLst>
        <pc:spChg chg="mod">
          <ac:chgData name="Vishan Jayasinghearachchi" userId="e0f191b0-af06-4f5a-b353-a7a1de994339" providerId="ADAL" clId="{CC869326-5435-46F5-A17F-8AE0E3979242}" dt="2023-02-19T12:42:13.788" v="9899" actId="20577"/>
          <ac:spMkLst>
            <pc:docMk/>
            <pc:sldMk cId="158750546" sldId="315"/>
            <ac:spMk id="3" creationId="{92E4880A-1997-11C9-4D6C-6F08B6DD3356}"/>
          </ac:spMkLst>
        </pc:spChg>
      </pc:sldChg>
      <pc:sldChg chg="addSp delSp modSp new mod ord modAnim">
        <pc:chgData name="Vishan Jayasinghearachchi" userId="e0f191b0-af06-4f5a-b353-a7a1de994339" providerId="ADAL" clId="{CC869326-5435-46F5-A17F-8AE0E3979242}" dt="2023-02-19T16:07:55.466" v="13818"/>
        <pc:sldMkLst>
          <pc:docMk/>
          <pc:sldMk cId="3577237431" sldId="316"/>
        </pc:sldMkLst>
        <pc:spChg chg="mod">
          <ac:chgData name="Vishan Jayasinghearachchi" userId="e0f191b0-af06-4f5a-b353-a7a1de994339" providerId="ADAL" clId="{CC869326-5435-46F5-A17F-8AE0E3979242}" dt="2023-02-19T11:19:53.356" v="8688" actId="20577"/>
          <ac:spMkLst>
            <pc:docMk/>
            <pc:sldMk cId="3577237431" sldId="316"/>
            <ac:spMk id="2" creationId="{7052D580-9462-D55E-6858-72B52476682B}"/>
          </ac:spMkLst>
        </pc:spChg>
        <pc:spChg chg="mod">
          <ac:chgData name="Vishan Jayasinghearachchi" userId="e0f191b0-af06-4f5a-b353-a7a1de994339" providerId="ADAL" clId="{CC869326-5435-46F5-A17F-8AE0E3979242}" dt="2023-02-19T15:55:27.815" v="13659" actId="20577"/>
          <ac:spMkLst>
            <pc:docMk/>
            <pc:sldMk cId="3577237431" sldId="316"/>
            <ac:spMk id="3" creationId="{585477A2-95D4-F21A-E835-7BF0B59C2DC0}"/>
          </ac:spMkLst>
        </pc:spChg>
        <pc:picChg chg="add del mod">
          <ac:chgData name="Vishan Jayasinghearachchi" userId="e0f191b0-af06-4f5a-b353-a7a1de994339" providerId="ADAL" clId="{CC869326-5435-46F5-A17F-8AE0E3979242}" dt="2023-02-19T10:11:55.554" v="7088" actId="21"/>
          <ac:picMkLst>
            <pc:docMk/>
            <pc:sldMk cId="3577237431" sldId="316"/>
            <ac:picMk id="5" creationId="{DAC66944-4531-C2CA-4469-F79CF4E2C53D}"/>
          </ac:picMkLst>
        </pc:picChg>
      </pc:sldChg>
      <pc:sldChg chg="addSp delSp modSp new mod ord">
        <pc:chgData name="Vishan Jayasinghearachchi" userId="e0f191b0-af06-4f5a-b353-a7a1de994339" providerId="ADAL" clId="{CC869326-5435-46F5-A17F-8AE0E3979242}" dt="2023-02-19T10:51:32.860" v="7626" actId="20577"/>
        <pc:sldMkLst>
          <pc:docMk/>
          <pc:sldMk cId="282028750" sldId="317"/>
        </pc:sldMkLst>
        <pc:spChg chg="mod">
          <ac:chgData name="Vishan Jayasinghearachchi" userId="e0f191b0-af06-4f5a-b353-a7a1de994339" providerId="ADAL" clId="{CC869326-5435-46F5-A17F-8AE0E3979242}" dt="2023-02-19T10:51:32.860" v="7626" actId="20577"/>
          <ac:spMkLst>
            <pc:docMk/>
            <pc:sldMk cId="282028750" sldId="317"/>
            <ac:spMk id="2" creationId="{C5FF26EC-BDCF-328D-D3E7-F63588F9A0AC}"/>
          </ac:spMkLst>
        </pc:spChg>
        <pc:spChg chg="del">
          <ac:chgData name="Vishan Jayasinghearachchi" userId="e0f191b0-af06-4f5a-b353-a7a1de994339" providerId="ADAL" clId="{CC869326-5435-46F5-A17F-8AE0E3979242}" dt="2023-02-19T10:12:12.982" v="7090" actId="931"/>
          <ac:spMkLst>
            <pc:docMk/>
            <pc:sldMk cId="282028750" sldId="317"/>
            <ac:spMk id="3" creationId="{8DEC1D39-F6AC-04FA-0FD2-4591B5BCEC1C}"/>
          </ac:spMkLst>
        </pc:spChg>
        <pc:spChg chg="add mod">
          <ac:chgData name="Vishan Jayasinghearachchi" userId="e0f191b0-af06-4f5a-b353-a7a1de994339" providerId="ADAL" clId="{CC869326-5435-46F5-A17F-8AE0E3979242}" dt="2023-02-19T10:30:32.048" v="7563" actId="1076"/>
          <ac:spMkLst>
            <pc:docMk/>
            <pc:sldMk cId="282028750" sldId="317"/>
            <ac:spMk id="6" creationId="{CFD130CA-7875-2D0D-982B-75EF9B6218B2}"/>
          </ac:spMkLst>
        </pc:spChg>
        <pc:picChg chg="add mod">
          <ac:chgData name="Vishan Jayasinghearachchi" userId="e0f191b0-af06-4f5a-b353-a7a1de994339" providerId="ADAL" clId="{CC869326-5435-46F5-A17F-8AE0E3979242}" dt="2023-02-19T10:30:25.815" v="7562" actId="1076"/>
          <ac:picMkLst>
            <pc:docMk/>
            <pc:sldMk cId="282028750" sldId="317"/>
            <ac:picMk id="5" creationId="{0026D5B0-614B-094F-E382-BEC04E3D01D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2:19.917" v="13662"/>
        <pc:sldMkLst>
          <pc:docMk/>
          <pc:sldMk cId="2541422144" sldId="318"/>
        </pc:sldMkLst>
        <pc:spChg chg="mod">
          <ac:chgData name="Vishan Jayasinghearachchi" userId="e0f191b0-af06-4f5a-b353-a7a1de994339" providerId="ADAL" clId="{CC869326-5435-46F5-A17F-8AE0E3979242}" dt="2023-02-19T11:21:07.658" v="8736" actId="20577"/>
          <ac:spMkLst>
            <pc:docMk/>
            <pc:sldMk cId="2541422144" sldId="318"/>
            <ac:spMk id="2" creationId="{F1B7B116-D89C-1527-F54E-2B8BE50861DE}"/>
          </ac:spMkLst>
        </pc:spChg>
        <pc:spChg chg="mod">
          <ac:chgData name="Vishan Jayasinghearachchi" userId="e0f191b0-af06-4f5a-b353-a7a1de994339" providerId="ADAL" clId="{CC869326-5435-46F5-A17F-8AE0E3979242}" dt="2023-02-19T12:48:21.009" v="10109" actId="20577"/>
          <ac:spMkLst>
            <pc:docMk/>
            <pc:sldMk cId="2541422144" sldId="318"/>
            <ac:spMk id="3" creationId="{9012AB4E-254F-7FAF-FB4E-C4A5F442E627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7:40.804" v="13815"/>
        <pc:sldMkLst>
          <pc:docMk/>
          <pc:sldMk cId="3752612393" sldId="319"/>
        </pc:sldMkLst>
        <pc:spChg chg="mod">
          <ac:chgData name="Vishan Jayasinghearachchi" userId="e0f191b0-af06-4f5a-b353-a7a1de994339" providerId="ADAL" clId="{CC869326-5435-46F5-A17F-8AE0E3979242}" dt="2023-02-19T10:52:43.724" v="7694" actId="20577"/>
          <ac:spMkLst>
            <pc:docMk/>
            <pc:sldMk cId="3752612393" sldId="319"/>
            <ac:spMk id="2" creationId="{461783BD-8E8E-EB4C-3986-3BF663EB30B1}"/>
          </ac:spMkLst>
        </pc:spChg>
        <pc:spChg chg="mod">
          <ac:chgData name="Vishan Jayasinghearachchi" userId="e0f191b0-af06-4f5a-b353-a7a1de994339" providerId="ADAL" clId="{CC869326-5435-46F5-A17F-8AE0E3979242}" dt="2023-02-19T15:54:33.325" v="13626" actId="20577"/>
          <ac:spMkLst>
            <pc:docMk/>
            <pc:sldMk cId="3752612393" sldId="319"/>
            <ac:spMk id="3" creationId="{A86A437E-53BC-4DB4-8984-6633E5B2055B}"/>
          </ac:spMkLst>
        </pc:spChg>
      </pc:sldChg>
      <pc:sldChg chg="addSp delSp modSp new mod">
        <pc:chgData name="Vishan Jayasinghearachchi" userId="e0f191b0-af06-4f5a-b353-a7a1de994339" providerId="ADAL" clId="{CC869326-5435-46F5-A17F-8AE0E3979242}" dt="2023-02-19T12:46:18.755" v="9997" actId="1076"/>
        <pc:sldMkLst>
          <pc:docMk/>
          <pc:sldMk cId="1830380795" sldId="320"/>
        </pc:sldMkLst>
        <pc:spChg chg="mod">
          <ac:chgData name="Vishan Jayasinghearachchi" userId="e0f191b0-af06-4f5a-b353-a7a1de994339" providerId="ADAL" clId="{CC869326-5435-46F5-A17F-8AE0E3979242}" dt="2023-02-19T11:28:52.537" v="9162" actId="20577"/>
          <ac:spMkLst>
            <pc:docMk/>
            <pc:sldMk cId="1830380795" sldId="320"/>
            <ac:spMk id="2" creationId="{486A201B-6E34-62DD-B4E5-33FE85FBF7D6}"/>
          </ac:spMkLst>
        </pc:spChg>
        <pc:spChg chg="del">
          <ac:chgData name="Vishan Jayasinghearachchi" userId="e0f191b0-af06-4f5a-b353-a7a1de994339" providerId="ADAL" clId="{CC869326-5435-46F5-A17F-8AE0E3979242}" dt="2023-02-19T12:45:13.937" v="9968" actId="931"/>
          <ac:spMkLst>
            <pc:docMk/>
            <pc:sldMk cId="1830380795" sldId="320"/>
            <ac:spMk id="3" creationId="{C1487A99-2085-7CD4-2289-C80383B09FD3}"/>
          </ac:spMkLst>
        </pc:spChg>
        <pc:spChg chg="add mod">
          <ac:chgData name="Vishan Jayasinghearachchi" userId="e0f191b0-af06-4f5a-b353-a7a1de994339" providerId="ADAL" clId="{CC869326-5435-46F5-A17F-8AE0E3979242}" dt="2023-02-19T12:46:18.755" v="9997" actId="1076"/>
          <ac:spMkLst>
            <pc:docMk/>
            <pc:sldMk cId="1830380795" sldId="320"/>
            <ac:spMk id="6" creationId="{D76122D9-DD8F-57C8-F63C-177F027869EB}"/>
          </ac:spMkLst>
        </pc:spChg>
        <pc:picChg chg="add mod">
          <ac:chgData name="Vishan Jayasinghearachchi" userId="e0f191b0-af06-4f5a-b353-a7a1de994339" providerId="ADAL" clId="{CC869326-5435-46F5-A17F-8AE0E3979242}" dt="2023-02-19T12:45:26.957" v="9972" actId="1076"/>
          <ac:picMkLst>
            <pc:docMk/>
            <pc:sldMk cId="1830380795" sldId="320"/>
            <ac:picMk id="5" creationId="{A3E57F4C-ADA7-F7D5-188E-1E8E18F63517}"/>
          </ac:picMkLst>
        </pc:picChg>
      </pc:sldChg>
      <pc:sldChg chg="modSp new mod modAnim">
        <pc:chgData name="Vishan Jayasinghearachchi" userId="e0f191b0-af06-4f5a-b353-a7a1de994339" providerId="ADAL" clId="{CC869326-5435-46F5-A17F-8AE0E3979242}" dt="2023-02-19T16:08:32.155" v="13824"/>
        <pc:sldMkLst>
          <pc:docMk/>
          <pc:sldMk cId="1096894479" sldId="321"/>
        </pc:sldMkLst>
        <pc:spChg chg="mod">
          <ac:chgData name="Vishan Jayasinghearachchi" userId="e0f191b0-af06-4f5a-b353-a7a1de994339" providerId="ADAL" clId="{CC869326-5435-46F5-A17F-8AE0E3979242}" dt="2023-02-19T11:29:06.148" v="9185" actId="20577"/>
          <ac:spMkLst>
            <pc:docMk/>
            <pc:sldMk cId="1096894479" sldId="321"/>
            <ac:spMk id="2" creationId="{713F47FD-31ED-969B-DF09-662AA4B5DFC0}"/>
          </ac:spMkLst>
        </pc:spChg>
        <pc:spChg chg="mod">
          <ac:chgData name="Vishan Jayasinghearachchi" userId="e0f191b0-af06-4f5a-b353-a7a1de994339" providerId="ADAL" clId="{CC869326-5435-46F5-A17F-8AE0E3979242}" dt="2023-02-19T13:19:45.919" v="11563" actId="20577"/>
          <ac:spMkLst>
            <pc:docMk/>
            <pc:sldMk cId="1096894479" sldId="321"/>
            <ac:spMk id="3" creationId="{8F0DFA7E-432C-9234-5C98-181A115FFBBE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19:34.088" v="13889" actId="20577"/>
        <pc:sldMkLst>
          <pc:docMk/>
          <pc:sldMk cId="2049739803" sldId="322"/>
        </pc:sldMkLst>
        <pc:spChg chg="mod">
          <ac:chgData name="Vishan Jayasinghearachchi" userId="e0f191b0-af06-4f5a-b353-a7a1de994339" providerId="ADAL" clId="{CC869326-5435-46F5-A17F-8AE0E3979242}" dt="2023-02-19T12:43:41.959" v="9967" actId="20577"/>
          <ac:spMkLst>
            <pc:docMk/>
            <pc:sldMk cId="2049739803" sldId="322"/>
            <ac:spMk id="2" creationId="{26F851B6-2F0D-F75C-DF69-5AFED85D90FB}"/>
          </ac:spMkLst>
        </pc:spChg>
        <pc:spChg chg="mod">
          <ac:chgData name="Vishan Jayasinghearachchi" userId="e0f191b0-af06-4f5a-b353-a7a1de994339" providerId="ADAL" clId="{CC869326-5435-46F5-A17F-8AE0E3979242}" dt="2023-02-19T16:19:34.088" v="13889" actId="20577"/>
          <ac:spMkLst>
            <pc:docMk/>
            <pc:sldMk cId="2049739803" sldId="322"/>
            <ac:spMk id="3" creationId="{8860BBE8-8F56-381C-A5B4-D4F055DA2502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53:54.207" v="10673" actId="47"/>
        <pc:sldMkLst>
          <pc:docMk/>
          <pc:sldMk cId="3587034788" sldId="323"/>
        </pc:sldMkLst>
        <pc:spChg chg="add mod">
          <ac:chgData name="Vishan Jayasinghearachchi" userId="e0f191b0-af06-4f5a-b353-a7a1de994339" providerId="ADAL" clId="{CC869326-5435-46F5-A17F-8AE0E3979242}" dt="2023-02-19T12:53:38.594" v="10669" actId="21"/>
          <ac:spMkLst>
            <pc:docMk/>
            <pc:sldMk cId="3587034788" sldId="323"/>
            <ac:spMk id="4" creationId="{37542D30-6FFD-F93C-6447-1E8046754F80}"/>
          </ac:spMkLst>
        </pc:spChg>
        <pc:spChg chg="add del">
          <ac:chgData name="Vishan Jayasinghearachchi" userId="e0f191b0-af06-4f5a-b353-a7a1de994339" providerId="ADAL" clId="{CC869326-5435-46F5-A17F-8AE0E3979242}" dt="2023-02-19T12:47:07.105" v="10052" actId="22"/>
          <ac:spMkLst>
            <pc:docMk/>
            <pc:sldMk cId="3587034788" sldId="323"/>
            <ac:spMk id="8" creationId="{67145D82-91D0-286E-627B-6773503263C1}"/>
          </ac:spMkLst>
        </pc:spChg>
        <pc:picChg chg="del">
          <ac:chgData name="Vishan Jayasinghearachchi" userId="e0f191b0-af06-4f5a-b353-a7a1de994339" providerId="ADAL" clId="{CC869326-5435-46F5-A17F-8AE0E3979242}" dt="2023-02-19T12:47:05.822" v="10050" actId="478"/>
          <ac:picMkLst>
            <pc:docMk/>
            <pc:sldMk cId="3587034788" sldId="323"/>
            <ac:picMk id="5" creationId="{A3E57F4C-ADA7-F7D5-188E-1E8E18F63517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8:04.400" v="13819"/>
        <pc:sldMkLst>
          <pc:docMk/>
          <pc:sldMk cId="2802924405" sldId="324"/>
        </pc:sldMkLst>
        <pc:spChg chg="mod">
          <ac:chgData name="Vishan Jayasinghearachchi" userId="e0f191b0-af06-4f5a-b353-a7a1de994339" providerId="ADAL" clId="{CC869326-5435-46F5-A17F-8AE0E3979242}" dt="2023-02-19T12:53:52.840" v="10672"/>
          <ac:spMkLst>
            <pc:docMk/>
            <pc:sldMk cId="2802924405" sldId="324"/>
            <ac:spMk id="2" creationId="{88E07BB9-B9D2-0BC7-0FAC-AE77FB3E42C4}"/>
          </ac:spMkLst>
        </pc:spChg>
        <pc:spChg chg="mod">
          <ac:chgData name="Vishan Jayasinghearachchi" userId="e0f191b0-af06-4f5a-b353-a7a1de994339" providerId="ADAL" clId="{CC869326-5435-46F5-A17F-8AE0E3979242}" dt="2023-02-19T12:54:50.950" v="10790" actId="20577"/>
          <ac:spMkLst>
            <pc:docMk/>
            <pc:sldMk cId="2802924405" sldId="324"/>
            <ac:spMk id="3" creationId="{B9F7F708-C4C8-F02C-5A81-A4790168BC86}"/>
          </ac:spMkLst>
        </pc:spChg>
      </pc:sldChg>
      <pc:sldChg chg="modSp add mod ord modAnim">
        <pc:chgData name="Vishan Jayasinghearachchi" userId="e0f191b0-af06-4f5a-b353-a7a1de994339" providerId="ADAL" clId="{CC869326-5435-46F5-A17F-8AE0E3979242}" dt="2023-02-19T16:09:33.065" v="13837"/>
        <pc:sldMkLst>
          <pc:docMk/>
          <pc:sldMk cId="167913393" sldId="325"/>
        </pc:sldMkLst>
        <pc:spChg chg="mod">
          <ac:chgData name="Vishan Jayasinghearachchi" userId="e0f191b0-af06-4f5a-b353-a7a1de994339" providerId="ADAL" clId="{CC869326-5435-46F5-A17F-8AE0E3979242}" dt="2023-02-19T13:35:47.139" v="12986" actId="20577"/>
          <ac:spMkLst>
            <pc:docMk/>
            <pc:sldMk cId="167913393" sldId="325"/>
            <ac:spMk id="3" creationId="{8860BBE8-8F56-381C-A5B4-D4F055DA2502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40:13.071" v="13563" actId="27636"/>
        <pc:sldMkLst>
          <pc:docMk/>
          <pc:sldMk cId="111884395" sldId="326"/>
        </pc:sldMkLst>
        <pc:spChg chg="mod">
          <ac:chgData name="Vishan Jayasinghearachchi" userId="e0f191b0-af06-4f5a-b353-a7a1de994339" providerId="ADAL" clId="{CC869326-5435-46F5-A17F-8AE0E3979242}" dt="2023-02-19T13:39:26.905" v="13541" actId="20577"/>
          <ac:spMkLst>
            <pc:docMk/>
            <pc:sldMk cId="111884395" sldId="326"/>
            <ac:spMk id="2" creationId="{754E5F56-60EF-C16E-C577-A4FB105D1F0D}"/>
          </ac:spMkLst>
        </pc:spChg>
        <pc:spChg chg="mod">
          <ac:chgData name="Vishan Jayasinghearachchi" userId="e0f191b0-af06-4f5a-b353-a7a1de994339" providerId="ADAL" clId="{CC869326-5435-46F5-A17F-8AE0E3979242}" dt="2023-02-19T13:40:13.071" v="13563" actId="27636"/>
          <ac:spMkLst>
            <pc:docMk/>
            <pc:sldMk cId="111884395" sldId="326"/>
            <ac:spMk id="3" creationId="{89E5EB75-3A71-5C1C-A3B7-0E63DEF222CB}"/>
          </ac:spMkLst>
        </pc:spChg>
      </pc:sldChg>
      <pc:sldMasterChg chg="modSldLayout">
        <pc:chgData name="Vishan Jayasinghearachchi" userId="e0f191b0-af06-4f5a-b353-a7a1de994339" providerId="ADAL" clId="{CC869326-5435-46F5-A17F-8AE0E3979242}" dt="2023-02-19T06:28:32.433" v="1698" actId="403"/>
        <pc:sldMasterMkLst>
          <pc:docMk/>
          <pc:sldMasterMk cId="82855549" sldId="2147483672"/>
        </pc:sldMasterMkLst>
        <pc:sldLayoutChg chg="delSp modSp mod">
          <pc:chgData name="Vishan Jayasinghearachchi" userId="e0f191b0-af06-4f5a-b353-a7a1de994339" providerId="ADAL" clId="{CC869326-5435-46F5-A17F-8AE0E3979242}" dt="2023-02-19T06:28:32.433" v="1698" actId="403"/>
          <pc:sldLayoutMkLst>
            <pc:docMk/>
            <pc:sldMasterMk cId="82855549" sldId="2147483672"/>
            <pc:sldLayoutMk cId="2739981630" sldId="2147483674"/>
          </pc:sldLayoutMkLst>
          <pc:spChg chg="mod">
            <ac:chgData name="Vishan Jayasinghearachchi" userId="e0f191b0-af06-4f5a-b353-a7a1de994339" providerId="ADAL" clId="{CC869326-5435-46F5-A17F-8AE0E3979242}" dt="2023-02-19T06:28:32.433" v="1698" actId="403"/>
            <ac:spMkLst>
              <pc:docMk/>
              <pc:sldMasterMk cId="82855549" sldId="2147483672"/>
              <pc:sldLayoutMk cId="2739981630" sldId="2147483674"/>
              <ac:spMk id="3" creationId="{00000000-0000-0000-0000-000000000000}"/>
            </ac:spMkLst>
          </pc:spChg>
          <pc:spChg chg="del mod">
            <ac:chgData name="Vishan Jayasinghearachchi" userId="e0f191b0-af06-4f5a-b353-a7a1de994339" providerId="ADAL" clId="{CC869326-5435-46F5-A17F-8AE0E3979242}" dt="2023-02-19T06:27:58.578" v="1693" actId="478"/>
            <ac:spMkLst>
              <pc:docMk/>
              <pc:sldMasterMk cId="82855549" sldId="2147483672"/>
              <pc:sldLayoutMk cId="2739981630" sldId="2147483674"/>
              <ac:spMk id="4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8:00.693" v="1694" actId="478"/>
            <ac:spMkLst>
              <pc:docMk/>
              <pc:sldMasterMk cId="82855549" sldId="2147483672"/>
              <pc:sldLayoutMk cId="2739981630" sldId="2147483674"/>
              <ac:spMk id="5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7:55.551" v="1691" actId="478"/>
            <ac:spMkLst>
              <pc:docMk/>
              <pc:sldMasterMk cId="82855549" sldId="2147483672"/>
              <pc:sldLayoutMk cId="273998163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Vishan Jayasinghearachchi" userId="e0f191b0-af06-4f5a-b353-a7a1de994339" providerId="ADAL" clId="{46908382-4D7A-494C-9776-17A0E1107D9E}"/>
    <pc:docChg chg="undo custSel addSld modSld sldOrd">
      <pc:chgData name="Vishan Jayasinghearachchi" userId="e0f191b0-af06-4f5a-b353-a7a1de994339" providerId="ADAL" clId="{46908382-4D7A-494C-9776-17A0E1107D9E}" dt="2023-03-20T05:18:50.744" v="429" actId="20577"/>
      <pc:docMkLst>
        <pc:docMk/>
      </pc:docMkLst>
      <pc:sldChg chg="modAnim">
        <pc:chgData name="Vishan Jayasinghearachchi" userId="e0f191b0-af06-4f5a-b353-a7a1de994339" providerId="ADAL" clId="{46908382-4D7A-494C-9776-17A0E1107D9E}" dt="2023-03-20T05:17:57.218" v="419"/>
        <pc:sldMkLst>
          <pc:docMk/>
          <pc:sldMk cId="2865679218" sldId="347"/>
        </pc:sldMkLst>
      </pc:sldChg>
      <pc:sldChg chg="modAnim">
        <pc:chgData name="Vishan Jayasinghearachchi" userId="e0f191b0-af06-4f5a-b353-a7a1de994339" providerId="ADAL" clId="{46908382-4D7A-494C-9776-17A0E1107D9E}" dt="2023-03-20T05:18:17.434" v="427"/>
        <pc:sldMkLst>
          <pc:docMk/>
          <pc:sldMk cId="2107788357" sldId="349"/>
        </pc:sldMkLst>
      </pc:sldChg>
      <pc:sldChg chg="modSp mod">
        <pc:chgData name="Vishan Jayasinghearachchi" userId="e0f191b0-af06-4f5a-b353-a7a1de994339" providerId="ADAL" clId="{46908382-4D7A-494C-9776-17A0E1107D9E}" dt="2023-03-19T12:44:08.603" v="0" actId="6549"/>
        <pc:sldMkLst>
          <pc:docMk/>
          <pc:sldMk cId="179135930" sldId="351"/>
        </pc:sldMkLst>
        <pc:spChg chg="mod">
          <ac:chgData name="Vishan Jayasinghearachchi" userId="e0f191b0-af06-4f5a-b353-a7a1de994339" providerId="ADAL" clId="{46908382-4D7A-494C-9776-17A0E1107D9E}" dt="2023-03-19T12:44:08.603" v="0" actId="6549"/>
          <ac:spMkLst>
            <pc:docMk/>
            <pc:sldMk cId="179135930" sldId="351"/>
            <ac:spMk id="3" creationId="{728557DF-4288-6851-03B8-CF973D98ECD6}"/>
          </ac:spMkLst>
        </pc:spChg>
      </pc:sldChg>
      <pc:sldChg chg="modSp mod">
        <pc:chgData name="Vishan Jayasinghearachchi" userId="e0f191b0-af06-4f5a-b353-a7a1de994339" providerId="ADAL" clId="{46908382-4D7A-494C-9776-17A0E1107D9E}" dt="2023-03-19T13:03:58.240" v="129" actId="20577"/>
        <pc:sldMkLst>
          <pc:docMk/>
          <pc:sldMk cId="2483632717" sldId="354"/>
        </pc:sldMkLst>
        <pc:spChg chg="mod">
          <ac:chgData name="Vishan Jayasinghearachchi" userId="e0f191b0-af06-4f5a-b353-a7a1de994339" providerId="ADAL" clId="{46908382-4D7A-494C-9776-17A0E1107D9E}" dt="2023-03-19T13:03:58.240" v="129" actId="20577"/>
          <ac:spMkLst>
            <pc:docMk/>
            <pc:sldMk cId="2483632717" sldId="354"/>
            <ac:spMk id="3" creationId="{0BC6893C-74BC-C7A8-44AE-0799DC65E5C3}"/>
          </ac:spMkLst>
        </pc:spChg>
      </pc:sldChg>
      <pc:sldChg chg="modSp mod">
        <pc:chgData name="Vishan Jayasinghearachchi" userId="e0f191b0-af06-4f5a-b353-a7a1de994339" providerId="ADAL" clId="{46908382-4D7A-494C-9776-17A0E1107D9E}" dt="2023-03-20T05:18:50.744" v="429" actId="20577"/>
        <pc:sldMkLst>
          <pc:docMk/>
          <pc:sldMk cId="3072784080" sldId="360"/>
        </pc:sldMkLst>
        <pc:spChg chg="mod">
          <ac:chgData name="Vishan Jayasinghearachchi" userId="e0f191b0-af06-4f5a-b353-a7a1de994339" providerId="ADAL" clId="{46908382-4D7A-494C-9776-17A0E1107D9E}" dt="2023-03-20T05:18:50.744" v="429" actId="20577"/>
          <ac:spMkLst>
            <pc:docMk/>
            <pc:sldMk cId="3072784080" sldId="360"/>
            <ac:spMk id="3" creationId="{FEFDDDB6-B6C6-C9F9-1F91-4143B5DADFB8}"/>
          </ac:spMkLst>
        </pc:spChg>
      </pc:sldChg>
      <pc:sldChg chg="modSp mod">
        <pc:chgData name="Vishan Jayasinghearachchi" userId="e0f191b0-af06-4f5a-b353-a7a1de994339" providerId="ADAL" clId="{46908382-4D7A-494C-9776-17A0E1107D9E}" dt="2023-03-19T13:45:30.578" v="393" actId="20577"/>
        <pc:sldMkLst>
          <pc:docMk/>
          <pc:sldMk cId="865964845" sldId="362"/>
        </pc:sldMkLst>
        <pc:spChg chg="mod">
          <ac:chgData name="Vishan Jayasinghearachchi" userId="e0f191b0-af06-4f5a-b353-a7a1de994339" providerId="ADAL" clId="{46908382-4D7A-494C-9776-17A0E1107D9E}" dt="2023-03-19T13:45:30.578" v="393" actId="20577"/>
          <ac:spMkLst>
            <pc:docMk/>
            <pc:sldMk cId="865964845" sldId="362"/>
            <ac:spMk id="3" creationId="{BDCEF2DF-8267-5ECF-5D86-9EFB27F0CC87}"/>
          </ac:spMkLst>
        </pc:spChg>
      </pc:sldChg>
      <pc:sldChg chg="modSp mod">
        <pc:chgData name="Vishan Jayasinghearachchi" userId="e0f191b0-af06-4f5a-b353-a7a1de994339" providerId="ADAL" clId="{46908382-4D7A-494C-9776-17A0E1107D9E}" dt="2023-03-19T14:24:49.499" v="402" actId="5793"/>
        <pc:sldMkLst>
          <pc:docMk/>
          <pc:sldMk cId="1588292871" sldId="366"/>
        </pc:sldMkLst>
        <pc:spChg chg="mod">
          <ac:chgData name="Vishan Jayasinghearachchi" userId="e0f191b0-af06-4f5a-b353-a7a1de994339" providerId="ADAL" clId="{46908382-4D7A-494C-9776-17A0E1107D9E}" dt="2023-03-19T14:24:49.499" v="402" actId="5793"/>
          <ac:spMkLst>
            <pc:docMk/>
            <pc:sldMk cId="1588292871" sldId="366"/>
            <ac:spMk id="3" creationId="{ABCDB919-7F0A-38C3-D54E-E2CF54FD96BE}"/>
          </ac:spMkLst>
        </pc:spChg>
      </pc:sldChg>
      <pc:sldChg chg="addSp delSp modSp mod">
        <pc:chgData name="Vishan Jayasinghearachchi" userId="e0f191b0-af06-4f5a-b353-a7a1de994339" providerId="ADAL" clId="{46908382-4D7A-494C-9776-17A0E1107D9E}" dt="2023-03-19T14:25:59.567" v="410" actId="1076"/>
        <pc:sldMkLst>
          <pc:docMk/>
          <pc:sldMk cId="1035372360" sldId="368"/>
        </pc:sldMkLst>
        <pc:spChg chg="mod">
          <ac:chgData name="Vishan Jayasinghearachchi" userId="e0f191b0-af06-4f5a-b353-a7a1de994339" providerId="ADAL" clId="{46908382-4D7A-494C-9776-17A0E1107D9E}" dt="2023-03-19T14:25:59.567" v="410" actId="1076"/>
          <ac:spMkLst>
            <pc:docMk/>
            <pc:sldMk cId="1035372360" sldId="368"/>
            <ac:spMk id="7" creationId="{ABF26590-428B-18FF-E3AD-820331A7DD82}"/>
          </ac:spMkLst>
        </pc:spChg>
        <pc:picChg chg="add mod">
          <ac:chgData name="Vishan Jayasinghearachchi" userId="e0f191b0-af06-4f5a-b353-a7a1de994339" providerId="ADAL" clId="{46908382-4D7A-494C-9776-17A0E1107D9E}" dt="2023-03-19T14:25:56.029" v="409" actId="1076"/>
          <ac:picMkLst>
            <pc:docMk/>
            <pc:sldMk cId="1035372360" sldId="368"/>
            <ac:picMk id="4" creationId="{8D5F3DAD-C4E3-DBEF-DC9E-F98579A797D3}"/>
          </ac:picMkLst>
        </pc:picChg>
        <pc:picChg chg="del mod ord">
          <ac:chgData name="Vishan Jayasinghearachchi" userId="e0f191b0-af06-4f5a-b353-a7a1de994339" providerId="ADAL" clId="{46908382-4D7A-494C-9776-17A0E1107D9E}" dt="2023-03-19T14:24:30.729" v="394" actId="478"/>
          <ac:picMkLst>
            <pc:docMk/>
            <pc:sldMk cId="1035372360" sldId="368"/>
            <ac:picMk id="6" creationId="{E3C7FF01-F936-0EB1-37E2-3D510B7545AB}"/>
          </ac:picMkLst>
        </pc:picChg>
      </pc:sldChg>
      <pc:sldChg chg="modSp new mod ord">
        <pc:chgData name="Vishan Jayasinghearachchi" userId="e0f191b0-af06-4f5a-b353-a7a1de994339" providerId="ADAL" clId="{46908382-4D7A-494C-9776-17A0E1107D9E}" dt="2023-03-19T13:42:24.352" v="390" actId="20577"/>
        <pc:sldMkLst>
          <pc:docMk/>
          <pc:sldMk cId="3437267478" sldId="369"/>
        </pc:sldMkLst>
        <pc:spChg chg="mod">
          <ac:chgData name="Vishan Jayasinghearachchi" userId="e0f191b0-af06-4f5a-b353-a7a1de994339" providerId="ADAL" clId="{46908382-4D7A-494C-9776-17A0E1107D9E}" dt="2023-03-19T12:51:34.947" v="38"/>
          <ac:spMkLst>
            <pc:docMk/>
            <pc:sldMk cId="3437267478" sldId="369"/>
            <ac:spMk id="2" creationId="{692E77D2-DFEF-4AF1-DD89-EC865704D958}"/>
          </ac:spMkLst>
        </pc:spChg>
        <pc:spChg chg="mod">
          <ac:chgData name="Vishan Jayasinghearachchi" userId="e0f191b0-af06-4f5a-b353-a7a1de994339" providerId="ADAL" clId="{46908382-4D7A-494C-9776-17A0E1107D9E}" dt="2023-03-19T13:42:24.352" v="390" actId="20577"/>
          <ac:spMkLst>
            <pc:docMk/>
            <pc:sldMk cId="3437267478" sldId="369"/>
            <ac:spMk id="3" creationId="{34BD80F5-4374-A4D7-2171-559C85F18A1D}"/>
          </ac:spMkLst>
        </pc:spChg>
      </pc:sldChg>
    </pc:docChg>
  </pc:docChgLst>
  <pc:docChgLst>
    <pc:chgData name="Vishan Jayasinghearachchi" userId="e0f191b0-af06-4f5a-b353-a7a1de994339" providerId="ADAL" clId="{4CA15C9B-0050-420C-9806-CEED27794CE6}"/>
    <pc:docChg chg="modSld">
      <pc:chgData name="Vishan Jayasinghearachchi" userId="e0f191b0-af06-4f5a-b353-a7a1de994339" providerId="ADAL" clId="{4CA15C9B-0050-420C-9806-CEED27794CE6}" dt="2023-02-27T04:53:23.247" v="0" actId="368"/>
      <pc:docMkLst>
        <pc:docMk/>
      </pc:docMkLst>
      <pc:sldChg chg="modSp">
        <pc:chgData name="Vishan Jayasinghearachchi" userId="e0f191b0-af06-4f5a-b353-a7a1de994339" providerId="ADAL" clId="{4CA15C9B-0050-420C-9806-CEED27794CE6}" dt="2023-02-27T04:53:23.247" v="0" actId="368"/>
        <pc:sldMkLst>
          <pc:docMk/>
          <pc:sldMk cId="2067348151" sldId="338"/>
        </pc:sldMkLst>
        <pc:spChg chg="mod">
          <ac:chgData name="Vishan Jayasinghearachchi" userId="e0f191b0-af06-4f5a-b353-a7a1de994339" providerId="ADAL" clId="{4CA15C9B-0050-420C-9806-CEED27794CE6}" dt="2023-02-27T04:53:23.247" v="0" actId="368"/>
          <ac:spMkLst>
            <pc:docMk/>
            <pc:sldMk cId="2067348151" sldId="338"/>
            <ac:spMk id="3" creationId="{1808E9CD-DAE8-E894-A449-85DA38DFF9DD}"/>
          </ac:spMkLst>
        </pc:spChg>
      </pc:sldChg>
    </pc:docChg>
  </pc:docChgLst>
  <pc:docChgLst>
    <pc:chgData name="Vishan Jayasinghearachchi" userId="e0f191b0-af06-4f5a-b353-a7a1de994339" providerId="ADAL" clId="{7A4D79DC-F992-4ABB-B2FC-761CB1B5C1F0}"/>
    <pc:docChg chg="modSld">
      <pc:chgData name="Vishan Jayasinghearachchi" userId="e0f191b0-af06-4f5a-b353-a7a1de994339" providerId="ADAL" clId="{7A4D79DC-F992-4ABB-B2FC-761CB1B5C1F0}" dt="2023-03-16T09:36:10.240" v="24" actId="20577"/>
      <pc:docMkLst>
        <pc:docMk/>
      </pc:docMkLst>
      <pc:sldChg chg="modSp">
        <pc:chgData name="Vishan Jayasinghearachchi" userId="e0f191b0-af06-4f5a-b353-a7a1de994339" providerId="ADAL" clId="{7A4D79DC-F992-4ABB-B2FC-761CB1B5C1F0}" dt="2023-03-16T09:36:10.240" v="24" actId="20577"/>
        <pc:sldMkLst>
          <pc:docMk/>
          <pc:sldMk cId="3023555518" sldId="334"/>
        </pc:sldMkLst>
        <pc:spChg chg="mod">
          <ac:chgData name="Vishan Jayasinghearachchi" userId="e0f191b0-af06-4f5a-b353-a7a1de994339" providerId="ADAL" clId="{7A4D79DC-F992-4ABB-B2FC-761CB1B5C1F0}" dt="2023-03-16T09:36:10.240" v="24" actId="20577"/>
          <ac:spMkLst>
            <pc:docMk/>
            <pc:sldMk cId="3023555518" sldId="334"/>
            <ac:spMk id="3" creationId="{5564134F-5225-BFEF-40D5-F1F00803E506}"/>
          </ac:spMkLst>
        </pc:spChg>
      </pc:sldChg>
    </pc:docChg>
  </pc:docChgLst>
  <pc:docChgLst>
    <pc:chgData name="Vishan Jayasinghearachchi" userId="e0f191b0-af06-4f5a-b353-a7a1de994339" providerId="ADAL" clId="{4EAD7E6D-693A-4AC7-B068-86EA2D98532C}"/>
    <pc:docChg chg="undo redo custSel addSld delSld modSld sldOrd">
      <pc:chgData name="Vishan Jayasinghearachchi" userId="e0f191b0-af06-4f5a-b353-a7a1de994339" providerId="ADAL" clId="{4EAD7E6D-693A-4AC7-B068-86EA2D98532C}" dt="2023-03-18T03:34:37.722" v="9025" actId="1076"/>
      <pc:docMkLst>
        <pc:docMk/>
      </pc:docMkLst>
      <pc:sldChg chg="modSp mod">
        <pc:chgData name="Vishan Jayasinghearachchi" userId="e0f191b0-af06-4f5a-b353-a7a1de994339" providerId="ADAL" clId="{4EAD7E6D-693A-4AC7-B068-86EA2D98532C}" dt="2023-03-12T18:29:40.439" v="8" actId="20577"/>
        <pc:sldMkLst>
          <pc:docMk/>
          <pc:sldMk cId="1487700712" sldId="256"/>
        </pc:sldMkLst>
        <pc:spChg chg="mod">
          <ac:chgData name="Vishan Jayasinghearachchi" userId="e0f191b0-af06-4f5a-b353-a7a1de994339" providerId="ADAL" clId="{4EAD7E6D-693A-4AC7-B068-86EA2D98532C}" dt="2023-03-12T18:29:40.439" v="8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4EAD7E6D-693A-4AC7-B068-86EA2D98532C}" dt="2023-03-13T00:09:24.266" v="8472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4EAD7E6D-693A-4AC7-B068-86EA2D98532C}" dt="2023-03-13T00:09:24.266" v="8472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modSp mod">
        <pc:chgData name="Vishan Jayasinghearachchi" userId="e0f191b0-af06-4f5a-b353-a7a1de994339" providerId="ADAL" clId="{4EAD7E6D-693A-4AC7-B068-86EA2D98532C}" dt="2023-03-12T23:55:40.321" v="7501"/>
        <pc:sldMkLst>
          <pc:docMk/>
          <pc:sldMk cId="4047194669" sldId="315"/>
        </pc:sldMkLst>
        <pc:spChg chg="mod">
          <ac:chgData name="Vishan Jayasinghearachchi" userId="e0f191b0-af06-4f5a-b353-a7a1de994339" providerId="ADAL" clId="{4EAD7E6D-693A-4AC7-B068-86EA2D98532C}" dt="2023-03-12T23:55:40.321" v="7501"/>
          <ac:spMkLst>
            <pc:docMk/>
            <pc:sldMk cId="4047194669" sldId="315"/>
            <ac:spMk id="3" creationId="{7AAAC241-1F7A-E7BB-DCF7-C80CBBA31E77}"/>
          </ac:spMkLst>
        </pc:spChg>
      </pc:sldChg>
      <pc:sldChg chg="modSp mod">
        <pc:chgData name="Vishan Jayasinghearachchi" userId="e0f191b0-af06-4f5a-b353-a7a1de994339" providerId="ADAL" clId="{4EAD7E6D-693A-4AC7-B068-86EA2D98532C}" dt="2023-03-13T00:03:18.314" v="8176" actId="20577"/>
        <pc:sldMkLst>
          <pc:docMk/>
          <pc:sldMk cId="3070852689" sldId="316"/>
        </pc:sldMkLst>
        <pc:spChg chg="mod">
          <ac:chgData name="Vishan Jayasinghearachchi" userId="e0f191b0-af06-4f5a-b353-a7a1de994339" providerId="ADAL" clId="{4EAD7E6D-693A-4AC7-B068-86EA2D98532C}" dt="2023-03-13T00:03:18.314" v="8176" actId="20577"/>
          <ac:spMkLst>
            <pc:docMk/>
            <pc:sldMk cId="3070852689" sldId="316"/>
            <ac:spMk id="3" creationId="{2EBF19A4-7237-B811-1111-9FAFF64CC880}"/>
          </ac:spMkLst>
        </pc:spChg>
      </pc:sldChg>
      <pc:sldChg chg="addSp delSp modSp new mod modAnim">
        <pc:chgData name="Vishan Jayasinghearachchi" userId="e0f191b0-af06-4f5a-b353-a7a1de994339" providerId="ADAL" clId="{4EAD7E6D-693A-4AC7-B068-86EA2D98532C}" dt="2023-03-13T00:03:46.342" v="8179"/>
        <pc:sldMkLst>
          <pc:docMk/>
          <pc:sldMk cId="1407579551" sldId="317"/>
        </pc:sldMkLst>
        <pc:spChg chg="mod">
          <ac:chgData name="Vishan Jayasinghearachchi" userId="e0f191b0-af06-4f5a-b353-a7a1de994339" providerId="ADAL" clId="{4EAD7E6D-693A-4AC7-B068-86EA2D98532C}" dt="2023-03-12T18:54:52.489" v="910" actId="20577"/>
          <ac:spMkLst>
            <pc:docMk/>
            <pc:sldMk cId="1407579551" sldId="317"/>
            <ac:spMk id="2" creationId="{D87675BE-2787-65A2-6EF2-B38442777276}"/>
          </ac:spMkLst>
        </pc:spChg>
        <pc:spChg chg="mod">
          <ac:chgData name="Vishan Jayasinghearachchi" userId="e0f191b0-af06-4f5a-b353-a7a1de994339" providerId="ADAL" clId="{4EAD7E6D-693A-4AC7-B068-86EA2D98532C}" dt="2023-03-12T18:54:32.491" v="906" actId="20577"/>
          <ac:spMkLst>
            <pc:docMk/>
            <pc:sldMk cId="1407579551" sldId="317"/>
            <ac:spMk id="3" creationId="{177E86E9-AB87-A628-AC20-A16FFC28196E}"/>
          </ac:spMkLst>
        </pc:spChg>
        <pc:spChg chg="add mod">
          <ac:chgData name="Vishan Jayasinghearachchi" userId="e0f191b0-af06-4f5a-b353-a7a1de994339" providerId="ADAL" clId="{4EAD7E6D-693A-4AC7-B068-86EA2D98532C}" dt="2023-03-12T18:53:55.646" v="857" actId="122"/>
          <ac:spMkLst>
            <pc:docMk/>
            <pc:sldMk cId="1407579551" sldId="317"/>
            <ac:spMk id="8" creationId="{075D189A-32D2-9CBF-3304-C59F5A5B4D2E}"/>
          </ac:spMkLst>
        </pc:spChg>
        <pc:picChg chg="add del mod">
          <ac:chgData name="Vishan Jayasinghearachchi" userId="e0f191b0-af06-4f5a-b353-a7a1de994339" providerId="ADAL" clId="{4EAD7E6D-693A-4AC7-B068-86EA2D98532C}" dt="2023-03-12T18:51:18.439" v="786" actId="478"/>
          <ac:picMkLst>
            <pc:docMk/>
            <pc:sldMk cId="1407579551" sldId="317"/>
            <ac:picMk id="5" creationId="{E70C1E30-51C9-76A5-54D4-E5E1320EE8B1}"/>
          </ac:picMkLst>
        </pc:picChg>
        <pc:picChg chg="add mod">
          <ac:chgData name="Vishan Jayasinghearachchi" userId="e0f191b0-af06-4f5a-b353-a7a1de994339" providerId="ADAL" clId="{4EAD7E6D-693A-4AC7-B068-86EA2D98532C}" dt="2023-03-12T18:52:52.743" v="799" actId="1076"/>
          <ac:picMkLst>
            <pc:docMk/>
            <pc:sldMk cId="1407579551" sldId="317"/>
            <ac:picMk id="7" creationId="{85599818-C02E-40E2-61EE-5635C79A5161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3144417173" sldId="317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3252835840" sldId="318"/>
        </pc:sldMkLst>
      </pc:sldChg>
      <pc:sldChg chg="addSp modSp new mod modAnim">
        <pc:chgData name="Vishan Jayasinghearachchi" userId="e0f191b0-af06-4f5a-b353-a7a1de994339" providerId="ADAL" clId="{4EAD7E6D-693A-4AC7-B068-86EA2D98532C}" dt="2023-03-13T00:03:50.361" v="8180"/>
        <pc:sldMkLst>
          <pc:docMk/>
          <pc:sldMk cId="3986529950" sldId="318"/>
        </pc:sldMkLst>
        <pc:spChg chg="mod">
          <ac:chgData name="Vishan Jayasinghearachchi" userId="e0f191b0-af06-4f5a-b353-a7a1de994339" providerId="ADAL" clId="{4EAD7E6D-693A-4AC7-B068-86EA2D98532C}" dt="2023-03-12T18:55:01.053" v="911"/>
          <ac:spMkLst>
            <pc:docMk/>
            <pc:sldMk cId="3986529950" sldId="318"/>
            <ac:spMk id="2" creationId="{BBAE55C7-906D-DEF5-8711-12159D3E35B6}"/>
          </ac:spMkLst>
        </pc:spChg>
        <pc:spChg chg="mod">
          <ac:chgData name="Vishan Jayasinghearachchi" userId="e0f191b0-af06-4f5a-b353-a7a1de994339" providerId="ADAL" clId="{4EAD7E6D-693A-4AC7-B068-86EA2D98532C}" dt="2023-03-12T19:08:30.888" v="1475" actId="20577"/>
          <ac:spMkLst>
            <pc:docMk/>
            <pc:sldMk cId="3986529950" sldId="318"/>
            <ac:spMk id="3" creationId="{CFE36496-34D3-69A3-B4A3-2EF37C6ED0FC}"/>
          </ac:spMkLst>
        </pc:spChg>
        <pc:spChg chg="add mod">
          <ac:chgData name="Vishan Jayasinghearachchi" userId="e0f191b0-af06-4f5a-b353-a7a1de994339" providerId="ADAL" clId="{4EAD7E6D-693A-4AC7-B068-86EA2D98532C}" dt="2023-03-12T18:57:48.862" v="977" actId="20577"/>
          <ac:spMkLst>
            <pc:docMk/>
            <pc:sldMk cId="3986529950" sldId="318"/>
            <ac:spMk id="6" creationId="{04CFFAF9-B6E6-3254-C19B-22F8D64B7278}"/>
          </ac:spMkLst>
        </pc:spChg>
        <pc:picChg chg="add mod">
          <ac:chgData name="Vishan Jayasinghearachchi" userId="e0f191b0-af06-4f5a-b353-a7a1de994339" providerId="ADAL" clId="{4EAD7E6D-693A-4AC7-B068-86EA2D98532C}" dt="2023-03-12T18:57:14.315" v="961" actId="1076"/>
          <ac:picMkLst>
            <pc:docMk/>
            <pc:sldMk cId="3986529950" sldId="318"/>
            <ac:picMk id="5" creationId="{38089FF3-18E8-ABD6-52AB-5FF117546F31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067389911" sldId="319"/>
        </pc:sldMkLst>
      </pc:sldChg>
      <pc:sldChg chg="modSp new mod modAnim">
        <pc:chgData name="Vishan Jayasinghearachchi" userId="e0f191b0-af06-4f5a-b353-a7a1de994339" providerId="ADAL" clId="{4EAD7E6D-693A-4AC7-B068-86EA2D98532C}" dt="2023-03-13T00:03:58.163" v="8181"/>
        <pc:sldMkLst>
          <pc:docMk/>
          <pc:sldMk cId="2493266915" sldId="319"/>
        </pc:sldMkLst>
        <pc:spChg chg="mod">
          <ac:chgData name="Vishan Jayasinghearachchi" userId="e0f191b0-af06-4f5a-b353-a7a1de994339" providerId="ADAL" clId="{4EAD7E6D-693A-4AC7-B068-86EA2D98532C}" dt="2023-03-12T18:59:09.745" v="1114" actId="20577"/>
          <ac:spMkLst>
            <pc:docMk/>
            <pc:sldMk cId="2493266915" sldId="319"/>
            <ac:spMk id="2" creationId="{5D5568C2-2D00-BB79-2E0F-8E75FD00FD1F}"/>
          </ac:spMkLst>
        </pc:spChg>
        <pc:spChg chg="mod">
          <ac:chgData name="Vishan Jayasinghearachchi" userId="e0f191b0-af06-4f5a-b353-a7a1de994339" providerId="ADAL" clId="{4EAD7E6D-693A-4AC7-B068-86EA2D98532C}" dt="2023-03-12T19:01:06.999" v="1261" actId="20577"/>
          <ac:spMkLst>
            <pc:docMk/>
            <pc:sldMk cId="2493266915" sldId="319"/>
            <ac:spMk id="3" creationId="{905A7056-E5D2-88D9-A7E8-0B39253C62F7}"/>
          </ac:spMkLst>
        </pc:spChg>
      </pc:sldChg>
      <pc:sldChg chg="addSp modSp new mod">
        <pc:chgData name="Vishan Jayasinghearachchi" userId="e0f191b0-af06-4f5a-b353-a7a1de994339" providerId="ADAL" clId="{4EAD7E6D-693A-4AC7-B068-86EA2D98532C}" dt="2023-03-12T19:29:23.033" v="1997" actId="20577"/>
        <pc:sldMkLst>
          <pc:docMk/>
          <pc:sldMk cId="773575849" sldId="320"/>
        </pc:sldMkLst>
        <pc:spChg chg="mod">
          <ac:chgData name="Vishan Jayasinghearachchi" userId="e0f191b0-af06-4f5a-b353-a7a1de994339" providerId="ADAL" clId="{4EAD7E6D-693A-4AC7-B068-86EA2D98532C}" dt="2023-03-12T19:01:58.831" v="1263"/>
          <ac:spMkLst>
            <pc:docMk/>
            <pc:sldMk cId="773575849" sldId="320"/>
            <ac:spMk id="2" creationId="{77F1427F-1A83-FA02-233F-4AE3E806E060}"/>
          </ac:spMkLst>
        </pc:spChg>
        <pc:spChg chg="mod">
          <ac:chgData name="Vishan Jayasinghearachchi" userId="e0f191b0-af06-4f5a-b353-a7a1de994339" providerId="ADAL" clId="{4EAD7E6D-693A-4AC7-B068-86EA2D98532C}" dt="2023-03-12T19:28:31.030" v="1988" actId="20577"/>
          <ac:spMkLst>
            <pc:docMk/>
            <pc:sldMk cId="773575849" sldId="320"/>
            <ac:spMk id="3" creationId="{F89977F6-9588-9B8B-32B4-969E6448319E}"/>
          </ac:spMkLst>
        </pc:spChg>
        <pc:spChg chg="add mod">
          <ac:chgData name="Vishan Jayasinghearachchi" userId="e0f191b0-af06-4f5a-b353-a7a1de994339" providerId="ADAL" clId="{4EAD7E6D-693A-4AC7-B068-86EA2D98532C}" dt="2023-03-12T19:28:56.208" v="1995" actId="1038"/>
          <ac:spMkLst>
            <pc:docMk/>
            <pc:sldMk cId="773575849" sldId="320"/>
            <ac:spMk id="4" creationId="{385C3D40-D7C6-810C-47F3-9819B991771E}"/>
          </ac:spMkLst>
        </pc:spChg>
        <pc:spChg chg="add mod">
          <ac:chgData name="Vishan Jayasinghearachchi" userId="e0f191b0-af06-4f5a-b353-a7a1de994339" providerId="ADAL" clId="{4EAD7E6D-693A-4AC7-B068-86EA2D98532C}" dt="2023-03-12T19:29:23.033" v="1997" actId="20577"/>
          <ac:spMkLst>
            <pc:docMk/>
            <pc:sldMk cId="773575849" sldId="320"/>
            <ac:spMk id="5" creationId="{A3768207-7B5C-CAE3-4DD4-602389F94D9D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503743892" sldId="320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080721830" sldId="321"/>
        </pc:sldMkLst>
      </pc:sldChg>
      <pc:sldChg chg="addSp delSp modSp new mod">
        <pc:chgData name="Vishan Jayasinghearachchi" userId="e0f191b0-af06-4f5a-b353-a7a1de994339" providerId="ADAL" clId="{4EAD7E6D-693A-4AC7-B068-86EA2D98532C}" dt="2023-03-12T19:47:13.673" v="2570" actId="20577"/>
        <pc:sldMkLst>
          <pc:docMk/>
          <pc:sldMk cId="3952086290" sldId="321"/>
        </pc:sldMkLst>
        <pc:spChg chg="add del mod">
          <ac:chgData name="Vishan Jayasinghearachchi" userId="e0f191b0-af06-4f5a-b353-a7a1de994339" providerId="ADAL" clId="{4EAD7E6D-693A-4AC7-B068-86EA2D98532C}" dt="2023-03-12T19:18:22.045" v="1785" actId="478"/>
          <ac:spMkLst>
            <pc:docMk/>
            <pc:sldMk cId="3952086290" sldId="321"/>
            <ac:spMk id="2" creationId="{7C880996-8C4A-57F1-F9E8-7A965C3741FD}"/>
          </ac:spMkLst>
        </pc:spChg>
        <pc:spChg chg="add del mod">
          <ac:chgData name="Vishan Jayasinghearachchi" userId="e0f191b0-af06-4f5a-b353-a7a1de994339" providerId="ADAL" clId="{4EAD7E6D-693A-4AC7-B068-86EA2D98532C}" dt="2023-03-12T19:47:13.673" v="2570" actId="20577"/>
          <ac:spMkLst>
            <pc:docMk/>
            <pc:sldMk cId="3952086290" sldId="321"/>
            <ac:spMk id="3" creationId="{1EC42EC8-BD6F-E7BA-7C0D-F122430F8259}"/>
          </ac:spMkLst>
        </pc:spChg>
        <pc:spChg chg="add del mod">
          <ac:chgData name="Vishan Jayasinghearachchi" userId="e0f191b0-af06-4f5a-b353-a7a1de994339" providerId="ADAL" clId="{4EAD7E6D-693A-4AC7-B068-86EA2D98532C}" dt="2023-03-12T19:18:25.836" v="1786" actId="478"/>
          <ac:spMkLst>
            <pc:docMk/>
            <pc:sldMk cId="3952086290" sldId="321"/>
            <ac:spMk id="6" creationId="{A2135549-DB52-D151-B448-DBBD34FBAC99}"/>
          </ac:spMkLst>
        </pc:spChg>
        <pc:spChg chg="add del mod">
          <ac:chgData name="Vishan Jayasinghearachchi" userId="e0f191b0-af06-4f5a-b353-a7a1de994339" providerId="ADAL" clId="{4EAD7E6D-693A-4AC7-B068-86EA2D98532C}" dt="2023-03-12T19:21:47.231" v="1870" actId="1076"/>
          <ac:spMkLst>
            <pc:docMk/>
            <pc:sldMk cId="3952086290" sldId="321"/>
            <ac:spMk id="7" creationId="{1B18D2C8-C467-6717-3506-2AC4653A29F9}"/>
          </ac:spMkLst>
        </pc:spChg>
        <pc:spChg chg="add del mod">
          <ac:chgData name="Vishan Jayasinghearachchi" userId="e0f191b0-af06-4f5a-b353-a7a1de994339" providerId="ADAL" clId="{4EAD7E6D-693A-4AC7-B068-86EA2D98532C}" dt="2023-03-12T19:18:22.045" v="1785" actId="478"/>
          <ac:spMkLst>
            <pc:docMk/>
            <pc:sldMk cId="3952086290" sldId="321"/>
            <ac:spMk id="9" creationId="{5AA989B3-CBE1-55A3-FDA2-77C2C788789A}"/>
          </ac:spMkLst>
        </pc:spChg>
        <pc:spChg chg="add del mod">
          <ac:chgData name="Vishan Jayasinghearachchi" userId="e0f191b0-af06-4f5a-b353-a7a1de994339" providerId="ADAL" clId="{4EAD7E6D-693A-4AC7-B068-86EA2D98532C}" dt="2023-03-12T19:18:22.045" v="1785" actId="478"/>
          <ac:spMkLst>
            <pc:docMk/>
            <pc:sldMk cId="3952086290" sldId="321"/>
            <ac:spMk id="11" creationId="{1A20E972-BF9D-E206-185B-347694E714DA}"/>
          </ac:spMkLst>
        </pc:spChg>
        <pc:picChg chg="add del mod">
          <ac:chgData name="Vishan Jayasinghearachchi" userId="e0f191b0-af06-4f5a-b353-a7a1de994339" providerId="ADAL" clId="{4EAD7E6D-693A-4AC7-B068-86EA2D98532C}" dt="2023-03-12T19:21:47.231" v="1870" actId="1076"/>
          <ac:picMkLst>
            <pc:docMk/>
            <pc:sldMk cId="3952086290" sldId="321"/>
            <ac:picMk id="5" creationId="{33E2E879-E189-CBB7-C569-45927BE0C13C}"/>
          </ac:picMkLst>
        </pc:picChg>
      </pc:sldChg>
      <pc:sldChg chg="modSp new mod">
        <pc:chgData name="Vishan Jayasinghearachchi" userId="e0f191b0-af06-4f5a-b353-a7a1de994339" providerId="ADAL" clId="{4EAD7E6D-693A-4AC7-B068-86EA2D98532C}" dt="2023-03-13T00:04:09.751" v="8185" actId="20577"/>
        <pc:sldMkLst>
          <pc:docMk/>
          <pc:sldMk cId="3566871523" sldId="322"/>
        </pc:sldMkLst>
        <pc:spChg chg="mod">
          <ac:chgData name="Vishan Jayasinghearachchi" userId="e0f191b0-af06-4f5a-b353-a7a1de994339" providerId="ADAL" clId="{4EAD7E6D-693A-4AC7-B068-86EA2D98532C}" dt="2023-03-12T19:33:29.763" v="1998"/>
          <ac:spMkLst>
            <pc:docMk/>
            <pc:sldMk cId="3566871523" sldId="322"/>
            <ac:spMk id="2" creationId="{17EB2770-5C1E-9ECA-024C-79CD8CB052B3}"/>
          </ac:spMkLst>
        </pc:spChg>
        <pc:spChg chg="mod">
          <ac:chgData name="Vishan Jayasinghearachchi" userId="e0f191b0-af06-4f5a-b353-a7a1de994339" providerId="ADAL" clId="{4EAD7E6D-693A-4AC7-B068-86EA2D98532C}" dt="2023-03-13T00:04:09.751" v="8185" actId="20577"/>
          <ac:spMkLst>
            <pc:docMk/>
            <pc:sldMk cId="3566871523" sldId="322"/>
            <ac:spMk id="3" creationId="{61704DDA-611A-2FF4-1547-B83937F090DF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4082637569" sldId="322"/>
        </pc:sldMkLst>
      </pc:sldChg>
      <pc:sldChg chg="modSp new mod">
        <pc:chgData name="Vishan Jayasinghearachchi" userId="e0f191b0-af06-4f5a-b353-a7a1de994339" providerId="ADAL" clId="{4EAD7E6D-693A-4AC7-B068-86EA2D98532C}" dt="2023-03-12T22:58:58.690" v="5431" actId="27636"/>
        <pc:sldMkLst>
          <pc:docMk/>
          <pc:sldMk cId="1904876425" sldId="323"/>
        </pc:sldMkLst>
        <pc:spChg chg="mod">
          <ac:chgData name="Vishan Jayasinghearachchi" userId="e0f191b0-af06-4f5a-b353-a7a1de994339" providerId="ADAL" clId="{4EAD7E6D-693A-4AC7-B068-86EA2D98532C}" dt="2023-03-12T20:25:52.213" v="3942" actId="313"/>
          <ac:spMkLst>
            <pc:docMk/>
            <pc:sldMk cId="1904876425" sldId="323"/>
            <ac:spMk id="2" creationId="{7776DF5B-B43F-8225-7A69-888EF4EC8C21}"/>
          </ac:spMkLst>
        </pc:spChg>
        <pc:spChg chg="mod">
          <ac:chgData name="Vishan Jayasinghearachchi" userId="e0f191b0-af06-4f5a-b353-a7a1de994339" providerId="ADAL" clId="{4EAD7E6D-693A-4AC7-B068-86EA2D98532C}" dt="2023-03-12T22:58:58.690" v="5431" actId="27636"/>
          <ac:spMkLst>
            <pc:docMk/>
            <pc:sldMk cId="1904876425" sldId="323"/>
            <ac:spMk id="3" creationId="{0873B592-D700-90B4-EACD-336945507956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392619657" sldId="323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073743124" sldId="324"/>
        </pc:sldMkLst>
      </pc:sldChg>
      <pc:sldChg chg="modSp new mod modNotesTx">
        <pc:chgData name="Vishan Jayasinghearachchi" userId="e0f191b0-af06-4f5a-b353-a7a1de994339" providerId="ADAL" clId="{4EAD7E6D-693A-4AC7-B068-86EA2D98532C}" dt="2023-03-12T20:22:44.159" v="3859" actId="20577"/>
        <pc:sldMkLst>
          <pc:docMk/>
          <pc:sldMk cId="2908364489" sldId="324"/>
        </pc:sldMkLst>
        <pc:spChg chg="mod">
          <ac:chgData name="Vishan Jayasinghearachchi" userId="e0f191b0-af06-4f5a-b353-a7a1de994339" providerId="ADAL" clId="{4EAD7E6D-693A-4AC7-B068-86EA2D98532C}" dt="2023-03-12T19:58:10.700" v="2594"/>
          <ac:spMkLst>
            <pc:docMk/>
            <pc:sldMk cId="2908364489" sldId="324"/>
            <ac:spMk id="2" creationId="{58DD3FE8-044C-14A4-C8FB-D5EF65714304}"/>
          </ac:spMkLst>
        </pc:spChg>
        <pc:spChg chg="mod">
          <ac:chgData name="Vishan Jayasinghearachchi" userId="e0f191b0-af06-4f5a-b353-a7a1de994339" providerId="ADAL" clId="{4EAD7E6D-693A-4AC7-B068-86EA2D98532C}" dt="2023-03-12T20:22:44.159" v="3859" actId="20577"/>
          <ac:spMkLst>
            <pc:docMk/>
            <pc:sldMk cId="2908364489" sldId="324"/>
            <ac:spMk id="3" creationId="{223DBEDE-A7B4-E5DD-C657-23BF7231C059}"/>
          </ac:spMkLst>
        </pc:spChg>
      </pc:sldChg>
      <pc:sldChg chg="modSp add mod">
        <pc:chgData name="Vishan Jayasinghearachchi" userId="e0f191b0-af06-4f5a-b353-a7a1de994339" providerId="ADAL" clId="{4EAD7E6D-693A-4AC7-B068-86EA2D98532C}" dt="2023-03-12T20:25:02.443" v="3902" actId="33524"/>
        <pc:sldMkLst>
          <pc:docMk/>
          <pc:sldMk cId="306201701" sldId="325"/>
        </pc:sldMkLst>
        <pc:spChg chg="mod">
          <ac:chgData name="Vishan Jayasinghearachchi" userId="e0f191b0-af06-4f5a-b353-a7a1de994339" providerId="ADAL" clId="{4EAD7E6D-693A-4AC7-B068-86EA2D98532C}" dt="2023-03-12T20:25:02.443" v="3902" actId="33524"/>
          <ac:spMkLst>
            <pc:docMk/>
            <pc:sldMk cId="306201701" sldId="325"/>
            <ac:spMk id="3" creationId="{223DBEDE-A7B4-E5DD-C657-23BF7231C059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936534810" sldId="325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852595723" sldId="326"/>
        </pc:sldMkLst>
      </pc:sldChg>
      <pc:sldChg chg="modSp new mod">
        <pc:chgData name="Vishan Jayasinghearachchi" userId="e0f191b0-af06-4f5a-b353-a7a1de994339" providerId="ADAL" clId="{4EAD7E6D-693A-4AC7-B068-86EA2D98532C}" dt="2023-03-12T22:23:25.282" v="4768" actId="20577"/>
        <pc:sldMkLst>
          <pc:docMk/>
          <pc:sldMk cId="2246948851" sldId="326"/>
        </pc:sldMkLst>
        <pc:spChg chg="mod">
          <ac:chgData name="Vishan Jayasinghearachchi" userId="e0f191b0-af06-4f5a-b353-a7a1de994339" providerId="ADAL" clId="{4EAD7E6D-693A-4AC7-B068-86EA2D98532C}" dt="2023-03-12T20:29:46.458" v="4207"/>
          <ac:spMkLst>
            <pc:docMk/>
            <pc:sldMk cId="2246948851" sldId="326"/>
            <ac:spMk id="2" creationId="{C26BC522-7BFA-7C1A-1DCC-1C9109621E0F}"/>
          </ac:spMkLst>
        </pc:spChg>
        <pc:spChg chg="mod">
          <ac:chgData name="Vishan Jayasinghearachchi" userId="e0f191b0-af06-4f5a-b353-a7a1de994339" providerId="ADAL" clId="{4EAD7E6D-693A-4AC7-B068-86EA2D98532C}" dt="2023-03-12T22:23:25.282" v="4768" actId="20577"/>
          <ac:spMkLst>
            <pc:docMk/>
            <pc:sldMk cId="2246948851" sldId="326"/>
            <ac:spMk id="3" creationId="{E1E43B59-483B-B16F-59DE-967F5EEF0CEE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92440705" sldId="327"/>
        </pc:sldMkLst>
      </pc:sldChg>
      <pc:sldChg chg="modSp new mod ord">
        <pc:chgData name="Vishan Jayasinghearachchi" userId="e0f191b0-af06-4f5a-b353-a7a1de994339" providerId="ADAL" clId="{4EAD7E6D-693A-4AC7-B068-86EA2D98532C}" dt="2023-03-13T00:04:46.992" v="8189" actId="113"/>
        <pc:sldMkLst>
          <pc:docMk/>
          <pc:sldMk cId="2699507598" sldId="327"/>
        </pc:sldMkLst>
        <pc:spChg chg="mod">
          <ac:chgData name="Vishan Jayasinghearachchi" userId="e0f191b0-af06-4f5a-b353-a7a1de994339" providerId="ADAL" clId="{4EAD7E6D-693A-4AC7-B068-86EA2D98532C}" dt="2023-03-12T21:57:05.289" v="4490"/>
          <ac:spMkLst>
            <pc:docMk/>
            <pc:sldMk cId="2699507598" sldId="327"/>
            <ac:spMk id="2" creationId="{BBEB9276-1D64-150D-DEDD-A121A6A37438}"/>
          </ac:spMkLst>
        </pc:spChg>
        <pc:spChg chg="mod">
          <ac:chgData name="Vishan Jayasinghearachchi" userId="e0f191b0-af06-4f5a-b353-a7a1de994339" providerId="ADAL" clId="{4EAD7E6D-693A-4AC7-B068-86EA2D98532C}" dt="2023-03-13T00:04:46.992" v="8189" actId="113"/>
          <ac:spMkLst>
            <pc:docMk/>
            <pc:sldMk cId="2699507598" sldId="327"/>
            <ac:spMk id="3" creationId="{BDD9B457-12D3-FB1E-D772-43D37F9C7A84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776157714" sldId="328"/>
        </pc:sldMkLst>
      </pc:sldChg>
      <pc:sldChg chg="modSp add mod ord">
        <pc:chgData name="Vishan Jayasinghearachchi" userId="e0f191b0-af06-4f5a-b353-a7a1de994339" providerId="ADAL" clId="{4EAD7E6D-693A-4AC7-B068-86EA2D98532C}" dt="2023-03-12T22:26:58.030" v="4854" actId="20577"/>
        <pc:sldMkLst>
          <pc:docMk/>
          <pc:sldMk cId="1867937868" sldId="328"/>
        </pc:sldMkLst>
        <pc:spChg chg="mod">
          <ac:chgData name="Vishan Jayasinghearachchi" userId="e0f191b0-af06-4f5a-b353-a7a1de994339" providerId="ADAL" clId="{4EAD7E6D-693A-4AC7-B068-86EA2D98532C}" dt="2023-03-12T22:26:58.030" v="4854" actId="20577"/>
          <ac:spMkLst>
            <pc:docMk/>
            <pc:sldMk cId="1867937868" sldId="328"/>
            <ac:spMk id="3" creationId="{BDD9B457-12D3-FB1E-D772-43D37F9C7A84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361248824" sldId="329"/>
        </pc:sldMkLst>
      </pc:sldChg>
      <pc:sldChg chg="modSp add mod">
        <pc:chgData name="Vishan Jayasinghearachchi" userId="e0f191b0-af06-4f5a-b353-a7a1de994339" providerId="ADAL" clId="{4EAD7E6D-693A-4AC7-B068-86EA2D98532C}" dt="2023-03-12T22:58:28.006" v="5417" actId="20577"/>
        <pc:sldMkLst>
          <pc:docMk/>
          <pc:sldMk cId="2502865754" sldId="329"/>
        </pc:sldMkLst>
        <pc:spChg chg="mod">
          <ac:chgData name="Vishan Jayasinghearachchi" userId="e0f191b0-af06-4f5a-b353-a7a1de994339" providerId="ADAL" clId="{4EAD7E6D-693A-4AC7-B068-86EA2D98532C}" dt="2023-03-12T22:58:28.006" v="5417" actId="20577"/>
          <ac:spMkLst>
            <pc:docMk/>
            <pc:sldMk cId="2502865754" sldId="329"/>
            <ac:spMk id="3" creationId="{BDD9B457-12D3-FB1E-D772-43D37F9C7A84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3753512116" sldId="330"/>
        </pc:sldMkLst>
      </pc:sldChg>
      <pc:sldChg chg="modSp add mod">
        <pc:chgData name="Vishan Jayasinghearachchi" userId="e0f191b0-af06-4f5a-b353-a7a1de994339" providerId="ADAL" clId="{4EAD7E6D-693A-4AC7-B068-86EA2D98532C}" dt="2023-03-18T03:32:54.145" v="8980" actId="123"/>
        <pc:sldMkLst>
          <pc:docMk/>
          <pc:sldMk cId="3783630789" sldId="330"/>
        </pc:sldMkLst>
        <pc:spChg chg="mod">
          <ac:chgData name="Vishan Jayasinghearachchi" userId="e0f191b0-af06-4f5a-b353-a7a1de994339" providerId="ADAL" clId="{4EAD7E6D-693A-4AC7-B068-86EA2D98532C}" dt="2023-03-18T03:32:54.145" v="8980" actId="123"/>
          <ac:spMkLst>
            <pc:docMk/>
            <pc:sldMk cId="3783630789" sldId="330"/>
            <ac:spMk id="3" creationId="{BDD9B457-12D3-FB1E-D772-43D37F9C7A84}"/>
          </ac:spMkLst>
        </pc:spChg>
      </pc:sldChg>
      <pc:sldChg chg="modSp add mod">
        <pc:chgData name="Vishan Jayasinghearachchi" userId="e0f191b0-af06-4f5a-b353-a7a1de994339" providerId="ADAL" clId="{4EAD7E6D-693A-4AC7-B068-86EA2D98532C}" dt="2023-03-12T22:42:38.377" v="5105" actId="20577"/>
        <pc:sldMkLst>
          <pc:docMk/>
          <pc:sldMk cId="869576881" sldId="331"/>
        </pc:sldMkLst>
        <pc:spChg chg="mod">
          <ac:chgData name="Vishan Jayasinghearachchi" userId="e0f191b0-af06-4f5a-b353-a7a1de994339" providerId="ADAL" clId="{4EAD7E6D-693A-4AC7-B068-86EA2D98532C}" dt="2023-03-12T22:42:38.377" v="5105" actId="20577"/>
          <ac:spMkLst>
            <pc:docMk/>
            <pc:sldMk cId="869576881" sldId="331"/>
            <ac:spMk id="3" creationId="{BDD9B457-12D3-FB1E-D772-43D37F9C7A84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315124059" sldId="331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517390333" sldId="332"/>
        </pc:sldMkLst>
      </pc:sldChg>
      <pc:sldChg chg="addSp delSp modSp new mod">
        <pc:chgData name="Vishan Jayasinghearachchi" userId="e0f191b0-af06-4f5a-b353-a7a1de994339" providerId="ADAL" clId="{4EAD7E6D-693A-4AC7-B068-86EA2D98532C}" dt="2023-03-13T00:18:05.318" v="8889" actId="14100"/>
        <pc:sldMkLst>
          <pc:docMk/>
          <pc:sldMk cId="2006784368" sldId="332"/>
        </pc:sldMkLst>
        <pc:spChg chg="mod">
          <ac:chgData name="Vishan Jayasinghearachchi" userId="e0f191b0-af06-4f5a-b353-a7a1de994339" providerId="ADAL" clId="{4EAD7E6D-693A-4AC7-B068-86EA2D98532C}" dt="2023-03-12T22:11:25.808" v="4520"/>
          <ac:spMkLst>
            <pc:docMk/>
            <pc:sldMk cId="2006784368" sldId="332"/>
            <ac:spMk id="2" creationId="{B2689926-D450-C87E-AD7B-2A11E23B4E9F}"/>
          </ac:spMkLst>
        </pc:spChg>
        <pc:spChg chg="del">
          <ac:chgData name="Vishan Jayasinghearachchi" userId="e0f191b0-af06-4f5a-b353-a7a1de994339" providerId="ADAL" clId="{4EAD7E6D-693A-4AC7-B068-86EA2D98532C}" dt="2023-03-12T22:11:18.989" v="4519" actId="22"/>
          <ac:spMkLst>
            <pc:docMk/>
            <pc:sldMk cId="2006784368" sldId="332"/>
            <ac:spMk id="3" creationId="{0195A6F3-B8A5-A659-AA9F-FE65CF5EB727}"/>
          </ac:spMkLst>
        </pc:spChg>
        <pc:spChg chg="add del mod">
          <ac:chgData name="Vishan Jayasinghearachchi" userId="e0f191b0-af06-4f5a-b353-a7a1de994339" providerId="ADAL" clId="{4EAD7E6D-693A-4AC7-B068-86EA2D98532C}" dt="2023-03-12T22:12:23.502" v="4537" actId="21"/>
          <ac:spMkLst>
            <pc:docMk/>
            <pc:sldMk cId="2006784368" sldId="332"/>
            <ac:spMk id="6" creationId="{21DA52FB-1489-863F-8890-F8D133FC8B15}"/>
          </ac:spMkLst>
        </pc:spChg>
        <pc:spChg chg="add mod">
          <ac:chgData name="Vishan Jayasinghearachchi" userId="e0f191b0-af06-4f5a-b353-a7a1de994339" providerId="ADAL" clId="{4EAD7E6D-693A-4AC7-B068-86EA2D98532C}" dt="2023-03-13T00:18:05.318" v="8889" actId="14100"/>
          <ac:spMkLst>
            <pc:docMk/>
            <pc:sldMk cId="2006784368" sldId="332"/>
            <ac:spMk id="8" creationId="{82BFFD81-B047-3DC1-4267-9CECD84C7F6A}"/>
          </ac:spMkLst>
        </pc:spChg>
        <pc:spChg chg="add mod">
          <ac:chgData name="Vishan Jayasinghearachchi" userId="e0f191b0-af06-4f5a-b353-a7a1de994339" providerId="ADAL" clId="{4EAD7E6D-693A-4AC7-B068-86EA2D98532C}" dt="2023-03-12T22:12:39.800" v="4581" actId="1038"/>
          <ac:spMkLst>
            <pc:docMk/>
            <pc:sldMk cId="2006784368" sldId="332"/>
            <ac:spMk id="10" creationId="{A6323066-BF4D-D88D-3387-441CC6D3DEEB}"/>
          </ac:spMkLst>
        </pc:spChg>
        <pc:picChg chg="add del mod ord">
          <ac:chgData name="Vishan Jayasinghearachchi" userId="e0f191b0-af06-4f5a-b353-a7a1de994339" providerId="ADAL" clId="{4EAD7E6D-693A-4AC7-B068-86EA2D98532C}" dt="2023-03-12T22:12:23.502" v="4537" actId="21"/>
          <ac:picMkLst>
            <pc:docMk/>
            <pc:sldMk cId="2006784368" sldId="332"/>
            <ac:picMk id="5" creationId="{6427B347-483D-5C28-6821-C80BC08FECFF}"/>
          </ac:picMkLst>
        </pc:picChg>
        <pc:picChg chg="add mod">
          <ac:chgData name="Vishan Jayasinghearachchi" userId="e0f191b0-af06-4f5a-b353-a7a1de994339" providerId="ADAL" clId="{4EAD7E6D-693A-4AC7-B068-86EA2D98532C}" dt="2023-03-12T22:12:39.800" v="4581" actId="1038"/>
          <ac:picMkLst>
            <pc:docMk/>
            <pc:sldMk cId="2006784368" sldId="332"/>
            <ac:picMk id="9" creationId="{4173C7E1-B66C-5362-D24A-D0DEE4822059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22349471" sldId="333"/>
        </pc:sldMkLst>
      </pc:sldChg>
      <pc:sldChg chg="modSp add mod ord">
        <pc:chgData name="Vishan Jayasinghearachchi" userId="e0f191b0-af06-4f5a-b353-a7a1de994339" providerId="ADAL" clId="{4EAD7E6D-693A-4AC7-B068-86EA2D98532C}" dt="2023-03-12T22:54:56.451" v="5366" actId="20577"/>
        <pc:sldMkLst>
          <pc:docMk/>
          <pc:sldMk cId="1195616647" sldId="333"/>
        </pc:sldMkLst>
        <pc:spChg chg="mod">
          <ac:chgData name="Vishan Jayasinghearachchi" userId="e0f191b0-af06-4f5a-b353-a7a1de994339" providerId="ADAL" clId="{4EAD7E6D-693A-4AC7-B068-86EA2D98532C}" dt="2023-03-12T22:54:56.451" v="5366" actId="20577"/>
          <ac:spMkLst>
            <pc:docMk/>
            <pc:sldMk cId="1195616647" sldId="333"/>
            <ac:spMk id="3" creationId="{BDD9B457-12D3-FB1E-D772-43D37F9C7A84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308437520" sldId="334"/>
        </pc:sldMkLst>
      </pc:sldChg>
      <pc:sldChg chg="modSp new mod modAnim">
        <pc:chgData name="Vishan Jayasinghearachchi" userId="e0f191b0-af06-4f5a-b353-a7a1de994339" providerId="ADAL" clId="{4EAD7E6D-693A-4AC7-B068-86EA2D98532C}" dt="2023-03-13T00:12:45.838" v="8660"/>
        <pc:sldMkLst>
          <pc:docMk/>
          <pc:sldMk cId="3023555518" sldId="334"/>
        </pc:sldMkLst>
        <pc:spChg chg="mod">
          <ac:chgData name="Vishan Jayasinghearachchi" userId="e0f191b0-af06-4f5a-b353-a7a1de994339" providerId="ADAL" clId="{4EAD7E6D-693A-4AC7-B068-86EA2D98532C}" dt="2023-03-12T22:53:12.964" v="5303"/>
          <ac:spMkLst>
            <pc:docMk/>
            <pc:sldMk cId="3023555518" sldId="334"/>
            <ac:spMk id="2" creationId="{428E446F-DE18-60EF-CD38-3BDB01F7DB3E}"/>
          </ac:spMkLst>
        </pc:spChg>
        <pc:spChg chg="mod">
          <ac:chgData name="Vishan Jayasinghearachchi" userId="e0f191b0-af06-4f5a-b353-a7a1de994339" providerId="ADAL" clId="{4EAD7E6D-693A-4AC7-B068-86EA2D98532C}" dt="2023-03-13T00:12:34.381" v="8659" actId="20577"/>
          <ac:spMkLst>
            <pc:docMk/>
            <pc:sldMk cId="3023555518" sldId="334"/>
            <ac:spMk id="3" creationId="{5564134F-5225-BFEF-40D5-F1F00803E506}"/>
          </ac:spMkLst>
        </pc:spChg>
      </pc:sldChg>
      <pc:sldChg chg="addSp delSp modSp new mod ord">
        <pc:chgData name="Vishan Jayasinghearachchi" userId="e0f191b0-af06-4f5a-b353-a7a1de994339" providerId="ADAL" clId="{4EAD7E6D-693A-4AC7-B068-86EA2D98532C}" dt="2023-03-12T23:27:56.788" v="6730" actId="14100"/>
        <pc:sldMkLst>
          <pc:docMk/>
          <pc:sldMk cId="1599101800" sldId="335"/>
        </pc:sldMkLst>
        <pc:spChg chg="mod">
          <ac:chgData name="Vishan Jayasinghearachchi" userId="e0f191b0-af06-4f5a-b353-a7a1de994339" providerId="ADAL" clId="{4EAD7E6D-693A-4AC7-B068-86EA2D98532C}" dt="2023-03-12T22:59:50.324" v="5433" actId="20577"/>
          <ac:spMkLst>
            <pc:docMk/>
            <pc:sldMk cId="1599101800" sldId="335"/>
            <ac:spMk id="2" creationId="{1E9507F1-EA82-8DC3-A1D4-99D5993B5858}"/>
          </ac:spMkLst>
        </pc:spChg>
        <pc:spChg chg="del">
          <ac:chgData name="Vishan Jayasinghearachchi" userId="e0f191b0-af06-4f5a-b353-a7a1de994339" providerId="ADAL" clId="{4EAD7E6D-693A-4AC7-B068-86EA2D98532C}" dt="2023-03-12T23:02:50.358" v="5434" actId="22"/>
          <ac:spMkLst>
            <pc:docMk/>
            <pc:sldMk cId="1599101800" sldId="335"/>
            <ac:spMk id="3" creationId="{8FEF08FB-ABAB-562D-B91D-83D4F6C53CFA}"/>
          </ac:spMkLst>
        </pc:spChg>
        <pc:spChg chg="add mod">
          <ac:chgData name="Vishan Jayasinghearachchi" userId="e0f191b0-af06-4f5a-b353-a7a1de994339" providerId="ADAL" clId="{4EAD7E6D-693A-4AC7-B068-86EA2D98532C}" dt="2023-03-12T23:27:51.089" v="6729" actId="1076"/>
          <ac:spMkLst>
            <pc:docMk/>
            <pc:sldMk cId="1599101800" sldId="335"/>
            <ac:spMk id="8" creationId="{E1319354-3F2D-D883-E08A-02BE5CAEBFB5}"/>
          </ac:spMkLst>
        </pc:spChg>
        <pc:spChg chg="add mod">
          <ac:chgData name="Vishan Jayasinghearachchi" userId="e0f191b0-af06-4f5a-b353-a7a1de994339" providerId="ADAL" clId="{4EAD7E6D-693A-4AC7-B068-86EA2D98532C}" dt="2023-03-12T23:27:56.788" v="6730" actId="14100"/>
          <ac:spMkLst>
            <pc:docMk/>
            <pc:sldMk cId="1599101800" sldId="335"/>
            <ac:spMk id="9" creationId="{3B2A0DAC-AB30-8819-83FB-B4A2CA29EAAD}"/>
          </ac:spMkLst>
        </pc:spChg>
        <pc:picChg chg="add mod ord modCrop">
          <ac:chgData name="Vishan Jayasinghearachchi" userId="e0f191b0-af06-4f5a-b353-a7a1de994339" providerId="ADAL" clId="{4EAD7E6D-693A-4AC7-B068-86EA2D98532C}" dt="2023-03-12T23:11:02.076" v="5726" actId="1076"/>
          <ac:picMkLst>
            <pc:docMk/>
            <pc:sldMk cId="1599101800" sldId="335"/>
            <ac:picMk id="5" creationId="{9CDD1E4A-AA06-1E77-864C-6B85E5B27004}"/>
          </ac:picMkLst>
        </pc:picChg>
        <pc:picChg chg="add mod modCrop">
          <ac:chgData name="Vishan Jayasinghearachchi" userId="e0f191b0-af06-4f5a-b353-a7a1de994339" providerId="ADAL" clId="{4EAD7E6D-693A-4AC7-B068-86EA2D98532C}" dt="2023-03-12T23:10:59.998" v="5725" actId="1076"/>
          <ac:picMkLst>
            <pc:docMk/>
            <pc:sldMk cId="1599101800" sldId="335"/>
            <ac:picMk id="7" creationId="{B1389808-D7E7-7657-84B3-A6152FB031C8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651096295" sldId="335"/>
        </pc:sldMkLst>
      </pc:sldChg>
      <pc:sldChg chg="addSp delSp modSp add mod ord modAnim">
        <pc:chgData name="Vishan Jayasinghearachchi" userId="e0f191b0-af06-4f5a-b353-a7a1de994339" providerId="ADAL" clId="{4EAD7E6D-693A-4AC7-B068-86EA2D98532C}" dt="2023-03-13T00:05:30.710" v="8193"/>
        <pc:sldMkLst>
          <pc:docMk/>
          <pc:sldMk cId="129162761" sldId="336"/>
        </pc:sldMkLst>
        <pc:spChg chg="add del mod">
          <ac:chgData name="Vishan Jayasinghearachchi" userId="e0f191b0-af06-4f5a-b353-a7a1de994339" providerId="ADAL" clId="{4EAD7E6D-693A-4AC7-B068-86EA2D98532C}" dt="2023-03-12T23:05:02.467" v="5453" actId="478"/>
          <ac:spMkLst>
            <pc:docMk/>
            <pc:sldMk cId="129162761" sldId="336"/>
            <ac:spMk id="4" creationId="{B2BBA095-94B9-ED56-0B9C-BB3BA823EEBA}"/>
          </ac:spMkLst>
        </pc:spChg>
        <pc:spChg chg="add del mod">
          <ac:chgData name="Vishan Jayasinghearachchi" userId="e0f191b0-af06-4f5a-b353-a7a1de994339" providerId="ADAL" clId="{4EAD7E6D-693A-4AC7-B068-86EA2D98532C}" dt="2023-03-12T23:13:05.400" v="5829" actId="15"/>
          <ac:spMkLst>
            <pc:docMk/>
            <pc:sldMk cId="129162761" sldId="336"/>
            <ac:spMk id="8" creationId="{7B637975-7609-9812-5A64-9807AADF7AD3}"/>
          </ac:spMkLst>
        </pc:spChg>
        <pc:spChg chg="add del mod">
          <ac:chgData name="Vishan Jayasinghearachchi" userId="e0f191b0-af06-4f5a-b353-a7a1de994339" providerId="ADAL" clId="{4EAD7E6D-693A-4AC7-B068-86EA2D98532C}" dt="2023-03-12T23:05:07.569" v="5457"/>
          <ac:spMkLst>
            <pc:docMk/>
            <pc:sldMk cId="129162761" sldId="336"/>
            <ac:spMk id="9" creationId="{65A885AB-8CBE-050E-50FA-58BBEB25E59D}"/>
          </ac:spMkLst>
        </pc:spChg>
        <pc:picChg chg="add del">
          <ac:chgData name="Vishan Jayasinghearachchi" userId="e0f191b0-af06-4f5a-b353-a7a1de994339" providerId="ADAL" clId="{4EAD7E6D-693A-4AC7-B068-86EA2D98532C}" dt="2023-03-12T23:05:05.294" v="5455" actId="478"/>
          <ac:picMkLst>
            <pc:docMk/>
            <pc:sldMk cId="129162761" sldId="336"/>
            <ac:picMk id="5" creationId="{9CDD1E4A-AA06-1E77-864C-6B85E5B27004}"/>
          </ac:picMkLst>
        </pc:picChg>
        <pc:picChg chg="del">
          <ac:chgData name="Vishan Jayasinghearachchi" userId="e0f191b0-af06-4f5a-b353-a7a1de994339" providerId="ADAL" clId="{4EAD7E6D-693A-4AC7-B068-86EA2D98532C}" dt="2023-03-12T23:05:04.495" v="5454" actId="478"/>
          <ac:picMkLst>
            <pc:docMk/>
            <pc:sldMk cId="129162761" sldId="336"/>
            <ac:picMk id="7" creationId="{B1389808-D7E7-7657-84B3-A6152FB031C8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71658143" sldId="336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941166950" sldId="337"/>
        </pc:sldMkLst>
      </pc:sldChg>
      <pc:sldChg chg="modSp new del mod ord">
        <pc:chgData name="Vishan Jayasinghearachchi" userId="e0f191b0-af06-4f5a-b353-a7a1de994339" providerId="ADAL" clId="{4EAD7E6D-693A-4AC7-B068-86EA2D98532C}" dt="2023-03-12T23:49:30.606" v="7356" actId="47"/>
        <pc:sldMkLst>
          <pc:docMk/>
          <pc:sldMk cId="3697964681" sldId="337"/>
        </pc:sldMkLst>
        <pc:spChg chg="mod">
          <ac:chgData name="Vishan Jayasinghearachchi" userId="e0f191b0-af06-4f5a-b353-a7a1de994339" providerId="ADAL" clId="{4EAD7E6D-693A-4AC7-B068-86EA2D98532C}" dt="2023-03-12T23:26:32.961" v="6703" actId="20577"/>
          <ac:spMkLst>
            <pc:docMk/>
            <pc:sldMk cId="3697964681" sldId="337"/>
            <ac:spMk id="2" creationId="{44FE34AD-2715-90EA-B395-1CD56513FE04}"/>
          </ac:spMkLst>
        </pc:spChg>
        <pc:spChg chg="mod">
          <ac:chgData name="Vishan Jayasinghearachchi" userId="e0f191b0-af06-4f5a-b353-a7a1de994339" providerId="ADAL" clId="{4EAD7E6D-693A-4AC7-B068-86EA2D98532C}" dt="2023-03-12T23:49:24.266" v="7355" actId="27636"/>
          <ac:spMkLst>
            <pc:docMk/>
            <pc:sldMk cId="3697964681" sldId="337"/>
            <ac:spMk id="3" creationId="{D089C0AD-A604-BF3E-4DFF-503FA0A615F5}"/>
          </ac:spMkLst>
        </pc:spChg>
      </pc:sldChg>
      <pc:sldChg chg="addSp modSp new mod">
        <pc:chgData name="Vishan Jayasinghearachchi" userId="e0f191b0-af06-4f5a-b353-a7a1de994339" providerId="ADAL" clId="{4EAD7E6D-693A-4AC7-B068-86EA2D98532C}" dt="2023-03-13T00:07:03.334" v="8204"/>
        <pc:sldMkLst>
          <pc:docMk/>
          <pc:sldMk cId="308372030" sldId="338"/>
        </pc:sldMkLst>
        <pc:spChg chg="mod">
          <ac:chgData name="Vishan Jayasinghearachchi" userId="e0f191b0-af06-4f5a-b353-a7a1de994339" providerId="ADAL" clId="{4EAD7E6D-693A-4AC7-B068-86EA2D98532C}" dt="2023-03-12T23:42:42.919" v="7043"/>
          <ac:spMkLst>
            <pc:docMk/>
            <pc:sldMk cId="308372030" sldId="338"/>
            <ac:spMk id="2" creationId="{0933E513-FBC1-8591-1F58-93C54C80F1FB}"/>
          </ac:spMkLst>
        </pc:spChg>
        <pc:spChg chg="mod">
          <ac:chgData name="Vishan Jayasinghearachchi" userId="e0f191b0-af06-4f5a-b353-a7a1de994339" providerId="ADAL" clId="{4EAD7E6D-693A-4AC7-B068-86EA2D98532C}" dt="2023-03-13T00:07:03.334" v="8204"/>
          <ac:spMkLst>
            <pc:docMk/>
            <pc:sldMk cId="308372030" sldId="338"/>
            <ac:spMk id="3" creationId="{BB3C6E8B-F04E-7BBA-AA24-9D6877E544BA}"/>
          </ac:spMkLst>
        </pc:spChg>
        <pc:spChg chg="add mod">
          <ac:chgData name="Vishan Jayasinghearachchi" userId="e0f191b0-af06-4f5a-b353-a7a1de994339" providerId="ADAL" clId="{4EAD7E6D-693A-4AC7-B068-86EA2D98532C}" dt="2023-03-12T23:28:51.024" v="6738" actId="1076"/>
          <ac:spMkLst>
            <pc:docMk/>
            <pc:sldMk cId="308372030" sldId="338"/>
            <ac:spMk id="5" creationId="{734E4B24-2C7A-84A1-5EDB-B8D11A225B9D}"/>
          </ac:spMkLst>
        </pc:spChg>
        <pc:picChg chg="add mod">
          <ac:chgData name="Vishan Jayasinghearachchi" userId="e0f191b0-af06-4f5a-b353-a7a1de994339" providerId="ADAL" clId="{4EAD7E6D-693A-4AC7-B068-86EA2D98532C}" dt="2023-03-12T23:28:51.024" v="6738" actId="1076"/>
          <ac:picMkLst>
            <pc:docMk/>
            <pc:sldMk cId="308372030" sldId="338"/>
            <ac:picMk id="4" creationId="{79BC45B1-CBFE-D9C8-B436-8AB65DD4DEAC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067348151" sldId="338"/>
        </pc:sldMkLst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352586285" sldId="339"/>
        </pc:sldMkLst>
      </pc:sldChg>
      <pc:sldChg chg="modSp new mod">
        <pc:chgData name="Vishan Jayasinghearachchi" userId="e0f191b0-af06-4f5a-b353-a7a1de994339" providerId="ADAL" clId="{4EAD7E6D-693A-4AC7-B068-86EA2D98532C}" dt="2023-03-13T00:07:25.987" v="8206" actId="20577"/>
        <pc:sldMkLst>
          <pc:docMk/>
          <pc:sldMk cId="2561363830" sldId="339"/>
        </pc:sldMkLst>
        <pc:spChg chg="mod">
          <ac:chgData name="Vishan Jayasinghearachchi" userId="e0f191b0-af06-4f5a-b353-a7a1de994339" providerId="ADAL" clId="{4EAD7E6D-693A-4AC7-B068-86EA2D98532C}" dt="2023-03-13T00:00:35.526" v="7948" actId="20577"/>
          <ac:spMkLst>
            <pc:docMk/>
            <pc:sldMk cId="2561363830" sldId="339"/>
            <ac:spMk id="2" creationId="{672E0054-B0DB-6DEA-48AD-B4AAD0AE18AB}"/>
          </ac:spMkLst>
        </pc:spChg>
        <pc:spChg chg="mod">
          <ac:chgData name="Vishan Jayasinghearachchi" userId="e0f191b0-af06-4f5a-b353-a7a1de994339" providerId="ADAL" clId="{4EAD7E6D-693A-4AC7-B068-86EA2D98532C}" dt="2023-03-13T00:07:25.987" v="8206" actId="20577"/>
          <ac:spMkLst>
            <pc:docMk/>
            <pc:sldMk cId="2561363830" sldId="339"/>
            <ac:spMk id="3" creationId="{B155D0BE-333B-6B7C-A8E2-62FB1D443543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1130595137" sldId="340"/>
        </pc:sldMkLst>
      </pc:sldChg>
      <pc:sldChg chg="modSp add mod">
        <pc:chgData name="Vishan Jayasinghearachchi" userId="e0f191b0-af06-4f5a-b353-a7a1de994339" providerId="ADAL" clId="{4EAD7E6D-693A-4AC7-B068-86EA2D98532C}" dt="2023-03-12T23:49:14.329" v="7351" actId="27636"/>
        <pc:sldMkLst>
          <pc:docMk/>
          <pc:sldMk cId="1498138902" sldId="340"/>
        </pc:sldMkLst>
        <pc:spChg chg="mod">
          <ac:chgData name="Vishan Jayasinghearachchi" userId="e0f191b0-af06-4f5a-b353-a7a1de994339" providerId="ADAL" clId="{4EAD7E6D-693A-4AC7-B068-86EA2D98532C}" dt="2023-03-12T23:49:14.329" v="7351" actId="27636"/>
          <ac:spMkLst>
            <pc:docMk/>
            <pc:sldMk cId="1498138902" sldId="340"/>
            <ac:spMk id="3" creationId="{D089C0AD-A604-BF3E-4DFF-503FA0A615F5}"/>
          </ac:spMkLst>
        </pc:sp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176269006" sldId="341"/>
        </pc:sldMkLst>
      </pc:sldChg>
      <pc:sldChg chg="addSp delSp modSp new mod">
        <pc:chgData name="Vishan Jayasinghearachchi" userId="e0f191b0-af06-4f5a-b353-a7a1de994339" providerId="ADAL" clId="{4EAD7E6D-693A-4AC7-B068-86EA2D98532C}" dt="2023-03-12T23:44:45.481" v="7109" actId="20577"/>
        <pc:sldMkLst>
          <pc:docMk/>
          <pc:sldMk cId="3630273622" sldId="341"/>
        </pc:sldMkLst>
        <pc:spChg chg="mod">
          <ac:chgData name="Vishan Jayasinghearachchi" userId="e0f191b0-af06-4f5a-b353-a7a1de994339" providerId="ADAL" clId="{4EAD7E6D-693A-4AC7-B068-86EA2D98532C}" dt="2023-03-12T23:31:01.130" v="6818" actId="20577"/>
          <ac:spMkLst>
            <pc:docMk/>
            <pc:sldMk cId="3630273622" sldId="341"/>
            <ac:spMk id="2" creationId="{CF52376C-BC85-D31F-5D57-892EBBC683E1}"/>
          </ac:spMkLst>
        </pc:spChg>
        <pc:spChg chg="del">
          <ac:chgData name="Vishan Jayasinghearachchi" userId="e0f191b0-af06-4f5a-b353-a7a1de994339" providerId="ADAL" clId="{4EAD7E6D-693A-4AC7-B068-86EA2D98532C}" dt="2023-03-12T23:31:09.291" v="6819" actId="931"/>
          <ac:spMkLst>
            <pc:docMk/>
            <pc:sldMk cId="3630273622" sldId="341"/>
            <ac:spMk id="3" creationId="{7F128997-2D1A-8ADC-937D-968A671A234D}"/>
          </ac:spMkLst>
        </pc:spChg>
        <pc:spChg chg="add mod">
          <ac:chgData name="Vishan Jayasinghearachchi" userId="e0f191b0-af06-4f5a-b353-a7a1de994339" providerId="ADAL" clId="{4EAD7E6D-693A-4AC7-B068-86EA2D98532C}" dt="2023-03-12T23:31:32.384" v="6833" actId="1076"/>
          <ac:spMkLst>
            <pc:docMk/>
            <pc:sldMk cId="3630273622" sldId="341"/>
            <ac:spMk id="6" creationId="{EE866A1D-2A98-DC35-3867-CDD6B354A612}"/>
          </ac:spMkLst>
        </pc:spChg>
        <pc:spChg chg="add mod">
          <ac:chgData name="Vishan Jayasinghearachchi" userId="e0f191b0-af06-4f5a-b353-a7a1de994339" providerId="ADAL" clId="{4EAD7E6D-693A-4AC7-B068-86EA2D98532C}" dt="2023-03-12T23:44:45.481" v="7109" actId="20577"/>
          <ac:spMkLst>
            <pc:docMk/>
            <pc:sldMk cId="3630273622" sldId="341"/>
            <ac:spMk id="8" creationId="{CAA1FC6B-0FCC-BBCF-EEED-F8D53CFDA15E}"/>
          </ac:spMkLst>
        </pc:spChg>
        <pc:picChg chg="add del mod">
          <ac:chgData name="Vishan Jayasinghearachchi" userId="e0f191b0-af06-4f5a-b353-a7a1de994339" providerId="ADAL" clId="{4EAD7E6D-693A-4AC7-B068-86EA2D98532C}" dt="2023-03-12T23:40:16.320" v="6991" actId="21"/>
          <ac:picMkLst>
            <pc:docMk/>
            <pc:sldMk cId="3630273622" sldId="341"/>
            <ac:picMk id="5" creationId="{6B3F84A9-D609-601A-F104-1B8DF7219FF1}"/>
          </ac:picMkLst>
        </pc:picChg>
        <pc:picChg chg="add mod">
          <ac:chgData name="Vishan Jayasinghearachchi" userId="e0f191b0-af06-4f5a-b353-a7a1de994339" providerId="ADAL" clId="{4EAD7E6D-693A-4AC7-B068-86EA2D98532C}" dt="2023-03-12T23:40:27.476" v="6996" actId="1076"/>
          <ac:picMkLst>
            <pc:docMk/>
            <pc:sldMk cId="3630273622" sldId="341"/>
            <ac:picMk id="9" creationId="{5DB51281-564A-E7E2-6F3F-6B902A809427}"/>
          </ac:picMkLst>
        </pc:picChg>
      </pc:sldChg>
      <pc:sldChg chg="del">
        <pc:chgData name="Vishan Jayasinghearachchi" userId="e0f191b0-af06-4f5a-b353-a7a1de994339" providerId="ADAL" clId="{4EAD7E6D-693A-4AC7-B068-86EA2D98532C}" dt="2023-03-12T18:32:40.073" v="151" actId="47"/>
        <pc:sldMkLst>
          <pc:docMk/>
          <pc:sldMk cId="2180233428" sldId="342"/>
        </pc:sldMkLst>
      </pc:sldChg>
      <pc:sldChg chg="addSp delSp modSp add mod modAnim">
        <pc:chgData name="Vishan Jayasinghearachchi" userId="e0f191b0-af06-4f5a-b353-a7a1de994339" providerId="ADAL" clId="{4EAD7E6D-693A-4AC7-B068-86EA2D98532C}" dt="2023-03-13T00:05:59.866" v="8196"/>
        <pc:sldMkLst>
          <pc:docMk/>
          <pc:sldMk cId="3869437660" sldId="342"/>
        </pc:sldMkLst>
        <pc:spChg chg="add del mod">
          <ac:chgData name="Vishan Jayasinghearachchi" userId="e0f191b0-af06-4f5a-b353-a7a1de994339" providerId="ADAL" clId="{4EAD7E6D-693A-4AC7-B068-86EA2D98532C}" dt="2023-03-12T23:39:45.183" v="6984" actId="20577"/>
          <ac:spMkLst>
            <pc:docMk/>
            <pc:sldMk cId="3869437660" sldId="342"/>
            <ac:spMk id="4" creationId="{2AEC4442-4FCC-18AD-DC1B-6AEF3A35B99C}"/>
          </ac:spMkLst>
        </pc:spChg>
        <pc:spChg chg="del">
          <ac:chgData name="Vishan Jayasinghearachchi" userId="e0f191b0-af06-4f5a-b353-a7a1de994339" providerId="ADAL" clId="{4EAD7E6D-693A-4AC7-B068-86EA2D98532C}" dt="2023-03-12T23:37:13.244" v="6901" actId="478"/>
          <ac:spMkLst>
            <pc:docMk/>
            <pc:sldMk cId="3869437660" sldId="342"/>
            <ac:spMk id="6" creationId="{EE866A1D-2A98-DC35-3867-CDD6B354A612}"/>
          </ac:spMkLst>
        </pc:spChg>
        <pc:spChg chg="add del mod">
          <ac:chgData name="Vishan Jayasinghearachchi" userId="e0f191b0-af06-4f5a-b353-a7a1de994339" providerId="ADAL" clId="{4EAD7E6D-693A-4AC7-B068-86EA2D98532C}" dt="2023-03-12T23:32:32.087" v="6837"/>
          <ac:spMkLst>
            <pc:docMk/>
            <pc:sldMk cId="3869437660" sldId="342"/>
            <ac:spMk id="7" creationId="{3025E76B-AF4C-B1B7-708A-37689B6CB36A}"/>
          </ac:spMkLst>
        </pc:spChg>
        <pc:spChg chg="add del">
          <ac:chgData name="Vishan Jayasinghearachchi" userId="e0f191b0-af06-4f5a-b353-a7a1de994339" providerId="ADAL" clId="{4EAD7E6D-693A-4AC7-B068-86EA2D98532C}" dt="2023-03-12T23:32:39.872" v="6842"/>
          <ac:spMkLst>
            <pc:docMk/>
            <pc:sldMk cId="3869437660" sldId="342"/>
            <ac:spMk id="8" creationId="{06123B8F-9988-5F99-519F-B1E9026E7FA1}"/>
          </ac:spMkLst>
        </pc:spChg>
        <pc:picChg chg="del">
          <ac:chgData name="Vishan Jayasinghearachchi" userId="e0f191b0-af06-4f5a-b353-a7a1de994339" providerId="ADAL" clId="{4EAD7E6D-693A-4AC7-B068-86EA2D98532C}" dt="2023-03-12T23:32:23.876" v="6835" actId="478"/>
          <ac:picMkLst>
            <pc:docMk/>
            <pc:sldMk cId="3869437660" sldId="342"/>
            <ac:picMk id="5" creationId="{6B3F84A9-D609-601A-F104-1B8DF7219FF1}"/>
          </ac:picMkLst>
        </pc:picChg>
      </pc:sldChg>
      <pc:sldChg chg="modSp new del mod ord">
        <pc:chgData name="Vishan Jayasinghearachchi" userId="e0f191b0-af06-4f5a-b353-a7a1de994339" providerId="ADAL" clId="{4EAD7E6D-693A-4AC7-B068-86EA2D98532C}" dt="2023-03-12T23:40:11.969" v="6989" actId="2696"/>
        <pc:sldMkLst>
          <pc:docMk/>
          <pc:sldMk cId="3221281531" sldId="343"/>
        </pc:sldMkLst>
        <pc:spChg chg="mod">
          <ac:chgData name="Vishan Jayasinghearachchi" userId="e0f191b0-af06-4f5a-b353-a7a1de994339" providerId="ADAL" clId="{4EAD7E6D-693A-4AC7-B068-86EA2D98532C}" dt="2023-03-12T23:40:01.934" v="6988"/>
          <ac:spMkLst>
            <pc:docMk/>
            <pc:sldMk cId="3221281531" sldId="343"/>
            <ac:spMk id="2" creationId="{9208DB16-698B-EBDB-843F-4ED96E22BA6D}"/>
          </ac:spMkLst>
        </pc:spChg>
      </pc:sldChg>
      <pc:sldChg chg="modSp add mod">
        <pc:chgData name="Vishan Jayasinghearachchi" userId="e0f191b0-af06-4f5a-b353-a7a1de994339" providerId="ADAL" clId="{4EAD7E6D-693A-4AC7-B068-86EA2D98532C}" dt="2023-03-12T23:50:30.196" v="7404" actId="20577"/>
        <pc:sldMkLst>
          <pc:docMk/>
          <pc:sldMk cId="3509897311" sldId="343"/>
        </pc:sldMkLst>
        <pc:spChg chg="mod">
          <ac:chgData name="Vishan Jayasinghearachchi" userId="e0f191b0-af06-4f5a-b353-a7a1de994339" providerId="ADAL" clId="{4EAD7E6D-693A-4AC7-B068-86EA2D98532C}" dt="2023-03-12T23:50:30.196" v="7404" actId="20577"/>
          <ac:spMkLst>
            <pc:docMk/>
            <pc:sldMk cId="3509897311" sldId="343"/>
            <ac:spMk id="3" creationId="{D089C0AD-A604-BF3E-4DFF-503FA0A615F5}"/>
          </ac:spMkLst>
        </pc:spChg>
      </pc:sldChg>
      <pc:sldChg chg="modSp new mod ord">
        <pc:chgData name="Vishan Jayasinghearachchi" userId="e0f191b0-af06-4f5a-b353-a7a1de994339" providerId="ADAL" clId="{4EAD7E6D-693A-4AC7-B068-86EA2D98532C}" dt="2023-03-13T00:02:02.926" v="8022" actId="20577"/>
        <pc:sldMkLst>
          <pc:docMk/>
          <pc:sldMk cId="2819411322" sldId="344"/>
        </pc:sldMkLst>
        <pc:spChg chg="mod">
          <ac:chgData name="Vishan Jayasinghearachchi" userId="e0f191b0-af06-4f5a-b353-a7a1de994339" providerId="ADAL" clId="{4EAD7E6D-693A-4AC7-B068-86EA2D98532C}" dt="2023-03-13T00:00:29.801" v="7941" actId="20577"/>
          <ac:spMkLst>
            <pc:docMk/>
            <pc:sldMk cId="2819411322" sldId="344"/>
            <ac:spMk id="2" creationId="{7CC2D352-3DE7-5019-9606-E2387AFD3145}"/>
          </ac:spMkLst>
        </pc:spChg>
        <pc:spChg chg="mod">
          <ac:chgData name="Vishan Jayasinghearachchi" userId="e0f191b0-af06-4f5a-b353-a7a1de994339" providerId="ADAL" clId="{4EAD7E6D-693A-4AC7-B068-86EA2D98532C}" dt="2023-03-13T00:02:02.926" v="8022" actId="20577"/>
          <ac:spMkLst>
            <pc:docMk/>
            <pc:sldMk cId="2819411322" sldId="344"/>
            <ac:spMk id="3" creationId="{6317B11B-5CDE-1534-5970-5F59E7D3997C}"/>
          </ac:spMkLst>
        </pc:spChg>
      </pc:sldChg>
      <pc:sldChg chg="modSp new mod">
        <pc:chgData name="Vishan Jayasinghearachchi" userId="e0f191b0-af06-4f5a-b353-a7a1de994339" providerId="ADAL" clId="{4EAD7E6D-693A-4AC7-B068-86EA2D98532C}" dt="2023-03-13T00:13:53.189" v="8672" actId="20577"/>
        <pc:sldMkLst>
          <pc:docMk/>
          <pc:sldMk cId="4226836410" sldId="345"/>
        </pc:sldMkLst>
        <pc:spChg chg="mod">
          <ac:chgData name="Vishan Jayasinghearachchi" userId="e0f191b0-af06-4f5a-b353-a7a1de994339" providerId="ADAL" clId="{4EAD7E6D-693A-4AC7-B068-86EA2D98532C}" dt="2023-03-13T00:13:50.252" v="8668" actId="20577"/>
          <ac:spMkLst>
            <pc:docMk/>
            <pc:sldMk cId="4226836410" sldId="345"/>
            <ac:spMk id="2" creationId="{158C625E-061C-0C16-33ED-59EA88375958}"/>
          </ac:spMkLst>
        </pc:spChg>
        <pc:spChg chg="mod">
          <ac:chgData name="Vishan Jayasinghearachchi" userId="e0f191b0-af06-4f5a-b353-a7a1de994339" providerId="ADAL" clId="{4EAD7E6D-693A-4AC7-B068-86EA2D98532C}" dt="2023-03-13T00:13:53.189" v="8672" actId="20577"/>
          <ac:spMkLst>
            <pc:docMk/>
            <pc:sldMk cId="4226836410" sldId="345"/>
            <ac:spMk id="3" creationId="{ACEB2ED2-6478-A612-650A-387D0D437530}"/>
          </ac:spMkLst>
        </pc:spChg>
      </pc:sldChg>
      <pc:sldChg chg="new del ord">
        <pc:chgData name="Vishan Jayasinghearachchi" userId="e0f191b0-af06-4f5a-b353-a7a1de994339" providerId="ADAL" clId="{4EAD7E6D-693A-4AC7-B068-86EA2D98532C}" dt="2023-03-13T00:14:41.731" v="8676" actId="47"/>
        <pc:sldMkLst>
          <pc:docMk/>
          <pc:sldMk cId="1380926297" sldId="346"/>
        </pc:sldMkLst>
      </pc:sldChg>
      <pc:sldChg chg="addSp delSp modSp new mod ord">
        <pc:chgData name="Vishan Jayasinghearachchi" userId="e0f191b0-af06-4f5a-b353-a7a1de994339" providerId="ADAL" clId="{4EAD7E6D-693A-4AC7-B068-86EA2D98532C}" dt="2023-03-13T00:15:43.282" v="8695"/>
        <pc:sldMkLst>
          <pc:docMk/>
          <pc:sldMk cId="3271605941" sldId="346"/>
        </pc:sldMkLst>
        <pc:spChg chg="mod">
          <ac:chgData name="Vishan Jayasinghearachchi" userId="e0f191b0-af06-4f5a-b353-a7a1de994339" providerId="ADAL" clId="{4EAD7E6D-693A-4AC7-B068-86EA2D98532C}" dt="2023-03-13T00:14:54.850" v="8678"/>
          <ac:spMkLst>
            <pc:docMk/>
            <pc:sldMk cId="3271605941" sldId="346"/>
            <ac:spMk id="2" creationId="{3EBAE82A-E1C2-4703-3A95-105B50ACB88C}"/>
          </ac:spMkLst>
        </pc:spChg>
        <pc:spChg chg="del">
          <ac:chgData name="Vishan Jayasinghearachchi" userId="e0f191b0-af06-4f5a-b353-a7a1de994339" providerId="ADAL" clId="{4EAD7E6D-693A-4AC7-B068-86EA2D98532C}" dt="2023-03-13T00:14:58.814" v="8679" actId="931"/>
          <ac:spMkLst>
            <pc:docMk/>
            <pc:sldMk cId="3271605941" sldId="346"/>
            <ac:spMk id="3" creationId="{3C1E5DFA-71C6-A94C-E957-AA1C88DFE927}"/>
          </ac:spMkLst>
        </pc:spChg>
        <pc:spChg chg="add mod">
          <ac:chgData name="Vishan Jayasinghearachchi" userId="e0f191b0-af06-4f5a-b353-a7a1de994339" providerId="ADAL" clId="{4EAD7E6D-693A-4AC7-B068-86EA2D98532C}" dt="2023-03-13T00:15:26.168" v="8693" actId="1076"/>
          <ac:spMkLst>
            <pc:docMk/>
            <pc:sldMk cId="3271605941" sldId="346"/>
            <ac:spMk id="6" creationId="{B492A8B5-666F-4CD0-EC16-9D0D1F9378C9}"/>
          </ac:spMkLst>
        </pc:spChg>
        <pc:picChg chg="add mod">
          <ac:chgData name="Vishan Jayasinghearachchi" userId="e0f191b0-af06-4f5a-b353-a7a1de994339" providerId="ADAL" clId="{4EAD7E6D-693A-4AC7-B068-86EA2D98532C}" dt="2023-03-13T00:15:00.686" v="8680" actId="27614"/>
          <ac:picMkLst>
            <pc:docMk/>
            <pc:sldMk cId="3271605941" sldId="346"/>
            <ac:picMk id="5" creationId="{C27B0278-B41A-7E94-22CB-29FC1B7DDFC4}"/>
          </ac:picMkLst>
        </pc:picChg>
      </pc:sldChg>
      <pc:sldChg chg="addSp delSp modSp new mod">
        <pc:chgData name="Vishan Jayasinghearachchi" userId="e0f191b0-af06-4f5a-b353-a7a1de994339" providerId="ADAL" clId="{4EAD7E6D-693A-4AC7-B068-86EA2D98532C}" dt="2023-03-18T03:34:37.722" v="9025" actId="1076"/>
        <pc:sldMkLst>
          <pc:docMk/>
          <pc:sldMk cId="1120654999" sldId="347"/>
        </pc:sldMkLst>
        <pc:spChg chg="mod">
          <ac:chgData name="Vishan Jayasinghearachchi" userId="e0f191b0-af06-4f5a-b353-a7a1de994339" providerId="ADAL" clId="{4EAD7E6D-693A-4AC7-B068-86EA2D98532C}" dt="2023-03-15T09:55:25.140" v="8939"/>
          <ac:spMkLst>
            <pc:docMk/>
            <pc:sldMk cId="1120654999" sldId="347"/>
            <ac:spMk id="2" creationId="{DB74D346-57B9-C2F7-985A-7B59139CA600}"/>
          </ac:spMkLst>
        </pc:spChg>
        <pc:spChg chg="add mod">
          <ac:chgData name="Vishan Jayasinghearachchi" userId="e0f191b0-af06-4f5a-b353-a7a1de994339" providerId="ADAL" clId="{4EAD7E6D-693A-4AC7-B068-86EA2D98532C}" dt="2023-03-18T03:34:22.565" v="9023"/>
          <ac:spMkLst>
            <pc:docMk/>
            <pc:sldMk cId="1120654999" sldId="347"/>
            <ac:spMk id="3" creationId="{BB0D6195-54F9-F594-D841-E096E1FE1977}"/>
          </ac:spMkLst>
        </pc:spChg>
        <pc:spChg chg="del">
          <ac:chgData name="Vishan Jayasinghearachchi" userId="e0f191b0-af06-4f5a-b353-a7a1de994339" providerId="ADAL" clId="{4EAD7E6D-693A-4AC7-B068-86EA2D98532C}" dt="2023-03-15T09:54:00.388" v="8909" actId="931"/>
          <ac:spMkLst>
            <pc:docMk/>
            <pc:sldMk cId="1120654999" sldId="347"/>
            <ac:spMk id="3" creationId="{C475C0D8-2807-06C3-CCBF-21ED13AF74E6}"/>
          </ac:spMkLst>
        </pc:spChg>
        <pc:spChg chg="add mod">
          <ac:chgData name="Vishan Jayasinghearachchi" userId="e0f191b0-af06-4f5a-b353-a7a1de994339" providerId="ADAL" clId="{4EAD7E6D-693A-4AC7-B068-86EA2D98532C}" dt="2023-03-18T03:34:37.722" v="9025" actId="1076"/>
          <ac:spMkLst>
            <pc:docMk/>
            <pc:sldMk cId="1120654999" sldId="347"/>
            <ac:spMk id="6" creationId="{9237D551-7DF9-39C9-D97B-41644CE0F12D}"/>
          </ac:spMkLst>
        </pc:spChg>
        <pc:picChg chg="add mod">
          <ac:chgData name="Vishan Jayasinghearachchi" userId="e0f191b0-af06-4f5a-b353-a7a1de994339" providerId="ADAL" clId="{4EAD7E6D-693A-4AC7-B068-86EA2D98532C}" dt="2023-03-15T09:54:03.695" v="8911" actId="962"/>
          <ac:picMkLst>
            <pc:docMk/>
            <pc:sldMk cId="1120654999" sldId="347"/>
            <ac:picMk id="5" creationId="{C5C98313-D325-CA93-D006-D2C4A004E938}"/>
          </ac:picMkLst>
        </pc:picChg>
      </pc:sldChg>
      <pc:sldChg chg="addSp delSp modSp new mod">
        <pc:chgData name="Vishan Jayasinghearachchi" userId="e0f191b0-af06-4f5a-b353-a7a1de994339" providerId="ADAL" clId="{4EAD7E6D-693A-4AC7-B068-86EA2D98532C}" dt="2023-03-18T03:31:23.779" v="8961" actId="1076"/>
        <pc:sldMkLst>
          <pc:docMk/>
          <pc:sldMk cId="152777231" sldId="348"/>
        </pc:sldMkLst>
        <pc:spChg chg="mod">
          <ac:chgData name="Vishan Jayasinghearachchi" userId="e0f191b0-af06-4f5a-b353-a7a1de994339" providerId="ADAL" clId="{4EAD7E6D-693A-4AC7-B068-86EA2D98532C}" dt="2023-03-18T03:29:17.649" v="8941"/>
          <ac:spMkLst>
            <pc:docMk/>
            <pc:sldMk cId="152777231" sldId="348"/>
            <ac:spMk id="2" creationId="{39FA7C10-872E-EA3F-A805-28D3B987D3DF}"/>
          </ac:spMkLst>
        </pc:spChg>
        <pc:spChg chg="del">
          <ac:chgData name="Vishan Jayasinghearachchi" userId="e0f191b0-af06-4f5a-b353-a7a1de994339" providerId="ADAL" clId="{4EAD7E6D-693A-4AC7-B068-86EA2D98532C}" dt="2023-03-18T03:29:41.182" v="8942" actId="931"/>
          <ac:spMkLst>
            <pc:docMk/>
            <pc:sldMk cId="152777231" sldId="348"/>
            <ac:spMk id="3" creationId="{B98B8F67-BDED-25CB-E6EF-195BB0C9096F}"/>
          </ac:spMkLst>
        </pc:spChg>
        <pc:spChg chg="add del mod">
          <ac:chgData name="Vishan Jayasinghearachchi" userId="e0f191b0-af06-4f5a-b353-a7a1de994339" providerId="ADAL" clId="{4EAD7E6D-693A-4AC7-B068-86EA2D98532C}" dt="2023-03-18T03:31:17.079" v="8959"/>
          <ac:spMkLst>
            <pc:docMk/>
            <pc:sldMk cId="152777231" sldId="348"/>
            <ac:spMk id="6" creationId="{669B3171-A215-1BEB-CF0D-ECCE5464B7FD}"/>
          </ac:spMkLst>
        </pc:spChg>
        <pc:spChg chg="add mod">
          <ac:chgData name="Vishan Jayasinghearachchi" userId="e0f191b0-af06-4f5a-b353-a7a1de994339" providerId="ADAL" clId="{4EAD7E6D-693A-4AC7-B068-86EA2D98532C}" dt="2023-03-18T03:31:23.779" v="8961" actId="1076"/>
          <ac:spMkLst>
            <pc:docMk/>
            <pc:sldMk cId="152777231" sldId="348"/>
            <ac:spMk id="7" creationId="{CE10CB44-FB39-6C50-9316-96F5695392AB}"/>
          </ac:spMkLst>
        </pc:spChg>
        <pc:picChg chg="add mod">
          <ac:chgData name="Vishan Jayasinghearachchi" userId="e0f191b0-af06-4f5a-b353-a7a1de994339" providerId="ADAL" clId="{4EAD7E6D-693A-4AC7-B068-86EA2D98532C}" dt="2023-03-18T03:31:20.626" v="8960" actId="1076"/>
          <ac:picMkLst>
            <pc:docMk/>
            <pc:sldMk cId="152777231" sldId="348"/>
            <ac:picMk id="5" creationId="{9C269858-84F8-0279-1E1E-5C53A8400646}"/>
          </ac:picMkLst>
        </pc:picChg>
      </pc:sldChg>
      <pc:sldChg chg="addSp delSp modSp new del mod">
        <pc:chgData name="Vishan Jayasinghearachchi" userId="e0f191b0-af06-4f5a-b353-a7a1de994339" providerId="ADAL" clId="{4EAD7E6D-693A-4AC7-B068-86EA2D98532C}" dt="2023-03-18T03:34:25.343" v="9024" actId="47"/>
        <pc:sldMkLst>
          <pc:docMk/>
          <pc:sldMk cId="2168636650" sldId="349"/>
        </pc:sldMkLst>
        <pc:spChg chg="mod">
          <ac:chgData name="Vishan Jayasinghearachchi" userId="e0f191b0-af06-4f5a-b353-a7a1de994339" providerId="ADAL" clId="{4EAD7E6D-693A-4AC7-B068-86EA2D98532C}" dt="2023-03-18T03:34:15.892" v="9022" actId="20577"/>
          <ac:spMkLst>
            <pc:docMk/>
            <pc:sldMk cId="2168636650" sldId="349"/>
            <ac:spMk id="3" creationId="{6A274DB0-B1CC-6F6B-5C20-937F2050C0E6}"/>
          </ac:spMkLst>
        </pc:spChg>
        <pc:spChg chg="add mod">
          <ac:chgData name="Vishan Jayasinghearachchi" userId="e0f191b0-af06-4f5a-b353-a7a1de994339" providerId="ADAL" clId="{4EAD7E6D-693A-4AC7-B068-86EA2D98532C}" dt="2023-03-18T03:33:35.377" v="9010"/>
          <ac:spMkLst>
            <pc:docMk/>
            <pc:sldMk cId="2168636650" sldId="349"/>
            <ac:spMk id="5" creationId="{A4D5BE3F-A85C-BDA6-4B69-B387809A3207}"/>
          </ac:spMkLst>
        </pc:spChg>
        <pc:picChg chg="add del mod">
          <ac:chgData name="Vishan Jayasinghearachchi" userId="e0f191b0-af06-4f5a-b353-a7a1de994339" providerId="ADAL" clId="{4EAD7E6D-693A-4AC7-B068-86EA2D98532C}" dt="2023-03-18T03:33:41.388" v="9012" actId="21"/>
          <ac:picMkLst>
            <pc:docMk/>
            <pc:sldMk cId="2168636650" sldId="349"/>
            <ac:picMk id="4" creationId="{FEEE7333-F437-C2FC-5898-ACB265BFB8BC}"/>
          </ac:picMkLst>
        </pc:picChg>
        <pc:picChg chg="add mod">
          <ac:chgData name="Vishan Jayasinghearachchi" userId="e0f191b0-af06-4f5a-b353-a7a1de994339" providerId="ADAL" clId="{4EAD7E6D-693A-4AC7-B068-86EA2D98532C}" dt="2023-03-18T03:33:44.123" v="9014"/>
          <ac:picMkLst>
            <pc:docMk/>
            <pc:sldMk cId="2168636650" sldId="349"/>
            <ac:picMk id="6" creationId="{9D084B4A-3992-DFA9-F63C-51C5AD2E2499}"/>
          </ac:picMkLst>
        </pc:picChg>
      </pc:sldChg>
    </pc:docChg>
  </pc:docChgLst>
  <pc:docChgLst>
    <pc:chgData name="Vishan Jayasinghearachchi" userId="e0f191b0-af06-4f5a-b353-a7a1de994339" providerId="ADAL" clId="{FA473D5B-50C6-44AE-AFBD-DD90247DF9B9}"/>
    <pc:docChg chg="modSld">
      <pc:chgData name="Vishan Jayasinghearachchi" userId="e0f191b0-af06-4f5a-b353-a7a1de994339" providerId="ADAL" clId="{FA473D5B-50C6-44AE-AFBD-DD90247DF9B9}" dt="2023-03-13T11:32:43.981" v="19" actId="20577"/>
      <pc:docMkLst>
        <pc:docMk/>
      </pc:docMkLst>
      <pc:sldChg chg="addSp modSp mod">
        <pc:chgData name="Vishan Jayasinghearachchi" userId="e0f191b0-af06-4f5a-b353-a7a1de994339" providerId="ADAL" clId="{FA473D5B-50C6-44AE-AFBD-DD90247DF9B9}" dt="2023-03-13T00:28:54.201" v="10" actId="20577"/>
        <pc:sldMkLst>
          <pc:docMk/>
          <pc:sldMk cId="1599101800" sldId="335"/>
        </pc:sldMkLst>
        <pc:spChg chg="add mod">
          <ac:chgData name="Vishan Jayasinghearachchi" userId="e0f191b0-af06-4f5a-b353-a7a1de994339" providerId="ADAL" clId="{FA473D5B-50C6-44AE-AFBD-DD90247DF9B9}" dt="2023-03-13T00:28:24.040" v="8" actId="6549"/>
          <ac:spMkLst>
            <pc:docMk/>
            <pc:sldMk cId="1599101800" sldId="335"/>
            <ac:spMk id="3" creationId="{3DB89FC2-B7AD-509E-F5F5-661A3574DEDB}"/>
          </ac:spMkLst>
        </pc:spChg>
        <pc:spChg chg="mod">
          <ac:chgData name="Vishan Jayasinghearachchi" userId="e0f191b0-af06-4f5a-b353-a7a1de994339" providerId="ADAL" clId="{FA473D5B-50C6-44AE-AFBD-DD90247DF9B9}" dt="2023-03-13T00:28:54.201" v="10" actId="20577"/>
          <ac:spMkLst>
            <pc:docMk/>
            <pc:sldMk cId="1599101800" sldId="335"/>
            <ac:spMk id="8" creationId="{E1319354-3F2D-D883-E08A-02BE5CAEBFB5}"/>
          </ac:spMkLst>
        </pc:spChg>
      </pc:sldChg>
      <pc:sldChg chg="modSp mod">
        <pc:chgData name="Vishan Jayasinghearachchi" userId="e0f191b0-af06-4f5a-b353-a7a1de994339" providerId="ADAL" clId="{FA473D5B-50C6-44AE-AFBD-DD90247DF9B9}" dt="2023-03-13T11:32:43.981" v="19" actId="20577"/>
        <pc:sldMkLst>
          <pc:docMk/>
          <pc:sldMk cId="2819411322" sldId="344"/>
        </pc:sldMkLst>
        <pc:spChg chg="mod">
          <ac:chgData name="Vishan Jayasinghearachchi" userId="e0f191b0-af06-4f5a-b353-a7a1de994339" providerId="ADAL" clId="{FA473D5B-50C6-44AE-AFBD-DD90247DF9B9}" dt="2023-03-13T11:32:43.981" v="19" actId="20577"/>
          <ac:spMkLst>
            <pc:docMk/>
            <pc:sldMk cId="2819411322" sldId="344"/>
            <ac:spMk id="3" creationId="{6317B11B-5CDE-1534-5970-5F59E7D3997C}"/>
          </ac:spMkLst>
        </pc:spChg>
      </pc:sldChg>
    </pc:docChg>
  </pc:docChgLst>
  <pc:docChgLst>
    <pc:chgData name="Vishan Jayasinghearachchi" userId="e0f191b0-af06-4f5a-b353-a7a1de994339" providerId="ADAL" clId="{CA517AED-DC91-488E-9F7F-3260C8ED5DBC}"/>
    <pc:docChg chg="undo redo custSel addSld delSld modSld sldOrd modMainMaster">
      <pc:chgData name="Vishan Jayasinghearachchi" userId="e0f191b0-af06-4f5a-b353-a7a1de994339" providerId="ADAL" clId="{CA517AED-DC91-488E-9F7F-3260C8ED5DBC}" dt="2023-03-20T02:29:42.419" v="6990" actId="20577"/>
      <pc:docMkLst>
        <pc:docMk/>
      </pc:docMkLst>
      <pc:sldChg chg="modSp mod">
        <pc:chgData name="Vishan Jayasinghearachchi" userId="e0f191b0-af06-4f5a-b353-a7a1de994339" providerId="ADAL" clId="{CA517AED-DC91-488E-9F7F-3260C8ED5DBC}" dt="2023-03-19T06:31:12.453" v="676" actId="20577"/>
        <pc:sldMkLst>
          <pc:docMk/>
          <pc:sldMk cId="1487700712" sldId="256"/>
        </pc:sldMkLst>
        <pc:spChg chg="mod">
          <ac:chgData name="Vishan Jayasinghearachchi" userId="e0f191b0-af06-4f5a-b353-a7a1de994339" providerId="ADAL" clId="{CA517AED-DC91-488E-9F7F-3260C8ED5DBC}" dt="2023-03-19T06:31:12.453" v="676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CA517AED-DC91-488E-9F7F-3260C8ED5DBC}" dt="2023-03-19T07:17:17.745" v="1903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CA517AED-DC91-488E-9F7F-3260C8ED5DBC}" dt="2023-03-19T07:17:17.745" v="1903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modSp mod">
        <pc:chgData name="Vishan Jayasinghearachchi" userId="e0f191b0-af06-4f5a-b353-a7a1de994339" providerId="ADAL" clId="{CA517AED-DC91-488E-9F7F-3260C8ED5DBC}" dt="2023-03-19T12:33:09.979" v="6077" actId="27636"/>
        <pc:sldMkLst>
          <pc:docMk/>
          <pc:sldMk cId="4047194669" sldId="315"/>
        </pc:sldMkLst>
        <pc:spChg chg="mod">
          <ac:chgData name="Vishan Jayasinghearachchi" userId="e0f191b0-af06-4f5a-b353-a7a1de994339" providerId="ADAL" clId="{CA517AED-DC91-488E-9F7F-3260C8ED5DBC}" dt="2023-03-19T12:33:09.979" v="6077" actId="27636"/>
          <ac:spMkLst>
            <pc:docMk/>
            <pc:sldMk cId="4047194669" sldId="315"/>
            <ac:spMk id="3" creationId="{7AAAC241-1F7A-E7BB-DCF7-C80CBBA31E77}"/>
          </ac:spMkLst>
        </pc:spChg>
      </pc:sldChg>
      <pc:sldChg chg="modSp mod ord">
        <pc:chgData name="Vishan Jayasinghearachchi" userId="e0f191b0-af06-4f5a-b353-a7a1de994339" providerId="ADAL" clId="{CA517AED-DC91-488E-9F7F-3260C8ED5DBC}" dt="2023-03-20T02:28:30.856" v="6964" actId="20577"/>
        <pc:sldMkLst>
          <pc:docMk/>
          <pc:sldMk cId="3070852689" sldId="316"/>
        </pc:sldMkLst>
        <pc:spChg chg="mod">
          <ac:chgData name="Vishan Jayasinghearachchi" userId="e0f191b0-af06-4f5a-b353-a7a1de994339" providerId="ADAL" clId="{CA517AED-DC91-488E-9F7F-3260C8ED5DBC}" dt="2023-03-20T02:28:30.856" v="6964" actId="20577"/>
          <ac:spMkLst>
            <pc:docMk/>
            <pc:sldMk cId="3070852689" sldId="316"/>
            <ac:spMk id="3" creationId="{2EBF19A4-7237-B811-1111-9FAFF64CC880}"/>
          </ac:spMkLst>
        </pc:spChg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407579551" sldId="317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986529950" sldId="318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493266915" sldId="319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773575849" sldId="320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952086290" sldId="321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566871523" sldId="322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904876425" sldId="323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908364489" sldId="324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06201701" sldId="325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246948851" sldId="326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699507598" sldId="327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867937868" sldId="328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502865754" sldId="329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783630789" sldId="330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869576881" sldId="331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006784368" sldId="332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195616647" sldId="333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023555518" sldId="334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599101800" sldId="335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29162761" sldId="336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08372030" sldId="338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561363830" sldId="339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498138902" sldId="340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630273622" sldId="341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869437660" sldId="342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509897311" sldId="343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2819411322" sldId="344"/>
        </pc:sldMkLst>
      </pc:sldChg>
      <pc:sldChg chg="modSp del mod">
        <pc:chgData name="Vishan Jayasinghearachchi" userId="e0f191b0-af06-4f5a-b353-a7a1de994339" providerId="ADAL" clId="{CA517AED-DC91-488E-9F7F-3260C8ED5DBC}" dt="2023-03-19T08:04:49.903" v="2840" actId="47"/>
        <pc:sldMkLst>
          <pc:docMk/>
          <pc:sldMk cId="4226836410" sldId="345"/>
        </pc:sldMkLst>
        <pc:spChg chg="mod">
          <ac:chgData name="Vishan Jayasinghearachchi" userId="e0f191b0-af06-4f5a-b353-a7a1de994339" providerId="ADAL" clId="{CA517AED-DC91-488E-9F7F-3260C8ED5DBC}" dt="2023-03-19T08:04:32.174" v="2833" actId="21"/>
          <ac:spMkLst>
            <pc:docMk/>
            <pc:sldMk cId="4226836410" sldId="345"/>
            <ac:spMk id="3" creationId="{ACEB2ED2-6478-A612-650A-387D0D437530}"/>
          </ac:spMkLst>
        </pc:spChg>
      </pc:sldChg>
      <pc:sldChg chg="addSp delSp modSp new mod ord">
        <pc:chgData name="Vishan Jayasinghearachchi" userId="e0f191b0-af06-4f5a-b353-a7a1de994339" providerId="ADAL" clId="{CA517AED-DC91-488E-9F7F-3260C8ED5DBC}" dt="2023-03-19T07:21:17.964" v="2011"/>
        <pc:sldMkLst>
          <pc:docMk/>
          <pc:sldMk cId="1517309616" sldId="346"/>
        </pc:sldMkLst>
        <pc:spChg chg="mod">
          <ac:chgData name="Vishan Jayasinghearachchi" userId="e0f191b0-af06-4f5a-b353-a7a1de994339" providerId="ADAL" clId="{CA517AED-DC91-488E-9F7F-3260C8ED5DBC}" dt="2023-03-19T07:02:00.846" v="786"/>
          <ac:spMkLst>
            <pc:docMk/>
            <pc:sldMk cId="1517309616" sldId="346"/>
            <ac:spMk id="2" creationId="{FDD1F361-0D83-E629-3A01-1E982E4D6ECC}"/>
          </ac:spMkLst>
        </pc:spChg>
        <pc:spChg chg="del mod">
          <ac:chgData name="Vishan Jayasinghearachchi" userId="e0f191b0-af06-4f5a-b353-a7a1de994339" providerId="ADAL" clId="{CA517AED-DC91-488E-9F7F-3260C8ED5DBC}" dt="2023-03-19T07:04:51.385" v="868"/>
          <ac:spMkLst>
            <pc:docMk/>
            <pc:sldMk cId="1517309616" sldId="346"/>
            <ac:spMk id="3" creationId="{54ACB675-C3C3-1962-7F93-41BE825B53B1}"/>
          </ac:spMkLst>
        </pc:spChg>
        <pc:spChg chg="add mod">
          <ac:chgData name="Vishan Jayasinghearachchi" userId="e0f191b0-af06-4f5a-b353-a7a1de994339" providerId="ADAL" clId="{CA517AED-DC91-488E-9F7F-3260C8ED5DBC}" dt="2023-03-19T07:05:15.997" v="881" actId="1076"/>
          <ac:spMkLst>
            <pc:docMk/>
            <pc:sldMk cId="1517309616" sldId="346"/>
            <ac:spMk id="7" creationId="{74233D62-CD38-ACD7-DB4F-EB2089843D78}"/>
          </ac:spMkLst>
        </pc:spChg>
        <pc:picChg chg="add del mod">
          <ac:chgData name="Vishan Jayasinghearachchi" userId="e0f191b0-af06-4f5a-b353-a7a1de994339" providerId="ADAL" clId="{CA517AED-DC91-488E-9F7F-3260C8ED5DBC}" dt="2023-03-19T07:04:46.625" v="865" actId="21"/>
          <ac:picMkLst>
            <pc:docMk/>
            <pc:sldMk cId="1517309616" sldId="346"/>
            <ac:picMk id="5" creationId="{51AE1441-B789-CC81-0748-6ABDA4B29681}"/>
          </ac:picMkLst>
        </pc:picChg>
        <pc:picChg chg="add mod">
          <ac:chgData name="Vishan Jayasinghearachchi" userId="e0f191b0-af06-4f5a-b353-a7a1de994339" providerId="ADAL" clId="{CA517AED-DC91-488E-9F7F-3260C8ED5DBC}" dt="2023-03-19T07:04:51.385" v="868"/>
          <ac:picMkLst>
            <pc:docMk/>
            <pc:sldMk cId="1517309616" sldId="346"/>
            <ac:picMk id="6" creationId="{D5675407-35D2-8F9C-5708-DD05A68ADBD3}"/>
          </ac:picMkLst>
        </pc:picChg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3271605941" sldId="346"/>
        </pc:sldMkLst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120654999" sldId="347"/>
        </pc:sldMkLst>
      </pc:sldChg>
      <pc:sldChg chg="modSp new mod ord addAnim delAnim modAnim">
        <pc:chgData name="Vishan Jayasinghearachchi" userId="e0f191b0-af06-4f5a-b353-a7a1de994339" providerId="ADAL" clId="{CA517AED-DC91-488E-9F7F-3260C8ED5DBC}" dt="2023-03-19T11:10:50.552" v="4624" actId="21"/>
        <pc:sldMkLst>
          <pc:docMk/>
          <pc:sldMk cId="2865679218" sldId="347"/>
        </pc:sldMkLst>
        <pc:spChg chg="mod">
          <ac:chgData name="Vishan Jayasinghearachchi" userId="e0f191b0-af06-4f5a-b353-a7a1de994339" providerId="ADAL" clId="{CA517AED-DC91-488E-9F7F-3260C8ED5DBC}" dt="2023-03-19T07:21:03.878" v="2006"/>
          <ac:spMkLst>
            <pc:docMk/>
            <pc:sldMk cId="2865679218" sldId="347"/>
            <ac:spMk id="2" creationId="{EB06D39A-85D6-0D19-D8FC-E64FDF52096A}"/>
          </ac:spMkLst>
        </pc:spChg>
        <pc:spChg chg="mod">
          <ac:chgData name="Vishan Jayasinghearachchi" userId="e0f191b0-af06-4f5a-b353-a7a1de994339" providerId="ADAL" clId="{CA517AED-DC91-488E-9F7F-3260C8ED5DBC}" dt="2023-03-19T11:10:50.552" v="4624" actId="21"/>
          <ac:spMkLst>
            <pc:docMk/>
            <pc:sldMk cId="2865679218" sldId="347"/>
            <ac:spMk id="3" creationId="{00D4FA6C-C0D1-0188-4775-A834D55D4F1E}"/>
          </ac:spMkLst>
        </pc:spChg>
      </pc:sldChg>
      <pc:sldChg chg="del">
        <pc:chgData name="Vishan Jayasinghearachchi" userId="e0f191b0-af06-4f5a-b353-a7a1de994339" providerId="ADAL" clId="{CA517AED-DC91-488E-9F7F-3260C8ED5DBC}" dt="2023-03-19T05:52:16.079" v="0" actId="47"/>
        <pc:sldMkLst>
          <pc:docMk/>
          <pc:sldMk cId="152777231" sldId="348"/>
        </pc:sldMkLst>
      </pc:sldChg>
      <pc:sldChg chg="modSp add mod ord modAnim modNotesTx">
        <pc:chgData name="Vishan Jayasinghearachchi" userId="e0f191b0-af06-4f5a-b353-a7a1de994339" providerId="ADAL" clId="{CA517AED-DC91-488E-9F7F-3260C8ED5DBC}" dt="2023-03-19T07:24:36.423" v="2012" actId="5793"/>
        <pc:sldMkLst>
          <pc:docMk/>
          <pc:sldMk cId="1919150736" sldId="348"/>
        </pc:sldMkLst>
        <pc:spChg chg="mod">
          <ac:chgData name="Vishan Jayasinghearachchi" userId="e0f191b0-af06-4f5a-b353-a7a1de994339" providerId="ADAL" clId="{CA517AED-DC91-488E-9F7F-3260C8ED5DBC}" dt="2023-03-19T07:20:53.914" v="2005"/>
          <ac:spMkLst>
            <pc:docMk/>
            <pc:sldMk cId="1919150736" sldId="348"/>
            <ac:spMk id="2" creationId="{FDD1F361-0D83-E629-3A01-1E982E4D6ECC}"/>
          </ac:spMkLst>
        </pc:spChg>
        <pc:spChg chg="mod">
          <ac:chgData name="Vishan Jayasinghearachchi" userId="e0f191b0-af06-4f5a-b353-a7a1de994339" providerId="ADAL" clId="{CA517AED-DC91-488E-9F7F-3260C8ED5DBC}" dt="2023-03-19T07:24:36.423" v="2012" actId="5793"/>
          <ac:spMkLst>
            <pc:docMk/>
            <pc:sldMk cId="1919150736" sldId="348"/>
            <ac:spMk id="3" creationId="{54ACB675-C3C3-1962-7F93-41BE825B53B1}"/>
          </ac:spMkLst>
        </pc:spChg>
      </pc:sldChg>
      <pc:sldChg chg="modSp add mod ord modAnim">
        <pc:chgData name="Vishan Jayasinghearachchi" userId="e0f191b0-af06-4f5a-b353-a7a1de994339" providerId="ADAL" clId="{CA517AED-DC91-488E-9F7F-3260C8ED5DBC}" dt="2023-03-19T07:24:59.666" v="2018" actId="113"/>
        <pc:sldMkLst>
          <pc:docMk/>
          <pc:sldMk cId="2107788357" sldId="349"/>
        </pc:sldMkLst>
        <pc:spChg chg="mod">
          <ac:chgData name="Vishan Jayasinghearachchi" userId="e0f191b0-af06-4f5a-b353-a7a1de994339" providerId="ADAL" clId="{CA517AED-DC91-488E-9F7F-3260C8ED5DBC}" dt="2023-03-19T07:21:06.020" v="2007"/>
          <ac:spMkLst>
            <pc:docMk/>
            <pc:sldMk cId="2107788357" sldId="349"/>
            <ac:spMk id="2" creationId="{EB06D39A-85D6-0D19-D8FC-E64FDF52096A}"/>
          </ac:spMkLst>
        </pc:spChg>
        <pc:spChg chg="mod">
          <ac:chgData name="Vishan Jayasinghearachchi" userId="e0f191b0-af06-4f5a-b353-a7a1de994339" providerId="ADAL" clId="{CA517AED-DC91-488E-9F7F-3260C8ED5DBC}" dt="2023-03-19T07:24:59.666" v="2018" actId="113"/>
          <ac:spMkLst>
            <pc:docMk/>
            <pc:sldMk cId="2107788357" sldId="349"/>
            <ac:spMk id="3" creationId="{00D4FA6C-C0D1-0188-4775-A834D55D4F1E}"/>
          </ac:spMkLst>
        </pc:spChg>
      </pc:sldChg>
      <pc:sldChg chg="addSp delSp modSp new mod">
        <pc:chgData name="Vishan Jayasinghearachchi" userId="e0f191b0-af06-4f5a-b353-a7a1de994339" providerId="ADAL" clId="{CA517AED-DC91-488E-9F7F-3260C8ED5DBC}" dt="2023-03-19T07:30:46.253" v="2082" actId="1076"/>
        <pc:sldMkLst>
          <pc:docMk/>
          <pc:sldMk cId="3051714063" sldId="350"/>
        </pc:sldMkLst>
        <pc:spChg chg="mod">
          <ac:chgData name="Vishan Jayasinghearachchi" userId="e0f191b0-af06-4f5a-b353-a7a1de994339" providerId="ADAL" clId="{CA517AED-DC91-488E-9F7F-3260C8ED5DBC}" dt="2023-03-19T07:29:26.281" v="2052"/>
          <ac:spMkLst>
            <pc:docMk/>
            <pc:sldMk cId="3051714063" sldId="350"/>
            <ac:spMk id="2" creationId="{FEA5D7BE-D5A2-28FB-EF4A-D2FD495D6A0B}"/>
          </ac:spMkLst>
        </pc:spChg>
        <pc:spChg chg="add del">
          <ac:chgData name="Vishan Jayasinghearachchi" userId="e0f191b0-af06-4f5a-b353-a7a1de994339" providerId="ADAL" clId="{CA517AED-DC91-488E-9F7F-3260C8ED5DBC}" dt="2023-03-19T07:29:55.085" v="2058" actId="22"/>
          <ac:spMkLst>
            <pc:docMk/>
            <pc:sldMk cId="3051714063" sldId="350"/>
            <ac:spMk id="3" creationId="{335250FB-5BD4-0559-1D36-1F95E1B11DC4}"/>
          </ac:spMkLst>
        </pc:spChg>
        <pc:spChg chg="add mod">
          <ac:chgData name="Vishan Jayasinghearachchi" userId="e0f191b0-af06-4f5a-b353-a7a1de994339" providerId="ADAL" clId="{CA517AED-DC91-488E-9F7F-3260C8ED5DBC}" dt="2023-03-19T07:30:46.253" v="2082" actId="1076"/>
          <ac:spMkLst>
            <pc:docMk/>
            <pc:sldMk cId="3051714063" sldId="350"/>
            <ac:spMk id="8" creationId="{07DF4ADE-FA81-F936-53EB-109AAFEDE2FF}"/>
          </ac:spMkLst>
        </pc:spChg>
        <pc:picChg chg="add del mod">
          <ac:chgData name="Vishan Jayasinghearachchi" userId="e0f191b0-af06-4f5a-b353-a7a1de994339" providerId="ADAL" clId="{CA517AED-DC91-488E-9F7F-3260C8ED5DBC}" dt="2023-03-19T07:29:35.173" v="2057" actId="931"/>
          <ac:picMkLst>
            <pc:docMk/>
            <pc:sldMk cId="3051714063" sldId="350"/>
            <ac:picMk id="5" creationId="{92738BCD-C139-8ECF-9B62-99F94A563284}"/>
          </ac:picMkLst>
        </pc:picChg>
        <pc:picChg chg="add mod ord">
          <ac:chgData name="Vishan Jayasinghearachchi" userId="e0f191b0-af06-4f5a-b353-a7a1de994339" providerId="ADAL" clId="{CA517AED-DC91-488E-9F7F-3260C8ED5DBC}" dt="2023-03-19T07:30:42.368" v="2081" actId="1035"/>
          <ac:picMkLst>
            <pc:docMk/>
            <pc:sldMk cId="3051714063" sldId="350"/>
            <ac:picMk id="7" creationId="{BB7F45CB-4393-7C3A-75C8-6AB1442A59C7}"/>
          </ac:picMkLst>
        </pc:picChg>
      </pc:sldChg>
      <pc:sldChg chg="addSp delSp modSp new mod">
        <pc:chgData name="Vishan Jayasinghearachchi" userId="e0f191b0-af06-4f5a-b353-a7a1de994339" providerId="ADAL" clId="{CA517AED-DC91-488E-9F7F-3260C8ED5DBC}" dt="2023-03-20T02:29:07.244" v="6968" actId="14"/>
        <pc:sldMkLst>
          <pc:docMk/>
          <pc:sldMk cId="179135930" sldId="351"/>
        </pc:sldMkLst>
        <pc:spChg chg="mod">
          <ac:chgData name="Vishan Jayasinghearachchi" userId="e0f191b0-af06-4f5a-b353-a7a1de994339" providerId="ADAL" clId="{CA517AED-DC91-488E-9F7F-3260C8ED5DBC}" dt="2023-03-19T08:02:49.258" v="2822" actId="20577"/>
          <ac:spMkLst>
            <pc:docMk/>
            <pc:sldMk cId="179135930" sldId="351"/>
            <ac:spMk id="2" creationId="{D60162FB-C6AC-6A86-7537-12875BA7EB27}"/>
          </ac:spMkLst>
        </pc:spChg>
        <pc:spChg chg="mod">
          <ac:chgData name="Vishan Jayasinghearachchi" userId="e0f191b0-af06-4f5a-b353-a7a1de994339" providerId="ADAL" clId="{CA517AED-DC91-488E-9F7F-3260C8ED5DBC}" dt="2023-03-20T02:29:07.244" v="6968" actId="14"/>
          <ac:spMkLst>
            <pc:docMk/>
            <pc:sldMk cId="179135930" sldId="351"/>
            <ac:spMk id="3" creationId="{728557DF-4288-6851-03B8-CF973D98ECD6}"/>
          </ac:spMkLst>
        </pc:spChg>
        <pc:spChg chg="add del mod">
          <ac:chgData name="Vishan Jayasinghearachchi" userId="e0f191b0-af06-4f5a-b353-a7a1de994339" providerId="ADAL" clId="{CA517AED-DC91-488E-9F7F-3260C8ED5DBC}" dt="2023-03-19T08:02:18.814" v="2804" actId="478"/>
          <ac:spMkLst>
            <pc:docMk/>
            <pc:sldMk cId="179135930" sldId="351"/>
            <ac:spMk id="6" creationId="{D47B3D07-9A8E-BD43-AE5F-B6C72E6620E1}"/>
          </ac:spMkLst>
        </pc:spChg>
        <pc:picChg chg="add del mod">
          <ac:chgData name="Vishan Jayasinghearachchi" userId="e0f191b0-af06-4f5a-b353-a7a1de994339" providerId="ADAL" clId="{CA517AED-DC91-488E-9F7F-3260C8ED5DBC}" dt="2023-03-19T08:04:59.831" v="2841" actId="1076"/>
          <ac:picMkLst>
            <pc:docMk/>
            <pc:sldMk cId="179135930" sldId="351"/>
            <ac:picMk id="5" creationId="{A5C4FD88-762C-32D1-E429-70E13D0C95B1}"/>
          </ac:picMkLst>
        </pc:picChg>
      </pc:sldChg>
      <pc:sldChg chg="modSp new mod">
        <pc:chgData name="Vishan Jayasinghearachchi" userId="e0f191b0-af06-4f5a-b353-a7a1de994339" providerId="ADAL" clId="{CA517AED-DC91-488E-9F7F-3260C8ED5DBC}" dt="2023-03-19T10:13:15.781" v="4278" actId="123"/>
        <pc:sldMkLst>
          <pc:docMk/>
          <pc:sldMk cId="2223177355" sldId="352"/>
        </pc:sldMkLst>
        <pc:spChg chg="mod">
          <ac:chgData name="Vishan Jayasinghearachchi" userId="e0f191b0-af06-4f5a-b353-a7a1de994339" providerId="ADAL" clId="{CA517AED-DC91-488E-9F7F-3260C8ED5DBC}" dt="2023-03-19T07:33:22.203" v="2095" actId="20577"/>
          <ac:spMkLst>
            <pc:docMk/>
            <pc:sldMk cId="2223177355" sldId="352"/>
            <ac:spMk id="2" creationId="{A9B07772-72FA-0C2F-103B-668278DADF93}"/>
          </ac:spMkLst>
        </pc:spChg>
        <pc:spChg chg="mod">
          <ac:chgData name="Vishan Jayasinghearachchi" userId="e0f191b0-af06-4f5a-b353-a7a1de994339" providerId="ADAL" clId="{CA517AED-DC91-488E-9F7F-3260C8ED5DBC}" dt="2023-03-19T10:13:15.781" v="4278" actId="123"/>
          <ac:spMkLst>
            <pc:docMk/>
            <pc:sldMk cId="2223177355" sldId="352"/>
            <ac:spMk id="3" creationId="{E30DC364-DB72-5A93-5536-BC4C2D9E8AFC}"/>
          </ac:spMkLst>
        </pc:spChg>
      </pc:sldChg>
      <pc:sldChg chg="new del">
        <pc:chgData name="Vishan Jayasinghearachchi" userId="e0f191b0-af06-4f5a-b353-a7a1de994339" providerId="ADAL" clId="{CA517AED-DC91-488E-9F7F-3260C8ED5DBC}" dt="2023-03-19T07:41:11.427" v="2420" actId="2696"/>
        <pc:sldMkLst>
          <pc:docMk/>
          <pc:sldMk cId="2386273721" sldId="353"/>
        </pc:sldMkLst>
      </pc:sldChg>
      <pc:sldChg chg="new del">
        <pc:chgData name="Vishan Jayasinghearachchi" userId="e0f191b0-af06-4f5a-b353-a7a1de994339" providerId="ADAL" clId="{CA517AED-DC91-488E-9F7F-3260C8ED5DBC}" dt="2023-03-19T07:52:46.329" v="2628" actId="47"/>
        <pc:sldMkLst>
          <pc:docMk/>
          <pc:sldMk cId="2403696253" sldId="353"/>
        </pc:sldMkLst>
      </pc:sldChg>
      <pc:sldChg chg="modSp add mod ord">
        <pc:chgData name="Vishan Jayasinghearachchi" userId="e0f191b0-af06-4f5a-b353-a7a1de994339" providerId="ADAL" clId="{CA517AED-DC91-488E-9F7F-3260C8ED5DBC}" dt="2023-03-19T10:13:22.673" v="4280" actId="123"/>
        <pc:sldMkLst>
          <pc:docMk/>
          <pc:sldMk cId="3127246102" sldId="353"/>
        </pc:sldMkLst>
        <pc:spChg chg="mod">
          <ac:chgData name="Vishan Jayasinghearachchi" userId="e0f191b0-af06-4f5a-b353-a7a1de994339" providerId="ADAL" clId="{CA517AED-DC91-488E-9F7F-3260C8ED5DBC}" dt="2023-03-19T10:13:22.673" v="4280" actId="123"/>
          <ac:spMkLst>
            <pc:docMk/>
            <pc:sldMk cId="3127246102" sldId="353"/>
            <ac:spMk id="3" creationId="{E30DC364-DB72-5A93-5536-BC4C2D9E8AFC}"/>
          </ac:spMkLst>
        </pc:spChg>
      </pc:sldChg>
      <pc:sldChg chg="modSp new mod ord">
        <pc:chgData name="Vishan Jayasinghearachchi" userId="e0f191b0-af06-4f5a-b353-a7a1de994339" providerId="ADAL" clId="{CA517AED-DC91-488E-9F7F-3260C8ED5DBC}" dt="2023-03-19T10:29:57.585" v="4614"/>
        <pc:sldMkLst>
          <pc:docMk/>
          <pc:sldMk cId="2483632717" sldId="354"/>
        </pc:sldMkLst>
        <pc:spChg chg="mod">
          <ac:chgData name="Vishan Jayasinghearachchi" userId="e0f191b0-af06-4f5a-b353-a7a1de994339" providerId="ADAL" clId="{CA517AED-DC91-488E-9F7F-3260C8ED5DBC}" dt="2023-03-19T10:29:57.585" v="4614"/>
          <ac:spMkLst>
            <pc:docMk/>
            <pc:sldMk cId="2483632717" sldId="354"/>
            <ac:spMk id="2" creationId="{F0E1EF75-5FB2-0E2F-A8D3-785F534123B2}"/>
          </ac:spMkLst>
        </pc:spChg>
        <pc:spChg chg="mod">
          <ac:chgData name="Vishan Jayasinghearachchi" userId="e0f191b0-af06-4f5a-b353-a7a1de994339" providerId="ADAL" clId="{CA517AED-DC91-488E-9F7F-3260C8ED5DBC}" dt="2023-03-19T10:24:01.058" v="4513" actId="20577"/>
          <ac:spMkLst>
            <pc:docMk/>
            <pc:sldMk cId="2483632717" sldId="354"/>
            <ac:spMk id="3" creationId="{0BC6893C-74BC-C7A8-44AE-0799DC65E5C3}"/>
          </ac:spMkLst>
        </pc:spChg>
      </pc:sldChg>
      <pc:sldChg chg="addSp delSp modSp new mod">
        <pc:chgData name="Vishan Jayasinghearachchi" userId="e0f191b0-af06-4f5a-b353-a7a1de994339" providerId="ADAL" clId="{CA517AED-DC91-488E-9F7F-3260C8ED5DBC}" dt="2023-03-19T08:07:56.963" v="2864"/>
        <pc:sldMkLst>
          <pc:docMk/>
          <pc:sldMk cId="1430695878" sldId="355"/>
        </pc:sldMkLst>
        <pc:spChg chg="mod">
          <ac:chgData name="Vishan Jayasinghearachchi" userId="e0f191b0-af06-4f5a-b353-a7a1de994339" providerId="ADAL" clId="{CA517AED-DC91-488E-9F7F-3260C8ED5DBC}" dt="2023-03-19T08:07:56.963" v="2864"/>
          <ac:spMkLst>
            <pc:docMk/>
            <pc:sldMk cId="1430695878" sldId="355"/>
            <ac:spMk id="2" creationId="{AB527F0F-174E-76FF-E446-FB5ECE65C5AD}"/>
          </ac:spMkLst>
        </pc:spChg>
        <pc:spChg chg="del">
          <ac:chgData name="Vishan Jayasinghearachchi" userId="e0f191b0-af06-4f5a-b353-a7a1de994339" providerId="ADAL" clId="{CA517AED-DC91-488E-9F7F-3260C8ED5DBC}" dt="2023-03-19T08:07:19.919" v="2843" actId="931"/>
          <ac:spMkLst>
            <pc:docMk/>
            <pc:sldMk cId="1430695878" sldId="355"/>
            <ac:spMk id="3" creationId="{BF14CC01-38A5-A0D3-A52B-02BD563AC1D0}"/>
          </ac:spMkLst>
        </pc:spChg>
        <pc:spChg chg="add mod">
          <ac:chgData name="Vishan Jayasinghearachchi" userId="e0f191b0-af06-4f5a-b353-a7a1de994339" providerId="ADAL" clId="{CA517AED-DC91-488E-9F7F-3260C8ED5DBC}" dt="2023-03-19T08:07:44.997" v="2858" actId="1076"/>
          <ac:spMkLst>
            <pc:docMk/>
            <pc:sldMk cId="1430695878" sldId="355"/>
            <ac:spMk id="6" creationId="{3928EBC4-99D7-0F4B-12C0-2B6BC613807D}"/>
          </ac:spMkLst>
        </pc:spChg>
        <pc:picChg chg="add mod">
          <ac:chgData name="Vishan Jayasinghearachchi" userId="e0f191b0-af06-4f5a-b353-a7a1de994339" providerId="ADAL" clId="{CA517AED-DC91-488E-9F7F-3260C8ED5DBC}" dt="2023-03-19T08:07:51.604" v="2863" actId="1035"/>
          <ac:picMkLst>
            <pc:docMk/>
            <pc:sldMk cId="1430695878" sldId="355"/>
            <ac:picMk id="5" creationId="{16298F29-14C2-2FF4-141A-DD51A28526F3}"/>
          </ac:picMkLst>
        </pc:picChg>
      </pc:sldChg>
      <pc:sldChg chg="addSp delSp modSp new mod">
        <pc:chgData name="Vishan Jayasinghearachchi" userId="e0f191b0-af06-4f5a-b353-a7a1de994339" providerId="ADAL" clId="{CA517AED-DC91-488E-9F7F-3260C8ED5DBC}" dt="2023-03-19T10:13:18.611" v="4279" actId="123"/>
        <pc:sldMkLst>
          <pc:docMk/>
          <pc:sldMk cId="102724276" sldId="356"/>
        </pc:sldMkLst>
        <pc:spChg chg="mod">
          <ac:chgData name="Vishan Jayasinghearachchi" userId="e0f191b0-af06-4f5a-b353-a7a1de994339" providerId="ADAL" clId="{CA517AED-DC91-488E-9F7F-3260C8ED5DBC}" dt="2023-03-19T08:11:26.919" v="2881" actId="20577"/>
          <ac:spMkLst>
            <pc:docMk/>
            <pc:sldMk cId="102724276" sldId="356"/>
            <ac:spMk id="2" creationId="{AF68D046-E24B-43FA-AB59-63216C658061}"/>
          </ac:spMkLst>
        </pc:spChg>
        <pc:spChg chg="mod">
          <ac:chgData name="Vishan Jayasinghearachchi" userId="e0f191b0-af06-4f5a-b353-a7a1de994339" providerId="ADAL" clId="{CA517AED-DC91-488E-9F7F-3260C8ED5DBC}" dt="2023-03-19T10:13:18.611" v="4279" actId="123"/>
          <ac:spMkLst>
            <pc:docMk/>
            <pc:sldMk cId="102724276" sldId="356"/>
            <ac:spMk id="3" creationId="{D1E5A2EA-A209-C62A-4B1E-18C21FCAC1BA}"/>
          </ac:spMkLst>
        </pc:spChg>
        <pc:spChg chg="add del">
          <ac:chgData name="Vishan Jayasinghearachchi" userId="e0f191b0-af06-4f5a-b353-a7a1de994339" providerId="ADAL" clId="{CA517AED-DC91-488E-9F7F-3260C8ED5DBC}" dt="2023-03-19T09:15:23.236" v="3157"/>
          <ac:spMkLst>
            <pc:docMk/>
            <pc:sldMk cId="102724276" sldId="356"/>
            <ac:spMk id="4" creationId="{DA86997B-6198-A285-A01A-7A48D34464A0}"/>
          </ac:spMkLst>
        </pc:spChg>
        <pc:spChg chg="add del">
          <ac:chgData name="Vishan Jayasinghearachchi" userId="e0f191b0-af06-4f5a-b353-a7a1de994339" providerId="ADAL" clId="{CA517AED-DC91-488E-9F7F-3260C8ED5DBC}" dt="2023-03-19T09:15:58.680" v="3172"/>
          <ac:spMkLst>
            <pc:docMk/>
            <pc:sldMk cId="102724276" sldId="356"/>
            <ac:spMk id="5" creationId="{99D40E8A-744B-D558-11F6-F5B5BFB26848}"/>
          </ac:spMkLst>
        </pc:spChg>
      </pc:sldChg>
      <pc:sldChg chg="modSp new mod">
        <pc:chgData name="Vishan Jayasinghearachchi" userId="e0f191b0-af06-4f5a-b353-a7a1de994339" providerId="ADAL" clId="{CA517AED-DC91-488E-9F7F-3260C8ED5DBC}" dt="2023-03-19T10:13:12.013" v="4277" actId="123"/>
        <pc:sldMkLst>
          <pc:docMk/>
          <pc:sldMk cId="1360420115" sldId="357"/>
        </pc:sldMkLst>
        <pc:spChg chg="mod">
          <ac:chgData name="Vishan Jayasinghearachchi" userId="e0f191b0-af06-4f5a-b353-a7a1de994339" providerId="ADAL" clId="{CA517AED-DC91-488E-9F7F-3260C8ED5DBC}" dt="2023-03-19T09:21:28.083" v="3335"/>
          <ac:spMkLst>
            <pc:docMk/>
            <pc:sldMk cId="1360420115" sldId="357"/>
            <ac:spMk id="2" creationId="{BB86A94F-4D33-14D8-06E0-95DAC1E7C1B8}"/>
          </ac:spMkLst>
        </pc:spChg>
        <pc:spChg chg="mod">
          <ac:chgData name="Vishan Jayasinghearachchi" userId="e0f191b0-af06-4f5a-b353-a7a1de994339" providerId="ADAL" clId="{CA517AED-DC91-488E-9F7F-3260C8ED5DBC}" dt="2023-03-19T10:13:12.013" v="4277" actId="123"/>
          <ac:spMkLst>
            <pc:docMk/>
            <pc:sldMk cId="1360420115" sldId="357"/>
            <ac:spMk id="3" creationId="{0CF13469-1498-8B0E-55CD-27BAC28C7562}"/>
          </ac:spMkLst>
        </pc:spChg>
      </pc:sldChg>
      <pc:sldChg chg="addSp delSp modSp add mod">
        <pc:chgData name="Vishan Jayasinghearachchi" userId="e0f191b0-af06-4f5a-b353-a7a1de994339" providerId="ADAL" clId="{CA517AED-DC91-488E-9F7F-3260C8ED5DBC}" dt="2023-03-19T09:31:23.993" v="3657" actId="1035"/>
        <pc:sldMkLst>
          <pc:docMk/>
          <pc:sldMk cId="1841382181" sldId="358"/>
        </pc:sldMkLst>
        <pc:spChg chg="del mod">
          <ac:chgData name="Vishan Jayasinghearachchi" userId="e0f191b0-af06-4f5a-b353-a7a1de994339" providerId="ADAL" clId="{CA517AED-DC91-488E-9F7F-3260C8ED5DBC}" dt="2023-03-19T09:30:54.902" v="3638" actId="931"/>
          <ac:spMkLst>
            <pc:docMk/>
            <pc:sldMk cId="1841382181" sldId="358"/>
            <ac:spMk id="3" creationId="{0CF13469-1498-8B0E-55CD-27BAC28C7562}"/>
          </ac:spMkLst>
        </pc:spChg>
        <pc:spChg chg="add mod">
          <ac:chgData name="Vishan Jayasinghearachchi" userId="e0f191b0-af06-4f5a-b353-a7a1de994339" providerId="ADAL" clId="{CA517AED-DC91-488E-9F7F-3260C8ED5DBC}" dt="2023-03-19T09:31:18.964" v="3655" actId="1076"/>
          <ac:spMkLst>
            <pc:docMk/>
            <pc:sldMk cId="1841382181" sldId="358"/>
            <ac:spMk id="6" creationId="{4CCD37C1-EBF9-5981-906C-2328136132CB}"/>
          </ac:spMkLst>
        </pc:spChg>
        <pc:picChg chg="add mod">
          <ac:chgData name="Vishan Jayasinghearachchi" userId="e0f191b0-af06-4f5a-b353-a7a1de994339" providerId="ADAL" clId="{CA517AED-DC91-488E-9F7F-3260C8ED5DBC}" dt="2023-03-19T09:31:23.993" v="3657" actId="1035"/>
          <ac:picMkLst>
            <pc:docMk/>
            <pc:sldMk cId="1841382181" sldId="358"/>
            <ac:picMk id="5" creationId="{B923FEF2-ABEE-902F-CBAF-14ABE673B74E}"/>
          </ac:picMkLst>
        </pc:picChg>
      </pc:sldChg>
      <pc:sldChg chg="modSp new add del mod">
        <pc:chgData name="Vishan Jayasinghearachchi" userId="e0f191b0-af06-4f5a-b353-a7a1de994339" providerId="ADAL" clId="{CA517AED-DC91-488E-9F7F-3260C8ED5DBC}" dt="2023-03-19T10:04:46.135" v="4211" actId="47"/>
        <pc:sldMkLst>
          <pc:docMk/>
          <pc:sldMk cId="506035123" sldId="359"/>
        </pc:sldMkLst>
        <pc:spChg chg="mod">
          <ac:chgData name="Vishan Jayasinghearachchi" userId="e0f191b0-af06-4f5a-b353-a7a1de994339" providerId="ADAL" clId="{CA517AED-DC91-488E-9F7F-3260C8ED5DBC}" dt="2023-03-19T09:32:20.256" v="3660" actId="20577"/>
          <ac:spMkLst>
            <pc:docMk/>
            <pc:sldMk cId="506035123" sldId="359"/>
            <ac:spMk id="2" creationId="{85BF4738-DE56-1927-D79E-505502D1DCB5}"/>
          </ac:spMkLst>
        </pc:spChg>
        <pc:spChg chg="mod">
          <ac:chgData name="Vishan Jayasinghearachchi" userId="e0f191b0-af06-4f5a-b353-a7a1de994339" providerId="ADAL" clId="{CA517AED-DC91-488E-9F7F-3260C8ED5DBC}" dt="2023-03-19T10:04:38.252" v="4206" actId="21"/>
          <ac:spMkLst>
            <pc:docMk/>
            <pc:sldMk cId="506035123" sldId="359"/>
            <ac:spMk id="3" creationId="{FEFDDDB6-B6C6-C9F9-1F91-4143B5DADFB8}"/>
          </ac:spMkLst>
        </pc:spChg>
      </pc:sldChg>
      <pc:sldChg chg="modSp add mod">
        <pc:chgData name="Vishan Jayasinghearachchi" userId="e0f191b0-af06-4f5a-b353-a7a1de994339" providerId="ADAL" clId="{CA517AED-DC91-488E-9F7F-3260C8ED5DBC}" dt="2023-03-19T10:28:37.041" v="4606" actId="20577"/>
        <pc:sldMkLst>
          <pc:docMk/>
          <pc:sldMk cId="3072784080" sldId="360"/>
        </pc:sldMkLst>
        <pc:spChg chg="mod">
          <ac:chgData name="Vishan Jayasinghearachchi" userId="e0f191b0-af06-4f5a-b353-a7a1de994339" providerId="ADAL" clId="{CA517AED-DC91-488E-9F7F-3260C8ED5DBC}" dt="2023-03-19T10:28:37.041" v="4606" actId="20577"/>
          <ac:spMkLst>
            <pc:docMk/>
            <pc:sldMk cId="3072784080" sldId="360"/>
            <ac:spMk id="3" creationId="{FEFDDDB6-B6C6-C9F9-1F91-4143B5DADFB8}"/>
          </ac:spMkLst>
        </pc:spChg>
      </pc:sldChg>
      <pc:sldChg chg="addSp delSp modSp add mod">
        <pc:chgData name="Vishan Jayasinghearachchi" userId="e0f191b0-af06-4f5a-b353-a7a1de994339" providerId="ADAL" clId="{CA517AED-DC91-488E-9F7F-3260C8ED5DBC}" dt="2023-03-19T10:28:16.010" v="4604" actId="1076"/>
        <pc:sldMkLst>
          <pc:docMk/>
          <pc:sldMk cId="3240328940" sldId="361"/>
        </pc:sldMkLst>
        <pc:spChg chg="del mod">
          <ac:chgData name="Vishan Jayasinghearachchi" userId="e0f191b0-af06-4f5a-b353-a7a1de994339" providerId="ADAL" clId="{CA517AED-DC91-488E-9F7F-3260C8ED5DBC}" dt="2023-03-19T10:07:52.523" v="4222" actId="931"/>
          <ac:spMkLst>
            <pc:docMk/>
            <pc:sldMk cId="3240328940" sldId="361"/>
            <ac:spMk id="3" creationId="{FEFDDDB6-B6C6-C9F9-1F91-4143B5DADFB8}"/>
          </ac:spMkLst>
        </pc:spChg>
        <pc:spChg chg="add mod">
          <ac:chgData name="Vishan Jayasinghearachchi" userId="e0f191b0-af06-4f5a-b353-a7a1de994339" providerId="ADAL" clId="{CA517AED-DC91-488E-9F7F-3260C8ED5DBC}" dt="2023-03-19T10:09:18.980" v="4270" actId="1035"/>
          <ac:spMkLst>
            <pc:docMk/>
            <pc:sldMk cId="3240328940" sldId="361"/>
            <ac:spMk id="6" creationId="{FCD25039-0462-35ED-98B9-75249406B0BF}"/>
          </ac:spMkLst>
        </pc:spChg>
        <pc:spChg chg="add mod ord">
          <ac:chgData name="Vishan Jayasinghearachchi" userId="e0f191b0-af06-4f5a-b353-a7a1de994339" providerId="ADAL" clId="{CA517AED-DC91-488E-9F7F-3260C8ED5DBC}" dt="2023-03-19T10:28:16.010" v="4604" actId="1076"/>
          <ac:spMkLst>
            <pc:docMk/>
            <pc:sldMk cId="3240328940" sldId="361"/>
            <ac:spMk id="7" creationId="{E2CD573A-CEA3-49AE-E195-2C2F2C2B1D16}"/>
          </ac:spMkLst>
        </pc:spChg>
        <pc:picChg chg="add mod">
          <ac:chgData name="Vishan Jayasinghearachchi" userId="e0f191b0-af06-4f5a-b353-a7a1de994339" providerId="ADAL" clId="{CA517AED-DC91-488E-9F7F-3260C8ED5DBC}" dt="2023-03-19T10:09:15.652" v="4264" actId="1035"/>
          <ac:picMkLst>
            <pc:docMk/>
            <pc:sldMk cId="3240328940" sldId="361"/>
            <ac:picMk id="5" creationId="{D1776A6D-7BD6-6BA3-80D9-BEAD140B69CE}"/>
          </ac:picMkLst>
        </pc:picChg>
      </pc:sldChg>
      <pc:sldChg chg="delSp new del mod">
        <pc:chgData name="Vishan Jayasinghearachchi" userId="e0f191b0-af06-4f5a-b353-a7a1de994339" providerId="ADAL" clId="{CA517AED-DC91-488E-9F7F-3260C8ED5DBC}" dt="2023-03-19T10:05:02.784" v="4215" actId="47"/>
        <pc:sldMkLst>
          <pc:docMk/>
          <pc:sldMk cId="4249677894" sldId="361"/>
        </pc:sldMkLst>
        <pc:spChg chg="del">
          <ac:chgData name="Vishan Jayasinghearachchi" userId="e0f191b0-af06-4f5a-b353-a7a1de994339" providerId="ADAL" clId="{CA517AED-DC91-488E-9F7F-3260C8ED5DBC}" dt="2023-03-19T10:05:00.742" v="4214" actId="478"/>
          <ac:spMkLst>
            <pc:docMk/>
            <pc:sldMk cId="4249677894" sldId="361"/>
            <ac:spMk id="3" creationId="{685D4EB4-5E83-A3DA-0715-33B6CD2F735A}"/>
          </ac:spMkLst>
        </pc:spChg>
      </pc:sldChg>
      <pc:sldChg chg="modSp new mod ord">
        <pc:chgData name="Vishan Jayasinghearachchi" userId="e0f191b0-af06-4f5a-b353-a7a1de994339" providerId="ADAL" clId="{CA517AED-DC91-488E-9F7F-3260C8ED5DBC}" dt="2023-03-20T02:14:21.776" v="6548" actId="20577"/>
        <pc:sldMkLst>
          <pc:docMk/>
          <pc:sldMk cId="865964845" sldId="362"/>
        </pc:sldMkLst>
        <pc:spChg chg="mod">
          <ac:chgData name="Vishan Jayasinghearachchi" userId="e0f191b0-af06-4f5a-b353-a7a1de994339" providerId="ADAL" clId="{CA517AED-DC91-488E-9F7F-3260C8ED5DBC}" dt="2023-03-19T11:08:38.150" v="4615" actId="6549"/>
          <ac:spMkLst>
            <pc:docMk/>
            <pc:sldMk cId="865964845" sldId="362"/>
            <ac:spMk id="2" creationId="{BD7A7A56-33FC-3D07-EA3F-83EC3A617A15}"/>
          </ac:spMkLst>
        </pc:spChg>
        <pc:spChg chg="mod">
          <ac:chgData name="Vishan Jayasinghearachchi" userId="e0f191b0-af06-4f5a-b353-a7a1de994339" providerId="ADAL" clId="{CA517AED-DC91-488E-9F7F-3260C8ED5DBC}" dt="2023-03-20T02:14:21.776" v="6548" actId="20577"/>
          <ac:spMkLst>
            <pc:docMk/>
            <pc:sldMk cId="865964845" sldId="362"/>
            <ac:spMk id="3" creationId="{BDCEF2DF-8267-5ECF-5D86-9EFB27F0CC87}"/>
          </ac:spMkLst>
        </pc:spChg>
      </pc:sldChg>
      <pc:sldChg chg="addSp delSp modSp new mod ord addAnim delAnim modAnim">
        <pc:chgData name="Vishan Jayasinghearachchi" userId="e0f191b0-af06-4f5a-b353-a7a1de994339" providerId="ADAL" clId="{CA517AED-DC91-488E-9F7F-3260C8ED5DBC}" dt="2023-03-19T11:36:58.101" v="4837"/>
        <pc:sldMkLst>
          <pc:docMk/>
          <pc:sldMk cId="1693907184" sldId="363"/>
        </pc:sldMkLst>
        <pc:spChg chg="mod">
          <ac:chgData name="Vishan Jayasinghearachchi" userId="e0f191b0-af06-4f5a-b353-a7a1de994339" providerId="ADAL" clId="{CA517AED-DC91-488E-9F7F-3260C8ED5DBC}" dt="2023-03-19T11:30:43.432" v="4720" actId="20577"/>
          <ac:spMkLst>
            <pc:docMk/>
            <pc:sldMk cId="1693907184" sldId="363"/>
            <ac:spMk id="2" creationId="{E86984C4-5FAD-7BED-8C42-1DC44108DB4D}"/>
          </ac:spMkLst>
        </pc:spChg>
        <pc:spChg chg="del">
          <ac:chgData name="Vishan Jayasinghearachchi" userId="e0f191b0-af06-4f5a-b353-a7a1de994339" providerId="ADAL" clId="{CA517AED-DC91-488E-9F7F-3260C8ED5DBC}" dt="2023-03-19T11:31:32.594" v="4725" actId="931"/>
          <ac:spMkLst>
            <pc:docMk/>
            <pc:sldMk cId="1693907184" sldId="363"/>
            <ac:spMk id="3" creationId="{78D08076-539F-1DF2-97EA-8D27DC74F899}"/>
          </ac:spMkLst>
        </pc:spChg>
        <pc:spChg chg="add mod">
          <ac:chgData name="Vishan Jayasinghearachchi" userId="e0f191b0-af06-4f5a-b353-a7a1de994339" providerId="ADAL" clId="{CA517AED-DC91-488E-9F7F-3260C8ED5DBC}" dt="2023-03-19T11:36:37.665" v="4835" actId="255"/>
          <ac:spMkLst>
            <pc:docMk/>
            <pc:sldMk cId="1693907184" sldId="363"/>
            <ac:spMk id="3" creationId="{8D7DD355-DE0E-A7EE-0516-DC36DA57C87E}"/>
          </ac:spMkLst>
        </pc:spChg>
        <pc:spChg chg="add mod">
          <ac:chgData name="Vishan Jayasinghearachchi" userId="e0f191b0-af06-4f5a-b353-a7a1de994339" providerId="ADAL" clId="{CA517AED-DC91-488E-9F7F-3260C8ED5DBC}" dt="2023-03-19T11:36:18.281" v="4795" actId="1037"/>
          <ac:spMkLst>
            <pc:docMk/>
            <pc:sldMk cId="1693907184" sldId="363"/>
            <ac:spMk id="6" creationId="{171F300C-380F-59C0-9634-0DD63C13A31A}"/>
          </ac:spMkLst>
        </pc:spChg>
        <pc:spChg chg="add del mod">
          <ac:chgData name="Vishan Jayasinghearachchi" userId="e0f191b0-af06-4f5a-b353-a7a1de994339" providerId="ADAL" clId="{CA517AED-DC91-488E-9F7F-3260C8ED5DBC}" dt="2023-03-19T11:36:18.281" v="4795" actId="1037"/>
          <ac:spMkLst>
            <pc:docMk/>
            <pc:sldMk cId="1693907184" sldId="363"/>
            <ac:spMk id="20" creationId="{52EDB335-1EEE-430F-A8F2-AD36FEE259C7}"/>
          </ac:spMkLst>
        </pc:spChg>
        <pc:picChg chg="add mod">
          <ac:chgData name="Vishan Jayasinghearachchi" userId="e0f191b0-af06-4f5a-b353-a7a1de994339" providerId="ADAL" clId="{CA517AED-DC91-488E-9F7F-3260C8ED5DBC}" dt="2023-03-19T11:36:18.281" v="4795" actId="1037"/>
          <ac:picMkLst>
            <pc:docMk/>
            <pc:sldMk cId="1693907184" sldId="363"/>
            <ac:picMk id="5" creationId="{7748ECA7-E550-9F4E-1629-540CA70FCBB0}"/>
          </ac:picMkLst>
        </pc:picChg>
        <pc:inkChg chg="add del">
          <ac:chgData name="Vishan Jayasinghearachchi" userId="e0f191b0-af06-4f5a-b353-a7a1de994339" providerId="ADAL" clId="{CA517AED-DC91-488E-9F7F-3260C8ED5DBC}" dt="2023-03-19T11:32:46.602" v="4746" actId="9405"/>
          <ac:inkMkLst>
            <pc:docMk/>
            <pc:sldMk cId="1693907184" sldId="363"/>
            <ac:inkMk id="7" creationId="{7931C94E-8810-47F7-0082-C5CEA040FFC8}"/>
          </ac:inkMkLst>
        </pc:inkChg>
        <pc:inkChg chg="add del">
          <ac:chgData name="Vishan Jayasinghearachchi" userId="e0f191b0-af06-4f5a-b353-a7a1de994339" providerId="ADAL" clId="{CA517AED-DC91-488E-9F7F-3260C8ED5DBC}" dt="2023-03-19T11:33:00.401" v="4748" actId="9405"/>
          <ac:inkMkLst>
            <pc:docMk/>
            <pc:sldMk cId="1693907184" sldId="363"/>
            <ac:inkMk id="8" creationId="{8B56EE69-EC2E-C9C6-F700-2256BAB20A17}"/>
          </ac:inkMkLst>
        </pc:inkChg>
        <pc:inkChg chg="add del">
          <ac:chgData name="Vishan Jayasinghearachchi" userId="e0f191b0-af06-4f5a-b353-a7a1de994339" providerId="ADAL" clId="{CA517AED-DC91-488E-9F7F-3260C8ED5DBC}" dt="2023-03-19T11:33:44.636" v="4750" actId="34122"/>
          <ac:inkMkLst>
            <pc:docMk/>
            <pc:sldMk cId="1693907184" sldId="363"/>
            <ac:inkMk id="9" creationId="{3F9BB1F6-CFE3-D3D5-FB88-C2A6993E6D7B}"/>
          </ac:inkMkLst>
        </pc:inkChg>
      </pc:sldChg>
      <pc:sldChg chg="addSp delSp modSp new mod">
        <pc:chgData name="Vishan Jayasinghearachchi" userId="e0f191b0-af06-4f5a-b353-a7a1de994339" providerId="ADAL" clId="{CA517AED-DC91-488E-9F7F-3260C8ED5DBC}" dt="2023-03-19T11:54:32.344" v="5089" actId="1076"/>
        <pc:sldMkLst>
          <pc:docMk/>
          <pc:sldMk cId="809892918" sldId="364"/>
        </pc:sldMkLst>
        <pc:spChg chg="mod">
          <ac:chgData name="Vishan Jayasinghearachchi" userId="e0f191b0-af06-4f5a-b353-a7a1de994339" providerId="ADAL" clId="{CA517AED-DC91-488E-9F7F-3260C8ED5DBC}" dt="2023-03-19T11:37:46.407" v="4844"/>
          <ac:spMkLst>
            <pc:docMk/>
            <pc:sldMk cId="809892918" sldId="364"/>
            <ac:spMk id="2" creationId="{34057A30-F2EA-5110-D10E-42BC3A510928}"/>
          </ac:spMkLst>
        </pc:spChg>
        <pc:spChg chg="del">
          <ac:chgData name="Vishan Jayasinghearachchi" userId="e0f191b0-af06-4f5a-b353-a7a1de994339" providerId="ADAL" clId="{CA517AED-DC91-488E-9F7F-3260C8ED5DBC}" dt="2023-03-19T11:38:24.979" v="4845" actId="931"/>
          <ac:spMkLst>
            <pc:docMk/>
            <pc:sldMk cId="809892918" sldId="364"/>
            <ac:spMk id="3" creationId="{3CD9A734-D979-7D31-EA9C-02FD76237BF4}"/>
          </ac:spMkLst>
        </pc:spChg>
        <pc:spChg chg="add del mod">
          <ac:chgData name="Vishan Jayasinghearachchi" userId="e0f191b0-af06-4f5a-b353-a7a1de994339" providerId="ADAL" clId="{CA517AED-DC91-488E-9F7F-3260C8ED5DBC}" dt="2023-03-19T11:38:46.451" v="4866" actId="478"/>
          <ac:spMkLst>
            <pc:docMk/>
            <pc:sldMk cId="809892918" sldId="364"/>
            <ac:spMk id="6" creationId="{2E544A43-7D64-C523-4368-638AE49046F2}"/>
          </ac:spMkLst>
        </pc:spChg>
        <pc:spChg chg="add mod">
          <ac:chgData name="Vishan Jayasinghearachchi" userId="e0f191b0-af06-4f5a-b353-a7a1de994339" providerId="ADAL" clId="{CA517AED-DC91-488E-9F7F-3260C8ED5DBC}" dt="2023-03-19T11:39:02.601" v="4904" actId="1076"/>
          <ac:spMkLst>
            <pc:docMk/>
            <pc:sldMk cId="809892918" sldId="364"/>
            <ac:spMk id="7" creationId="{65533A34-27C3-575A-B2D0-AFB5831E1B6D}"/>
          </ac:spMkLst>
        </pc:spChg>
        <pc:spChg chg="add mod">
          <ac:chgData name="Vishan Jayasinghearachchi" userId="e0f191b0-af06-4f5a-b353-a7a1de994339" providerId="ADAL" clId="{CA517AED-DC91-488E-9F7F-3260C8ED5DBC}" dt="2023-03-19T11:54:32.344" v="5089" actId="1076"/>
          <ac:spMkLst>
            <pc:docMk/>
            <pc:sldMk cId="809892918" sldId="364"/>
            <ac:spMk id="8" creationId="{173BB6FD-BD00-6051-86A9-21098FA812F8}"/>
          </ac:spMkLst>
        </pc:spChg>
        <pc:picChg chg="add mod">
          <ac:chgData name="Vishan Jayasinghearachchi" userId="e0f191b0-af06-4f5a-b353-a7a1de994339" providerId="ADAL" clId="{CA517AED-DC91-488E-9F7F-3260C8ED5DBC}" dt="2023-03-19T11:38:28.929" v="4856" actId="1035"/>
          <ac:picMkLst>
            <pc:docMk/>
            <pc:sldMk cId="809892918" sldId="364"/>
            <ac:picMk id="5" creationId="{AD795DA1-F497-DF6C-A69C-CC2275C22468}"/>
          </ac:picMkLst>
        </pc:picChg>
      </pc:sldChg>
      <pc:sldChg chg="modSp new mod">
        <pc:chgData name="Vishan Jayasinghearachchi" userId="e0f191b0-af06-4f5a-b353-a7a1de994339" providerId="ADAL" clId="{CA517AED-DC91-488E-9F7F-3260C8ED5DBC}" dt="2023-03-19T11:52:40.805" v="5042" actId="20577"/>
        <pc:sldMkLst>
          <pc:docMk/>
          <pc:sldMk cId="2739401066" sldId="365"/>
        </pc:sldMkLst>
        <pc:spChg chg="mod">
          <ac:chgData name="Vishan Jayasinghearachchi" userId="e0f191b0-af06-4f5a-b353-a7a1de994339" providerId="ADAL" clId="{CA517AED-DC91-488E-9F7F-3260C8ED5DBC}" dt="2023-03-19T11:51:07.528" v="5017"/>
          <ac:spMkLst>
            <pc:docMk/>
            <pc:sldMk cId="2739401066" sldId="365"/>
            <ac:spMk id="2" creationId="{85ECCD9B-77C3-198C-0602-499DAB819556}"/>
          </ac:spMkLst>
        </pc:spChg>
        <pc:spChg chg="mod">
          <ac:chgData name="Vishan Jayasinghearachchi" userId="e0f191b0-af06-4f5a-b353-a7a1de994339" providerId="ADAL" clId="{CA517AED-DC91-488E-9F7F-3260C8ED5DBC}" dt="2023-03-19T11:52:40.805" v="5042" actId="20577"/>
          <ac:spMkLst>
            <pc:docMk/>
            <pc:sldMk cId="2739401066" sldId="365"/>
            <ac:spMk id="3" creationId="{3F8F1734-D28C-81FA-085A-BAA2E0A6DABE}"/>
          </ac:spMkLst>
        </pc:spChg>
      </pc:sldChg>
      <pc:sldChg chg="modSp new mod">
        <pc:chgData name="Vishan Jayasinghearachchi" userId="e0f191b0-af06-4f5a-b353-a7a1de994339" providerId="ADAL" clId="{CA517AED-DC91-488E-9F7F-3260C8ED5DBC}" dt="2023-03-20T02:27:15.065" v="6936" actId="20577"/>
        <pc:sldMkLst>
          <pc:docMk/>
          <pc:sldMk cId="1588292871" sldId="366"/>
        </pc:sldMkLst>
        <pc:spChg chg="mod">
          <ac:chgData name="Vishan Jayasinghearachchi" userId="e0f191b0-af06-4f5a-b353-a7a1de994339" providerId="ADAL" clId="{CA517AED-DC91-488E-9F7F-3260C8ED5DBC}" dt="2023-03-19T12:06:09.366" v="5429" actId="20577"/>
          <ac:spMkLst>
            <pc:docMk/>
            <pc:sldMk cId="1588292871" sldId="366"/>
            <ac:spMk id="2" creationId="{ED52A742-7A1C-5217-5B81-FD8D22C51AB1}"/>
          </ac:spMkLst>
        </pc:spChg>
        <pc:spChg chg="mod">
          <ac:chgData name="Vishan Jayasinghearachchi" userId="e0f191b0-af06-4f5a-b353-a7a1de994339" providerId="ADAL" clId="{CA517AED-DC91-488E-9F7F-3260C8ED5DBC}" dt="2023-03-20T02:27:15.065" v="6936" actId="20577"/>
          <ac:spMkLst>
            <pc:docMk/>
            <pc:sldMk cId="1588292871" sldId="366"/>
            <ac:spMk id="3" creationId="{ABCDB919-7F0A-38C3-D54E-E2CF54FD96BE}"/>
          </ac:spMkLst>
        </pc:spChg>
      </pc:sldChg>
      <pc:sldChg chg="modSp new mod">
        <pc:chgData name="Vishan Jayasinghearachchi" userId="e0f191b0-af06-4f5a-b353-a7a1de994339" providerId="ADAL" clId="{CA517AED-DC91-488E-9F7F-3260C8ED5DBC}" dt="2023-03-19T12:30:22.856" v="5993" actId="5793"/>
        <pc:sldMkLst>
          <pc:docMk/>
          <pc:sldMk cId="927311612" sldId="367"/>
        </pc:sldMkLst>
        <pc:spChg chg="mod">
          <ac:chgData name="Vishan Jayasinghearachchi" userId="e0f191b0-af06-4f5a-b353-a7a1de994339" providerId="ADAL" clId="{CA517AED-DC91-488E-9F7F-3260C8ED5DBC}" dt="2023-03-19T12:13:08.763" v="5578" actId="20577"/>
          <ac:spMkLst>
            <pc:docMk/>
            <pc:sldMk cId="927311612" sldId="367"/>
            <ac:spMk id="2" creationId="{599A6DD7-481E-9702-98F6-90E5EACB53B1}"/>
          </ac:spMkLst>
        </pc:spChg>
        <pc:spChg chg="mod">
          <ac:chgData name="Vishan Jayasinghearachchi" userId="e0f191b0-af06-4f5a-b353-a7a1de994339" providerId="ADAL" clId="{CA517AED-DC91-488E-9F7F-3260C8ED5DBC}" dt="2023-03-19T12:30:22.856" v="5993" actId="5793"/>
          <ac:spMkLst>
            <pc:docMk/>
            <pc:sldMk cId="927311612" sldId="367"/>
            <ac:spMk id="3" creationId="{057C8915-507E-BE43-E1CD-4D051D34D5C8}"/>
          </ac:spMkLst>
        </pc:spChg>
      </pc:sldChg>
      <pc:sldChg chg="addSp delSp modSp new mod">
        <pc:chgData name="Vishan Jayasinghearachchi" userId="e0f191b0-af06-4f5a-b353-a7a1de994339" providerId="ADAL" clId="{CA517AED-DC91-488E-9F7F-3260C8ED5DBC}" dt="2023-03-19T17:25:13.540" v="6182" actId="1076"/>
        <pc:sldMkLst>
          <pc:docMk/>
          <pc:sldMk cId="1035372360" sldId="368"/>
        </pc:sldMkLst>
        <pc:spChg chg="mod">
          <ac:chgData name="Vishan Jayasinghearachchi" userId="e0f191b0-af06-4f5a-b353-a7a1de994339" providerId="ADAL" clId="{CA517AED-DC91-488E-9F7F-3260C8ED5DBC}" dt="2023-03-19T12:25:04.625" v="5830"/>
          <ac:spMkLst>
            <pc:docMk/>
            <pc:sldMk cId="1035372360" sldId="368"/>
            <ac:spMk id="2" creationId="{EC870ABA-C0BE-00DE-BB08-40B0BC5683C8}"/>
          </ac:spMkLst>
        </pc:spChg>
        <pc:spChg chg="del mod">
          <ac:chgData name="Vishan Jayasinghearachchi" userId="e0f191b0-af06-4f5a-b353-a7a1de994339" providerId="ADAL" clId="{CA517AED-DC91-488E-9F7F-3260C8ED5DBC}" dt="2023-03-19T12:28:31.813" v="5956" actId="478"/>
          <ac:spMkLst>
            <pc:docMk/>
            <pc:sldMk cId="1035372360" sldId="368"/>
            <ac:spMk id="3" creationId="{E3425DEE-DE7B-377C-AE80-904206612B90}"/>
          </ac:spMkLst>
        </pc:spChg>
        <pc:spChg chg="add mod">
          <ac:chgData name="Vishan Jayasinghearachchi" userId="e0f191b0-af06-4f5a-b353-a7a1de994339" providerId="ADAL" clId="{CA517AED-DC91-488E-9F7F-3260C8ED5DBC}" dt="2023-03-19T17:25:13.540" v="6182" actId="1076"/>
          <ac:spMkLst>
            <pc:docMk/>
            <pc:sldMk cId="1035372360" sldId="368"/>
            <ac:spMk id="7" creationId="{ABF26590-428B-18FF-E3AD-820331A7DD82}"/>
          </ac:spMkLst>
        </pc:spChg>
        <pc:spChg chg="add mod">
          <ac:chgData name="Vishan Jayasinghearachchi" userId="e0f191b0-af06-4f5a-b353-a7a1de994339" providerId="ADAL" clId="{CA517AED-DC91-488E-9F7F-3260C8ED5DBC}" dt="2023-03-19T17:24:59.258" v="6177" actId="1076"/>
          <ac:spMkLst>
            <pc:docMk/>
            <pc:sldMk cId="1035372360" sldId="368"/>
            <ac:spMk id="8" creationId="{A57CB851-FF2B-E5E5-E39E-E2BA77AF709D}"/>
          </ac:spMkLst>
        </pc:spChg>
        <pc:picChg chg="mod">
          <ac:chgData name="Vishan Jayasinghearachchi" userId="e0f191b0-af06-4f5a-b353-a7a1de994339" providerId="ADAL" clId="{CA517AED-DC91-488E-9F7F-3260C8ED5DBC}" dt="2023-03-19T17:25:05.057" v="6181" actId="1036"/>
          <ac:picMkLst>
            <pc:docMk/>
            <pc:sldMk cId="1035372360" sldId="368"/>
            <ac:picMk id="4" creationId="{8D5F3DAD-C4E3-DBEF-DC9E-F98579A797D3}"/>
          </ac:picMkLst>
        </pc:picChg>
        <pc:picChg chg="add del mod">
          <ac:chgData name="Vishan Jayasinghearachchi" userId="e0f191b0-af06-4f5a-b353-a7a1de994339" providerId="ADAL" clId="{CA517AED-DC91-488E-9F7F-3260C8ED5DBC}" dt="2023-03-19T12:28:18.363" v="5950" actId="21"/>
          <ac:picMkLst>
            <pc:docMk/>
            <pc:sldMk cId="1035372360" sldId="368"/>
            <ac:picMk id="5" creationId="{902B3C8B-6A2E-5D1D-7BAE-21E5DF376770}"/>
          </ac:picMkLst>
        </pc:picChg>
        <pc:picChg chg="add mod">
          <ac:chgData name="Vishan Jayasinghearachchi" userId="e0f191b0-af06-4f5a-b353-a7a1de994339" providerId="ADAL" clId="{CA517AED-DC91-488E-9F7F-3260C8ED5DBC}" dt="2023-03-19T12:31:20.192" v="6023" actId="1038"/>
          <ac:picMkLst>
            <pc:docMk/>
            <pc:sldMk cId="1035372360" sldId="368"/>
            <ac:picMk id="6" creationId="{E3C7FF01-F936-0EB1-37E2-3D510B7545AB}"/>
          </ac:picMkLst>
        </pc:picChg>
      </pc:sldChg>
      <pc:sldChg chg="modSp mod">
        <pc:chgData name="Vishan Jayasinghearachchi" userId="e0f191b0-af06-4f5a-b353-a7a1de994339" providerId="ADAL" clId="{CA517AED-DC91-488E-9F7F-3260C8ED5DBC}" dt="2023-03-20T02:27:06.562" v="6932" actId="20577"/>
        <pc:sldMkLst>
          <pc:docMk/>
          <pc:sldMk cId="3437267478" sldId="369"/>
        </pc:sldMkLst>
        <pc:spChg chg="mod">
          <ac:chgData name="Vishan Jayasinghearachchi" userId="e0f191b0-af06-4f5a-b353-a7a1de994339" providerId="ADAL" clId="{CA517AED-DC91-488E-9F7F-3260C8ED5DBC}" dt="2023-03-20T02:27:06.562" v="6932" actId="20577"/>
          <ac:spMkLst>
            <pc:docMk/>
            <pc:sldMk cId="3437267478" sldId="369"/>
            <ac:spMk id="3" creationId="{34BD80F5-4374-A4D7-2171-559C85F18A1D}"/>
          </ac:spMkLst>
        </pc:spChg>
      </pc:sldChg>
      <pc:sldChg chg="addSp delSp modSp new mod">
        <pc:chgData name="Vishan Jayasinghearachchi" userId="e0f191b0-af06-4f5a-b353-a7a1de994339" providerId="ADAL" clId="{CA517AED-DC91-488E-9F7F-3260C8ED5DBC}" dt="2023-03-20T02:22:49.677" v="6691" actId="14100"/>
        <pc:sldMkLst>
          <pc:docMk/>
          <pc:sldMk cId="1348902649" sldId="370"/>
        </pc:sldMkLst>
        <pc:spChg chg="mod">
          <ac:chgData name="Vishan Jayasinghearachchi" userId="e0f191b0-af06-4f5a-b353-a7a1de994339" providerId="ADAL" clId="{CA517AED-DC91-488E-9F7F-3260C8ED5DBC}" dt="2023-03-20T02:21:18.081" v="6629" actId="6549"/>
          <ac:spMkLst>
            <pc:docMk/>
            <pc:sldMk cId="1348902649" sldId="370"/>
            <ac:spMk id="2" creationId="{F6F36F52-856C-8102-4456-222FA16FFD41}"/>
          </ac:spMkLst>
        </pc:spChg>
        <pc:spChg chg="del">
          <ac:chgData name="Vishan Jayasinghearachchi" userId="e0f191b0-af06-4f5a-b353-a7a1de994339" providerId="ADAL" clId="{CA517AED-DC91-488E-9F7F-3260C8ED5DBC}" dt="2023-03-20T02:19:21.600" v="6550" actId="931"/>
          <ac:spMkLst>
            <pc:docMk/>
            <pc:sldMk cId="1348902649" sldId="370"/>
            <ac:spMk id="3" creationId="{412A29CD-9F3B-DAD0-4E43-8CC6FB5CBB3F}"/>
          </ac:spMkLst>
        </pc:spChg>
        <pc:spChg chg="add del mod">
          <ac:chgData name="Vishan Jayasinghearachchi" userId="e0f191b0-af06-4f5a-b353-a7a1de994339" providerId="ADAL" clId="{CA517AED-DC91-488E-9F7F-3260C8ED5DBC}" dt="2023-03-20T02:19:45.867" v="6567" actId="767"/>
          <ac:spMkLst>
            <pc:docMk/>
            <pc:sldMk cId="1348902649" sldId="370"/>
            <ac:spMk id="6" creationId="{79691433-7B37-BA54-BAF4-8DF85B20B8A3}"/>
          </ac:spMkLst>
        </pc:spChg>
        <pc:spChg chg="add mod">
          <ac:chgData name="Vishan Jayasinghearachchi" userId="e0f191b0-af06-4f5a-b353-a7a1de994339" providerId="ADAL" clId="{CA517AED-DC91-488E-9F7F-3260C8ED5DBC}" dt="2023-03-20T02:22:35.321" v="6668" actId="1038"/>
          <ac:spMkLst>
            <pc:docMk/>
            <pc:sldMk cId="1348902649" sldId="370"/>
            <ac:spMk id="7" creationId="{D5C3D85E-0EDD-952E-E0DF-2931C0B3F2BC}"/>
          </ac:spMkLst>
        </pc:spChg>
        <pc:spChg chg="add mod">
          <ac:chgData name="Vishan Jayasinghearachchi" userId="e0f191b0-af06-4f5a-b353-a7a1de994339" providerId="ADAL" clId="{CA517AED-DC91-488E-9F7F-3260C8ED5DBC}" dt="2023-03-20T02:22:49.677" v="6691" actId="14100"/>
          <ac:spMkLst>
            <pc:docMk/>
            <pc:sldMk cId="1348902649" sldId="370"/>
            <ac:spMk id="8" creationId="{A928B0F5-1B35-6FE7-5439-A5378D5D03F9}"/>
          </ac:spMkLst>
        </pc:spChg>
        <pc:picChg chg="add mod">
          <ac:chgData name="Vishan Jayasinghearachchi" userId="e0f191b0-af06-4f5a-b353-a7a1de994339" providerId="ADAL" clId="{CA517AED-DC91-488E-9F7F-3260C8ED5DBC}" dt="2023-03-20T02:22:35.321" v="6668" actId="1038"/>
          <ac:picMkLst>
            <pc:docMk/>
            <pc:sldMk cId="1348902649" sldId="370"/>
            <ac:picMk id="5" creationId="{AD7B1DDB-2265-C601-BB9C-3BD6954AF2ED}"/>
          </ac:picMkLst>
        </pc:picChg>
      </pc:sldChg>
      <pc:sldChg chg="modSp new mod">
        <pc:chgData name="Vishan Jayasinghearachchi" userId="e0f191b0-af06-4f5a-b353-a7a1de994339" providerId="ADAL" clId="{CA517AED-DC91-488E-9F7F-3260C8ED5DBC}" dt="2023-03-20T02:29:42.419" v="6990" actId="20577"/>
        <pc:sldMkLst>
          <pc:docMk/>
          <pc:sldMk cId="471023495" sldId="371"/>
        </pc:sldMkLst>
        <pc:spChg chg="mod">
          <ac:chgData name="Vishan Jayasinghearachchi" userId="e0f191b0-af06-4f5a-b353-a7a1de994339" providerId="ADAL" clId="{CA517AED-DC91-488E-9F7F-3260C8ED5DBC}" dt="2023-03-20T02:29:42.419" v="6990" actId="20577"/>
          <ac:spMkLst>
            <pc:docMk/>
            <pc:sldMk cId="471023495" sldId="371"/>
            <ac:spMk id="2" creationId="{66BA49B3-C5A8-CFF1-A23E-48C8D8C2D57C}"/>
          </ac:spMkLst>
        </pc:spChg>
        <pc:spChg chg="mod">
          <ac:chgData name="Vishan Jayasinghearachchi" userId="e0f191b0-af06-4f5a-b353-a7a1de994339" providerId="ADAL" clId="{CA517AED-DC91-488E-9F7F-3260C8ED5DBC}" dt="2023-03-20T02:29:38.666" v="6983" actId="20577"/>
          <ac:spMkLst>
            <pc:docMk/>
            <pc:sldMk cId="471023495" sldId="371"/>
            <ac:spMk id="3" creationId="{57F53D54-95F5-36D1-C7CD-29EAA794201C}"/>
          </ac:spMkLst>
        </pc:spChg>
      </pc:sldChg>
      <pc:sldMasterChg chg="modSldLayout">
        <pc:chgData name="Vishan Jayasinghearachchi" userId="e0f191b0-af06-4f5a-b353-a7a1de994339" providerId="ADAL" clId="{CA517AED-DC91-488E-9F7F-3260C8ED5DBC}" dt="2023-03-19T07:11:24.440" v="1449" actId="403"/>
        <pc:sldMasterMkLst>
          <pc:docMk/>
          <pc:sldMasterMk cId="82855549" sldId="2147483672"/>
        </pc:sldMasterMkLst>
        <pc:sldLayoutChg chg="modSp">
          <pc:chgData name="Vishan Jayasinghearachchi" userId="e0f191b0-af06-4f5a-b353-a7a1de994339" providerId="ADAL" clId="{CA517AED-DC91-488E-9F7F-3260C8ED5DBC}" dt="2023-03-19T07:11:24.440" v="1449" actId="403"/>
          <pc:sldLayoutMkLst>
            <pc:docMk/>
            <pc:sldMasterMk cId="82855549" sldId="2147483672"/>
            <pc:sldLayoutMk cId="2739981630" sldId="2147483674"/>
          </pc:sldLayoutMkLst>
          <pc:spChg chg="mod">
            <ac:chgData name="Vishan Jayasinghearachchi" userId="e0f191b0-af06-4f5a-b353-a7a1de994339" providerId="ADAL" clId="{CA517AED-DC91-488E-9F7F-3260C8ED5DBC}" dt="2023-03-19T07:11:24.440" v="1449" actId="403"/>
            <ac:spMkLst>
              <pc:docMk/>
              <pc:sldMasterMk cId="82855549" sldId="2147483672"/>
              <pc:sldLayoutMk cId="2739981630" sldId="2147483674"/>
              <ac:spMk id="3" creationId="{00000000-0000-0000-0000-000000000000}"/>
            </ac:spMkLst>
          </pc:spChg>
        </pc:sldLayoutChg>
      </pc:sldMasterChg>
    </pc:docChg>
  </pc:docChgLst>
  <pc:docChgLst>
    <pc:chgData name="Vishan Jayasinghearachchi" userId="e0f191b0-af06-4f5a-b353-a7a1de994339" providerId="ADAL" clId="{1ED73FD2-B122-4BE6-BB89-B70E773697B5}"/>
    <pc:docChg chg="modSld">
      <pc:chgData name="Vishan Jayasinghearachchi" userId="e0f191b0-af06-4f5a-b353-a7a1de994339" providerId="ADAL" clId="{1ED73FD2-B122-4BE6-BB89-B70E773697B5}" dt="2023-03-18T11:47:59.576" v="0" actId="6549"/>
      <pc:docMkLst>
        <pc:docMk/>
      </pc:docMkLst>
      <pc:sldChg chg="modSp mod">
        <pc:chgData name="Vishan Jayasinghearachchi" userId="e0f191b0-af06-4f5a-b353-a7a1de994339" providerId="ADAL" clId="{1ED73FD2-B122-4BE6-BB89-B70E773697B5}" dt="2023-03-18T11:47:59.576" v="0" actId="6549"/>
        <pc:sldMkLst>
          <pc:docMk/>
          <pc:sldMk cId="2384663958" sldId="301"/>
        </pc:sldMkLst>
        <pc:spChg chg="mod">
          <ac:chgData name="Vishan Jayasinghearachchi" userId="e0f191b0-af06-4f5a-b353-a7a1de994339" providerId="ADAL" clId="{1ED73FD2-B122-4BE6-BB89-B70E773697B5}" dt="2023-03-18T11:47:59.576" v="0" actId="6549"/>
          <ac:spMkLst>
            <pc:docMk/>
            <pc:sldMk cId="2384663958" sldId="301"/>
            <ac:spMk id="3" creationId="{5E453CA8-E04F-B2BA-CFCE-2FAF58746524}"/>
          </ac:spMkLst>
        </pc:spChg>
      </pc:sldChg>
    </pc:docChg>
  </pc:docChgLst>
  <pc:docChgLst>
    <pc:chgData name="Vishan Jayasinghearachchi" userId="e0f191b0-af06-4f5a-b353-a7a1de994339" providerId="ADAL" clId="{965E8F5B-C373-457B-BC29-E61CC3045E12}"/>
    <pc:docChg chg="undo redo custSel addSld delSld modSld sldOrd">
      <pc:chgData name="Vishan Jayasinghearachchi" userId="e0f191b0-af06-4f5a-b353-a7a1de994339" providerId="ADAL" clId="{965E8F5B-C373-457B-BC29-E61CC3045E12}" dt="2023-02-26T21:21:24.649" v="7273" actId="113"/>
      <pc:docMkLst>
        <pc:docMk/>
      </pc:docMkLst>
      <pc:sldChg chg="modSp mod">
        <pc:chgData name="Vishan Jayasinghearachchi" userId="e0f191b0-af06-4f5a-b353-a7a1de994339" providerId="ADAL" clId="{965E8F5B-C373-457B-BC29-E61CC3045E12}" dt="2023-02-26T20:39:42.532" v="6172" actId="20577"/>
        <pc:sldMkLst>
          <pc:docMk/>
          <pc:sldMk cId="1487700712" sldId="256"/>
        </pc:sldMkLst>
        <pc:spChg chg="mod">
          <ac:chgData name="Vishan Jayasinghearachchi" userId="e0f191b0-af06-4f5a-b353-a7a1de994339" providerId="ADAL" clId="{965E8F5B-C373-457B-BC29-E61CC3045E12}" dt="2023-02-26T20:39:42.532" v="617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965E8F5B-C373-457B-BC29-E61CC3045E12}" dt="2023-02-26T20:50:18.535" v="6469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965E8F5B-C373-457B-BC29-E61CC3045E12}" dt="2023-02-26T20:50:18.535" v="6469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5.497" v="1" actId="47"/>
        <pc:sldMkLst>
          <pc:docMk/>
          <pc:sldMk cId="858354560" sldId="304"/>
        </pc:sldMkLst>
      </pc:sldChg>
      <pc:sldChg chg="modSp del mod">
        <pc:chgData name="Vishan Jayasinghearachchi" userId="e0f191b0-af06-4f5a-b353-a7a1de994339" providerId="ADAL" clId="{965E8F5B-C373-457B-BC29-E61CC3045E12}" dt="2023-02-26T15:49:09.077" v="16" actId="2696"/>
        <pc:sldMkLst>
          <pc:docMk/>
          <pc:sldMk cId="1888782434" sldId="305"/>
        </pc:sldMkLst>
        <pc:spChg chg="mod">
          <ac:chgData name="Vishan Jayasinghearachchi" userId="e0f191b0-af06-4f5a-b353-a7a1de994339" providerId="ADAL" clId="{965E8F5B-C373-457B-BC29-E61CC3045E12}" dt="2023-02-26T15:48:19.091" v="13" actId="27636"/>
          <ac:spMkLst>
            <pc:docMk/>
            <pc:sldMk cId="1888782434" sldId="305"/>
            <ac:spMk id="3" creationId="{44238A27-B0D6-5004-AAEC-7E4DA2857958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3.805" v="0" actId="47"/>
        <pc:sldMkLst>
          <pc:docMk/>
          <pc:sldMk cId="2959451266" sldId="306"/>
        </pc:sldMkLst>
      </pc:sldChg>
      <pc:sldChg chg="del">
        <pc:chgData name="Vishan Jayasinghearachchi" userId="e0f191b0-af06-4f5a-b353-a7a1de994339" providerId="ADAL" clId="{965E8F5B-C373-457B-BC29-E61CC3045E12}" dt="2023-02-26T15:47:57.141" v="3" actId="47"/>
        <pc:sldMkLst>
          <pc:docMk/>
          <pc:sldMk cId="573566860" sldId="308"/>
        </pc:sldMkLst>
      </pc:sldChg>
      <pc:sldChg chg="del">
        <pc:chgData name="Vishan Jayasinghearachchi" userId="e0f191b0-af06-4f5a-b353-a7a1de994339" providerId="ADAL" clId="{965E8F5B-C373-457B-BC29-E61CC3045E12}" dt="2023-02-26T15:47:56.289" v="2" actId="47"/>
        <pc:sldMkLst>
          <pc:docMk/>
          <pc:sldMk cId="3141831957" sldId="309"/>
        </pc:sldMkLst>
      </pc:sldChg>
      <pc:sldChg chg="del">
        <pc:chgData name="Vishan Jayasinghearachchi" userId="e0f191b0-af06-4f5a-b353-a7a1de994339" providerId="ADAL" clId="{965E8F5B-C373-457B-BC29-E61CC3045E12}" dt="2023-02-26T15:47:57.561" v="4" actId="47"/>
        <pc:sldMkLst>
          <pc:docMk/>
          <pc:sldMk cId="3660075156" sldId="310"/>
        </pc:sldMkLst>
      </pc:sldChg>
      <pc:sldChg chg="del">
        <pc:chgData name="Vishan Jayasinghearachchi" userId="e0f191b0-af06-4f5a-b353-a7a1de994339" providerId="ADAL" clId="{965E8F5B-C373-457B-BC29-E61CC3045E12}" dt="2023-02-26T15:47:58.012" v="5" actId="47"/>
        <pc:sldMkLst>
          <pc:docMk/>
          <pc:sldMk cId="3991314201" sldId="311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884411631" sldId="312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3426956082" sldId="313"/>
        </pc:sldMkLst>
      </pc:sldChg>
      <pc:sldChg chg="modSp del mod">
        <pc:chgData name="Vishan Jayasinghearachchi" userId="e0f191b0-af06-4f5a-b353-a7a1de994339" providerId="ADAL" clId="{965E8F5B-C373-457B-BC29-E61CC3045E12}" dt="2023-02-26T15:49:28.506" v="26" actId="2696"/>
        <pc:sldMkLst>
          <pc:docMk/>
          <pc:sldMk cId="2016277887" sldId="314"/>
        </pc:sldMkLst>
        <pc:spChg chg="mod">
          <ac:chgData name="Vishan Jayasinghearachchi" userId="e0f191b0-af06-4f5a-b353-a7a1de994339" providerId="ADAL" clId="{965E8F5B-C373-457B-BC29-E61CC3045E12}" dt="2023-02-26T15:48:14.185" v="11" actId="20577"/>
          <ac:spMkLst>
            <pc:docMk/>
            <pc:sldMk cId="2016277887" sldId="314"/>
            <ac:spMk id="3" creationId="{B4C01C96-BFA9-B430-E052-A95E9B05708B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58750546" sldId="315"/>
        </pc:sldMkLst>
      </pc:sldChg>
      <pc:sldChg chg="modSp new mod">
        <pc:chgData name="Vishan Jayasinghearachchi" userId="e0f191b0-af06-4f5a-b353-a7a1de994339" providerId="ADAL" clId="{965E8F5B-C373-457B-BC29-E61CC3045E12}" dt="2023-02-26T20:37:18.488" v="6127" actId="20577"/>
        <pc:sldMkLst>
          <pc:docMk/>
          <pc:sldMk cId="4047194669" sldId="315"/>
        </pc:sldMkLst>
        <pc:spChg chg="mod">
          <ac:chgData name="Vishan Jayasinghearachchi" userId="e0f191b0-af06-4f5a-b353-a7a1de994339" providerId="ADAL" clId="{965E8F5B-C373-457B-BC29-E61CC3045E12}" dt="2023-02-26T15:49:32.328" v="27"/>
          <ac:spMkLst>
            <pc:docMk/>
            <pc:sldMk cId="4047194669" sldId="315"/>
            <ac:spMk id="2" creationId="{5A0FF7D5-9052-0F73-B38E-7AE10F4ACF66}"/>
          </ac:spMkLst>
        </pc:spChg>
        <pc:spChg chg="mod">
          <ac:chgData name="Vishan Jayasinghearachchi" userId="e0f191b0-af06-4f5a-b353-a7a1de994339" providerId="ADAL" clId="{965E8F5B-C373-457B-BC29-E61CC3045E12}" dt="2023-02-26T20:37:18.488" v="6127" actId="20577"/>
          <ac:spMkLst>
            <pc:docMk/>
            <pc:sldMk cId="4047194669" sldId="315"/>
            <ac:spMk id="3" creationId="{7AAAC241-1F7A-E7BB-DCF7-C80CBBA31E77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0:51:56.505" v="6530" actId="20577"/>
        <pc:sldMkLst>
          <pc:docMk/>
          <pc:sldMk cId="3070852689" sldId="316"/>
        </pc:sldMkLst>
        <pc:spChg chg="mod">
          <ac:chgData name="Vishan Jayasinghearachchi" userId="e0f191b0-af06-4f5a-b353-a7a1de994339" providerId="ADAL" clId="{965E8F5B-C373-457B-BC29-E61CC3045E12}" dt="2023-02-26T15:49:15.184" v="25" actId="20577"/>
          <ac:spMkLst>
            <pc:docMk/>
            <pc:sldMk cId="3070852689" sldId="316"/>
            <ac:spMk id="2" creationId="{E9A419BF-277B-F51F-C6A2-EE86EBB9967C}"/>
          </ac:spMkLst>
        </pc:spChg>
        <pc:spChg chg="mod">
          <ac:chgData name="Vishan Jayasinghearachchi" userId="e0f191b0-af06-4f5a-b353-a7a1de994339" providerId="ADAL" clId="{965E8F5B-C373-457B-BC29-E61CC3045E12}" dt="2023-02-26T20:51:56.505" v="6530" actId="20577"/>
          <ac:spMkLst>
            <pc:docMk/>
            <pc:sldMk cId="3070852689" sldId="316"/>
            <ac:spMk id="3" creationId="{2EBF19A4-7237-B811-1111-9FAFF64CC880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544" v="7" actId="47"/>
        <pc:sldMkLst>
          <pc:docMk/>
          <pc:sldMk cId="3577237431" sldId="316"/>
        </pc:sldMkLst>
      </pc:sldChg>
      <pc:sldChg chg="del">
        <pc:chgData name="Vishan Jayasinghearachchi" userId="e0f191b0-af06-4f5a-b353-a7a1de994339" providerId="ADAL" clId="{965E8F5B-C373-457B-BC29-E61CC3045E12}" dt="2023-02-26T15:47:58.773" v="8" actId="47"/>
        <pc:sldMkLst>
          <pc:docMk/>
          <pc:sldMk cId="282028750" sldId="317"/>
        </pc:sldMkLst>
      </pc:sldChg>
      <pc:sldChg chg="modSp new mod modAnim">
        <pc:chgData name="Vishan Jayasinghearachchi" userId="e0f191b0-af06-4f5a-b353-a7a1de994339" providerId="ADAL" clId="{965E8F5B-C373-457B-BC29-E61CC3045E12}" dt="2023-02-26T21:21:24.649" v="7273" actId="113"/>
        <pc:sldMkLst>
          <pc:docMk/>
          <pc:sldMk cId="3144417173" sldId="317"/>
        </pc:sldMkLst>
        <pc:spChg chg="mod">
          <ac:chgData name="Vishan Jayasinghearachchi" userId="e0f191b0-af06-4f5a-b353-a7a1de994339" providerId="ADAL" clId="{965E8F5B-C373-457B-BC29-E61CC3045E12}" dt="2023-02-26T16:03:46.136" v="762" actId="20577"/>
          <ac:spMkLst>
            <pc:docMk/>
            <pc:sldMk cId="3144417173" sldId="317"/>
            <ac:spMk id="2" creationId="{1B498751-74BC-3223-DB46-0B91DF96B70F}"/>
          </ac:spMkLst>
        </pc:spChg>
        <pc:spChg chg="mod">
          <ac:chgData name="Vishan Jayasinghearachchi" userId="e0f191b0-af06-4f5a-b353-a7a1de994339" providerId="ADAL" clId="{965E8F5B-C373-457B-BC29-E61CC3045E12}" dt="2023-02-26T21:21:24.649" v="7273" actId="113"/>
          <ac:spMkLst>
            <pc:docMk/>
            <pc:sldMk cId="3144417173" sldId="317"/>
            <ac:spMk id="3" creationId="{60E2FDB6-536F-B718-3C51-631B40D2BF5C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994" v="9" actId="47"/>
        <pc:sldMkLst>
          <pc:docMk/>
          <pc:sldMk cId="2541422144" sldId="318"/>
        </pc:sldMkLst>
      </pc:sldChg>
      <pc:sldChg chg="addSp delSp modSp new mod">
        <pc:chgData name="Vishan Jayasinghearachchi" userId="e0f191b0-af06-4f5a-b353-a7a1de994339" providerId="ADAL" clId="{965E8F5B-C373-457B-BC29-E61CC3045E12}" dt="2023-02-26T16:03:19.875" v="734" actId="20577"/>
        <pc:sldMkLst>
          <pc:docMk/>
          <pc:sldMk cId="3252835840" sldId="318"/>
        </pc:sldMkLst>
        <pc:spChg chg="mod">
          <ac:chgData name="Vishan Jayasinghearachchi" userId="e0f191b0-af06-4f5a-b353-a7a1de994339" providerId="ADAL" clId="{965E8F5B-C373-457B-BC29-E61CC3045E12}" dt="2023-02-26T16:02:40.110" v="712" actId="20577"/>
          <ac:spMkLst>
            <pc:docMk/>
            <pc:sldMk cId="3252835840" sldId="318"/>
            <ac:spMk id="2" creationId="{877825F8-F4E7-FC49-473A-0CAB2F763CE6}"/>
          </ac:spMkLst>
        </pc:spChg>
        <pc:spChg chg="del">
          <ac:chgData name="Vishan Jayasinghearachchi" userId="e0f191b0-af06-4f5a-b353-a7a1de994339" providerId="ADAL" clId="{965E8F5B-C373-457B-BC29-E61CC3045E12}" dt="2023-02-26T16:02:47.410" v="713" actId="931"/>
          <ac:spMkLst>
            <pc:docMk/>
            <pc:sldMk cId="3252835840" sldId="318"/>
            <ac:spMk id="3" creationId="{EA60FCD0-965C-E35C-C33C-EBE4C0652F42}"/>
          </ac:spMkLst>
        </pc:spChg>
        <pc:spChg chg="add mod">
          <ac:chgData name="Vishan Jayasinghearachchi" userId="e0f191b0-af06-4f5a-b353-a7a1de994339" providerId="ADAL" clId="{965E8F5B-C373-457B-BC29-E61CC3045E12}" dt="2023-02-26T16:03:19.875" v="734" actId="20577"/>
          <ac:spMkLst>
            <pc:docMk/>
            <pc:sldMk cId="3252835840" sldId="318"/>
            <ac:spMk id="6" creationId="{1B5F3458-2D56-D945-B602-E9DF1D9D2F6A}"/>
          </ac:spMkLst>
        </pc:spChg>
        <pc:picChg chg="add mod">
          <ac:chgData name="Vishan Jayasinghearachchi" userId="e0f191b0-af06-4f5a-b353-a7a1de994339" providerId="ADAL" clId="{965E8F5B-C373-457B-BC29-E61CC3045E12}" dt="2023-02-26T16:02:48.818" v="715" actId="962"/>
          <ac:picMkLst>
            <pc:docMk/>
            <pc:sldMk cId="3252835840" sldId="318"/>
            <ac:picMk id="5" creationId="{AE34EC4F-BC4C-20E3-43ED-0FF8C2FFDA27}"/>
          </ac:picMkLst>
        </pc:picChg>
      </pc:sldChg>
      <pc:sldChg chg="modSp new mod modAnim">
        <pc:chgData name="Vishan Jayasinghearachchi" userId="e0f191b0-af06-4f5a-b353-a7a1de994339" providerId="ADAL" clId="{965E8F5B-C373-457B-BC29-E61CC3045E12}" dt="2023-02-26T21:17:54.477" v="7250"/>
        <pc:sldMkLst>
          <pc:docMk/>
          <pc:sldMk cId="1067389911" sldId="319"/>
        </pc:sldMkLst>
        <pc:spChg chg="mod">
          <ac:chgData name="Vishan Jayasinghearachchi" userId="e0f191b0-af06-4f5a-b353-a7a1de994339" providerId="ADAL" clId="{965E8F5B-C373-457B-BC29-E61CC3045E12}" dt="2023-02-26T16:58:24.825" v="2504" actId="20577"/>
          <ac:spMkLst>
            <pc:docMk/>
            <pc:sldMk cId="1067389911" sldId="319"/>
            <ac:spMk id="2" creationId="{7F505AC2-9577-E3C8-8724-FB8E1B012B39}"/>
          </ac:spMkLst>
        </pc:spChg>
        <pc:spChg chg="mod">
          <ac:chgData name="Vishan Jayasinghearachchi" userId="e0f191b0-af06-4f5a-b353-a7a1de994339" providerId="ADAL" clId="{965E8F5B-C373-457B-BC29-E61CC3045E12}" dt="2023-02-26T21:03:41.095" v="7085" actId="27636"/>
          <ac:spMkLst>
            <pc:docMk/>
            <pc:sldMk cId="1067389911" sldId="319"/>
            <ac:spMk id="3" creationId="{15FED8E8-D77F-7C82-2D83-8BEA5B3B7FEA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282" v="6" actId="47"/>
        <pc:sldMkLst>
          <pc:docMk/>
          <pc:sldMk cId="3752612393" sldId="319"/>
        </pc:sldMkLst>
      </pc:sldChg>
      <pc:sldChg chg="modSp new mod modAnim">
        <pc:chgData name="Vishan Jayasinghearachchi" userId="e0f191b0-af06-4f5a-b353-a7a1de994339" providerId="ADAL" clId="{965E8F5B-C373-457B-BC29-E61CC3045E12}" dt="2023-02-26T21:18:01.084" v="7251"/>
        <pc:sldMkLst>
          <pc:docMk/>
          <pc:sldMk cId="1503743892" sldId="320"/>
        </pc:sldMkLst>
        <pc:spChg chg="mod">
          <ac:chgData name="Vishan Jayasinghearachchi" userId="e0f191b0-af06-4f5a-b353-a7a1de994339" providerId="ADAL" clId="{965E8F5B-C373-457B-BC29-E61CC3045E12}" dt="2023-02-26T19:34:31.274" v="4850" actId="20577"/>
          <ac:spMkLst>
            <pc:docMk/>
            <pc:sldMk cId="1503743892" sldId="320"/>
            <ac:spMk id="2" creationId="{8FC9E2FC-F583-2F73-E0F1-D2B66CE5A251}"/>
          </ac:spMkLst>
        </pc:spChg>
        <pc:spChg chg="mod">
          <ac:chgData name="Vishan Jayasinghearachchi" userId="e0f191b0-af06-4f5a-b353-a7a1de994339" providerId="ADAL" clId="{965E8F5B-C373-457B-BC29-E61CC3045E12}" dt="2023-02-26T19:33:40.502" v="4843" actId="20577"/>
          <ac:spMkLst>
            <pc:docMk/>
            <pc:sldMk cId="1503743892" sldId="320"/>
            <ac:spMk id="3" creationId="{0F4DCECA-A0CE-C2DC-0F51-AE00702EB9A8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830380795" sldId="320"/>
        </pc:sldMkLst>
      </pc:sldChg>
      <pc:sldChg chg="addSp delSp modSp add del mod">
        <pc:chgData name="Vishan Jayasinghearachchi" userId="e0f191b0-af06-4f5a-b353-a7a1de994339" providerId="ADAL" clId="{965E8F5B-C373-457B-BC29-E61CC3045E12}" dt="2023-02-26T16:12:52.493" v="1288" actId="2696"/>
        <pc:sldMkLst>
          <pc:docMk/>
          <pc:sldMk cId="1062670698" sldId="321"/>
        </pc:sldMkLst>
        <pc:spChg chg="add mod">
          <ac:chgData name="Vishan Jayasinghearachchi" userId="e0f191b0-af06-4f5a-b353-a7a1de994339" providerId="ADAL" clId="{965E8F5B-C373-457B-BC29-E61CC3045E12}" dt="2023-02-26T16:12:48.963" v="1287" actId="6549"/>
          <ac:spMkLst>
            <pc:docMk/>
            <pc:sldMk cId="1062670698" sldId="321"/>
            <ac:spMk id="4" creationId="{5D255DD2-74D5-FA47-61BA-B3A129D551B9}"/>
          </ac:spMkLst>
        </pc:spChg>
        <pc:picChg chg="del">
          <ac:chgData name="Vishan Jayasinghearachchi" userId="e0f191b0-af06-4f5a-b353-a7a1de994339" providerId="ADAL" clId="{965E8F5B-C373-457B-BC29-E61CC3045E12}" dt="2023-02-26T16:12:15.620" v="1220" actId="478"/>
          <ac:picMkLst>
            <pc:docMk/>
            <pc:sldMk cId="1062670698" sldId="321"/>
            <ac:picMk id="5" creationId="{AE34EC4F-BC4C-20E3-43ED-0FF8C2FFDA27}"/>
          </ac:picMkLst>
        </pc:picChg>
      </pc:sldChg>
      <pc:sldChg chg="modSp new mod">
        <pc:chgData name="Vishan Jayasinghearachchi" userId="e0f191b0-af06-4f5a-b353-a7a1de994339" providerId="ADAL" clId="{965E8F5B-C373-457B-BC29-E61CC3045E12}" dt="2023-02-26T19:31:49.119" v="4822" actId="20577"/>
        <pc:sldMkLst>
          <pc:docMk/>
          <pc:sldMk cId="1080721830" sldId="321"/>
        </pc:sldMkLst>
        <pc:spChg chg="mod">
          <ac:chgData name="Vishan Jayasinghearachchi" userId="e0f191b0-af06-4f5a-b353-a7a1de994339" providerId="ADAL" clId="{965E8F5B-C373-457B-BC29-E61CC3045E12}" dt="2023-02-26T16:13:17.471" v="1290"/>
          <ac:spMkLst>
            <pc:docMk/>
            <pc:sldMk cId="1080721830" sldId="321"/>
            <ac:spMk id="2" creationId="{EBFE0FF8-A6E0-13F8-B916-2D67E7E27A87}"/>
          </ac:spMkLst>
        </pc:spChg>
        <pc:spChg chg="mod">
          <ac:chgData name="Vishan Jayasinghearachchi" userId="e0f191b0-af06-4f5a-b353-a7a1de994339" providerId="ADAL" clId="{965E8F5B-C373-457B-BC29-E61CC3045E12}" dt="2023-02-26T19:31:49.119" v="4822" actId="20577"/>
          <ac:spMkLst>
            <pc:docMk/>
            <pc:sldMk cId="1080721830" sldId="321"/>
            <ac:spMk id="3" creationId="{471EFFF9-70A8-B528-4E4A-53AF138EDE2F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096894479" sldId="321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049739803" sldId="322"/>
        </pc:sldMkLst>
      </pc:sldChg>
      <pc:sldChg chg="modSp new mod modAnim">
        <pc:chgData name="Vishan Jayasinghearachchi" userId="e0f191b0-af06-4f5a-b353-a7a1de994339" providerId="ADAL" clId="{965E8F5B-C373-457B-BC29-E61CC3045E12}" dt="2023-02-26T19:32:13.887" v="4835" actId="20577"/>
        <pc:sldMkLst>
          <pc:docMk/>
          <pc:sldMk cId="4082637569" sldId="322"/>
        </pc:sldMkLst>
        <pc:spChg chg="mod">
          <ac:chgData name="Vishan Jayasinghearachchi" userId="e0f191b0-af06-4f5a-b353-a7a1de994339" providerId="ADAL" clId="{965E8F5B-C373-457B-BC29-E61CC3045E12}" dt="2023-02-26T16:16:54.476" v="1502"/>
          <ac:spMkLst>
            <pc:docMk/>
            <pc:sldMk cId="4082637569" sldId="322"/>
            <ac:spMk id="2" creationId="{BEC92AB8-DE23-9C25-9C68-9C0CFE3BAC49}"/>
          </ac:spMkLst>
        </pc:spChg>
        <pc:spChg chg="mod">
          <ac:chgData name="Vishan Jayasinghearachchi" userId="e0f191b0-af06-4f5a-b353-a7a1de994339" providerId="ADAL" clId="{965E8F5B-C373-457B-BC29-E61CC3045E12}" dt="2023-02-26T19:32:13.887" v="4835" actId="20577"/>
          <ac:spMkLst>
            <pc:docMk/>
            <pc:sldMk cId="4082637569" sldId="322"/>
            <ac:spMk id="3" creationId="{54741797-F764-E49B-A46D-E76962452AEF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18:10:36.694" v="3940" actId="20577"/>
        <pc:sldMkLst>
          <pc:docMk/>
          <pc:sldMk cId="2392619657" sldId="323"/>
        </pc:sldMkLst>
        <pc:spChg chg="mod">
          <ac:chgData name="Vishan Jayasinghearachchi" userId="e0f191b0-af06-4f5a-b353-a7a1de994339" providerId="ADAL" clId="{965E8F5B-C373-457B-BC29-E61CC3045E12}" dt="2023-02-26T18:10:36.694" v="3940" actId="20577"/>
          <ac:spMkLst>
            <pc:docMk/>
            <pc:sldMk cId="2392619657" sldId="323"/>
            <ac:spMk id="2" creationId="{E63D84F5-CD56-9429-DBF7-E20F419EE8B1}"/>
          </ac:spMkLst>
        </pc:spChg>
        <pc:spChg chg="mod">
          <ac:chgData name="Vishan Jayasinghearachchi" userId="e0f191b0-af06-4f5a-b353-a7a1de994339" providerId="ADAL" clId="{965E8F5B-C373-457B-BC29-E61CC3045E12}" dt="2023-02-26T17:05:01.556" v="2833" actId="20577"/>
          <ac:spMkLst>
            <pc:docMk/>
            <pc:sldMk cId="2392619657" sldId="323"/>
            <ac:spMk id="3" creationId="{2B5A66BC-D78D-2D8B-87B7-BF8F53031E78}"/>
          </ac:spMkLst>
        </pc:spChg>
      </pc:sldChg>
      <pc:sldChg chg="modSp new mod modAnim">
        <pc:chgData name="Vishan Jayasinghearachchi" userId="e0f191b0-af06-4f5a-b353-a7a1de994339" providerId="ADAL" clId="{965E8F5B-C373-457B-BC29-E61CC3045E12}" dt="2023-02-26T21:18:41.566" v="7254"/>
        <pc:sldMkLst>
          <pc:docMk/>
          <pc:sldMk cId="2073743124" sldId="324"/>
        </pc:sldMkLst>
        <pc:spChg chg="mod">
          <ac:chgData name="Vishan Jayasinghearachchi" userId="e0f191b0-af06-4f5a-b353-a7a1de994339" providerId="ADAL" clId="{965E8F5B-C373-457B-BC29-E61CC3045E12}" dt="2023-02-26T19:34:45.433" v="4851"/>
          <ac:spMkLst>
            <pc:docMk/>
            <pc:sldMk cId="2073743124" sldId="324"/>
            <ac:spMk id="2" creationId="{BDCEDF2F-FA5F-4182-E8BB-C13CD328DA69}"/>
          </ac:spMkLst>
        </pc:spChg>
        <pc:spChg chg="mod">
          <ac:chgData name="Vishan Jayasinghearachchi" userId="e0f191b0-af06-4f5a-b353-a7a1de994339" providerId="ADAL" clId="{965E8F5B-C373-457B-BC29-E61CC3045E12}" dt="2023-02-26T19:27:59.627" v="4697" actId="15"/>
          <ac:spMkLst>
            <pc:docMk/>
            <pc:sldMk cId="2073743124" sldId="324"/>
            <ac:spMk id="3" creationId="{96C464E9-7607-96FF-61CF-25E839858D36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802924405" sldId="324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67913393" sldId="325"/>
        </pc:sldMkLst>
      </pc:sldChg>
      <pc:sldChg chg="modSp new mod modAnim">
        <pc:chgData name="Vishan Jayasinghearachchi" userId="e0f191b0-af06-4f5a-b353-a7a1de994339" providerId="ADAL" clId="{965E8F5B-C373-457B-BC29-E61CC3045E12}" dt="2023-02-26T21:19:04.764" v="7256"/>
        <pc:sldMkLst>
          <pc:docMk/>
          <pc:sldMk cId="936534810" sldId="325"/>
        </pc:sldMkLst>
        <pc:spChg chg="mod">
          <ac:chgData name="Vishan Jayasinghearachchi" userId="e0f191b0-af06-4f5a-b353-a7a1de994339" providerId="ADAL" clId="{965E8F5B-C373-457B-BC29-E61CC3045E12}" dt="2023-02-26T19:34:48.128" v="4852"/>
          <ac:spMkLst>
            <pc:docMk/>
            <pc:sldMk cId="936534810" sldId="325"/>
            <ac:spMk id="2" creationId="{0BC81437-7CFE-08E9-0620-400721A712F8}"/>
          </ac:spMkLst>
        </pc:spChg>
        <pc:spChg chg="mod">
          <ac:chgData name="Vishan Jayasinghearachchi" userId="e0f191b0-af06-4f5a-b353-a7a1de994339" providerId="ADAL" clId="{965E8F5B-C373-457B-BC29-E61CC3045E12}" dt="2023-02-26T19:29:04.300" v="4784" actId="20577"/>
          <ac:spMkLst>
            <pc:docMk/>
            <pc:sldMk cId="936534810" sldId="325"/>
            <ac:spMk id="3" creationId="{CFC8377C-2B93-F16E-45CC-14743CEE862A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11884395" sldId="326"/>
        </pc:sldMkLst>
      </pc:sldChg>
      <pc:sldChg chg="modSp new mod">
        <pc:chgData name="Vishan Jayasinghearachchi" userId="e0f191b0-af06-4f5a-b353-a7a1de994339" providerId="ADAL" clId="{965E8F5B-C373-457B-BC29-E61CC3045E12}" dt="2023-02-26T19:04:33.834" v="4514" actId="5793"/>
        <pc:sldMkLst>
          <pc:docMk/>
          <pc:sldMk cId="852595723" sldId="326"/>
        </pc:sldMkLst>
        <pc:spChg chg="mod">
          <ac:chgData name="Vishan Jayasinghearachchi" userId="e0f191b0-af06-4f5a-b353-a7a1de994339" providerId="ADAL" clId="{965E8F5B-C373-457B-BC29-E61CC3045E12}" dt="2023-02-26T18:27:23.407" v="4020"/>
          <ac:spMkLst>
            <pc:docMk/>
            <pc:sldMk cId="852595723" sldId="326"/>
            <ac:spMk id="2" creationId="{9C7C5A7B-EC2E-323F-8372-47FE877C8418}"/>
          </ac:spMkLst>
        </pc:spChg>
        <pc:spChg chg="mod">
          <ac:chgData name="Vishan Jayasinghearachchi" userId="e0f191b0-af06-4f5a-b353-a7a1de994339" providerId="ADAL" clId="{965E8F5B-C373-457B-BC29-E61CC3045E12}" dt="2023-02-26T19:04:33.834" v="4514" actId="5793"/>
          <ac:spMkLst>
            <pc:docMk/>
            <pc:sldMk cId="852595723" sldId="326"/>
            <ac:spMk id="3" creationId="{CE0EE222-E0C1-4312-08D1-33FD44854526}"/>
          </ac:spMkLst>
        </pc:spChg>
      </pc:sldChg>
      <pc:sldChg chg="addSp delSp modSp add mod">
        <pc:chgData name="Vishan Jayasinghearachchi" userId="e0f191b0-af06-4f5a-b353-a7a1de994339" providerId="ADAL" clId="{965E8F5B-C373-457B-BC29-E61CC3045E12}" dt="2023-02-26T18:37:15.525" v="4290" actId="1076"/>
        <pc:sldMkLst>
          <pc:docMk/>
          <pc:sldMk cId="192440705" sldId="327"/>
        </pc:sldMkLst>
        <pc:spChg chg="mod">
          <ac:chgData name="Vishan Jayasinghearachchi" userId="e0f191b0-af06-4f5a-b353-a7a1de994339" providerId="ADAL" clId="{965E8F5B-C373-457B-BC29-E61CC3045E12}" dt="2023-02-26T18:32:57.345" v="4262" actId="20577"/>
          <ac:spMkLst>
            <pc:docMk/>
            <pc:sldMk cId="192440705" sldId="327"/>
            <ac:spMk id="2" creationId="{9C7C5A7B-EC2E-323F-8372-47FE877C8418}"/>
          </ac:spMkLst>
        </pc:spChg>
        <pc:spChg chg="del mod">
          <ac:chgData name="Vishan Jayasinghearachchi" userId="e0f191b0-af06-4f5a-b353-a7a1de994339" providerId="ADAL" clId="{965E8F5B-C373-457B-BC29-E61CC3045E12}" dt="2023-02-26T18:36:41.590" v="4266" actId="931"/>
          <ac:spMkLst>
            <pc:docMk/>
            <pc:sldMk cId="192440705" sldId="327"/>
            <ac:spMk id="3" creationId="{CE0EE222-E0C1-4312-08D1-33FD44854526}"/>
          </ac:spMkLst>
        </pc:spChg>
        <pc:spChg chg="add mod">
          <ac:chgData name="Vishan Jayasinghearachchi" userId="e0f191b0-af06-4f5a-b353-a7a1de994339" providerId="ADAL" clId="{965E8F5B-C373-457B-BC29-E61CC3045E12}" dt="2023-02-26T18:37:15.525" v="4290" actId="1076"/>
          <ac:spMkLst>
            <pc:docMk/>
            <pc:sldMk cId="192440705" sldId="327"/>
            <ac:spMk id="6" creationId="{FCDB6201-6730-9C4E-C486-BFCCA599FD18}"/>
          </ac:spMkLst>
        </pc:spChg>
        <pc:picChg chg="add mod">
          <ac:chgData name="Vishan Jayasinghearachchi" userId="e0f191b0-af06-4f5a-b353-a7a1de994339" providerId="ADAL" clId="{965E8F5B-C373-457B-BC29-E61CC3045E12}" dt="2023-02-26T18:36:42.584" v="4268" actId="962"/>
          <ac:picMkLst>
            <pc:docMk/>
            <pc:sldMk cId="192440705" sldId="327"/>
            <ac:picMk id="5" creationId="{6A590085-DF88-0EC5-A5E1-77238B9D507A}"/>
          </ac:picMkLst>
        </pc:picChg>
      </pc:sldChg>
      <pc:sldChg chg="addSp delSp modSp new mod">
        <pc:chgData name="Vishan Jayasinghearachchi" userId="e0f191b0-af06-4f5a-b353-a7a1de994339" providerId="ADAL" clId="{965E8F5B-C373-457B-BC29-E61CC3045E12}" dt="2023-02-26T18:46:32.830" v="4450" actId="1076"/>
        <pc:sldMkLst>
          <pc:docMk/>
          <pc:sldMk cId="776157714" sldId="328"/>
        </pc:sldMkLst>
        <pc:spChg chg="mod">
          <ac:chgData name="Vishan Jayasinghearachchi" userId="e0f191b0-af06-4f5a-b353-a7a1de994339" providerId="ADAL" clId="{965E8F5B-C373-457B-BC29-E61CC3045E12}" dt="2023-02-26T18:37:35.193" v="4296" actId="20577"/>
          <ac:spMkLst>
            <pc:docMk/>
            <pc:sldMk cId="776157714" sldId="328"/>
            <ac:spMk id="2" creationId="{B9874786-8577-DF2B-1634-145427E80B94}"/>
          </ac:spMkLst>
        </pc:spChg>
        <pc:spChg chg="del">
          <ac:chgData name="Vishan Jayasinghearachchi" userId="e0f191b0-af06-4f5a-b353-a7a1de994339" providerId="ADAL" clId="{965E8F5B-C373-457B-BC29-E61CC3045E12}" dt="2023-02-26T18:45:45.056" v="4423" actId="931"/>
          <ac:spMkLst>
            <pc:docMk/>
            <pc:sldMk cId="776157714" sldId="328"/>
            <ac:spMk id="3" creationId="{5CBB63A2-FB3A-953F-5EE0-1BFA359284B5}"/>
          </ac:spMkLst>
        </pc:spChg>
        <pc:spChg chg="add mod">
          <ac:chgData name="Vishan Jayasinghearachchi" userId="e0f191b0-af06-4f5a-b353-a7a1de994339" providerId="ADAL" clId="{965E8F5B-C373-457B-BC29-E61CC3045E12}" dt="2023-02-26T18:46:32.830" v="4450" actId="1076"/>
          <ac:spMkLst>
            <pc:docMk/>
            <pc:sldMk cId="776157714" sldId="328"/>
            <ac:spMk id="6" creationId="{4C6CA61D-7A6B-FD90-C23E-93749B7F7922}"/>
          </ac:spMkLst>
        </pc:spChg>
        <pc:picChg chg="add mod">
          <ac:chgData name="Vishan Jayasinghearachchi" userId="e0f191b0-af06-4f5a-b353-a7a1de994339" providerId="ADAL" clId="{965E8F5B-C373-457B-BC29-E61CC3045E12}" dt="2023-02-26T18:45:46.053" v="4425" actId="962"/>
          <ac:picMkLst>
            <pc:docMk/>
            <pc:sldMk cId="776157714" sldId="328"/>
            <ac:picMk id="5" creationId="{962B14A8-C369-F62B-E21C-3912B2903BBF}"/>
          </ac:picMkLst>
        </pc:picChg>
      </pc:sldChg>
      <pc:sldChg chg="addSp delSp modSp new mod">
        <pc:chgData name="Vishan Jayasinghearachchi" userId="e0f191b0-af06-4f5a-b353-a7a1de994339" providerId="ADAL" clId="{965E8F5B-C373-457B-BC29-E61CC3045E12}" dt="2023-02-26T19:33:27.469" v="4841" actId="478"/>
        <pc:sldMkLst>
          <pc:docMk/>
          <pc:sldMk cId="1361248824" sldId="329"/>
        </pc:sldMkLst>
        <pc:spChg chg="mod">
          <ac:chgData name="Vishan Jayasinghearachchi" userId="e0f191b0-af06-4f5a-b353-a7a1de994339" providerId="ADAL" clId="{965E8F5B-C373-457B-BC29-E61CC3045E12}" dt="2023-02-26T19:22:17.335" v="4629"/>
          <ac:spMkLst>
            <pc:docMk/>
            <pc:sldMk cId="1361248824" sldId="329"/>
            <ac:spMk id="2" creationId="{5ADEC1DE-DF43-EF95-36BF-0C172F583E92}"/>
          </ac:spMkLst>
        </pc:spChg>
        <pc:spChg chg="mod">
          <ac:chgData name="Vishan Jayasinghearachchi" userId="e0f191b0-af06-4f5a-b353-a7a1de994339" providerId="ADAL" clId="{965E8F5B-C373-457B-BC29-E61CC3045E12}" dt="2023-02-26T19:25:48.693" v="4684" actId="20577"/>
          <ac:spMkLst>
            <pc:docMk/>
            <pc:sldMk cId="1361248824" sldId="329"/>
            <ac:spMk id="3" creationId="{5D0180A6-7ECE-5506-EE9A-65C5076C8FD5}"/>
          </ac:spMkLst>
        </pc:spChg>
        <pc:spChg chg="add mod">
          <ac:chgData name="Vishan Jayasinghearachchi" userId="e0f191b0-af06-4f5a-b353-a7a1de994339" providerId="ADAL" clId="{965E8F5B-C373-457B-BC29-E61CC3045E12}" dt="2023-02-26T19:25:26.839" v="4674" actId="1076"/>
          <ac:spMkLst>
            <pc:docMk/>
            <pc:sldMk cId="1361248824" sldId="329"/>
            <ac:spMk id="7" creationId="{DD3E701D-7012-8991-A5BF-471BF5A5EF4F}"/>
          </ac:spMkLst>
        </pc:spChg>
        <pc:spChg chg="add del mod ord">
          <ac:chgData name="Vishan Jayasinghearachchi" userId="e0f191b0-af06-4f5a-b353-a7a1de994339" providerId="ADAL" clId="{965E8F5B-C373-457B-BC29-E61CC3045E12}" dt="2023-02-26T19:33:27.469" v="4841" actId="478"/>
          <ac:spMkLst>
            <pc:docMk/>
            <pc:sldMk cId="1361248824" sldId="329"/>
            <ac:spMk id="8" creationId="{9191524C-1689-4647-8E80-D954B4005B82}"/>
          </ac:spMkLst>
        </pc:spChg>
        <pc:picChg chg="add del mod">
          <ac:chgData name="Vishan Jayasinghearachchi" userId="e0f191b0-af06-4f5a-b353-a7a1de994339" providerId="ADAL" clId="{965E8F5B-C373-457B-BC29-E61CC3045E12}" dt="2023-02-26T19:24:38.609" v="4647" actId="21"/>
          <ac:picMkLst>
            <pc:docMk/>
            <pc:sldMk cId="1361248824" sldId="329"/>
            <ac:picMk id="5" creationId="{E14B04BA-D568-9462-7517-9C5EDC57ECCA}"/>
          </ac:picMkLst>
        </pc:picChg>
        <pc:picChg chg="add mod ord">
          <ac:chgData name="Vishan Jayasinghearachchi" userId="e0f191b0-af06-4f5a-b353-a7a1de994339" providerId="ADAL" clId="{965E8F5B-C373-457B-BC29-E61CC3045E12}" dt="2023-02-26T19:25:01.680" v="4658" actId="1076"/>
          <ac:picMkLst>
            <pc:docMk/>
            <pc:sldMk cId="1361248824" sldId="329"/>
            <ac:picMk id="6" creationId="{121A5137-20A8-A51F-87B2-AB12E9EB4572}"/>
          </ac:picMkLst>
        </pc:picChg>
      </pc:sldChg>
      <pc:sldChg chg="modSp new del mod">
        <pc:chgData name="Vishan Jayasinghearachchi" userId="e0f191b0-af06-4f5a-b353-a7a1de994339" providerId="ADAL" clId="{965E8F5B-C373-457B-BC29-E61CC3045E12}" dt="2023-02-26T19:04:42.231" v="4515" actId="47"/>
        <pc:sldMkLst>
          <pc:docMk/>
          <pc:sldMk cId="3271759300" sldId="329"/>
        </pc:sldMkLst>
        <pc:spChg chg="mod">
          <ac:chgData name="Vishan Jayasinghearachchi" userId="e0f191b0-af06-4f5a-b353-a7a1de994339" providerId="ADAL" clId="{965E8F5B-C373-457B-BC29-E61CC3045E12}" dt="2023-02-26T19:03:56.613" v="4482" actId="20577"/>
          <ac:spMkLst>
            <pc:docMk/>
            <pc:sldMk cId="3271759300" sldId="329"/>
            <ac:spMk id="2" creationId="{764DF2CD-DA00-6018-04EF-A21D33B90198}"/>
          </ac:spMkLst>
        </pc:spChg>
        <pc:spChg chg="mod">
          <ac:chgData name="Vishan Jayasinghearachchi" userId="e0f191b0-af06-4f5a-b353-a7a1de994339" providerId="ADAL" clId="{965E8F5B-C373-457B-BC29-E61CC3045E12}" dt="2023-02-26T18:40:00.671" v="4311" actId="20577"/>
          <ac:spMkLst>
            <pc:docMk/>
            <pc:sldMk cId="3271759300" sldId="329"/>
            <ac:spMk id="3" creationId="{68F36386-E6EC-D8B2-17FB-7BA0597ECCB4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1:05:10.294" v="7128" actId="6549"/>
        <pc:sldMkLst>
          <pc:docMk/>
          <pc:sldMk cId="3753512116" sldId="330"/>
        </pc:sldMkLst>
        <pc:spChg chg="mod">
          <ac:chgData name="Vishan Jayasinghearachchi" userId="e0f191b0-af06-4f5a-b353-a7a1de994339" providerId="ADAL" clId="{965E8F5B-C373-457B-BC29-E61CC3045E12}" dt="2023-02-26T19:35:53.495" v="4890" actId="20577"/>
          <ac:spMkLst>
            <pc:docMk/>
            <pc:sldMk cId="3753512116" sldId="330"/>
            <ac:spMk id="2" creationId="{C3BC3227-0D90-9D19-F836-711186A81915}"/>
          </ac:spMkLst>
        </pc:spChg>
        <pc:spChg chg="mod">
          <ac:chgData name="Vishan Jayasinghearachchi" userId="e0f191b0-af06-4f5a-b353-a7a1de994339" providerId="ADAL" clId="{965E8F5B-C373-457B-BC29-E61CC3045E12}" dt="2023-02-26T21:05:10.294" v="7128" actId="6549"/>
          <ac:spMkLst>
            <pc:docMk/>
            <pc:sldMk cId="3753512116" sldId="330"/>
            <ac:spMk id="3" creationId="{BC30A309-EBD2-2DB1-38E3-6FACBA3B0E8C}"/>
          </ac:spMkLst>
        </pc:spChg>
      </pc:sldChg>
      <pc:sldChg chg="addSp delSp modSp new mod">
        <pc:chgData name="Vishan Jayasinghearachchi" userId="e0f191b0-af06-4f5a-b353-a7a1de994339" providerId="ADAL" clId="{965E8F5B-C373-457B-BC29-E61CC3045E12}" dt="2023-02-26T19:57:11.054" v="5071" actId="9405"/>
        <pc:sldMkLst>
          <pc:docMk/>
          <pc:sldMk cId="2315124059" sldId="331"/>
        </pc:sldMkLst>
        <pc:spChg chg="mod">
          <ac:chgData name="Vishan Jayasinghearachchi" userId="e0f191b0-af06-4f5a-b353-a7a1de994339" providerId="ADAL" clId="{965E8F5B-C373-457B-BC29-E61CC3045E12}" dt="2023-02-26T19:51:27.540" v="5001" actId="20577"/>
          <ac:spMkLst>
            <pc:docMk/>
            <pc:sldMk cId="2315124059" sldId="331"/>
            <ac:spMk id="2" creationId="{CDB67111-0389-E405-501D-D39A5BD50211}"/>
          </ac:spMkLst>
        </pc:spChg>
        <pc:spChg chg="del">
          <ac:chgData name="Vishan Jayasinghearachchi" userId="e0f191b0-af06-4f5a-b353-a7a1de994339" providerId="ADAL" clId="{965E8F5B-C373-457B-BC29-E61CC3045E12}" dt="2023-02-26T19:53:36.760" v="5002" actId="931"/>
          <ac:spMkLst>
            <pc:docMk/>
            <pc:sldMk cId="2315124059" sldId="331"/>
            <ac:spMk id="3" creationId="{F1453886-29C4-7B7E-3652-EEEA055227FD}"/>
          </ac:spMkLst>
        </pc:spChg>
        <pc:spChg chg="add mod">
          <ac:chgData name="Vishan Jayasinghearachchi" userId="e0f191b0-af06-4f5a-b353-a7a1de994339" providerId="ADAL" clId="{965E8F5B-C373-457B-BC29-E61CC3045E12}" dt="2023-02-26T19:56:57.010" v="5070" actId="1076"/>
          <ac:spMkLst>
            <pc:docMk/>
            <pc:sldMk cId="2315124059" sldId="331"/>
            <ac:spMk id="6" creationId="{B7427E75-F8D7-8734-A611-6D750189B733}"/>
          </ac:spMkLst>
        </pc:spChg>
        <pc:picChg chg="add mod">
          <ac:chgData name="Vishan Jayasinghearachchi" userId="e0f191b0-af06-4f5a-b353-a7a1de994339" providerId="ADAL" clId="{965E8F5B-C373-457B-BC29-E61CC3045E12}" dt="2023-02-26T19:56:51.679" v="5069" actId="14100"/>
          <ac:picMkLst>
            <pc:docMk/>
            <pc:sldMk cId="2315124059" sldId="331"/>
            <ac:picMk id="5" creationId="{AB9D83FC-2558-7A6F-FC11-87A5C169E2B9}"/>
          </ac:picMkLst>
        </pc:picChg>
        <pc:inkChg chg="add del">
          <ac:chgData name="Vishan Jayasinghearachchi" userId="e0f191b0-af06-4f5a-b353-a7a1de994339" providerId="ADAL" clId="{965E8F5B-C373-457B-BC29-E61CC3045E12}" dt="2023-02-26T19:55:47.801" v="5054" actId="9405"/>
          <ac:inkMkLst>
            <pc:docMk/>
            <pc:sldMk cId="2315124059" sldId="331"/>
            <ac:inkMk id="7" creationId="{A2753AC8-A91A-4227-36B1-FD2CBF340C46}"/>
          </ac:inkMkLst>
        </pc:inkChg>
        <pc:inkChg chg="add del mod">
          <ac:chgData name="Vishan Jayasinghearachchi" userId="e0f191b0-af06-4f5a-b353-a7a1de994339" providerId="ADAL" clId="{965E8F5B-C373-457B-BC29-E61CC3045E12}" dt="2023-02-26T19:56:48.546" v="5068" actId="478"/>
          <ac:inkMkLst>
            <pc:docMk/>
            <pc:sldMk cId="2315124059" sldId="331"/>
            <ac:inkMk id="8" creationId="{7D6CB450-7B1B-AE15-AAA9-1AB90890B8DE}"/>
          </ac:inkMkLst>
        </pc:inkChg>
        <pc:inkChg chg="add del">
          <ac:chgData name="Vishan Jayasinghearachchi" userId="e0f191b0-af06-4f5a-b353-a7a1de994339" providerId="ADAL" clId="{965E8F5B-C373-457B-BC29-E61CC3045E12}" dt="2023-02-26T19:56:10.717" v="5060" actId="9405"/>
          <ac:inkMkLst>
            <pc:docMk/>
            <pc:sldMk cId="2315124059" sldId="331"/>
            <ac:inkMk id="9" creationId="{64456CDC-4AB8-166F-434F-371BC078445D}"/>
          </ac:inkMkLst>
        </pc:inkChg>
        <pc:inkChg chg="add del">
          <ac:chgData name="Vishan Jayasinghearachchi" userId="e0f191b0-af06-4f5a-b353-a7a1de994339" providerId="ADAL" clId="{965E8F5B-C373-457B-BC29-E61CC3045E12}" dt="2023-02-26T19:56:10.125" v="5059" actId="9405"/>
          <ac:inkMkLst>
            <pc:docMk/>
            <pc:sldMk cId="2315124059" sldId="331"/>
            <ac:inkMk id="10" creationId="{E405036D-FC91-94B8-2ED0-34E9A85E9B15}"/>
          </ac:inkMkLst>
        </pc:inkChg>
        <pc:inkChg chg="add">
          <ac:chgData name="Vishan Jayasinghearachchi" userId="e0f191b0-af06-4f5a-b353-a7a1de994339" providerId="ADAL" clId="{965E8F5B-C373-457B-BC29-E61CC3045E12}" dt="2023-02-26T19:56:14.036" v="5061" actId="9405"/>
          <ac:inkMkLst>
            <pc:docMk/>
            <pc:sldMk cId="2315124059" sldId="331"/>
            <ac:inkMk id="11" creationId="{7D3DA6FD-EE41-9115-7170-41FB0DF4892F}"/>
          </ac:inkMkLst>
        </pc:inkChg>
        <pc:inkChg chg="add del">
          <ac:chgData name="Vishan Jayasinghearachchi" userId="e0f191b0-af06-4f5a-b353-a7a1de994339" providerId="ADAL" clId="{965E8F5B-C373-457B-BC29-E61CC3045E12}" dt="2023-02-26T19:56:15.940" v="5063" actId="9405"/>
          <ac:inkMkLst>
            <pc:docMk/>
            <pc:sldMk cId="2315124059" sldId="331"/>
            <ac:inkMk id="12" creationId="{9D598F81-09BA-394C-0107-5481841BF2A5}"/>
          </ac:inkMkLst>
        </pc:inkChg>
        <pc:inkChg chg="add">
          <ac:chgData name="Vishan Jayasinghearachchi" userId="e0f191b0-af06-4f5a-b353-a7a1de994339" providerId="ADAL" clId="{965E8F5B-C373-457B-BC29-E61CC3045E12}" dt="2023-02-26T19:57:11.054" v="5071" actId="9405"/>
          <ac:inkMkLst>
            <pc:docMk/>
            <pc:sldMk cId="2315124059" sldId="331"/>
            <ac:inkMk id="13" creationId="{A7F4FF6C-DDD4-D3D8-34FD-7672647FAC26}"/>
          </ac:inkMkLst>
        </pc:inkChg>
      </pc:sldChg>
      <pc:sldChg chg="addSp delSp modSp new mod">
        <pc:chgData name="Vishan Jayasinghearachchi" userId="e0f191b0-af06-4f5a-b353-a7a1de994339" providerId="ADAL" clId="{965E8F5B-C373-457B-BC29-E61CC3045E12}" dt="2023-02-26T19:59:31.483" v="5112" actId="1076"/>
        <pc:sldMkLst>
          <pc:docMk/>
          <pc:sldMk cId="1517390333" sldId="332"/>
        </pc:sldMkLst>
        <pc:spChg chg="mod">
          <ac:chgData name="Vishan Jayasinghearachchi" userId="e0f191b0-af06-4f5a-b353-a7a1de994339" providerId="ADAL" clId="{965E8F5B-C373-457B-BC29-E61CC3045E12}" dt="2023-02-26T19:57:35.615" v="5087" actId="20577"/>
          <ac:spMkLst>
            <pc:docMk/>
            <pc:sldMk cId="1517390333" sldId="332"/>
            <ac:spMk id="2" creationId="{BFCDEDE8-E162-149D-B0AA-1DF1ECC7FA46}"/>
          </ac:spMkLst>
        </pc:spChg>
        <pc:spChg chg="del">
          <ac:chgData name="Vishan Jayasinghearachchi" userId="e0f191b0-af06-4f5a-b353-a7a1de994339" providerId="ADAL" clId="{965E8F5B-C373-457B-BC29-E61CC3045E12}" dt="2023-02-26T19:58:44.384" v="5088" actId="931"/>
          <ac:spMkLst>
            <pc:docMk/>
            <pc:sldMk cId="1517390333" sldId="332"/>
            <ac:spMk id="3" creationId="{A177F5CE-8570-DD00-5678-2F850407ECD6}"/>
          </ac:spMkLst>
        </pc:spChg>
        <pc:spChg chg="add mod">
          <ac:chgData name="Vishan Jayasinghearachchi" userId="e0f191b0-af06-4f5a-b353-a7a1de994339" providerId="ADAL" clId="{965E8F5B-C373-457B-BC29-E61CC3045E12}" dt="2023-02-26T19:59:31.483" v="5112" actId="1076"/>
          <ac:spMkLst>
            <pc:docMk/>
            <pc:sldMk cId="1517390333" sldId="332"/>
            <ac:spMk id="6" creationId="{6B044DDF-4A6C-1D22-1050-59784AA4F7AA}"/>
          </ac:spMkLst>
        </pc:spChg>
        <pc:picChg chg="add mod">
          <ac:chgData name="Vishan Jayasinghearachchi" userId="e0f191b0-af06-4f5a-b353-a7a1de994339" providerId="ADAL" clId="{965E8F5B-C373-457B-BC29-E61CC3045E12}" dt="2023-02-26T19:59:02.656" v="5092" actId="1076"/>
          <ac:picMkLst>
            <pc:docMk/>
            <pc:sldMk cId="1517390333" sldId="332"/>
            <ac:picMk id="5" creationId="{67425116-F675-9FD2-0909-10CD13F46B88}"/>
          </ac:picMkLst>
        </pc:picChg>
      </pc:sldChg>
      <pc:sldChg chg="modSp new mod ord">
        <pc:chgData name="Vishan Jayasinghearachchi" userId="e0f191b0-af06-4f5a-b353-a7a1de994339" providerId="ADAL" clId="{965E8F5B-C373-457B-BC29-E61CC3045E12}" dt="2023-02-26T20:10:45.791" v="5538" actId="113"/>
        <pc:sldMkLst>
          <pc:docMk/>
          <pc:sldMk cId="222349471" sldId="333"/>
        </pc:sldMkLst>
        <pc:spChg chg="mod">
          <ac:chgData name="Vishan Jayasinghearachchi" userId="e0f191b0-af06-4f5a-b353-a7a1de994339" providerId="ADAL" clId="{965E8F5B-C373-457B-BC29-E61CC3045E12}" dt="2023-02-26T20:00:22.397" v="5115"/>
          <ac:spMkLst>
            <pc:docMk/>
            <pc:sldMk cId="222349471" sldId="333"/>
            <ac:spMk id="2" creationId="{2419BFCA-16AF-BACF-2471-B24D367FB323}"/>
          </ac:spMkLst>
        </pc:spChg>
        <pc:spChg chg="mod">
          <ac:chgData name="Vishan Jayasinghearachchi" userId="e0f191b0-af06-4f5a-b353-a7a1de994339" providerId="ADAL" clId="{965E8F5B-C373-457B-BC29-E61CC3045E12}" dt="2023-02-26T20:10:45.791" v="5538" actId="113"/>
          <ac:spMkLst>
            <pc:docMk/>
            <pc:sldMk cId="222349471" sldId="333"/>
            <ac:spMk id="3" creationId="{EC851FED-7DEC-B6D3-930C-7ABF06546027}"/>
          </ac:spMkLst>
        </pc:spChg>
      </pc:sldChg>
      <pc:sldChg chg="modSp new mod ord">
        <pc:chgData name="Vishan Jayasinghearachchi" userId="e0f191b0-af06-4f5a-b353-a7a1de994339" providerId="ADAL" clId="{965E8F5B-C373-457B-BC29-E61CC3045E12}" dt="2023-02-26T20:32:15.027" v="5924" actId="20577"/>
        <pc:sldMkLst>
          <pc:docMk/>
          <pc:sldMk cId="308437520" sldId="334"/>
        </pc:sldMkLst>
        <pc:spChg chg="mod">
          <ac:chgData name="Vishan Jayasinghearachchi" userId="e0f191b0-af06-4f5a-b353-a7a1de994339" providerId="ADAL" clId="{965E8F5B-C373-457B-BC29-E61CC3045E12}" dt="2023-02-26T20:03:03.451" v="5297"/>
          <ac:spMkLst>
            <pc:docMk/>
            <pc:sldMk cId="308437520" sldId="334"/>
            <ac:spMk id="2" creationId="{B4FFA0BC-3B69-533C-07B0-0AC39DB060FC}"/>
          </ac:spMkLst>
        </pc:spChg>
        <pc:spChg chg="mod">
          <ac:chgData name="Vishan Jayasinghearachchi" userId="e0f191b0-af06-4f5a-b353-a7a1de994339" providerId="ADAL" clId="{965E8F5B-C373-457B-BC29-E61CC3045E12}" dt="2023-02-26T20:32:15.027" v="5924" actId="20577"/>
          <ac:spMkLst>
            <pc:docMk/>
            <pc:sldMk cId="308437520" sldId="334"/>
            <ac:spMk id="3" creationId="{12404628-7AB2-1F29-5717-C7569B3D0B9D}"/>
          </ac:spMkLst>
        </pc:spChg>
      </pc:sldChg>
      <pc:sldChg chg="modSp new mod ord">
        <pc:chgData name="Vishan Jayasinghearachchi" userId="e0f191b0-af06-4f5a-b353-a7a1de994339" providerId="ADAL" clId="{965E8F5B-C373-457B-BC29-E61CC3045E12}" dt="2023-02-26T20:05:14.478" v="5346"/>
        <pc:sldMkLst>
          <pc:docMk/>
          <pc:sldMk cId="2651096295" sldId="335"/>
        </pc:sldMkLst>
        <pc:spChg chg="mod">
          <ac:chgData name="Vishan Jayasinghearachchi" userId="e0f191b0-af06-4f5a-b353-a7a1de994339" providerId="ADAL" clId="{965E8F5B-C373-457B-BC29-E61CC3045E12}" dt="2023-02-26T20:04:58.023" v="5342"/>
          <ac:spMkLst>
            <pc:docMk/>
            <pc:sldMk cId="2651096295" sldId="335"/>
            <ac:spMk id="2" creationId="{63D638FD-3D3E-2141-5D26-9A8B52B5DA5C}"/>
          </ac:spMkLst>
        </pc:spChg>
        <pc:spChg chg="mod">
          <ac:chgData name="Vishan Jayasinghearachchi" userId="e0f191b0-af06-4f5a-b353-a7a1de994339" providerId="ADAL" clId="{965E8F5B-C373-457B-BC29-E61CC3045E12}" dt="2023-02-26T20:04:52.651" v="5341" actId="20577"/>
          <ac:spMkLst>
            <pc:docMk/>
            <pc:sldMk cId="2651096295" sldId="335"/>
            <ac:spMk id="3" creationId="{F65E119D-C0ED-647A-9856-CE28ACFBB201}"/>
          </ac:spMkLst>
        </pc:spChg>
      </pc:sldChg>
      <pc:sldChg chg="addSp delSp modSp new mod modAnim">
        <pc:chgData name="Vishan Jayasinghearachchi" userId="e0f191b0-af06-4f5a-b353-a7a1de994339" providerId="ADAL" clId="{965E8F5B-C373-457B-BC29-E61CC3045E12}" dt="2023-02-26T20:23:21.830" v="5771" actId="255"/>
        <pc:sldMkLst>
          <pc:docMk/>
          <pc:sldMk cId="171658143" sldId="336"/>
        </pc:sldMkLst>
        <pc:spChg chg="mod">
          <ac:chgData name="Vishan Jayasinghearachchi" userId="e0f191b0-af06-4f5a-b353-a7a1de994339" providerId="ADAL" clId="{965E8F5B-C373-457B-BC29-E61CC3045E12}" dt="2023-02-26T20:15:23.534" v="5565"/>
          <ac:spMkLst>
            <pc:docMk/>
            <pc:sldMk cId="171658143" sldId="336"/>
            <ac:spMk id="2" creationId="{B9A9E945-7C1B-FAF8-AE61-658A53DDDFB2}"/>
          </ac:spMkLst>
        </pc:spChg>
        <pc:spChg chg="del">
          <ac:chgData name="Vishan Jayasinghearachchi" userId="e0f191b0-af06-4f5a-b353-a7a1de994339" providerId="ADAL" clId="{965E8F5B-C373-457B-BC29-E61CC3045E12}" dt="2023-02-26T20:14:42.123" v="5540" actId="931"/>
          <ac:spMkLst>
            <pc:docMk/>
            <pc:sldMk cId="171658143" sldId="336"/>
            <ac:spMk id="3" creationId="{DC9DB2A5-0259-9F37-26DC-46294F4C91DF}"/>
          </ac:spMkLst>
        </pc:spChg>
        <pc:spChg chg="add mod">
          <ac:chgData name="Vishan Jayasinghearachchi" userId="e0f191b0-af06-4f5a-b353-a7a1de994339" providerId="ADAL" clId="{965E8F5B-C373-457B-BC29-E61CC3045E12}" dt="2023-02-26T20:15:14.556" v="5564" actId="122"/>
          <ac:spMkLst>
            <pc:docMk/>
            <pc:sldMk cId="171658143" sldId="336"/>
            <ac:spMk id="6" creationId="{44E6EB12-81BB-4B0E-7515-71DC8BBAFFB6}"/>
          </ac:spMkLst>
        </pc:spChg>
        <pc:spChg chg="add mod">
          <ac:chgData name="Vishan Jayasinghearachchi" userId="e0f191b0-af06-4f5a-b353-a7a1de994339" providerId="ADAL" clId="{965E8F5B-C373-457B-BC29-E61CC3045E12}" dt="2023-02-26T20:23:21.830" v="5771" actId="255"/>
          <ac:spMkLst>
            <pc:docMk/>
            <pc:sldMk cId="171658143" sldId="336"/>
            <ac:spMk id="7" creationId="{5535471E-D5EA-9F5D-0F9C-0B430952F9D6}"/>
          </ac:spMkLst>
        </pc:spChg>
        <pc:picChg chg="add mod">
          <ac:chgData name="Vishan Jayasinghearachchi" userId="e0f191b0-af06-4f5a-b353-a7a1de994339" providerId="ADAL" clId="{965E8F5B-C373-457B-BC29-E61CC3045E12}" dt="2023-02-26T20:17:16.653" v="5613" actId="1076"/>
          <ac:picMkLst>
            <pc:docMk/>
            <pc:sldMk cId="171658143" sldId="336"/>
            <ac:picMk id="5" creationId="{E7B8FB99-C7E5-84DF-73F9-0B53046DA411}"/>
          </ac:picMkLst>
        </pc:picChg>
      </pc:sldChg>
      <pc:sldChg chg="new del">
        <pc:chgData name="Vishan Jayasinghearachchi" userId="e0f191b0-af06-4f5a-b353-a7a1de994339" providerId="ADAL" clId="{965E8F5B-C373-457B-BC29-E61CC3045E12}" dt="2023-02-26T20:09:58.612" v="5534" actId="47"/>
        <pc:sldMkLst>
          <pc:docMk/>
          <pc:sldMk cId="1671029985" sldId="336"/>
        </pc:sldMkLst>
      </pc:sldChg>
      <pc:sldChg chg="modSp add mod ord">
        <pc:chgData name="Vishan Jayasinghearachchi" userId="e0f191b0-af06-4f5a-b353-a7a1de994339" providerId="ADAL" clId="{965E8F5B-C373-457B-BC29-E61CC3045E12}" dt="2023-02-26T20:23:01.004" v="5765" actId="20577"/>
        <pc:sldMkLst>
          <pc:docMk/>
          <pc:sldMk cId="1941166950" sldId="337"/>
        </pc:sldMkLst>
        <pc:spChg chg="mod">
          <ac:chgData name="Vishan Jayasinghearachchi" userId="e0f191b0-af06-4f5a-b353-a7a1de994339" providerId="ADAL" clId="{965E8F5B-C373-457B-BC29-E61CC3045E12}" dt="2023-02-26T20:23:01.004" v="5765" actId="20577"/>
          <ac:spMkLst>
            <pc:docMk/>
            <pc:sldMk cId="1941166950" sldId="337"/>
            <ac:spMk id="3" creationId="{12404628-7AB2-1F29-5717-C7569B3D0B9D}"/>
          </ac:spMkLst>
        </pc:spChg>
      </pc:sldChg>
      <pc:sldChg chg="modSp new mod modAnim">
        <pc:chgData name="Vishan Jayasinghearachchi" userId="e0f191b0-af06-4f5a-b353-a7a1de994339" providerId="ADAL" clId="{965E8F5B-C373-457B-BC29-E61CC3045E12}" dt="2023-02-26T21:19:48.158" v="7262"/>
        <pc:sldMkLst>
          <pc:docMk/>
          <pc:sldMk cId="2067348151" sldId="338"/>
        </pc:sldMkLst>
        <pc:spChg chg="mod">
          <ac:chgData name="Vishan Jayasinghearachchi" userId="e0f191b0-af06-4f5a-b353-a7a1de994339" providerId="ADAL" clId="{965E8F5B-C373-457B-BC29-E61CC3045E12}" dt="2023-02-26T20:18:05.214" v="5615"/>
          <ac:spMkLst>
            <pc:docMk/>
            <pc:sldMk cId="2067348151" sldId="338"/>
            <ac:spMk id="2" creationId="{91A21BBC-591B-5B45-9AF3-BC9B1B51796D}"/>
          </ac:spMkLst>
        </pc:spChg>
        <pc:spChg chg="mod">
          <ac:chgData name="Vishan Jayasinghearachchi" userId="e0f191b0-af06-4f5a-b353-a7a1de994339" providerId="ADAL" clId="{965E8F5B-C373-457B-BC29-E61CC3045E12}" dt="2023-02-26T20:29:08.533" v="5852" actId="113"/>
          <ac:spMkLst>
            <pc:docMk/>
            <pc:sldMk cId="2067348151" sldId="338"/>
            <ac:spMk id="3" creationId="{1808E9CD-DAE8-E894-A449-85DA38DFF9DD}"/>
          </ac:spMkLst>
        </pc:spChg>
      </pc:sldChg>
      <pc:sldChg chg="modSp add mod ord modAnim">
        <pc:chgData name="Vishan Jayasinghearachchi" userId="e0f191b0-af06-4f5a-b353-a7a1de994339" providerId="ADAL" clId="{965E8F5B-C373-457B-BC29-E61CC3045E12}" dt="2023-02-26T21:20:09.981" v="7264"/>
        <pc:sldMkLst>
          <pc:docMk/>
          <pc:sldMk cId="352586285" sldId="339"/>
        </pc:sldMkLst>
        <pc:spChg chg="mod">
          <ac:chgData name="Vishan Jayasinghearachchi" userId="e0f191b0-af06-4f5a-b353-a7a1de994339" providerId="ADAL" clId="{965E8F5B-C373-457B-BC29-E61CC3045E12}" dt="2023-02-26T20:34:03.428" v="6015" actId="20577"/>
          <ac:spMkLst>
            <pc:docMk/>
            <pc:sldMk cId="352586285" sldId="339"/>
            <ac:spMk id="3" creationId="{12404628-7AB2-1F29-5717-C7569B3D0B9D}"/>
          </ac:spMkLst>
        </pc:spChg>
      </pc:sldChg>
      <pc:sldChg chg="new del">
        <pc:chgData name="Vishan Jayasinghearachchi" userId="e0f191b0-af06-4f5a-b353-a7a1de994339" providerId="ADAL" clId="{965E8F5B-C373-457B-BC29-E61CC3045E12}" dt="2023-02-26T20:31:33.311" v="5867" actId="47"/>
        <pc:sldMkLst>
          <pc:docMk/>
          <pc:sldMk cId="1944019286" sldId="339"/>
        </pc:sldMkLst>
      </pc:sldChg>
      <pc:sldChg chg="addSp delSp modSp new mod">
        <pc:chgData name="Vishan Jayasinghearachchi" userId="e0f191b0-af06-4f5a-b353-a7a1de994339" providerId="ADAL" clId="{965E8F5B-C373-457B-BC29-E61CC3045E12}" dt="2023-02-26T20:36:40.991" v="6123"/>
        <pc:sldMkLst>
          <pc:docMk/>
          <pc:sldMk cId="1130595137" sldId="340"/>
        </pc:sldMkLst>
        <pc:spChg chg="mod">
          <ac:chgData name="Vishan Jayasinghearachchi" userId="e0f191b0-af06-4f5a-b353-a7a1de994339" providerId="ADAL" clId="{965E8F5B-C373-457B-BC29-E61CC3045E12}" dt="2023-02-26T20:36:40.991" v="6123"/>
          <ac:spMkLst>
            <pc:docMk/>
            <pc:sldMk cId="1130595137" sldId="340"/>
            <ac:spMk id="2" creationId="{0F2B402C-6E4F-16EA-7C49-E8FBAFA28600}"/>
          </ac:spMkLst>
        </pc:spChg>
        <pc:spChg chg="del">
          <ac:chgData name="Vishan Jayasinghearachchi" userId="e0f191b0-af06-4f5a-b353-a7a1de994339" providerId="ADAL" clId="{965E8F5B-C373-457B-BC29-E61CC3045E12}" dt="2023-02-26T20:34:36.724" v="6017" actId="931"/>
          <ac:spMkLst>
            <pc:docMk/>
            <pc:sldMk cId="1130595137" sldId="340"/>
            <ac:spMk id="3" creationId="{C0AB17CD-35EC-E25D-0E75-81425E6C2CB5}"/>
          </ac:spMkLst>
        </pc:spChg>
        <pc:spChg chg="add mod">
          <ac:chgData name="Vishan Jayasinghearachchi" userId="e0f191b0-af06-4f5a-b353-a7a1de994339" providerId="ADAL" clId="{965E8F5B-C373-457B-BC29-E61CC3045E12}" dt="2023-02-26T20:35:06.223" v="6036" actId="1076"/>
          <ac:spMkLst>
            <pc:docMk/>
            <pc:sldMk cId="1130595137" sldId="340"/>
            <ac:spMk id="6" creationId="{60F9C9A2-9435-E342-C9E0-BE6F5C229E13}"/>
          </ac:spMkLst>
        </pc:spChg>
        <pc:picChg chg="add mod">
          <ac:chgData name="Vishan Jayasinghearachchi" userId="e0f191b0-af06-4f5a-b353-a7a1de994339" providerId="ADAL" clId="{965E8F5B-C373-457B-BC29-E61CC3045E12}" dt="2023-02-26T20:34:38.427" v="6019" actId="962"/>
          <ac:picMkLst>
            <pc:docMk/>
            <pc:sldMk cId="1130595137" sldId="340"/>
            <ac:picMk id="5" creationId="{B2C41FCD-C76D-DF42-3076-E8F7C6560393}"/>
          </ac:picMkLst>
        </pc:picChg>
      </pc:sldChg>
      <pc:sldChg chg="modSp new mod modAnim">
        <pc:chgData name="Vishan Jayasinghearachchi" userId="e0f191b0-af06-4f5a-b353-a7a1de994339" providerId="ADAL" clId="{965E8F5B-C373-457B-BC29-E61CC3045E12}" dt="2023-02-26T21:20:43.795" v="7271"/>
        <pc:sldMkLst>
          <pc:docMk/>
          <pc:sldMk cId="2176269006" sldId="341"/>
        </pc:sldMkLst>
        <pc:spChg chg="mod">
          <ac:chgData name="Vishan Jayasinghearachchi" userId="e0f191b0-af06-4f5a-b353-a7a1de994339" providerId="ADAL" clId="{965E8F5B-C373-457B-BC29-E61CC3045E12}" dt="2023-02-26T20:52:12.950" v="6558" actId="20577"/>
          <ac:spMkLst>
            <pc:docMk/>
            <pc:sldMk cId="2176269006" sldId="341"/>
            <ac:spMk id="2" creationId="{4CAA72DD-8676-1A43-94DC-9C7C7F4A1CF7}"/>
          </ac:spMkLst>
        </pc:spChg>
        <pc:spChg chg="mod">
          <ac:chgData name="Vishan Jayasinghearachchi" userId="e0f191b0-af06-4f5a-b353-a7a1de994339" providerId="ADAL" clId="{965E8F5B-C373-457B-BC29-E61CC3045E12}" dt="2023-02-26T21:16:31.874" v="7248" actId="27636"/>
          <ac:spMkLst>
            <pc:docMk/>
            <pc:sldMk cId="2176269006" sldId="341"/>
            <ac:spMk id="3" creationId="{A9213910-15F4-821F-6E1D-CF08708F179A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1:00:57.089" v="6966" actId="20577"/>
        <pc:sldMkLst>
          <pc:docMk/>
          <pc:sldMk cId="2180233428" sldId="342"/>
        </pc:sldMkLst>
        <pc:spChg chg="mod">
          <ac:chgData name="Vishan Jayasinghearachchi" userId="e0f191b0-af06-4f5a-b353-a7a1de994339" providerId="ADAL" clId="{965E8F5B-C373-457B-BC29-E61CC3045E12}" dt="2023-02-26T20:59:14.710" v="6791" actId="20577"/>
          <ac:spMkLst>
            <pc:docMk/>
            <pc:sldMk cId="2180233428" sldId="342"/>
            <ac:spMk id="2" creationId="{216777C9-0E04-3E3D-6D29-232D9A02444C}"/>
          </ac:spMkLst>
        </pc:spChg>
        <pc:spChg chg="mod">
          <ac:chgData name="Vishan Jayasinghearachchi" userId="e0f191b0-af06-4f5a-b353-a7a1de994339" providerId="ADAL" clId="{965E8F5B-C373-457B-BC29-E61CC3045E12}" dt="2023-02-26T21:00:57.089" v="6966" actId="20577"/>
          <ac:spMkLst>
            <pc:docMk/>
            <pc:sldMk cId="2180233428" sldId="342"/>
            <ac:spMk id="3" creationId="{10287D7F-C131-5045-EDD6-42776466DD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e.g.:</a:t>
            </a:r>
            <a:br>
              <a:rPr lang="en-US" dirty="0"/>
            </a:br>
            <a:r>
              <a:rPr lang="en-US" dirty="0"/>
              <a:t>Authentication: SLIIT ID issued to you by SLIIT. Proves you are who you claim to be.</a:t>
            </a:r>
          </a:p>
          <a:p>
            <a:r>
              <a:rPr lang="en-US" dirty="0"/>
              <a:t>Authorization: What rights/ permissions have been granted to you with the 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9" y="2092947"/>
            <a:ext cx="11500561" cy="45413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Authent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stcase.com/4-most-used-rest-api-authentication-metho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-victoria.com/introduction-to-rest-api-authentication-method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o-victoria.com/introduction-to-rest-api-authentication-method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-victoria.com/introduction-to-rest-api-authentication-method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igitalocean.com/community/tutorials/an-introduction-to-oauth-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utk.medium.com/diagrams-of-all-the-openid-connect-flows-6968e399066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bvxxslDT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tutorials/spring-boot-oauth2/" TargetMode="External"/><Relationship Id="rId2" Type="http://schemas.openxmlformats.org/officeDocument/2006/relationships/hyperlink" Target="https://www.digitalocean.com/community/tutorials/an-introduction-to-oauth-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0.com/docs/get-started/authentication-and-authorization-flow/authorization-code-flow" TargetMode="External"/><Relationship Id="rId3" Type="http://schemas.openxmlformats.org/officeDocument/2006/relationships/hyperlink" Target="https://blog.restcase.com/4-most-used-rest-api-authentication-methods/" TargetMode="External"/><Relationship Id="rId7" Type="http://schemas.openxmlformats.org/officeDocument/2006/relationships/hyperlink" Target="https://jwt.io/introduction" TargetMode="External"/><Relationship Id="rId2" Type="http://schemas.openxmlformats.org/officeDocument/2006/relationships/hyperlink" Target="https://nordicapis.com/3-common-methods-api-authentication-explain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agger.io/docs/specification/authentication/api-keys/" TargetMode="External"/><Relationship Id="rId5" Type="http://schemas.openxmlformats.org/officeDocument/2006/relationships/hyperlink" Target="https://developer.mozilla.org/en-US/docs/Web/HTTP/Authentication" TargetMode="External"/><Relationship Id="rId4" Type="http://schemas.openxmlformats.org/officeDocument/2006/relationships/hyperlink" Target="https://robertheaton.com/2014/03/27/how-does-https-actually-work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n.j@sliit.l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mailto:nelum.a@sliit.l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BUNrFtuf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stcase.com/4-most-used-rest-api-authentication-metho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h0.com/docs/get-started/identity-fundamentals/authentication-and-authoriza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REST APIs - Authentication and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Programming Applications And Frameworks (It3030)</a:t>
            </a:r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772-72FA-0C2F-103B-668278DA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C364-DB72-5A93-5536-BC4C2D9E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basic form of authentication in APIs.</a:t>
            </a:r>
          </a:p>
          <a:p>
            <a:pPr algn="just"/>
            <a:r>
              <a:rPr lang="en-US" dirty="0"/>
              <a:t>The client sends the username and the password of the user encoded in Base64 encoding technique to the server.</a:t>
            </a:r>
          </a:p>
          <a:p>
            <a:pPr algn="just"/>
            <a:r>
              <a:rPr lang="en-US" dirty="0"/>
              <a:t>The credentials are sent in the HTTP header with every request.</a:t>
            </a:r>
          </a:p>
          <a:p>
            <a:pPr lvl="1" algn="just"/>
            <a:r>
              <a:rPr lang="en-US" i="1" dirty="0"/>
              <a:t>Authorization: Basic &lt;</a:t>
            </a:r>
            <a:r>
              <a:rPr lang="en-US" i="1" dirty="0" err="1"/>
              <a:t>username:password</a:t>
            </a:r>
            <a:r>
              <a:rPr lang="en-US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772-72FA-0C2F-103B-668278DA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C364-DB72-5A93-5536-BC4C2D9E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Very simple to use as it does not require cookies, session identifiers, login pages.</a:t>
            </a:r>
          </a:p>
          <a:p>
            <a:pPr algn="just"/>
            <a:r>
              <a:rPr lang="en-US" dirty="0"/>
              <a:t>Lightweight.</a:t>
            </a:r>
          </a:p>
          <a:p>
            <a:pPr lvl="1" algn="just"/>
            <a:r>
              <a:rPr lang="en-US" dirty="0"/>
              <a:t>Good for use-cases like IoT.</a:t>
            </a:r>
          </a:p>
          <a:p>
            <a:pPr algn="just"/>
            <a:r>
              <a:rPr lang="en-US" dirty="0"/>
              <a:t>Rarely recommended due to its inherent security vulnerabilities.</a:t>
            </a:r>
          </a:p>
          <a:p>
            <a:pPr lvl="1" algn="just"/>
            <a:r>
              <a:rPr lang="en-US" dirty="0"/>
              <a:t>For better security use with HTTPS over SSL/ TLS.</a:t>
            </a:r>
          </a:p>
        </p:txBody>
      </p:sp>
    </p:spTree>
    <p:extLst>
      <p:ext uri="{BB962C8B-B14F-4D97-AF65-F5344CB8AC3E}">
        <p14:creationId xmlns:p14="http://schemas.microsoft.com/office/powerpoint/2010/main" val="222317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7F0F-174E-76FF-E446-FB5ECE65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298F29-14C2-2FF4-141A-DD51A285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7" y="2371741"/>
            <a:ext cx="6791325" cy="3876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8EBC4-99D7-0F4B-12C0-2B6BC613807D}"/>
              </a:ext>
            </a:extLst>
          </p:cNvPr>
          <p:cNvSpPr txBox="1"/>
          <p:nvPr/>
        </p:nvSpPr>
        <p:spPr>
          <a:xfrm>
            <a:off x="3791522" y="6301581"/>
            <a:ext cx="4608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https://developer.mozilla.org/en-US/docs/Web/HTTP/Authentication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69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046-E24B-43FA-AB59-63216C65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A2EA-A209-C62A-4B1E-18C21FCA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unique generated key value </a:t>
            </a:r>
            <a:r>
              <a:rPr lang="en-US" dirty="0"/>
              <a:t>is assigned for each first-time user.</a:t>
            </a:r>
          </a:p>
          <a:p>
            <a:pPr algn="just"/>
            <a:r>
              <a:rPr lang="en-US" dirty="0"/>
              <a:t>Thereafter, the user sends all requests with the key as  </a:t>
            </a:r>
          </a:p>
          <a:p>
            <a:pPr lvl="1" algn="just"/>
            <a:r>
              <a:rPr lang="en-US" dirty="0"/>
              <a:t>a query parameter or</a:t>
            </a:r>
          </a:p>
          <a:p>
            <a:pPr lvl="1" algn="just"/>
            <a:r>
              <a:rPr lang="en-US" dirty="0"/>
              <a:t>in the HTTP header (the standard way)</a:t>
            </a:r>
          </a:p>
          <a:p>
            <a:pPr algn="just"/>
            <a:r>
              <a:rPr lang="en-US" dirty="0"/>
              <a:t>Simple, fast and convenient.</a:t>
            </a:r>
          </a:p>
        </p:txBody>
      </p:sp>
    </p:spTree>
    <p:extLst>
      <p:ext uri="{BB962C8B-B14F-4D97-AF65-F5344CB8AC3E}">
        <p14:creationId xmlns:p14="http://schemas.microsoft.com/office/powerpoint/2010/main" val="10272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A94F-4D33-14D8-06E0-95DAC1E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3469-1498-8B0E-55CD-27BAC28C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method of authentication, not authorization.</a:t>
            </a:r>
          </a:p>
          <a:p>
            <a:pPr algn="just"/>
            <a:r>
              <a:rPr lang="en-US" dirty="0"/>
              <a:t>No expiration.</a:t>
            </a:r>
          </a:p>
          <a:p>
            <a:pPr lvl="1" algn="just"/>
            <a:r>
              <a:rPr lang="en-US" dirty="0"/>
              <a:t>Once the key is stolen, it may be used indefinitely unless revoked.</a:t>
            </a:r>
          </a:p>
          <a:p>
            <a:pPr algn="just"/>
            <a:r>
              <a:rPr lang="en-US" dirty="0"/>
              <a:t>As with Basic HTTP authentication, not recommended to be used as is.</a:t>
            </a:r>
          </a:p>
          <a:p>
            <a:pPr lvl="1" algn="just"/>
            <a:r>
              <a:rPr lang="en-US" dirty="0"/>
              <a:t>For better security use with HTTPS over SSL/ TLS.</a:t>
            </a:r>
          </a:p>
        </p:txBody>
      </p:sp>
    </p:spTree>
    <p:extLst>
      <p:ext uri="{BB962C8B-B14F-4D97-AF65-F5344CB8AC3E}">
        <p14:creationId xmlns:p14="http://schemas.microsoft.com/office/powerpoint/2010/main" val="136042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A94F-4D33-14D8-06E0-95DAC1E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923FEF2-ABEE-902F-CBAF-14ABE673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10" y="2071543"/>
            <a:ext cx="8129579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D37C1-EBF9-5981-906C-2328136132CB}"/>
              </a:ext>
            </a:extLst>
          </p:cNvPr>
          <p:cNvSpPr txBox="1"/>
          <p:nvPr/>
        </p:nvSpPr>
        <p:spPr>
          <a:xfrm>
            <a:off x="3704960" y="6181052"/>
            <a:ext cx="4782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https://blog.restcase.com/4-most-used-rest-api-authentication-methods/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38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4738-DE56-1927-D79E-505502D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DDB6-B6C6-C9F9-1F91-4143B5DA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compact and a self-contained means to securely exchange information between parties as a JSON object.</a:t>
            </a:r>
          </a:p>
          <a:p>
            <a:pPr algn="just"/>
            <a:r>
              <a:rPr lang="en-US" dirty="0"/>
              <a:t>Digitally signed, therefore can be verified and trusted.</a:t>
            </a:r>
          </a:p>
          <a:p>
            <a:pPr lvl="1" algn="just"/>
            <a:r>
              <a:rPr lang="en-US"/>
              <a:t>Using secrets</a:t>
            </a:r>
            <a:endParaRPr lang="en-US" dirty="0"/>
          </a:p>
          <a:p>
            <a:pPr lvl="1" algn="just"/>
            <a:r>
              <a:rPr lang="en-US" dirty="0"/>
              <a:t>Using public/ private key pairs</a:t>
            </a:r>
          </a:p>
          <a:p>
            <a:pPr algn="just"/>
            <a:r>
              <a:rPr lang="en-US" dirty="0"/>
              <a:t>Used for user </a:t>
            </a:r>
            <a:r>
              <a:rPr lang="en-US" b="1" dirty="0"/>
              <a:t>authorization</a:t>
            </a:r>
            <a:r>
              <a:rPr lang="en-US" dirty="0"/>
              <a:t> after authentication.</a:t>
            </a:r>
          </a:p>
          <a:p>
            <a:pPr algn="just"/>
            <a:r>
              <a:rPr lang="en-US" dirty="0"/>
              <a:t>Very popular!</a:t>
            </a:r>
          </a:p>
        </p:txBody>
      </p:sp>
    </p:spTree>
    <p:extLst>
      <p:ext uri="{BB962C8B-B14F-4D97-AF65-F5344CB8AC3E}">
        <p14:creationId xmlns:p14="http://schemas.microsoft.com/office/powerpoint/2010/main" val="307278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4738-DE56-1927-D79E-505502D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776A6D-7BD6-6BA3-80D9-BEAD140B6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92" y="1832550"/>
            <a:ext cx="8100015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25039-0462-35ED-98B9-75249406B0BF}"/>
              </a:ext>
            </a:extLst>
          </p:cNvPr>
          <p:cNvSpPr txBox="1"/>
          <p:nvPr/>
        </p:nvSpPr>
        <p:spPr>
          <a:xfrm>
            <a:off x="3719387" y="6499080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https://lo-victoria.com/introduction-to-rest-api-authentication-methods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D573A-CEA3-49AE-E195-2C2F2C2B1D16}"/>
              </a:ext>
            </a:extLst>
          </p:cNvPr>
          <p:cNvSpPr txBox="1"/>
          <p:nvPr/>
        </p:nvSpPr>
        <p:spPr>
          <a:xfrm>
            <a:off x="3896033" y="4987637"/>
            <a:ext cx="359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Request HTTP Header: Authorization: Bearer &lt;token&gt;</a:t>
            </a:r>
          </a:p>
        </p:txBody>
      </p:sp>
    </p:spTree>
    <p:extLst>
      <p:ext uri="{BB962C8B-B14F-4D97-AF65-F5344CB8AC3E}">
        <p14:creationId xmlns:p14="http://schemas.microsoft.com/office/powerpoint/2010/main" val="324032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EF75-5FB2-0E2F-A8D3-785F5341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893C-74BC-C7A8-44AE-0799DC65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JWT Decoder</a:t>
            </a:r>
            <a:r>
              <a:rPr lang="en-US" dirty="0"/>
              <a:t> – example JWT demo</a:t>
            </a:r>
          </a:p>
          <a:p>
            <a:pPr algn="just"/>
            <a:r>
              <a:rPr lang="en-US" dirty="0"/>
              <a:t>JWT guarantees that data is not tampered because of the signature.</a:t>
            </a:r>
          </a:p>
          <a:p>
            <a:pPr algn="just"/>
            <a:r>
              <a:rPr lang="en-US" dirty="0"/>
              <a:t>The contents of a JWT can be seen by anyone that intercepts the token. </a:t>
            </a:r>
          </a:p>
          <a:p>
            <a:pPr lvl="1" algn="just"/>
            <a:r>
              <a:rPr lang="en-US" dirty="0"/>
              <a:t>It is just serialized, not </a:t>
            </a:r>
            <a:r>
              <a:rPr lang="en-US" b="1" dirty="0"/>
              <a:t>encrypted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It is recommended to </a:t>
            </a:r>
            <a:r>
              <a:rPr lang="en-US" b="1" dirty="0"/>
              <a:t>use HTTPS </a:t>
            </a:r>
            <a:r>
              <a:rPr lang="en-US" dirty="0"/>
              <a:t>to avoid this problem.</a:t>
            </a:r>
          </a:p>
          <a:p>
            <a:pPr algn="just"/>
            <a:r>
              <a:rPr lang="en-US" dirty="0"/>
              <a:t>JWT is pronounced as “Jot”.</a:t>
            </a:r>
          </a:p>
          <a:p>
            <a:pPr algn="just"/>
            <a:r>
              <a:rPr lang="en-US" dirty="0"/>
              <a:t>JWT is good for implementing stateless APIs.</a:t>
            </a:r>
          </a:p>
        </p:txBody>
      </p:sp>
    </p:spTree>
    <p:extLst>
      <p:ext uri="{BB962C8B-B14F-4D97-AF65-F5344CB8AC3E}">
        <p14:creationId xmlns:p14="http://schemas.microsoft.com/office/powerpoint/2010/main" val="248363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4C4-5FAD-7BED-8C42-1DC4410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8ECA7-E550-9F4E-1629-540CA70F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355" y="2092325"/>
            <a:ext cx="6751380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F300C-380F-59C0-9634-0DD63C13A31A}"/>
              </a:ext>
            </a:extLst>
          </p:cNvPr>
          <p:cNvSpPr txBox="1"/>
          <p:nvPr/>
        </p:nvSpPr>
        <p:spPr>
          <a:xfrm>
            <a:off x="5953433" y="6372553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https://lo-victoria.com/introduction-to-rest-api-authentication-methods</a:t>
            </a:r>
            <a:r>
              <a:rPr lang="en-US" sz="11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DB335-1EEE-430F-A8F2-AD36FEE259C7}"/>
              </a:ext>
            </a:extLst>
          </p:cNvPr>
          <p:cNvSpPr/>
          <p:nvPr/>
        </p:nvSpPr>
        <p:spPr>
          <a:xfrm>
            <a:off x="8732816" y="3256200"/>
            <a:ext cx="2454789" cy="2230200"/>
          </a:xfrm>
          <a:prstGeom prst="rect">
            <a:avLst/>
          </a:prstGeom>
          <a:noFill/>
          <a:ln w="18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DD355-DE0E-A7EE-0516-DC36DA57C87E}"/>
              </a:ext>
            </a:extLst>
          </p:cNvPr>
          <p:cNvSpPr txBox="1"/>
          <p:nvPr/>
        </p:nvSpPr>
        <p:spPr>
          <a:xfrm>
            <a:off x="581192" y="2878282"/>
            <a:ext cx="407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you seen this before?</a:t>
            </a:r>
          </a:p>
        </p:txBody>
      </p:sp>
    </p:spTree>
    <p:extLst>
      <p:ext uri="{BB962C8B-B14F-4D97-AF65-F5344CB8AC3E}">
        <p14:creationId xmlns:p14="http://schemas.microsoft.com/office/powerpoint/2010/main" val="16939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3D6-EF10-CD6F-60D1-8937786E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3CA8-E04F-B2BA-CFCE-2FAF587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6" y="2180496"/>
            <a:ext cx="11334288" cy="4371133"/>
          </a:xfrm>
        </p:spPr>
        <p:txBody>
          <a:bodyPr/>
          <a:lstStyle/>
          <a:p>
            <a:r>
              <a:rPr lang="en-US" dirty="0"/>
              <a:t>After completing this lecture, you will be able to,</a:t>
            </a:r>
          </a:p>
          <a:p>
            <a:pPr lvl="1"/>
            <a:r>
              <a:rPr lang="en-US" dirty="0"/>
              <a:t>Know the difference between authentication and authorization.</a:t>
            </a:r>
          </a:p>
          <a:p>
            <a:pPr lvl="1"/>
            <a:r>
              <a:rPr lang="en-US" dirty="0"/>
              <a:t>Apply different authentication and authorization mechanisms for REST APIs as appropriate to given scenarios.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6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7A56-33FC-3D07-EA3F-83EC3A61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F2DF-8267-5ECF-5D86-9EFB27F0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authorization framework/ protocol.</a:t>
            </a:r>
          </a:p>
          <a:p>
            <a:r>
              <a:rPr lang="en-US" dirty="0"/>
              <a:t>If an implementation also conforms to OpenID Connect specification, it will also support authentication.</a:t>
            </a:r>
          </a:p>
          <a:p>
            <a:pPr lvl="1"/>
            <a:r>
              <a:rPr lang="en-US" dirty="0"/>
              <a:t>This is how social authentication works!</a:t>
            </a:r>
          </a:p>
          <a:p>
            <a:r>
              <a:rPr lang="en-US" dirty="0"/>
              <a:t>OAuth works by,</a:t>
            </a:r>
          </a:p>
          <a:p>
            <a:pPr lvl="1"/>
            <a:r>
              <a:rPr lang="en-US" b="1" dirty="0"/>
              <a:t>Delegating user authentication </a:t>
            </a:r>
            <a:r>
              <a:rPr lang="en-US" dirty="0"/>
              <a:t>to a service that hosts a user account</a:t>
            </a:r>
          </a:p>
          <a:p>
            <a:pPr lvl="1"/>
            <a:r>
              <a:rPr lang="en-US" b="1" dirty="0"/>
              <a:t>Authorizing third-party applications </a:t>
            </a:r>
            <a:r>
              <a:rPr lang="en-US" dirty="0"/>
              <a:t>to access that user account</a:t>
            </a:r>
          </a:p>
        </p:txBody>
      </p:sp>
    </p:spTree>
    <p:extLst>
      <p:ext uri="{BB962C8B-B14F-4D97-AF65-F5344CB8AC3E}">
        <p14:creationId xmlns:p14="http://schemas.microsoft.com/office/powerpoint/2010/main" val="86596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A30-F2EA-5110-D10E-42BC3A51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795DA1-F497-DF6C-A69C-CC2275C2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16" y="1978024"/>
            <a:ext cx="8093168" cy="45418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33A34-27C3-575A-B2D0-AFB5831E1B6D}"/>
              </a:ext>
            </a:extLst>
          </p:cNvPr>
          <p:cNvSpPr txBox="1"/>
          <p:nvPr/>
        </p:nvSpPr>
        <p:spPr>
          <a:xfrm>
            <a:off x="3719388" y="6519862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https://lo-victoria.com/introduction-to-rest-api-authentication-methods</a:t>
            </a:r>
            <a:r>
              <a:rPr lang="en-US" sz="11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B6FD-BD00-6051-86A9-21098FA812F8}"/>
              </a:ext>
            </a:extLst>
          </p:cNvPr>
          <p:cNvSpPr txBox="1"/>
          <p:nvPr/>
        </p:nvSpPr>
        <p:spPr>
          <a:xfrm>
            <a:off x="5047063" y="3559469"/>
            <a:ext cx="154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Identity info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0989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D9B-77C3-198C-0602-499DAB81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1734-D28C-81FA-085A-BAA2E0A6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Roles</a:t>
            </a:r>
          </a:p>
          <a:p>
            <a:pPr lvl="1"/>
            <a:r>
              <a:rPr lang="en-US" dirty="0"/>
              <a:t>Resource Owner: The resource owner is the user who authorizes an application to access their account. </a:t>
            </a:r>
          </a:p>
          <a:p>
            <a:pPr lvl="1"/>
            <a:r>
              <a:rPr lang="en-US" dirty="0"/>
              <a:t>Client: The client is the application that wants to access the user’s account. </a:t>
            </a:r>
          </a:p>
          <a:p>
            <a:pPr lvl="1"/>
            <a:r>
              <a:rPr lang="en-US" dirty="0"/>
              <a:t>Authorization Server: The authorization server verifies the identity of the user then issues access tokens to the client application.</a:t>
            </a:r>
          </a:p>
          <a:p>
            <a:pPr lvl="1"/>
            <a:r>
              <a:rPr lang="en-US" dirty="0"/>
              <a:t>Resource Server: The resource server hosts the protected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73940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DD7-481E-9702-98F6-90E5EACB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8915-507E-BE43-E1CD-4D051D34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OAuth 2.0 flow (grant type) is a way of retrieving an Access Token.</a:t>
            </a:r>
          </a:p>
          <a:p>
            <a:pPr algn="just"/>
            <a:r>
              <a:rPr lang="en-US" dirty="0"/>
              <a:t>OAuth 2.0 supports different authorization flows (also known as grant types).</a:t>
            </a:r>
          </a:p>
          <a:p>
            <a:pPr lvl="1" algn="just"/>
            <a:r>
              <a:rPr lang="en-US" dirty="0"/>
              <a:t>Authorization Code Flow – Widely used for server-side and mobile web applications.</a:t>
            </a:r>
          </a:p>
          <a:p>
            <a:pPr lvl="1" algn="just"/>
            <a:r>
              <a:rPr lang="en-US" dirty="0"/>
              <a:t>PKCE</a:t>
            </a:r>
          </a:p>
          <a:p>
            <a:pPr lvl="1" algn="just"/>
            <a:r>
              <a:rPr lang="en-US" dirty="0"/>
              <a:t>Client Credentials flow etc.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0ABA-C0BE-00DE-BB08-40B0BC56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26590-428B-18FF-E3AD-820331A7DD82}"/>
              </a:ext>
            </a:extLst>
          </p:cNvPr>
          <p:cNvSpPr txBox="1"/>
          <p:nvPr/>
        </p:nvSpPr>
        <p:spPr>
          <a:xfrm>
            <a:off x="5445619" y="6273693"/>
            <a:ext cx="5118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https://www.digitalocean.com/community/tutorials/an-introduction-to-oauth-2</a:t>
            </a:r>
            <a:r>
              <a:rPr lang="en-US" sz="11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CB851-FF2B-E5E5-E39E-E2BA77AF709D}"/>
              </a:ext>
            </a:extLst>
          </p:cNvPr>
          <p:cNvSpPr txBox="1"/>
          <p:nvPr/>
        </p:nvSpPr>
        <p:spPr>
          <a:xfrm>
            <a:off x="485093" y="2608119"/>
            <a:ext cx="390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Authorization Code Flow</a:t>
            </a:r>
          </a:p>
        </p:txBody>
      </p:sp>
      <p:pic>
        <p:nvPicPr>
          <p:cNvPr id="4" name="Picture 3" descr="A picture containing Word&#10;&#10;Description automatically generated">
            <a:extLst>
              <a:ext uri="{FF2B5EF4-FFF2-40B4-BE49-F238E27FC236}">
                <a16:creationId xmlns:a16="http://schemas.microsoft.com/office/drawing/2014/main" id="{8D5F3DAD-C4E3-DBEF-DC9E-F98579A7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41" y="1986699"/>
            <a:ext cx="7403866" cy="42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7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F52-856C-8102-4456-222FA16F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D7B1DDB-2265-C601-BB9C-3BD6954AF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899" y="1910507"/>
            <a:ext cx="6055784" cy="45418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3D85E-0EDD-952E-E0DF-2931C0B3F2BC}"/>
              </a:ext>
            </a:extLst>
          </p:cNvPr>
          <p:cNvSpPr txBox="1"/>
          <p:nvPr/>
        </p:nvSpPr>
        <p:spPr>
          <a:xfrm>
            <a:off x="5280313" y="6452345"/>
            <a:ext cx="576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https://darutk.medium.com/diagrams-of-all-the-openid-connect-flows-6968e3990660</a:t>
            </a:r>
            <a:r>
              <a:rPr lang="en-US" sz="11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8B0F5-1B35-6FE7-5439-A5378D5D03F9}"/>
              </a:ext>
            </a:extLst>
          </p:cNvPr>
          <p:cNvSpPr txBox="1"/>
          <p:nvPr/>
        </p:nvSpPr>
        <p:spPr>
          <a:xfrm>
            <a:off x="485093" y="2608118"/>
            <a:ext cx="396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Authorization Code Flow + with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4890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7D2-DFEF-4AF1-DD89-EC865704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0F5-4374-A4D7-2171-559C85F1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OAuth 2.0?</a:t>
            </a:r>
          </a:p>
          <a:p>
            <a:pPr lvl="1"/>
            <a:r>
              <a:rPr lang="en-US" dirty="0"/>
              <a:t>It enables an application to obtain limited access (scopes) to a user’s data without the user having to share their password.</a:t>
            </a:r>
          </a:p>
          <a:p>
            <a:r>
              <a:rPr lang="en-US" dirty="0"/>
              <a:t>Why use OpenID Connect (which is an extension of OAuth 2.0)?</a:t>
            </a:r>
          </a:p>
          <a:p>
            <a:pPr lvl="1"/>
            <a:r>
              <a:rPr lang="en-US" dirty="0"/>
              <a:t>Accelerate Sign Up Process at Your Favorite Websites</a:t>
            </a:r>
          </a:p>
          <a:p>
            <a:pPr lvl="1"/>
            <a:r>
              <a:rPr lang="en-US" dirty="0"/>
              <a:t>No need to maintain multiple usernames/ passwords.</a:t>
            </a:r>
          </a:p>
          <a:p>
            <a:pPr lvl="1"/>
            <a:r>
              <a:rPr lang="en-US" dirty="0"/>
              <a:t>Minimize password security risks.</a:t>
            </a:r>
          </a:p>
        </p:txBody>
      </p:sp>
    </p:spTree>
    <p:extLst>
      <p:ext uri="{BB962C8B-B14F-4D97-AF65-F5344CB8AC3E}">
        <p14:creationId xmlns:p14="http://schemas.microsoft.com/office/powerpoint/2010/main" val="3437267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7D2-DFEF-4AF1-DD89-EC865704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0F5-4374-A4D7-2171-559C85F1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[YouTube] OAuth 2.0: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742-7A1C-5217-5B81-FD8D22C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919-7F0A-38C3-D54E-E2CF54FD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much more in OAuth 2.0.</a:t>
            </a:r>
          </a:p>
          <a:p>
            <a:pPr lvl="1"/>
            <a:r>
              <a:rPr lang="en-US" dirty="0"/>
              <a:t>Read this </a:t>
            </a:r>
            <a:r>
              <a:rPr lang="en-US" dirty="0">
                <a:hlinkClick r:id="rId2"/>
              </a:rPr>
              <a:t>introduction to OAuth 2.0</a:t>
            </a:r>
            <a:r>
              <a:rPr lang="en-US" dirty="0"/>
              <a:t> to get a more detailed understanding.</a:t>
            </a:r>
          </a:p>
          <a:p>
            <a:r>
              <a:rPr lang="en-US" dirty="0"/>
              <a:t>Spring Boot and OAuth 2.0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these official tutorials from Spring.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92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9B3-C5A8-CFF1-A23E-48C8D8C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3D54-95F5-36D1-C7CD-29EAA794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vs. Authorization</a:t>
            </a:r>
          </a:p>
          <a:p>
            <a:r>
              <a:rPr lang="en-US" dirty="0"/>
              <a:t>Importance of Authentication and Authorization</a:t>
            </a:r>
          </a:p>
          <a:p>
            <a:r>
              <a:rPr lang="en-US" dirty="0"/>
              <a:t>Some methods for Authentication and Authorization in REST APIs</a:t>
            </a:r>
          </a:p>
          <a:p>
            <a:pPr lvl="1"/>
            <a:r>
              <a:rPr lang="en-US" dirty="0"/>
              <a:t>HTTP Basic Authentication</a:t>
            </a:r>
          </a:p>
          <a:p>
            <a:pPr lvl="1"/>
            <a:r>
              <a:rPr lang="en-US" dirty="0"/>
              <a:t>API Keys</a:t>
            </a:r>
          </a:p>
          <a:p>
            <a:pPr lvl="1"/>
            <a:r>
              <a:rPr lang="en-US" dirty="0"/>
              <a:t>JSON Web Tokens (JWT)</a:t>
            </a:r>
          </a:p>
          <a:p>
            <a:pPr lvl="1"/>
            <a:r>
              <a:rPr lang="en-US" dirty="0"/>
              <a:t>OAuth 2.0</a:t>
            </a:r>
          </a:p>
          <a:p>
            <a:pPr lvl="2"/>
            <a:r>
              <a:rPr lang="en-US" dirty="0"/>
              <a:t>OpenID Connect (OIDC)</a:t>
            </a:r>
          </a:p>
        </p:txBody>
      </p:sp>
    </p:spTree>
    <p:extLst>
      <p:ext uri="{BB962C8B-B14F-4D97-AF65-F5344CB8AC3E}">
        <p14:creationId xmlns:p14="http://schemas.microsoft.com/office/powerpoint/2010/main" val="4710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9BF-277B-F51F-C6A2-EE86EBB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19A4-7237-B811-1111-9FAFF64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 vs. Authorization</a:t>
            </a:r>
          </a:p>
          <a:p>
            <a:r>
              <a:rPr lang="en-US" dirty="0"/>
              <a:t>Importance of Authentication and Authorization</a:t>
            </a:r>
          </a:p>
          <a:p>
            <a:r>
              <a:rPr lang="en-US" dirty="0"/>
              <a:t>Some methods for Authentication and Authorization in REST APIs</a:t>
            </a:r>
          </a:p>
          <a:p>
            <a:pPr lvl="1"/>
            <a:r>
              <a:rPr lang="en-US" dirty="0"/>
              <a:t>HTTP Basic Authentication</a:t>
            </a:r>
          </a:p>
          <a:p>
            <a:pPr lvl="1"/>
            <a:r>
              <a:rPr lang="en-US" dirty="0"/>
              <a:t>API Keys</a:t>
            </a:r>
          </a:p>
          <a:p>
            <a:pPr lvl="1"/>
            <a:r>
              <a:rPr lang="en-US" dirty="0"/>
              <a:t>JSON Web Tokens (JWT)</a:t>
            </a:r>
          </a:p>
          <a:p>
            <a:pPr lvl="1"/>
            <a:r>
              <a:rPr lang="en-US" dirty="0"/>
              <a:t>OAuth 2.0</a:t>
            </a:r>
          </a:p>
          <a:p>
            <a:pPr lvl="2"/>
            <a:r>
              <a:rPr lang="en-US" dirty="0"/>
              <a:t>OpenID Connect (OIDC)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08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F7D5-9052-0F73-B38E-7AE10F4A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C241-1F7A-E7BB-DCF7-C80CBBA3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3 Common Methods of API Authentication Explained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4 Most Used REST API Authentication Methods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How does HTTPS actually work?</a:t>
            </a:r>
            <a:r>
              <a:rPr lang="en-US" dirty="0"/>
              <a:t> </a:t>
            </a:r>
            <a:endParaRPr lang="en-US" dirty="0">
              <a:hlinkClick r:id="rId5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 authentication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API Keys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Introduction to JSON Web Tokens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Authorization Code 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19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hlinkClick r:id="rId3"/>
              </a:rPr>
              <a:t>Vishan.j@sliit.lk</a:t>
            </a:r>
            <a:endParaRPr lang="en-US">
              <a:solidFill>
                <a:schemeClr val="bg2"/>
              </a:solidFill>
            </a:endParaRPr>
          </a:p>
          <a:p>
            <a:r>
              <a:rPr lang="en-US" sz="1800" u="sng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4"/>
              </a:rPr>
              <a:t>nelum.a@sliit.lk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D39A-85D6-0D19-D8FC-E64FDF52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vs.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FA6C-C0D1-0188-4775-A834D55D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everyone have free access to your resources?</a:t>
            </a:r>
          </a:p>
          <a:p>
            <a:pPr lvl="1"/>
            <a:r>
              <a:rPr lang="en-US" dirty="0"/>
              <a:t>No! Only known users should.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How do we identify if a user is a known user?</a:t>
            </a:r>
          </a:p>
          <a:p>
            <a:pPr lvl="1"/>
            <a:r>
              <a:rPr lang="en-US" b="1" dirty="0"/>
              <a:t>Authentication!</a:t>
            </a:r>
          </a:p>
          <a:p>
            <a:pPr lvl="1"/>
            <a:r>
              <a:rPr lang="en-US" dirty="0">
                <a:hlinkClick r:id="rId2"/>
              </a:rPr>
              <a:t>[YouTube] Session vs Token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D39A-85D6-0D19-D8FC-E64FDF52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vs.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FA6C-C0D1-0188-4775-A834D55D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all known users be allowed to access all resources?</a:t>
            </a:r>
          </a:p>
          <a:p>
            <a:pPr lvl="1"/>
            <a:r>
              <a:rPr lang="en-US" dirty="0"/>
              <a:t>No! They should only have access to what we explicitly want them to access.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How do we control what they can access?</a:t>
            </a:r>
          </a:p>
          <a:p>
            <a:pPr lvl="1"/>
            <a:r>
              <a:rPr lang="en-US" b="1" dirty="0"/>
              <a:t>Authorization!</a:t>
            </a:r>
          </a:p>
        </p:txBody>
      </p:sp>
    </p:spTree>
    <p:extLst>
      <p:ext uri="{BB962C8B-B14F-4D97-AF65-F5344CB8AC3E}">
        <p14:creationId xmlns:p14="http://schemas.microsoft.com/office/powerpoint/2010/main" val="210778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361-0D83-E629-3A01-1E982E4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5675407-35D2-8F9C-5708-DD05A68AD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920206"/>
            <a:ext cx="7620000" cy="2886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33D62-CD38-ACD7-DB4F-EB2089843D78}"/>
              </a:ext>
            </a:extLst>
          </p:cNvPr>
          <p:cNvSpPr txBox="1"/>
          <p:nvPr/>
        </p:nvSpPr>
        <p:spPr>
          <a:xfrm>
            <a:off x="3704961" y="5675476"/>
            <a:ext cx="4782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https://blog.restcase.com/4-most-used-rest-api-authentication-methods/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3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361-0D83-E629-3A01-1E982E4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B675-C3C3-1962-7F93-41BE825B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Authentication</a:t>
            </a:r>
            <a:r>
              <a:rPr lang="en-US" dirty="0"/>
              <a:t> is when an entity proves an </a:t>
            </a:r>
            <a:r>
              <a:rPr lang="en-US" b="1" dirty="0"/>
              <a:t>identity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Authentication proves that you are who you say you are.</a:t>
            </a:r>
          </a:p>
          <a:p>
            <a:pPr marL="324000" lvl="1" indent="0" algn="just">
              <a:buNone/>
            </a:pPr>
            <a:endParaRPr lang="en-US" dirty="0"/>
          </a:p>
          <a:p>
            <a:pPr algn="just"/>
            <a:r>
              <a:rPr lang="en-US" b="1" dirty="0"/>
              <a:t>Authorization</a:t>
            </a:r>
            <a:r>
              <a:rPr lang="en-US" dirty="0"/>
              <a:t> is when an entity proves a </a:t>
            </a:r>
            <a:r>
              <a:rPr lang="en-US" b="1" dirty="0"/>
              <a:t>right to access. </a:t>
            </a:r>
          </a:p>
          <a:p>
            <a:pPr lvl="1" algn="just"/>
            <a:r>
              <a:rPr lang="en-US" dirty="0"/>
              <a:t>Authorization proves you have the right to make a request.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summary:</a:t>
            </a:r>
          </a:p>
          <a:p>
            <a:pPr lvl="1" algn="just"/>
            <a:r>
              <a:rPr lang="en-US" dirty="0"/>
              <a:t>Authentication: Refers to proving correct identity.</a:t>
            </a:r>
          </a:p>
          <a:p>
            <a:pPr lvl="1" algn="just"/>
            <a:r>
              <a:rPr lang="en-US" dirty="0"/>
              <a:t>Authorization: Refers to allowing a certain action.</a:t>
            </a:r>
          </a:p>
          <a:p>
            <a:pPr marL="3240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D7BE-D5A2-28FB-EF4A-D2FD495D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7F45CB-4393-7C3A-75C8-6AB1442A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5767" y="2189474"/>
            <a:ext cx="8860466" cy="41348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DF4ADE-FA81-F936-53EB-109AAFEDE2FF}"/>
              </a:ext>
            </a:extLst>
          </p:cNvPr>
          <p:cNvSpPr txBox="1"/>
          <p:nvPr/>
        </p:nvSpPr>
        <p:spPr>
          <a:xfrm>
            <a:off x="3182382" y="6324358"/>
            <a:ext cx="5827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https://auth0.com/docs/get-started/identity-fundamentals/authentication-and-authorization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71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62FB-C6AC-6A86-7537-12875BA7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methods for AUTH in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57DF-4288-6851-03B8-CF973D98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  <a:p>
            <a:r>
              <a:rPr lang="en-US" dirty="0"/>
              <a:t>API Keys</a:t>
            </a:r>
          </a:p>
          <a:p>
            <a:r>
              <a:rPr lang="en-US" dirty="0"/>
              <a:t>JSON Web Tokens (JWT)</a:t>
            </a:r>
          </a:p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OpenID Connect (OIDC)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C4FD88-762C-32D1-E429-70E13D0C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12" y="2736790"/>
            <a:ext cx="274969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9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{8F0E8772-A232-48E1-8BED-7A76555C13B6}tf56390039_win32</Template>
  <TotalTime>4091</TotalTime>
  <Words>1166</Words>
  <Application>Microsoft Office PowerPoint</Application>
  <PresentationFormat>Widescreen</PresentationFormat>
  <Paragraphs>168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Gill Sans MT</vt:lpstr>
      <vt:lpstr>Segoe UI</vt:lpstr>
      <vt:lpstr>Wingdings 2</vt:lpstr>
      <vt:lpstr>Dividend</vt:lpstr>
      <vt:lpstr>REST APIs - Authentication and Authorization</vt:lpstr>
      <vt:lpstr>Learning outcomes</vt:lpstr>
      <vt:lpstr>Contents</vt:lpstr>
      <vt:lpstr>Authentication vs. Authorization</vt:lpstr>
      <vt:lpstr>Authentication vs. Authorization</vt:lpstr>
      <vt:lpstr>Authentication vs. Authorization</vt:lpstr>
      <vt:lpstr>Authentication vs. Authorization</vt:lpstr>
      <vt:lpstr>Authentication vs. Authorization</vt:lpstr>
      <vt:lpstr>Some methods for AUTH in REST APIs</vt:lpstr>
      <vt:lpstr>HTTP Basic Authentication</vt:lpstr>
      <vt:lpstr>HTTP Basic Authentication</vt:lpstr>
      <vt:lpstr>HTTP Basic Authentication</vt:lpstr>
      <vt:lpstr>API Keys</vt:lpstr>
      <vt:lpstr>API Keys</vt:lpstr>
      <vt:lpstr>API Keys</vt:lpstr>
      <vt:lpstr>JSON Web Tokens (JWT)</vt:lpstr>
      <vt:lpstr>JSON Web Tokens (JWT)</vt:lpstr>
      <vt:lpstr>JSON Web Tokens (JWT)</vt:lpstr>
      <vt:lpstr>Oauth 2.0</vt:lpstr>
      <vt:lpstr>OAuth 2.0</vt:lpstr>
      <vt:lpstr>OAuth 2.0</vt:lpstr>
      <vt:lpstr>OAuth 2.0</vt:lpstr>
      <vt:lpstr>Oauth 2.0</vt:lpstr>
      <vt:lpstr>Oauth 2.0</vt:lpstr>
      <vt:lpstr>OpenID Connect</vt:lpstr>
      <vt:lpstr>Oauth 2.0</vt:lpstr>
      <vt:lpstr>Oauth 2.0</vt:lpstr>
      <vt:lpstr>Self-Study activity</vt:lpstr>
      <vt:lpstr>Summary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PAF</dc:title>
  <dc:creator>Vishan Jayasinghearachchi</dc:creator>
  <cp:lastModifiedBy>Vishan Jayasinghearachchi</cp:lastModifiedBy>
  <cp:revision>2</cp:revision>
  <dcterms:created xsi:type="dcterms:W3CDTF">2023-02-05T11:58:26Z</dcterms:created>
  <dcterms:modified xsi:type="dcterms:W3CDTF">2023-03-25T07:33:52Z</dcterms:modified>
</cp:coreProperties>
</file>