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46"/>
  </p:notesMasterIdLst>
  <p:handoutMasterIdLst>
    <p:handoutMasterId r:id="rId47"/>
  </p:handoutMasterIdLst>
  <p:sldIdLst>
    <p:sldId id="256" r:id="rId2"/>
    <p:sldId id="301" r:id="rId3"/>
    <p:sldId id="316" r:id="rId4"/>
    <p:sldId id="374" r:id="rId5"/>
    <p:sldId id="375" r:id="rId6"/>
    <p:sldId id="376" r:id="rId7"/>
    <p:sldId id="373" r:id="rId8"/>
    <p:sldId id="377" r:id="rId9"/>
    <p:sldId id="387" r:id="rId10"/>
    <p:sldId id="378" r:id="rId11"/>
    <p:sldId id="393" r:id="rId12"/>
    <p:sldId id="394" r:id="rId13"/>
    <p:sldId id="395" r:id="rId14"/>
    <p:sldId id="396" r:id="rId15"/>
    <p:sldId id="411" r:id="rId16"/>
    <p:sldId id="388" r:id="rId17"/>
    <p:sldId id="381" r:id="rId18"/>
    <p:sldId id="382" r:id="rId19"/>
    <p:sldId id="383" r:id="rId20"/>
    <p:sldId id="384" r:id="rId21"/>
    <p:sldId id="390" r:id="rId22"/>
    <p:sldId id="389"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385" r:id="rId38"/>
    <p:sldId id="392" r:id="rId39"/>
    <p:sldId id="391" r:id="rId40"/>
    <p:sldId id="386" r:id="rId41"/>
    <p:sldId id="372" r:id="rId42"/>
    <p:sldId id="371" r:id="rId43"/>
    <p:sldId id="315" r:id="rId44"/>
    <p:sldId id="26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8791A-2DE3-4DFA-AD64-95CCCE5564CE}" v="12" dt="2024-03-22T15:34:29.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74" autoAdjust="0"/>
    <p:restoredTop sz="27458" autoAdjust="0"/>
  </p:normalViewPr>
  <p:slideViewPr>
    <p:cSldViewPr snapToGrid="0">
      <p:cViewPr varScale="1">
        <p:scale>
          <a:sx n="19" d="100"/>
          <a:sy n="19" d="100"/>
        </p:scale>
        <p:origin x="2670" y="42"/>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7A4D79DC-F992-4ABB-B2FC-761CB1B5C1F0}"/>
    <pc:docChg chg="modSld">
      <pc:chgData name="Vishan Jayasinghearachchi" userId="e0f191b0-af06-4f5a-b353-a7a1de994339" providerId="ADAL" clId="{7A4D79DC-F992-4ABB-B2FC-761CB1B5C1F0}" dt="2023-03-16T09:36:10.240" v="24" actId="20577"/>
      <pc:docMkLst>
        <pc:docMk/>
      </pc:docMkLst>
      <pc:sldChg chg="modSp">
        <pc:chgData name="Vishan Jayasinghearachchi" userId="e0f191b0-af06-4f5a-b353-a7a1de994339" providerId="ADAL" clId="{7A4D79DC-F992-4ABB-B2FC-761CB1B5C1F0}" dt="2023-03-16T09:36:10.240" v="24" actId="20577"/>
        <pc:sldMkLst>
          <pc:docMk/>
          <pc:sldMk cId="3023555518" sldId="334"/>
        </pc:sldMkLst>
        <pc:spChg chg="mod">
          <ac:chgData name="Vishan Jayasinghearachchi" userId="e0f191b0-af06-4f5a-b353-a7a1de994339" providerId="ADAL" clId="{7A4D79DC-F992-4ABB-B2FC-761CB1B5C1F0}" dt="2023-03-16T09:36:10.240" v="24" actId="20577"/>
          <ac:spMkLst>
            <pc:docMk/>
            <pc:sldMk cId="3023555518" sldId="334"/>
            <ac:spMk id="3" creationId="{5564134F-5225-BFEF-40D5-F1F00803E506}"/>
          </ac:spMkLst>
        </pc:spChg>
      </pc:sldChg>
    </pc:docChg>
  </pc:docChgLst>
  <pc:docChgLst>
    <pc:chgData name="Vishan Jayasinghearachchi" userId="e0f191b0-af06-4f5a-b353-a7a1de994339" providerId="ADAL" clId="{4EAD7E6D-693A-4AC7-B068-86EA2D98532C}"/>
    <pc:docChg chg="undo redo custSel addSld delSld modSld sldOrd">
      <pc:chgData name="Vishan Jayasinghearachchi" userId="e0f191b0-af06-4f5a-b353-a7a1de994339" providerId="ADAL" clId="{4EAD7E6D-693A-4AC7-B068-86EA2D98532C}" dt="2023-03-18T03:34:37.722" v="9025" actId="1076"/>
      <pc:docMkLst>
        <pc:docMk/>
      </pc:docMkLst>
      <pc:sldChg chg="modSp mod">
        <pc:chgData name="Vishan Jayasinghearachchi" userId="e0f191b0-af06-4f5a-b353-a7a1de994339" providerId="ADAL" clId="{4EAD7E6D-693A-4AC7-B068-86EA2D98532C}" dt="2023-03-12T18:29:40.439" v="8" actId="20577"/>
        <pc:sldMkLst>
          <pc:docMk/>
          <pc:sldMk cId="1487700712" sldId="256"/>
        </pc:sldMkLst>
        <pc:spChg chg="mod">
          <ac:chgData name="Vishan Jayasinghearachchi" userId="e0f191b0-af06-4f5a-b353-a7a1de994339" providerId="ADAL" clId="{4EAD7E6D-693A-4AC7-B068-86EA2D98532C}" dt="2023-03-12T18:29:40.439" v="8" actId="20577"/>
          <ac:spMkLst>
            <pc:docMk/>
            <pc:sldMk cId="1487700712" sldId="256"/>
            <ac:spMk id="2" creationId="{C02C5318-1A1E-49D0-B2E2-A4B0FA9E8A40}"/>
          </ac:spMkLst>
        </pc:spChg>
      </pc:sldChg>
      <pc:sldChg chg="modSp mod">
        <pc:chgData name="Vishan Jayasinghearachchi" userId="e0f191b0-af06-4f5a-b353-a7a1de994339" providerId="ADAL" clId="{4EAD7E6D-693A-4AC7-B068-86EA2D98532C}" dt="2023-03-13T00:09:24.266" v="8472" actId="20577"/>
        <pc:sldMkLst>
          <pc:docMk/>
          <pc:sldMk cId="2384663958" sldId="301"/>
        </pc:sldMkLst>
        <pc:spChg chg="mod">
          <ac:chgData name="Vishan Jayasinghearachchi" userId="e0f191b0-af06-4f5a-b353-a7a1de994339" providerId="ADAL" clId="{4EAD7E6D-693A-4AC7-B068-86EA2D98532C}" dt="2023-03-13T00:09:24.266" v="8472" actId="20577"/>
          <ac:spMkLst>
            <pc:docMk/>
            <pc:sldMk cId="2384663958" sldId="301"/>
            <ac:spMk id="3" creationId="{5E453CA8-E04F-B2BA-CFCE-2FAF58746524}"/>
          </ac:spMkLst>
        </pc:spChg>
      </pc:sldChg>
      <pc:sldChg chg="modSp mod">
        <pc:chgData name="Vishan Jayasinghearachchi" userId="e0f191b0-af06-4f5a-b353-a7a1de994339" providerId="ADAL" clId="{4EAD7E6D-693A-4AC7-B068-86EA2D98532C}" dt="2023-03-12T23:55:40.321" v="7501"/>
        <pc:sldMkLst>
          <pc:docMk/>
          <pc:sldMk cId="4047194669" sldId="315"/>
        </pc:sldMkLst>
        <pc:spChg chg="mod">
          <ac:chgData name="Vishan Jayasinghearachchi" userId="e0f191b0-af06-4f5a-b353-a7a1de994339" providerId="ADAL" clId="{4EAD7E6D-693A-4AC7-B068-86EA2D98532C}" dt="2023-03-12T23:55:40.321" v="7501"/>
          <ac:spMkLst>
            <pc:docMk/>
            <pc:sldMk cId="4047194669" sldId="315"/>
            <ac:spMk id="3" creationId="{7AAAC241-1F7A-E7BB-DCF7-C80CBBA31E77}"/>
          </ac:spMkLst>
        </pc:spChg>
      </pc:sldChg>
      <pc:sldChg chg="modSp mod">
        <pc:chgData name="Vishan Jayasinghearachchi" userId="e0f191b0-af06-4f5a-b353-a7a1de994339" providerId="ADAL" clId="{4EAD7E6D-693A-4AC7-B068-86EA2D98532C}" dt="2023-03-13T00:03:18.314" v="8176" actId="20577"/>
        <pc:sldMkLst>
          <pc:docMk/>
          <pc:sldMk cId="3070852689" sldId="316"/>
        </pc:sldMkLst>
        <pc:spChg chg="mod">
          <ac:chgData name="Vishan Jayasinghearachchi" userId="e0f191b0-af06-4f5a-b353-a7a1de994339" providerId="ADAL" clId="{4EAD7E6D-693A-4AC7-B068-86EA2D98532C}" dt="2023-03-13T00:03:18.314" v="8176" actId="20577"/>
          <ac:spMkLst>
            <pc:docMk/>
            <pc:sldMk cId="3070852689" sldId="316"/>
            <ac:spMk id="3" creationId="{2EBF19A4-7237-B811-1111-9FAFF64CC880}"/>
          </ac:spMkLst>
        </pc:spChg>
      </pc:sldChg>
      <pc:sldChg chg="addSp delSp modSp new mod modAnim">
        <pc:chgData name="Vishan Jayasinghearachchi" userId="e0f191b0-af06-4f5a-b353-a7a1de994339" providerId="ADAL" clId="{4EAD7E6D-693A-4AC7-B068-86EA2D98532C}" dt="2023-03-13T00:03:46.342" v="8179"/>
        <pc:sldMkLst>
          <pc:docMk/>
          <pc:sldMk cId="1407579551" sldId="317"/>
        </pc:sldMkLst>
        <pc:spChg chg="mod">
          <ac:chgData name="Vishan Jayasinghearachchi" userId="e0f191b0-af06-4f5a-b353-a7a1de994339" providerId="ADAL" clId="{4EAD7E6D-693A-4AC7-B068-86EA2D98532C}" dt="2023-03-12T18:54:52.489" v="910" actId="20577"/>
          <ac:spMkLst>
            <pc:docMk/>
            <pc:sldMk cId="1407579551" sldId="317"/>
            <ac:spMk id="2" creationId="{D87675BE-2787-65A2-6EF2-B38442777276}"/>
          </ac:spMkLst>
        </pc:spChg>
        <pc:spChg chg="mod">
          <ac:chgData name="Vishan Jayasinghearachchi" userId="e0f191b0-af06-4f5a-b353-a7a1de994339" providerId="ADAL" clId="{4EAD7E6D-693A-4AC7-B068-86EA2D98532C}" dt="2023-03-12T18:54:32.491" v="906" actId="20577"/>
          <ac:spMkLst>
            <pc:docMk/>
            <pc:sldMk cId="1407579551" sldId="317"/>
            <ac:spMk id="3" creationId="{177E86E9-AB87-A628-AC20-A16FFC28196E}"/>
          </ac:spMkLst>
        </pc:spChg>
        <pc:spChg chg="add mod">
          <ac:chgData name="Vishan Jayasinghearachchi" userId="e0f191b0-af06-4f5a-b353-a7a1de994339" providerId="ADAL" clId="{4EAD7E6D-693A-4AC7-B068-86EA2D98532C}" dt="2023-03-12T18:53:55.646" v="857" actId="122"/>
          <ac:spMkLst>
            <pc:docMk/>
            <pc:sldMk cId="1407579551" sldId="317"/>
            <ac:spMk id="8" creationId="{075D189A-32D2-9CBF-3304-C59F5A5B4D2E}"/>
          </ac:spMkLst>
        </pc:spChg>
        <pc:picChg chg="add del mod">
          <ac:chgData name="Vishan Jayasinghearachchi" userId="e0f191b0-af06-4f5a-b353-a7a1de994339" providerId="ADAL" clId="{4EAD7E6D-693A-4AC7-B068-86EA2D98532C}" dt="2023-03-12T18:51:18.439" v="786" actId="478"/>
          <ac:picMkLst>
            <pc:docMk/>
            <pc:sldMk cId="1407579551" sldId="317"/>
            <ac:picMk id="5" creationId="{E70C1E30-51C9-76A5-54D4-E5E1320EE8B1}"/>
          </ac:picMkLst>
        </pc:picChg>
        <pc:picChg chg="add mod">
          <ac:chgData name="Vishan Jayasinghearachchi" userId="e0f191b0-af06-4f5a-b353-a7a1de994339" providerId="ADAL" clId="{4EAD7E6D-693A-4AC7-B068-86EA2D98532C}" dt="2023-03-12T18:52:52.743" v="799" actId="1076"/>
          <ac:picMkLst>
            <pc:docMk/>
            <pc:sldMk cId="1407579551" sldId="317"/>
            <ac:picMk id="7" creationId="{85599818-C02E-40E2-61EE-5635C79A5161}"/>
          </ac:picMkLst>
        </pc:picChg>
      </pc:sldChg>
      <pc:sldChg chg="del">
        <pc:chgData name="Vishan Jayasinghearachchi" userId="e0f191b0-af06-4f5a-b353-a7a1de994339" providerId="ADAL" clId="{4EAD7E6D-693A-4AC7-B068-86EA2D98532C}" dt="2023-03-12T18:32:40.073" v="151" actId="47"/>
        <pc:sldMkLst>
          <pc:docMk/>
          <pc:sldMk cId="3144417173" sldId="317"/>
        </pc:sldMkLst>
      </pc:sldChg>
      <pc:sldChg chg="del">
        <pc:chgData name="Vishan Jayasinghearachchi" userId="e0f191b0-af06-4f5a-b353-a7a1de994339" providerId="ADAL" clId="{4EAD7E6D-693A-4AC7-B068-86EA2D98532C}" dt="2023-03-12T18:32:40.073" v="151" actId="47"/>
        <pc:sldMkLst>
          <pc:docMk/>
          <pc:sldMk cId="3252835840" sldId="318"/>
        </pc:sldMkLst>
      </pc:sldChg>
      <pc:sldChg chg="addSp modSp new mod modAnim">
        <pc:chgData name="Vishan Jayasinghearachchi" userId="e0f191b0-af06-4f5a-b353-a7a1de994339" providerId="ADAL" clId="{4EAD7E6D-693A-4AC7-B068-86EA2D98532C}" dt="2023-03-13T00:03:50.361" v="8180"/>
        <pc:sldMkLst>
          <pc:docMk/>
          <pc:sldMk cId="3986529950" sldId="318"/>
        </pc:sldMkLst>
        <pc:spChg chg="mod">
          <ac:chgData name="Vishan Jayasinghearachchi" userId="e0f191b0-af06-4f5a-b353-a7a1de994339" providerId="ADAL" clId="{4EAD7E6D-693A-4AC7-B068-86EA2D98532C}" dt="2023-03-12T18:55:01.053" v="911"/>
          <ac:spMkLst>
            <pc:docMk/>
            <pc:sldMk cId="3986529950" sldId="318"/>
            <ac:spMk id="2" creationId="{BBAE55C7-906D-DEF5-8711-12159D3E35B6}"/>
          </ac:spMkLst>
        </pc:spChg>
        <pc:spChg chg="mod">
          <ac:chgData name="Vishan Jayasinghearachchi" userId="e0f191b0-af06-4f5a-b353-a7a1de994339" providerId="ADAL" clId="{4EAD7E6D-693A-4AC7-B068-86EA2D98532C}" dt="2023-03-12T19:08:30.888" v="1475" actId="20577"/>
          <ac:spMkLst>
            <pc:docMk/>
            <pc:sldMk cId="3986529950" sldId="318"/>
            <ac:spMk id="3" creationId="{CFE36496-34D3-69A3-B4A3-2EF37C6ED0FC}"/>
          </ac:spMkLst>
        </pc:spChg>
        <pc:spChg chg="add mod">
          <ac:chgData name="Vishan Jayasinghearachchi" userId="e0f191b0-af06-4f5a-b353-a7a1de994339" providerId="ADAL" clId="{4EAD7E6D-693A-4AC7-B068-86EA2D98532C}" dt="2023-03-12T18:57:48.862" v="977" actId="20577"/>
          <ac:spMkLst>
            <pc:docMk/>
            <pc:sldMk cId="3986529950" sldId="318"/>
            <ac:spMk id="6" creationId="{04CFFAF9-B6E6-3254-C19B-22F8D64B7278}"/>
          </ac:spMkLst>
        </pc:spChg>
        <pc:picChg chg="add mod">
          <ac:chgData name="Vishan Jayasinghearachchi" userId="e0f191b0-af06-4f5a-b353-a7a1de994339" providerId="ADAL" clId="{4EAD7E6D-693A-4AC7-B068-86EA2D98532C}" dt="2023-03-12T18:57:14.315" v="961" actId="1076"/>
          <ac:picMkLst>
            <pc:docMk/>
            <pc:sldMk cId="3986529950" sldId="318"/>
            <ac:picMk id="5" creationId="{38089FF3-18E8-ABD6-52AB-5FF117546F31}"/>
          </ac:picMkLst>
        </pc:picChg>
      </pc:sldChg>
      <pc:sldChg chg="del">
        <pc:chgData name="Vishan Jayasinghearachchi" userId="e0f191b0-af06-4f5a-b353-a7a1de994339" providerId="ADAL" clId="{4EAD7E6D-693A-4AC7-B068-86EA2D98532C}" dt="2023-03-12T18:32:40.073" v="151" actId="47"/>
        <pc:sldMkLst>
          <pc:docMk/>
          <pc:sldMk cId="1067389911" sldId="319"/>
        </pc:sldMkLst>
      </pc:sldChg>
      <pc:sldChg chg="modSp new mod modAnim">
        <pc:chgData name="Vishan Jayasinghearachchi" userId="e0f191b0-af06-4f5a-b353-a7a1de994339" providerId="ADAL" clId="{4EAD7E6D-693A-4AC7-B068-86EA2D98532C}" dt="2023-03-13T00:03:58.163" v="8181"/>
        <pc:sldMkLst>
          <pc:docMk/>
          <pc:sldMk cId="2493266915" sldId="319"/>
        </pc:sldMkLst>
        <pc:spChg chg="mod">
          <ac:chgData name="Vishan Jayasinghearachchi" userId="e0f191b0-af06-4f5a-b353-a7a1de994339" providerId="ADAL" clId="{4EAD7E6D-693A-4AC7-B068-86EA2D98532C}" dt="2023-03-12T18:59:09.745" v="1114" actId="20577"/>
          <ac:spMkLst>
            <pc:docMk/>
            <pc:sldMk cId="2493266915" sldId="319"/>
            <ac:spMk id="2" creationId="{5D5568C2-2D00-BB79-2E0F-8E75FD00FD1F}"/>
          </ac:spMkLst>
        </pc:spChg>
        <pc:spChg chg="mod">
          <ac:chgData name="Vishan Jayasinghearachchi" userId="e0f191b0-af06-4f5a-b353-a7a1de994339" providerId="ADAL" clId="{4EAD7E6D-693A-4AC7-B068-86EA2D98532C}" dt="2023-03-12T19:01:06.999" v="1261" actId="20577"/>
          <ac:spMkLst>
            <pc:docMk/>
            <pc:sldMk cId="2493266915" sldId="319"/>
            <ac:spMk id="3" creationId="{905A7056-E5D2-88D9-A7E8-0B39253C62F7}"/>
          </ac:spMkLst>
        </pc:spChg>
      </pc:sldChg>
      <pc:sldChg chg="addSp modSp new mod">
        <pc:chgData name="Vishan Jayasinghearachchi" userId="e0f191b0-af06-4f5a-b353-a7a1de994339" providerId="ADAL" clId="{4EAD7E6D-693A-4AC7-B068-86EA2D98532C}" dt="2023-03-12T19:29:23.033" v="1997" actId="20577"/>
        <pc:sldMkLst>
          <pc:docMk/>
          <pc:sldMk cId="773575849" sldId="320"/>
        </pc:sldMkLst>
        <pc:spChg chg="mod">
          <ac:chgData name="Vishan Jayasinghearachchi" userId="e0f191b0-af06-4f5a-b353-a7a1de994339" providerId="ADAL" clId="{4EAD7E6D-693A-4AC7-B068-86EA2D98532C}" dt="2023-03-12T19:01:58.831" v="1263"/>
          <ac:spMkLst>
            <pc:docMk/>
            <pc:sldMk cId="773575849" sldId="320"/>
            <ac:spMk id="2" creationId="{77F1427F-1A83-FA02-233F-4AE3E806E060}"/>
          </ac:spMkLst>
        </pc:spChg>
        <pc:spChg chg="mod">
          <ac:chgData name="Vishan Jayasinghearachchi" userId="e0f191b0-af06-4f5a-b353-a7a1de994339" providerId="ADAL" clId="{4EAD7E6D-693A-4AC7-B068-86EA2D98532C}" dt="2023-03-12T19:28:31.030" v="1988" actId="20577"/>
          <ac:spMkLst>
            <pc:docMk/>
            <pc:sldMk cId="773575849" sldId="320"/>
            <ac:spMk id="3" creationId="{F89977F6-9588-9B8B-32B4-969E6448319E}"/>
          </ac:spMkLst>
        </pc:spChg>
        <pc:spChg chg="add mod">
          <ac:chgData name="Vishan Jayasinghearachchi" userId="e0f191b0-af06-4f5a-b353-a7a1de994339" providerId="ADAL" clId="{4EAD7E6D-693A-4AC7-B068-86EA2D98532C}" dt="2023-03-12T19:28:56.208" v="1995" actId="1038"/>
          <ac:spMkLst>
            <pc:docMk/>
            <pc:sldMk cId="773575849" sldId="320"/>
            <ac:spMk id="4" creationId="{385C3D40-D7C6-810C-47F3-9819B991771E}"/>
          </ac:spMkLst>
        </pc:spChg>
        <pc:spChg chg="add mod">
          <ac:chgData name="Vishan Jayasinghearachchi" userId="e0f191b0-af06-4f5a-b353-a7a1de994339" providerId="ADAL" clId="{4EAD7E6D-693A-4AC7-B068-86EA2D98532C}" dt="2023-03-12T19:29:23.033" v="1997" actId="20577"/>
          <ac:spMkLst>
            <pc:docMk/>
            <pc:sldMk cId="773575849" sldId="320"/>
            <ac:spMk id="5" creationId="{A3768207-7B5C-CAE3-4DD4-602389F94D9D}"/>
          </ac:spMkLst>
        </pc:spChg>
      </pc:sldChg>
      <pc:sldChg chg="del">
        <pc:chgData name="Vishan Jayasinghearachchi" userId="e0f191b0-af06-4f5a-b353-a7a1de994339" providerId="ADAL" clId="{4EAD7E6D-693A-4AC7-B068-86EA2D98532C}" dt="2023-03-12T18:32:40.073" v="151" actId="47"/>
        <pc:sldMkLst>
          <pc:docMk/>
          <pc:sldMk cId="1503743892" sldId="320"/>
        </pc:sldMkLst>
      </pc:sldChg>
      <pc:sldChg chg="del">
        <pc:chgData name="Vishan Jayasinghearachchi" userId="e0f191b0-af06-4f5a-b353-a7a1de994339" providerId="ADAL" clId="{4EAD7E6D-693A-4AC7-B068-86EA2D98532C}" dt="2023-03-12T18:32:40.073" v="151" actId="47"/>
        <pc:sldMkLst>
          <pc:docMk/>
          <pc:sldMk cId="1080721830" sldId="321"/>
        </pc:sldMkLst>
      </pc:sldChg>
      <pc:sldChg chg="addSp delSp modSp new mod">
        <pc:chgData name="Vishan Jayasinghearachchi" userId="e0f191b0-af06-4f5a-b353-a7a1de994339" providerId="ADAL" clId="{4EAD7E6D-693A-4AC7-B068-86EA2D98532C}" dt="2023-03-12T19:47:13.673" v="2570" actId="20577"/>
        <pc:sldMkLst>
          <pc:docMk/>
          <pc:sldMk cId="3952086290" sldId="321"/>
        </pc:sldMkLst>
        <pc:spChg chg="add del mod">
          <ac:chgData name="Vishan Jayasinghearachchi" userId="e0f191b0-af06-4f5a-b353-a7a1de994339" providerId="ADAL" clId="{4EAD7E6D-693A-4AC7-B068-86EA2D98532C}" dt="2023-03-12T19:18:22.045" v="1785" actId="478"/>
          <ac:spMkLst>
            <pc:docMk/>
            <pc:sldMk cId="3952086290" sldId="321"/>
            <ac:spMk id="2" creationId="{7C880996-8C4A-57F1-F9E8-7A965C3741FD}"/>
          </ac:spMkLst>
        </pc:spChg>
        <pc:spChg chg="add del mod">
          <ac:chgData name="Vishan Jayasinghearachchi" userId="e0f191b0-af06-4f5a-b353-a7a1de994339" providerId="ADAL" clId="{4EAD7E6D-693A-4AC7-B068-86EA2D98532C}" dt="2023-03-12T19:47:13.673" v="2570" actId="20577"/>
          <ac:spMkLst>
            <pc:docMk/>
            <pc:sldMk cId="3952086290" sldId="321"/>
            <ac:spMk id="3" creationId="{1EC42EC8-BD6F-E7BA-7C0D-F122430F8259}"/>
          </ac:spMkLst>
        </pc:spChg>
        <pc:spChg chg="add del mod">
          <ac:chgData name="Vishan Jayasinghearachchi" userId="e0f191b0-af06-4f5a-b353-a7a1de994339" providerId="ADAL" clId="{4EAD7E6D-693A-4AC7-B068-86EA2D98532C}" dt="2023-03-12T19:18:25.836" v="1786" actId="478"/>
          <ac:spMkLst>
            <pc:docMk/>
            <pc:sldMk cId="3952086290" sldId="321"/>
            <ac:spMk id="6" creationId="{A2135549-DB52-D151-B448-DBBD34FBAC99}"/>
          </ac:spMkLst>
        </pc:spChg>
        <pc:spChg chg="add del mod">
          <ac:chgData name="Vishan Jayasinghearachchi" userId="e0f191b0-af06-4f5a-b353-a7a1de994339" providerId="ADAL" clId="{4EAD7E6D-693A-4AC7-B068-86EA2D98532C}" dt="2023-03-12T19:21:47.231" v="1870" actId="1076"/>
          <ac:spMkLst>
            <pc:docMk/>
            <pc:sldMk cId="3952086290" sldId="321"/>
            <ac:spMk id="7" creationId="{1B18D2C8-C467-6717-3506-2AC4653A29F9}"/>
          </ac:spMkLst>
        </pc:spChg>
        <pc:spChg chg="add del mod">
          <ac:chgData name="Vishan Jayasinghearachchi" userId="e0f191b0-af06-4f5a-b353-a7a1de994339" providerId="ADAL" clId="{4EAD7E6D-693A-4AC7-B068-86EA2D98532C}" dt="2023-03-12T19:18:22.045" v="1785" actId="478"/>
          <ac:spMkLst>
            <pc:docMk/>
            <pc:sldMk cId="3952086290" sldId="321"/>
            <ac:spMk id="9" creationId="{5AA989B3-CBE1-55A3-FDA2-77C2C788789A}"/>
          </ac:spMkLst>
        </pc:spChg>
        <pc:spChg chg="add del mod">
          <ac:chgData name="Vishan Jayasinghearachchi" userId="e0f191b0-af06-4f5a-b353-a7a1de994339" providerId="ADAL" clId="{4EAD7E6D-693A-4AC7-B068-86EA2D98532C}" dt="2023-03-12T19:18:22.045" v="1785" actId="478"/>
          <ac:spMkLst>
            <pc:docMk/>
            <pc:sldMk cId="3952086290" sldId="321"/>
            <ac:spMk id="11" creationId="{1A20E972-BF9D-E206-185B-347694E714DA}"/>
          </ac:spMkLst>
        </pc:spChg>
        <pc:picChg chg="add del mod">
          <ac:chgData name="Vishan Jayasinghearachchi" userId="e0f191b0-af06-4f5a-b353-a7a1de994339" providerId="ADAL" clId="{4EAD7E6D-693A-4AC7-B068-86EA2D98532C}" dt="2023-03-12T19:21:47.231" v="1870" actId="1076"/>
          <ac:picMkLst>
            <pc:docMk/>
            <pc:sldMk cId="3952086290" sldId="321"/>
            <ac:picMk id="5" creationId="{33E2E879-E189-CBB7-C569-45927BE0C13C}"/>
          </ac:picMkLst>
        </pc:picChg>
      </pc:sldChg>
      <pc:sldChg chg="modSp new mod">
        <pc:chgData name="Vishan Jayasinghearachchi" userId="e0f191b0-af06-4f5a-b353-a7a1de994339" providerId="ADAL" clId="{4EAD7E6D-693A-4AC7-B068-86EA2D98532C}" dt="2023-03-13T00:04:09.751" v="8185" actId="20577"/>
        <pc:sldMkLst>
          <pc:docMk/>
          <pc:sldMk cId="3566871523" sldId="322"/>
        </pc:sldMkLst>
        <pc:spChg chg="mod">
          <ac:chgData name="Vishan Jayasinghearachchi" userId="e0f191b0-af06-4f5a-b353-a7a1de994339" providerId="ADAL" clId="{4EAD7E6D-693A-4AC7-B068-86EA2D98532C}" dt="2023-03-12T19:33:29.763" v="1998"/>
          <ac:spMkLst>
            <pc:docMk/>
            <pc:sldMk cId="3566871523" sldId="322"/>
            <ac:spMk id="2" creationId="{17EB2770-5C1E-9ECA-024C-79CD8CB052B3}"/>
          </ac:spMkLst>
        </pc:spChg>
        <pc:spChg chg="mod">
          <ac:chgData name="Vishan Jayasinghearachchi" userId="e0f191b0-af06-4f5a-b353-a7a1de994339" providerId="ADAL" clId="{4EAD7E6D-693A-4AC7-B068-86EA2D98532C}" dt="2023-03-13T00:04:09.751" v="8185" actId="20577"/>
          <ac:spMkLst>
            <pc:docMk/>
            <pc:sldMk cId="3566871523" sldId="322"/>
            <ac:spMk id="3" creationId="{61704DDA-611A-2FF4-1547-B83937F090DF}"/>
          </ac:spMkLst>
        </pc:spChg>
      </pc:sldChg>
      <pc:sldChg chg="del">
        <pc:chgData name="Vishan Jayasinghearachchi" userId="e0f191b0-af06-4f5a-b353-a7a1de994339" providerId="ADAL" clId="{4EAD7E6D-693A-4AC7-B068-86EA2D98532C}" dt="2023-03-12T18:32:40.073" v="151" actId="47"/>
        <pc:sldMkLst>
          <pc:docMk/>
          <pc:sldMk cId="4082637569" sldId="322"/>
        </pc:sldMkLst>
      </pc:sldChg>
      <pc:sldChg chg="modSp new mod">
        <pc:chgData name="Vishan Jayasinghearachchi" userId="e0f191b0-af06-4f5a-b353-a7a1de994339" providerId="ADAL" clId="{4EAD7E6D-693A-4AC7-B068-86EA2D98532C}" dt="2023-03-12T22:58:58.690" v="5431" actId="27636"/>
        <pc:sldMkLst>
          <pc:docMk/>
          <pc:sldMk cId="1904876425" sldId="323"/>
        </pc:sldMkLst>
        <pc:spChg chg="mod">
          <ac:chgData name="Vishan Jayasinghearachchi" userId="e0f191b0-af06-4f5a-b353-a7a1de994339" providerId="ADAL" clId="{4EAD7E6D-693A-4AC7-B068-86EA2D98532C}" dt="2023-03-12T20:25:52.213" v="3942" actId="313"/>
          <ac:spMkLst>
            <pc:docMk/>
            <pc:sldMk cId="1904876425" sldId="323"/>
            <ac:spMk id="2" creationId="{7776DF5B-B43F-8225-7A69-888EF4EC8C21}"/>
          </ac:spMkLst>
        </pc:spChg>
        <pc:spChg chg="mod">
          <ac:chgData name="Vishan Jayasinghearachchi" userId="e0f191b0-af06-4f5a-b353-a7a1de994339" providerId="ADAL" clId="{4EAD7E6D-693A-4AC7-B068-86EA2D98532C}" dt="2023-03-12T22:58:58.690" v="5431" actId="27636"/>
          <ac:spMkLst>
            <pc:docMk/>
            <pc:sldMk cId="1904876425" sldId="323"/>
            <ac:spMk id="3" creationId="{0873B592-D700-90B4-EACD-336945507956}"/>
          </ac:spMkLst>
        </pc:spChg>
      </pc:sldChg>
      <pc:sldChg chg="del">
        <pc:chgData name="Vishan Jayasinghearachchi" userId="e0f191b0-af06-4f5a-b353-a7a1de994339" providerId="ADAL" clId="{4EAD7E6D-693A-4AC7-B068-86EA2D98532C}" dt="2023-03-12T18:32:40.073" v="151" actId="47"/>
        <pc:sldMkLst>
          <pc:docMk/>
          <pc:sldMk cId="2392619657" sldId="323"/>
        </pc:sldMkLst>
      </pc:sldChg>
      <pc:sldChg chg="del">
        <pc:chgData name="Vishan Jayasinghearachchi" userId="e0f191b0-af06-4f5a-b353-a7a1de994339" providerId="ADAL" clId="{4EAD7E6D-693A-4AC7-B068-86EA2D98532C}" dt="2023-03-12T18:32:40.073" v="151" actId="47"/>
        <pc:sldMkLst>
          <pc:docMk/>
          <pc:sldMk cId="2073743124" sldId="324"/>
        </pc:sldMkLst>
      </pc:sldChg>
      <pc:sldChg chg="modSp new mod modNotesTx">
        <pc:chgData name="Vishan Jayasinghearachchi" userId="e0f191b0-af06-4f5a-b353-a7a1de994339" providerId="ADAL" clId="{4EAD7E6D-693A-4AC7-B068-86EA2D98532C}" dt="2023-03-12T20:22:44.159" v="3859" actId="20577"/>
        <pc:sldMkLst>
          <pc:docMk/>
          <pc:sldMk cId="2908364489" sldId="324"/>
        </pc:sldMkLst>
        <pc:spChg chg="mod">
          <ac:chgData name="Vishan Jayasinghearachchi" userId="e0f191b0-af06-4f5a-b353-a7a1de994339" providerId="ADAL" clId="{4EAD7E6D-693A-4AC7-B068-86EA2D98532C}" dt="2023-03-12T19:58:10.700" v="2594"/>
          <ac:spMkLst>
            <pc:docMk/>
            <pc:sldMk cId="2908364489" sldId="324"/>
            <ac:spMk id="2" creationId="{58DD3FE8-044C-14A4-C8FB-D5EF65714304}"/>
          </ac:spMkLst>
        </pc:spChg>
        <pc:spChg chg="mod">
          <ac:chgData name="Vishan Jayasinghearachchi" userId="e0f191b0-af06-4f5a-b353-a7a1de994339" providerId="ADAL" clId="{4EAD7E6D-693A-4AC7-B068-86EA2D98532C}" dt="2023-03-12T20:22:44.159" v="3859" actId="20577"/>
          <ac:spMkLst>
            <pc:docMk/>
            <pc:sldMk cId="2908364489" sldId="324"/>
            <ac:spMk id="3" creationId="{223DBEDE-A7B4-E5DD-C657-23BF7231C059}"/>
          </ac:spMkLst>
        </pc:spChg>
      </pc:sldChg>
      <pc:sldChg chg="modSp add mod">
        <pc:chgData name="Vishan Jayasinghearachchi" userId="e0f191b0-af06-4f5a-b353-a7a1de994339" providerId="ADAL" clId="{4EAD7E6D-693A-4AC7-B068-86EA2D98532C}" dt="2023-03-12T20:25:02.443" v="3902" actId="33524"/>
        <pc:sldMkLst>
          <pc:docMk/>
          <pc:sldMk cId="306201701" sldId="325"/>
        </pc:sldMkLst>
        <pc:spChg chg="mod">
          <ac:chgData name="Vishan Jayasinghearachchi" userId="e0f191b0-af06-4f5a-b353-a7a1de994339" providerId="ADAL" clId="{4EAD7E6D-693A-4AC7-B068-86EA2D98532C}" dt="2023-03-12T20:25:02.443" v="3902" actId="33524"/>
          <ac:spMkLst>
            <pc:docMk/>
            <pc:sldMk cId="306201701" sldId="325"/>
            <ac:spMk id="3" creationId="{223DBEDE-A7B4-E5DD-C657-23BF7231C059}"/>
          </ac:spMkLst>
        </pc:spChg>
      </pc:sldChg>
      <pc:sldChg chg="del">
        <pc:chgData name="Vishan Jayasinghearachchi" userId="e0f191b0-af06-4f5a-b353-a7a1de994339" providerId="ADAL" clId="{4EAD7E6D-693A-4AC7-B068-86EA2D98532C}" dt="2023-03-12T18:32:40.073" v="151" actId="47"/>
        <pc:sldMkLst>
          <pc:docMk/>
          <pc:sldMk cId="936534810" sldId="325"/>
        </pc:sldMkLst>
      </pc:sldChg>
      <pc:sldChg chg="del">
        <pc:chgData name="Vishan Jayasinghearachchi" userId="e0f191b0-af06-4f5a-b353-a7a1de994339" providerId="ADAL" clId="{4EAD7E6D-693A-4AC7-B068-86EA2D98532C}" dt="2023-03-12T18:32:40.073" v="151" actId="47"/>
        <pc:sldMkLst>
          <pc:docMk/>
          <pc:sldMk cId="852595723" sldId="326"/>
        </pc:sldMkLst>
      </pc:sldChg>
      <pc:sldChg chg="modSp new mod">
        <pc:chgData name="Vishan Jayasinghearachchi" userId="e0f191b0-af06-4f5a-b353-a7a1de994339" providerId="ADAL" clId="{4EAD7E6D-693A-4AC7-B068-86EA2D98532C}" dt="2023-03-12T22:23:25.282" v="4768" actId="20577"/>
        <pc:sldMkLst>
          <pc:docMk/>
          <pc:sldMk cId="2246948851" sldId="326"/>
        </pc:sldMkLst>
        <pc:spChg chg="mod">
          <ac:chgData name="Vishan Jayasinghearachchi" userId="e0f191b0-af06-4f5a-b353-a7a1de994339" providerId="ADAL" clId="{4EAD7E6D-693A-4AC7-B068-86EA2D98532C}" dt="2023-03-12T20:29:46.458" v="4207"/>
          <ac:spMkLst>
            <pc:docMk/>
            <pc:sldMk cId="2246948851" sldId="326"/>
            <ac:spMk id="2" creationId="{C26BC522-7BFA-7C1A-1DCC-1C9109621E0F}"/>
          </ac:spMkLst>
        </pc:spChg>
        <pc:spChg chg="mod">
          <ac:chgData name="Vishan Jayasinghearachchi" userId="e0f191b0-af06-4f5a-b353-a7a1de994339" providerId="ADAL" clId="{4EAD7E6D-693A-4AC7-B068-86EA2D98532C}" dt="2023-03-12T22:23:25.282" v="4768" actId="20577"/>
          <ac:spMkLst>
            <pc:docMk/>
            <pc:sldMk cId="2246948851" sldId="326"/>
            <ac:spMk id="3" creationId="{E1E43B59-483B-B16F-59DE-967F5EEF0CEE}"/>
          </ac:spMkLst>
        </pc:spChg>
      </pc:sldChg>
      <pc:sldChg chg="del">
        <pc:chgData name="Vishan Jayasinghearachchi" userId="e0f191b0-af06-4f5a-b353-a7a1de994339" providerId="ADAL" clId="{4EAD7E6D-693A-4AC7-B068-86EA2D98532C}" dt="2023-03-12T18:32:40.073" v="151" actId="47"/>
        <pc:sldMkLst>
          <pc:docMk/>
          <pc:sldMk cId="192440705" sldId="327"/>
        </pc:sldMkLst>
      </pc:sldChg>
      <pc:sldChg chg="modSp new mod ord">
        <pc:chgData name="Vishan Jayasinghearachchi" userId="e0f191b0-af06-4f5a-b353-a7a1de994339" providerId="ADAL" clId="{4EAD7E6D-693A-4AC7-B068-86EA2D98532C}" dt="2023-03-13T00:04:46.992" v="8189" actId="113"/>
        <pc:sldMkLst>
          <pc:docMk/>
          <pc:sldMk cId="2699507598" sldId="327"/>
        </pc:sldMkLst>
        <pc:spChg chg="mod">
          <ac:chgData name="Vishan Jayasinghearachchi" userId="e0f191b0-af06-4f5a-b353-a7a1de994339" providerId="ADAL" clId="{4EAD7E6D-693A-4AC7-B068-86EA2D98532C}" dt="2023-03-12T21:57:05.289" v="4490"/>
          <ac:spMkLst>
            <pc:docMk/>
            <pc:sldMk cId="2699507598" sldId="327"/>
            <ac:spMk id="2" creationId="{BBEB9276-1D64-150D-DEDD-A121A6A37438}"/>
          </ac:spMkLst>
        </pc:spChg>
        <pc:spChg chg="mod">
          <ac:chgData name="Vishan Jayasinghearachchi" userId="e0f191b0-af06-4f5a-b353-a7a1de994339" providerId="ADAL" clId="{4EAD7E6D-693A-4AC7-B068-86EA2D98532C}" dt="2023-03-13T00:04:46.992" v="8189" actId="113"/>
          <ac:spMkLst>
            <pc:docMk/>
            <pc:sldMk cId="2699507598" sldId="327"/>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776157714" sldId="328"/>
        </pc:sldMkLst>
      </pc:sldChg>
      <pc:sldChg chg="modSp add mod ord">
        <pc:chgData name="Vishan Jayasinghearachchi" userId="e0f191b0-af06-4f5a-b353-a7a1de994339" providerId="ADAL" clId="{4EAD7E6D-693A-4AC7-B068-86EA2D98532C}" dt="2023-03-12T22:26:58.030" v="4854" actId="20577"/>
        <pc:sldMkLst>
          <pc:docMk/>
          <pc:sldMk cId="1867937868" sldId="328"/>
        </pc:sldMkLst>
        <pc:spChg chg="mod">
          <ac:chgData name="Vishan Jayasinghearachchi" userId="e0f191b0-af06-4f5a-b353-a7a1de994339" providerId="ADAL" clId="{4EAD7E6D-693A-4AC7-B068-86EA2D98532C}" dt="2023-03-12T22:26:58.030" v="4854" actId="20577"/>
          <ac:spMkLst>
            <pc:docMk/>
            <pc:sldMk cId="1867937868" sldId="328"/>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1361248824" sldId="329"/>
        </pc:sldMkLst>
      </pc:sldChg>
      <pc:sldChg chg="modSp add mod">
        <pc:chgData name="Vishan Jayasinghearachchi" userId="e0f191b0-af06-4f5a-b353-a7a1de994339" providerId="ADAL" clId="{4EAD7E6D-693A-4AC7-B068-86EA2D98532C}" dt="2023-03-12T22:58:28.006" v="5417" actId="20577"/>
        <pc:sldMkLst>
          <pc:docMk/>
          <pc:sldMk cId="2502865754" sldId="329"/>
        </pc:sldMkLst>
        <pc:spChg chg="mod">
          <ac:chgData name="Vishan Jayasinghearachchi" userId="e0f191b0-af06-4f5a-b353-a7a1de994339" providerId="ADAL" clId="{4EAD7E6D-693A-4AC7-B068-86EA2D98532C}" dt="2023-03-12T22:58:28.006" v="5417" actId="20577"/>
          <ac:spMkLst>
            <pc:docMk/>
            <pc:sldMk cId="2502865754" sldId="329"/>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753512116" sldId="330"/>
        </pc:sldMkLst>
      </pc:sldChg>
      <pc:sldChg chg="modSp add mod">
        <pc:chgData name="Vishan Jayasinghearachchi" userId="e0f191b0-af06-4f5a-b353-a7a1de994339" providerId="ADAL" clId="{4EAD7E6D-693A-4AC7-B068-86EA2D98532C}" dt="2023-03-18T03:32:54.145" v="8980" actId="123"/>
        <pc:sldMkLst>
          <pc:docMk/>
          <pc:sldMk cId="3783630789" sldId="330"/>
        </pc:sldMkLst>
        <pc:spChg chg="mod">
          <ac:chgData name="Vishan Jayasinghearachchi" userId="e0f191b0-af06-4f5a-b353-a7a1de994339" providerId="ADAL" clId="{4EAD7E6D-693A-4AC7-B068-86EA2D98532C}" dt="2023-03-18T03:32:54.145" v="8980" actId="123"/>
          <ac:spMkLst>
            <pc:docMk/>
            <pc:sldMk cId="3783630789" sldId="330"/>
            <ac:spMk id="3" creationId="{BDD9B457-12D3-FB1E-D772-43D37F9C7A84}"/>
          </ac:spMkLst>
        </pc:spChg>
      </pc:sldChg>
      <pc:sldChg chg="modSp add mod">
        <pc:chgData name="Vishan Jayasinghearachchi" userId="e0f191b0-af06-4f5a-b353-a7a1de994339" providerId="ADAL" clId="{4EAD7E6D-693A-4AC7-B068-86EA2D98532C}" dt="2023-03-12T22:42:38.377" v="5105" actId="20577"/>
        <pc:sldMkLst>
          <pc:docMk/>
          <pc:sldMk cId="869576881" sldId="331"/>
        </pc:sldMkLst>
        <pc:spChg chg="mod">
          <ac:chgData name="Vishan Jayasinghearachchi" userId="e0f191b0-af06-4f5a-b353-a7a1de994339" providerId="ADAL" clId="{4EAD7E6D-693A-4AC7-B068-86EA2D98532C}" dt="2023-03-12T22:42:38.377" v="5105" actId="20577"/>
          <ac:spMkLst>
            <pc:docMk/>
            <pc:sldMk cId="869576881" sldId="331"/>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2315124059" sldId="331"/>
        </pc:sldMkLst>
      </pc:sldChg>
      <pc:sldChg chg="del">
        <pc:chgData name="Vishan Jayasinghearachchi" userId="e0f191b0-af06-4f5a-b353-a7a1de994339" providerId="ADAL" clId="{4EAD7E6D-693A-4AC7-B068-86EA2D98532C}" dt="2023-03-12T18:32:40.073" v="151" actId="47"/>
        <pc:sldMkLst>
          <pc:docMk/>
          <pc:sldMk cId="1517390333" sldId="332"/>
        </pc:sldMkLst>
      </pc:sldChg>
      <pc:sldChg chg="addSp delSp modSp new mod">
        <pc:chgData name="Vishan Jayasinghearachchi" userId="e0f191b0-af06-4f5a-b353-a7a1de994339" providerId="ADAL" clId="{4EAD7E6D-693A-4AC7-B068-86EA2D98532C}" dt="2023-03-13T00:18:05.318" v="8889" actId="14100"/>
        <pc:sldMkLst>
          <pc:docMk/>
          <pc:sldMk cId="2006784368" sldId="332"/>
        </pc:sldMkLst>
        <pc:spChg chg="mod">
          <ac:chgData name="Vishan Jayasinghearachchi" userId="e0f191b0-af06-4f5a-b353-a7a1de994339" providerId="ADAL" clId="{4EAD7E6D-693A-4AC7-B068-86EA2D98532C}" dt="2023-03-12T22:11:25.808" v="4520"/>
          <ac:spMkLst>
            <pc:docMk/>
            <pc:sldMk cId="2006784368" sldId="332"/>
            <ac:spMk id="2" creationId="{B2689926-D450-C87E-AD7B-2A11E23B4E9F}"/>
          </ac:spMkLst>
        </pc:spChg>
        <pc:spChg chg="del">
          <ac:chgData name="Vishan Jayasinghearachchi" userId="e0f191b0-af06-4f5a-b353-a7a1de994339" providerId="ADAL" clId="{4EAD7E6D-693A-4AC7-B068-86EA2D98532C}" dt="2023-03-12T22:11:18.989" v="4519" actId="22"/>
          <ac:spMkLst>
            <pc:docMk/>
            <pc:sldMk cId="2006784368" sldId="332"/>
            <ac:spMk id="3" creationId="{0195A6F3-B8A5-A659-AA9F-FE65CF5EB727}"/>
          </ac:spMkLst>
        </pc:spChg>
        <pc:spChg chg="add del mod">
          <ac:chgData name="Vishan Jayasinghearachchi" userId="e0f191b0-af06-4f5a-b353-a7a1de994339" providerId="ADAL" clId="{4EAD7E6D-693A-4AC7-B068-86EA2D98532C}" dt="2023-03-12T22:12:23.502" v="4537" actId="21"/>
          <ac:spMkLst>
            <pc:docMk/>
            <pc:sldMk cId="2006784368" sldId="332"/>
            <ac:spMk id="6" creationId="{21DA52FB-1489-863F-8890-F8D133FC8B15}"/>
          </ac:spMkLst>
        </pc:spChg>
        <pc:spChg chg="add mod">
          <ac:chgData name="Vishan Jayasinghearachchi" userId="e0f191b0-af06-4f5a-b353-a7a1de994339" providerId="ADAL" clId="{4EAD7E6D-693A-4AC7-B068-86EA2D98532C}" dt="2023-03-13T00:18:05.318" v="8889" actId="14100"/>
          <ac:spMkLst>
            <pc:docMk/>
            <pc:sldMk cId="2006784368" sldId="332"/>
            <ac:spMk id="8" creationId="{82BFFD81-B047-3DC1-4267-9CECD84C7F6A}"/>
          </ac:spMkLst>
        </pc:spChg>
        <pc:spChg chg="add mod">
          <ac:chgData name="Vishan Jayasinghearachchi" userId="e0f191b0-af06-4f5a-b353-a7a1de994339" providerId="ADAL" clId="{4EAD7E6D-693A-4AC7-B068-86EA2D98532C}" dt="2023-03-12T22:12:39.800" v="4581" actId="1038"/>
          <ac:spMkLst>
            <pc:docMk/>
            <pc:sldMk cId="2006784368" sldId="332"/>
            <ac:spMk id="10" creationId="{A6323066-BF4D-D88D-3387-441CC6D3DEEB}"/>
          </ac:spMkLst>
        </pc:spChg>
        <pc:picChg chg="add del mod ord">
          <ac:chgData name="Vishan Jayasinghearachchi" userId="e0f191b0-af06-4f5a-b353-a7a1de994339" providerId="ADAL" clId="{4EAD7E6D-693A-4AC7-B068-86EA2D98532C}" dt="2023-03-12T22:12:23.502" v="4537" actId="21"/>
          <ac:picMkLst>
            <pc:docMk/>
            <pc:sldMk cId="2006784368" sldId="332"/>
            <ac:picMk id="5" creationId="{6427B347-483D-5C28-6821-C80BC08FECFF}"/>
          </ac:picMkLst>
        </pc:picChg>
        <pc:picChg chg="add mod">
          <ac:chgData name="Vishan Jayasinghearachchi" userId="e0f191b0-af06-4f5a-b353-a7a1de994339" providerId="ADAL" clId="{4EAD7E6D-693A-4AC7-B068-86EA2D98532C}" dt="2023-03-12T22:12:39.800" v="4581" actId="1038"/>
          <ac:picMkLst>
            <pc:docMk/>
            <pc:sldMk cId="2006784368" sldId="332"/>
            <ac:picMk id="9" creationId="{4173C7E1-B66C-5362-D24A-D0DEE4822059}"/>
          </ac:picMkLst>
        </pc:picChg>
      </pc:sldChg>
      <pc:sldChg chg="del">
        <pc:chgData name="Vishan Jayasinghearachchi" userId="e0f191b0-af06-4f5a-b353-a7a1de994339" providerId="ADAL" clId="{4EAD7E6D-693A-4AC7-B068-86EA2D98532C}" dt="2023-03-12T18:32:40.073" v="151" actId="47"/>
        <pc:sldMkLst>
          <pc:docMk/>
          <pc:sldMk cId="222349471" sldId="333"/>
        </pc:sldMkLst>
      </pc:sldChg>
      <pc:sldChg chg="modSp add mod ord">
        <pc:chgData name="Vishan Jayasinghearachchi" userId="e0f191b0-af06-4f5a-b353-a7a1de994339" providerId="ADAL" clId="{4EAD7E6D-693A-4AC7-B068-86EA2D98532C}" dt="2023-03-12T22:54:56.451" v="5366" actId="20577"/>
        <pc:sldMkLst>
          <pc:docMk/>
          <pc:sldMk cId="1195616647" sldId="333"/>
        </pc:sldMkLst>
        <pc:spChg chg="mod">
          <ac:chgData name="Vishan Jayasinghearachchi" userId="e0f191b0-af06-4f5a-b353-a7a1de994339" providerId="ADAL" clId="{4EAD7E6D-693A-4AC7-B068-86EA2D98532C}" dt="2023-03-12T22:54:56.451" v="5366" actId="20577"/>
          <ac:spMkLst>
            <pc:docMk/>
            <pc:sldMk cId="1195616647" sldId="333"/>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08437520" sldId="334"/>
        </pc:sldMkLst>
      </pc:sldChg>
      <pc:sldChg chg="modSp new mod modAnim">
        <pc:chgData name="Vishan Jayasinghearachchi" userId="e0f191b0-af06-4f5a-b353-a7a1de994339" providerId="ADAL" clId="{4EAD7E6D-693A-4AC7-B068-86EA2D98532C}" dt="2023-03-13T00:12:45.838" v="8660"/>
        <pc:sldMkLst>
          <pc:docMk/>
          <pc:sldMk cId="3023555518" sldId="334"/>
        </pc:sldMkLst>
        <pc:spChg chg="mod">
          <ac:chgData name="Vishan Jayasinghearachchi" userId="e0f191b0-af06-4f5a-b353-a7a1de994339" providerId="ADAL" clId="{4EAD7E6D-693A-4AC7-B068-86EA2D98532C}" dt="2023-03-12T22:53:12.964" v="5303"/>
          <ac:spMkLst>
            <pc:docMk/>
            <pc:sldMk cId="3023555518" sldId="334"/>
            <ac:spMk id="2" creationId="{428E446F-DE18-60EF-CD38-3BDB01F7DB3E}"/>
          </ac:spMkLst>
        </pc:spChg>
        <pc:spChg chg="mod">
          <ac:chgData name="Vishan Jayasinghearachchi" userId="e0f191b0-af06-4f5a-b353-a7a1de994339" providerId="ADAL" clId="{4EAD7E6D-693A-4AC7-B068-86EA2D98532C}" dt="2023-03-13T00:12:34.381" v="8659" actId="20577"/>
          <ac:spMkLst>
            <pc:docMk/>
            <pc:sldMk cId="3023555518" sldId="334"/>
            <ac:spMk id="3" creationId="{5564134F-5225-BFEF-40D5-F1F00803E506}"/>
          </ac:spMkLst>
        </pc:spChg>
      </pc:sldChg>
      <pc:sldChg chg="addSp delSp modSp new mod ord">
        <pc:chgData name="Vishan Jayasinghearachchi" userId="e0f191b0-af06-4f5a-b353-a7a1de994339" providerId="ADAL" clId="{4EAD7E6D-693A-4AC7-B068-86EA2D98532C}" dt="2023-03-12T23:27:56.788" v="6730" actId="14100"/>
        <pc:sldMkLst>
          <pc:docMk/>
          <pc:sldMk cId="1599101800" sldId="335"/>
        </pc:sldMkLst>
        <pc:spChg chg="mod">
          <ac:chgData name="Vishan Jayasinghearachchi" userId="e0f191b0-af06-4f5a-b353-a7a1de994339" providerId="ADAL" clId="{4EAD7E6D-693A-4AC7-B068-86EA2D98532C}" dt="2023-03-12T22:59:50.324" v="5433" actId="20577"/>
          <ac:spMkLst>
            <pc:docMk/>
            <pc:sldMk cId="1599101800" sldId="335"/>
            <ac:spMk id="2" creationId="{1E9507F1-EA82-8DC3-A1D4-99D5993B5858}"/>
          </ac:spMkLst>
        </pc:spChg>
        <pc:spChg chg="del">
          <ac:chgData name="Vishan Jayasinghearachchi" userId="e0f191b0-af06-4f5a-b353-a7a1de994339" providerId="ADAL" clId="{4EAD7E6D-693A-4AC7-B068-86EA2D98532C}" dt="2023-03-12T23:02:50.358" v="5434" actId="22"/>
          <ac:spMkLst>
            <pc:docMk/>
            <pc:sldMk cId="1599101800" sldId="335"/>
            <ac:spMk id="3" creationId="{8FEF08FB-ABAB-562D-B91D-83D4F6C53CFA}"/>
          </ac:spMkLst>
        </pc:spChg>
        <pc:spChg chg="add mod">
          <ac:chgData name="Vishan Jayasinghearachchi" userId="e0f191b0-af06-4f5a-b353-a7a1de994339" providerId="ADAL" clId="{4EAD7E6D-693A-4AC7-B068-86EA2D98532C}" dt="2023-03-12T23:27:51.089" v="6729" actId="1076"/>
          <ac:spMkLst>
            <pc:docMk/>
            <pc:sldMk cId="1599101800" sldId="335"/>
            <ac:spMk id="8" creationId="{E1319354-3F2D-D883-E08A-02BE5CAEBFB5}"/>
          </ac:spMkLst>
        </pc:spChg>
        <pc:spChg chg="add mod">
          <ac:chgData name="Vishan Jayasinghearachchi" userId="e0f191b0-af06-4f5a-b353-a7a1de994339" providerId="ADAL" clId="{4EAD7E6D-693A-4AC7-B068-86EA2D98532C}" dt="2023-03-12T23:27:56.788" v="6730" actId="14100"/>
          <ac:spMkLst>
            <pc:docMk/>
            <pc:sldMk cId="1599101800" sldId="335"/>
            <ac:spMk id="9" creationId="{3B2A0DAC-AB30-8819-83FB-B4A2CA29EAAD}"/>
          </ac:spMkLst>
        </pc:spChg>
        <pc:picChg chg="add mod ord modCrop">
          <ac:chgData name="Vishan Jayasinghearachchi" userId="e0f191b0-af06-4f5a-b353-a7a1de994339" providerId="ADAL" clId="{4EAD7E6D-693A-4AC7-B068-86EA2D98532C}" dt="2023-03-12T23:11:02.076" v="5726" actId="1076"/>
          <ac:picMkLst>
            <pc:docMk/>
            <pc:sldMk cId="1599101800" sldId="335"/>
            <ac:picMk id="5" creationId="{9CDD1E4A-AA06-1E77-864C-6B85E5B27004}"/>
          </ac:picMkLst>
        </pc:picChg>
        <pc:picChg chg="add mod modCrop">
          <ac:chgData name="Vishan Jayasinghearachchi" userId="e0f191b0-af06-4f5a-b353-a7a1de994339" providerId="ADAL" clId="{4EAD7E6D-693A-4AC7-B068-86EA2D98532C}" dt="2023-03-12T23:10:59.998" v="5725" actId="1076"/>
          <ac:picMkLst>
            <pc:docMk/>
            <pc:sldMk cId="1599101800" sldId="335"/>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2651096295" sldId="335"/>
        </pc:sldMkLst>
      </pc:sldChg>
      <pc:sldChg chg="addSp delSp modSp add mod ord modAnim">
        <pc:chgData name="Vishan Jayasinghearachchi" userId="e0f191b0-af06-4f5a-b353-a7a1de994339" providerId="ADAL" clId="{4EAD7E6D-693A-4AC7-B068-86EA2D98532C}" dt="2023-03-13T00:05:30.710" v="8193"/>
        <pc:sldMkLst>
          <pc:docMk/>
          <pc:sldMk cId="129162761" sldId="336"/>
        </pc:sldMkLst>
        <pc:spChg chg="add del mod">
          <ac:chgData name="Vishan Jayasinghearachchi" userId="e0f191b0-af06-4f5a-b353-a7a1de994339" providerId="ADAL" clId="{4EAD7E6D-693A-4AC7-B068-86EA2D98532C}" dt="2023-03-12T23:05:02.467" v="5453" actId="478"/>
          <ac:spMkLst>
            <pc:docMk/>
            <pc:sldMk cId="129162761" sldId="336"/>
            <ac:spMk id="4" creationId="{B2BBA095-94B9-ED56-0B9C-BB3BA823EEBA}"/>
          </ac:spMkLst>
        </pc:spChg>
        <pc:spChg chg="add del mod">
          <ac:chgData name="Vishan Jayasinghearachchi" userId="e0f191b0-af06-4f5a-b353-a7a1de994339" providerId="ADAL" clId="{4EAD7E6D-693A-4AC7-B068-86EA2D98532C}" dt="2023-03-12T23:13:05.400" v="5829" actId="15"/>
          <ac:spMkLst>
            <pc:docMk/>
            <pc:sldMk cId="129162761" sldId="336"/>
            <ac:spMk id="8" creationId="{7B637975-7609-9812-5A64-9807AADF7AD3}"/>
          </ac:spMkLst>
        </pc:spChg>
        <pc:spChg chg="add del mod">
          <ac:chgData name="Vishan Jayasinghearachchi" userId="e0f191b0-af06-4f5a-b353-a7a1de994339" providerId="ADAL" clId="{4EAD7E6D-693A-4AC7-B068-86EA2D98532C}" dt="2023-03-12T23:05:07.569" v="5457"/>
          <ac:spMkLst>
            <pc:docMk/>
            <pc:sldMk cId="129162761" sldId="336"/>
            <ac:spMk id="9" creationId="{65A885AB-8CBE-050E-50FA-58BBEB25E59D}"/>
          </ac:spMkLst>
        </pc:spChg>
        <pc:picChg chg="add del">
          <ac:chgData name="Vishan Jayasinghearachchi" userId="e0f191b0-af06-4f5a-b353-a7a1de994339" providerId="ADAL" clId="{4EAD7E6D-693A-4AC7-B068-86EA2D98532C}" dt="2023-03-12T23:05:05.294" v="5455" actId="478"/>
          <ac:picMkLst>
            <pc:docMk/>
            <pc:sldMk cId="129162761" sldId="336"/>
            <ac:picMk id="5" creationId="{9CDD1E4A-AA06-1E77-864C-6B85E5B27004}"/>
          </ac:picMkLst>
        </pc:picChg>
        <pc:picChg chg="del">
          <ac:chgData name="Vishan Jayasinghearachchi" userId="e0f191b0-af06-4f5a-b353-a7a1de994339" providerId="ADAL" clId="{4EAD7E6D-693A-4AC7-B068-86EA2D98532C}" dt="2023-03-12T23:05:04.495" v="5454" actId="478"/>
          <ac:picMkLst>
            <pc:docMk/>
            <pc:sldMk cId="129162761" sldId="336"/>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171658143" sldId="336"/>
        </pc:sldMkLst>
      </pc:sldChg>
      <pc:sldChg chg="del">
        <pc:chgData name="Vishan Jayasinghearachchi" userId="e0f191b0-af06-4f5a-b353-a7a1de994339" providerId="ADAL" clId="{4EAD7E6D-693A-4AC7-B068-86EA2D98532C}" dt="2023-03-12T18:32:40.073" v="151" actId="47"/>
        <pc:sldMkLst>
          <pc:docMk/>
          <pc:sldMk cId="1941166950" sldId="337"/>
        </pc:sldMkLst>
      </pc:sldChg>
      <pc:sldChg chg="modSp new del mod ord">
        <pc:chgData name="Vishan Jayasinghearachchi" userId="e0f191b0-af06-4f5a-b353-a7a1de994339" providerId="ADAL" clId="{4EAD7E6D-693A-4AC7-B068-86EA2D98532C}" dt="2023-03-12T23:49:30.606" v="7356" actId="47"/>
        <pc:sldMkLst>
          <pc:docMk/>
          <pc:sldMk cId="3697964681" sldId="337"/>
        </pc:sldMkLst>
        <pc:spChg chg="mod">
          <ac:chgData name="Vishan Jayasinghearachchi" userId="e0f191b0-af06-4f5a-b353-a7a1de994339" providerId="ADAL" clId="{4EAD7E6D-693A-4AC7-B068-86EA2D98532C}" dt="2023-03-12T23:26:32.961" v="6703" actId="20577"/>
          <ac:spMkLst>
            <pc:docMk/>
            <pc:sldMk cId="3697964681" sldId="337"/>
            <ac:spMk id="2" creationId="{44FE34AD-2715-90EA-B395-1CD56513FE04}"/>
          </ac:spMkLst>
        </pc:spChg>
        <pc:spChg chg="mod">
          <ac:chgData name="Vishan Jayasinghearachchi" userId="e0f191b0-af06-4f5a-b353-a7a1de994339" providerId="ADAL" clId="{4EAD7E6D-693A-4AC7-B068-86EA2D98532C}" dt="2023-03-12T23:49:24.266" v="7355" actId="27636"/>
          <ac:spMkLst>
            <pc:docMk/>
            <pc:sldMk cId="3697964681" sldId="337"/>
            <ac:spMk id="3" creationId="{D089C0AD-A604-BF3E-4DFF-503FA0A615F5}"/>
          </ac:spMkLst>
        </pc:spChg>
      </pc:sldChg>
      <pc:sldChg chg="addSp modSp new mod">
        <pc:chgData name="Vishan Jayasinghearachchi" userId="e0f191b0-af06-4f5a-b353-a7a1de994339" providerId="ADAL" clId="{4EAD7E6D-693A-4AC7-B068-86EA2D98532C}" dt="2023-03-13T00:07:03.334" v="8204"/>
        <pc:sldMkLst>
          <pc:docMk/>
          <pc:sldMk cId="308372030" sldId="338"/>
        </pc:sldMkLst>
        <pc:spChg chg="mod">
          <ac:chgData name="Vishan Jayasinghearachchi" userId="e0f191b0-af06-4f5a-b353-a7a1de994339" providerId="ADAL" clId="{4EAD7E6D-693A-4AC7-B068-86EA2D98532C}" dt="2023-03-12T23:42:42.919" v="7043"/>
          <ac:spMkLst>
            <pc:docMk/>
            <pc:sldMk cId="308372030" sldId="338"/>
            <ac:spMk id="2" creationId="{0933E513-FBC1-8591-1F58-93C54C80F1FB}"/>
          </ac:spMkLst>
        </pc:spChg>
        <pc:spChg chg="mod">
          <ac:chgData name="Vishan Jayasinghearachchi" userId="e0f191b0-af06-4f5a-b353-a7a1de994339" providerId="ADAL" clId="{4EAD7E6D-693A-4AC7-B068-86EA2D98532C}" dt="2023-03-13T00:07:03.334" v="8204"/>
          <ac:spMkLst>
            <pc:docMk/>
            <pc:sldMk cId="308372030" sldId="338"/>
            <ac:spMk id="3" creationId="{BB3C6E8B-F04E-7BBA-AA24-9D6877E544BA}"/>
          </ac:spMkLst>
        </pc:spChg>
        <pc:spChg chg="add mod">
          <ac:chgData name="Vishan Jayasinghearachchi" userId="e0f191b0-af06-4f5a-b353-a7a1de994339" providerId="ADAL" clId="{4EAD7E6D-693A-4AC7-B068-86EA2D98532C}" dt="2023-03-12T23:28:51.024" v="6738" actId="1076"/>
          <ac:spMkLst>
            <pc:docMk/>
            <pc:sldMk cId="308372030" sldId="338"/>
            <ac:spMk id="5" creationId="{734E4B24-2C7A-84A1-5EDB-B8D11A225B9D}"/>
          </ac:spMkLst>
        </pc:spChg>
        <pc:picChg chg="add mod">
          <ac:chgData name="Vishan Jayasinghearachchi" userId="e0f191b0-af06-4f5a-b353-a7a1de994339" providerId="ADAL" clId="{4EAD7E6D-693A-4AC7-B068-86EA2D98532C}" dt="2023-03-12T23:28:51.024" v="6738" actId="1076"/>
          <ac:picMkLst>
            <pc:docMk/>
            <pc:sldMk cId="308372030" sldId="338"/>
            <ac:picMk id="4" creationId="{79BC45B1-CBFE-D9C8-B436-8AB65DD4DEAC}"/>
          </ac:picMkLst>
        </pc:picChg>
      </pc:sldChg>
      <pc:sldChg chg="del">
        <pc:chgData name="Vishan Jayasinghearachchi" userId="e0f191b0-af06-4f5a-b353-a7a1de994339" providerId="ADAL" clId="{4EAD7E6D-693A-4AC7-B068-86EA2D98532C}" dt="2023-03-12T18:32:40.073" v="151" actId="47"/>
        <pc:sldMkLst>
          <pc:docMk/>
          <pc:sldMk cId="2067348151" sldId="338"/>
        </pc:sldMkLst>
      </pc:sldChg>
      <pc:sldChg chg="del">
        <pc:chgData name="Vishan Jayasinghearachchi" userId="e0f191b0-af06-4f5a-b353-a7a1de994339" providerId="ADAL" clId="{4EAD7E6D-693A-4AC7-B068-86EA2D98532C}" dt="2023-03-12T18:32:40.073" v="151" actId="47"/>
        <pc:sldMkLst>
          <pc:docMk/>
          <pc:sldMk cId="352586285" sldId="339"/>
        </pc:sldMkLst>
      </pc:sldChg>
      <pc:sldChg chg="modSp new mod">
        <pc:chgData name="Vishan Jayasinghearachchi" userId="e0f191b0-af06-4f5a-b353-a7a1de994339" providerId="ADAL" clId="{4EAD7E6D-693A-4AC7-B068-86EA2D98532C}" dt="2023-03-13T00:07:25.987" v="8206" actId="20577"/>
        <pc:sldMkLst>
          <pc:docMk/>
          <pc:sldMk cId="2561363830" sldId="339"/>
        </pc:sldMkLst>
        <pc:spChg chg="mod">
          <ac:chgData name="Vishan Jayasinghearachchi" userId="e0f191b0-af06-4f5a-b353-a7a1de994339" providerId="ADAL" clId="{4EAD7E6D-693A-4AC7-B068-86EA2D98532C}" dt="2023-03-13T00:00:35.526" v="7948" actId="20577"/>
          <ac:spMkLst>
            <pc:docMk/>
            <pc:sldMk cId="2561363830" sldId="339"/>
            <ac:spMk id="2" creationId="{672E0054-B0DB-6DEA-48AD-B4AAD0AE18AB}"/>
          </ac:spMkLst>
        </pc:spChg>
        <pc:spChg chg="mod">
          <ac:chgData name="Vishan Jayasinghearachchi" userId="e0f191b0-af06-4f5a-b353-a7a1de994339" providerId="ADAL" clId="{4EAD7E6D-693A-4AC7-B068-86EA2D98532C}" dt="2023-03-13T00:07:25.987" v="8206" actId="20577"/>
          <ac:spMkLst>
            <pc:docMk/>
            <pc:sldMk cId="2561363830" sldId="339"/>
            <ac:spMk id="3" creationId="{B155D0BE-333B-6B7C-A8E2-62FB1D443543}"/>
          </ac:spMkLst>
        </pc:spChg>
      </pc:sldChg>
      <pc:sldChg chg="del">
        <pc:chgData name="Vishan Jayasinghearachchi" userId="e0f191b0-af06-4f5a-b353-a7a1de994339" providerId="ADAL" clId="{4EAD7E6D-693A-4AC7-B068-86EA2D98532C}" dt="2023-03-12T18:32:40.073" v="151" actId="47"/>
        <pc:sldMkLst>
          <pc:docMk/>
          <pc:sldMk cId="1130595137" sldId="340"/>
        </pc:sldMkLst>
      </pc:sldChg>
      <pc:sldChg chg="modSp add mod">
        <pc:chgData name="Vishan Jayasinghearachchi" userId="e0f191b0-af06-4f5a-b353-a7a1de994339" providerId="ADAL" clId="{4EAD7E6D-693A-4AC7-B068-86EA2D98532C}" dt="2023-03-12T23:49:14.329" v="7351" actId="27636"/>
        <pc:sldMkLst>
          <pc:docMk/>
          <pc:sldMk cId="1498138902" sldId="340"/>
        </pc:sldMkLst>
        <pc:spChg chg="mod">
          <ac:chgData name="Vishan Jayasinghearachchi" userId="e0f191b0-af06-4f5a-b353-a7a1de994339" providerId="ADAL" clId="{4EAD7E6D-693A-4AC7-B068-86EA2D98532C}" dt="2023-03-12T23:49:14.329" v="7351" actId="27636"/>
          <ac:spMkLst>
            <pc:docMk/>
            <pc:sldMk cId="1498138902" sldId="340"/>
            <ac:spMk id="3" creationId="{D089C0AD-A604-BF3E-4DFF-503FA0A615F5}"/>
          </ac:spMkLst>
        </pc:spChg>
      </pc:sldChg>
      <pc:sldChg chg="del">
        <pc:chgData name="Vishan Jayasinghearachchi" userId="e0f191b0-af06-4f5a-b353-a7a1de994339" providerId="ADAL" clId="{4EAD7E6D-693A-4AC7-B068-86EA2D98532C}" dt="2023-03-12T18:32:40.073" v="151" actId="47"/>
        <pc:sldMkLst>
          <pc:docMk/>
          <pc:sldMk cId="2176269006" sldId="341"/>
        </pc:sldMkLst>
      </pc:sldChg>
      <pc:sldChg chg="addSp delSp modSp new mod">
        <pc:chgData name="Vishan Jayasinghearachchi" userId="e0f191b0-af06-4f5a-b353-a7a1de994339" providerId="ADAL" clId="{4EAD7E6D-693A-4AC7-B068-86EA2D98532C}" dt="2023-03-12T23:44:45.481" v="7109" actId="20577"/>
        <pc:sldMkLst>
          <pc:docMk/>
          <pc:sldMk cId="3630273622" sldId="341"/>
        </pc:sldMkLst>
        <pc:spChg chg="mod">
          <ac:chgData name="Vishan Jayasinghearachchi" userId="e0f191b0-af06-4f5a-b353-a7a1de994339" providerId="ADAL" clId="{4EAD7E6D-693A-4AC7-B068-86EA2D98532C}" dt="2023-03-12T23:31:01.130" v="6818" actId="20577"/>
          <ac:spMkLst>
            <pc:docMk/>
            <pc:sldMk cId="3630273622" sldId="341"/>
            <ac:spMk id="2" creationId="{CF52376C-BC85-D31F-5D57-892EBBC683E1}"/>
          </ac:spMkLst>
        </pc:spChg>
        <pc:spChg chg="del">
          <ac:chgData name="Vishan Jayasinghearachchi" userId="e0f191b0-af06-4f5a-b353-a7a1de994339" providerId="ADAL" clId="{4EAD7E6D-693A-4AC7-B068-86EA2D98532C}" dt="2023-03-12T23:31:09.291" v="6819" actId="931"/>
          <ac:spMkLst>
            <pc:docMk/>
            <pc:sldMk cId="3630273622" sldId="341"/>
            <ac:spMk id="3" creationId="{7F128997-2D1A-8ADC-937D-968A671A234D}"/>
          </ac:spMkLst>
        </pc:spChg>
        <pc:spChg chg="add mod">
          <ac:chgData name="Vishan Jayasinghearachchi" userId="e0f191b0-af06-4f5a-b353-a7a1de994339" providerId="ADAL" clId="{4EAD7E6D-693A-4AC7-B068-86EA2D98532C}" dt="2023-03-12T23:31:32.384" v="6833" actId="1076"/>
          <ac:spMkLst>
            <pc:docMk/>
            <pc:sldMk cId="3630273622" sldId="341"/>
            <ac:spMk id="6" creationId="{EE866A1D-2A98-DC35-3867-CDD6B354A612}"/>
          </ac:spMkLst>
        </pc:spChg>
        <pc:spChg chg="add mod">
          <ac:chgData name="Vishan Jayasinghearachchi" userId="e0f191b0-af06-4f5a-b353-a7a1de994339" providerId="ADAL" clId="{4EAD7E6D-693A-4AC7-B068-86EA2D98532C}" dt="2023-03-12T23:44:45.481" v="7109" actId="20577"/>
          <ac:spMkLst>
            <pc:docMk/>
            <pc:sldMk cId="3630273622" sldId="341"/>
            <ac:spMk id="8" creationId="{CAA1FC6B-0FCC-BBCF-EEED-F8D53CFDA15E}"/>
          </ac:spMkLst>
        </pc:spChg>
        <pc:picChg chg="add del mod">
          <ac:chgData name="Vishan Jayasinghearachchi" userId="e0f191b0-af06-4f5a-b353-a7a1de994339" providerId="ADAL" clId="{4EAD7E6D-693A-4AC7-B068-86EA2D98532C}" dt="2023-03-12T23:40:16.320" v="6991" actId="21"/>
          <ac:picMkLst>
            <pc:docMk/>
            <pc:sldMk cId="3630273622" sldId="341"/>
            <ac:picMk id="5" creationId="{6B3F84A9-D609-601A-F104-1B8DF7219FF1}"/>
          </ac:picMkLst>
        </pc:picChg>
        <pc:picChg chg="add mod">
          <ac:chgData name="Vishan Jayasinghearachchi" userId="e0f191b0-af06-4f5a-b353-a7a1de994339" providerId="ADAL" clId="{4EAD7E6D-693A-4AC7-B068-86EA2D98532C}" dt="2023-03-12T23:40:27.476" v="6996" actId="1076"/>
          <ac:picMkLst>
            <pc:docMk/>
            <pc:sldMk cId="3630273622" sldId="341"/>
            <ac:picMk id="9" creationId="{5DB51281-564A-E7E2-6F3F-6B902A809427}"/>
          </ac:picMkLst>
        </pc:picChg>
      </pc:sldChg>
      <pc:sldChg chg="del">
        <pc:chgData name="Vishan Jayasinghearachchi" userId="e0f191b0-af06-4f5a-b353-a7a1de994339" providerId="ADAL" clId="{4EAD7E6D-693A-4AC7-B068-86EA2D98532C}" dt="2023-03-12T18:32:40.073" v="151" actId="47"/>
        <pc:sldMkLst>
          <pc:docMk/>
          <pc:sldMk cId="2180233428" sldId="342"/>
        </pc:sldMkLst>
      </pc:sldChg>
      <pc:sldChg chg="addSp delSp modSp add mod modAnim">
        <pc:chgData name="Vishan Jayasinghearachchi" userId="e0f191b0-af06-4f5a-b353-a7a1de994339" providerId="ADAL" clId="{4EAD7E6D-693A-4AC7-B068-86EA2D98532C}" dt="2023-03-13T00:05:59.866" v="8196"/>
        <pc:sldMkLst>
          <pc:docMk/>
          <pc:sldMk cId="3869437660" sldId="342"/>
        </pc:sldMkLst>
        <pc:spChg chg="add del mod">
          <ac:chgData name="Vishan Jayasinghearachchi" userId="e0f191b0-af06-4f5a-b353-a7a1de994339" providerId="ADAL" clId="{4EAD7E6D-693A-4AC7-B068-86EA2D98532C}" dt="2023-03-12T23:39:45.183" v="6984" actId="20577"/>
          <ac:spMkLst>
            <pc:docMk/>
            <pc:sldMk cId="3869437660" sldId="342"/>
            <ac:spMk id="4" creationId="{2AEC4442-4FCC-18AD-DC1B-6AEF3A35B99C}"/>
          </ac:spMkLst>
        </pc:spChg>
        <pc:spChg chg="del">
          <ac:chgData name="Vishan Jayasinghearachchi" userId="e0f191b0-af06-4f5a-b353-a7a1de994339" providerId="ADAL" clId="{4EAD7E6D-693A-4AC7-B068-86EA2D98532C}" dt="2023-03-12T23:37:13.244" v="6901" actId="478"/>
          <ac:spMkLst>
            <pc:docMk/>
            <pc:sldMk cId="3869437660" sldId="342"/>
            <ac:spMk id="6" creationId="{EE866A1D-2A98-DC35-3867-CDD6B354A612}"/>
          </ac:spMkLst>
        </pc:spChg>
        <pc:spChg chg="add del mod">
          <ac:chgData name="Vishan Jayasinghearachchi" userId="e0f191b0-af06-4f5a-b353-a7a1de994339" providerId="ADAL" clId="{4EAD7E6D-693A-4AC7-B068-86EA2D98532C}" dt="2023-03-12T23:32:32.087" v="6837"/>
          <ac:spMkLst>
            <pc:docMk/>
            <pc:sldMk cId="3869437660" sldId="342"/>
            <ac:spMk id="7" creationId="{3025E76B-AF4C-B1B7-708A-37689B6CB36A}"/>
          </ac:spMkLst>
        </pc:spChg>
        <pc:spChg chg="add del">
          <ac:chgData name="Vishan Jayasinghearachchi" userId="e0f191b0-af06-4f5a-b353-a7a1de994339" providerId="ADAL" clId="{4EAD7E6D-693A-4AC7-B068-86EA2D98532C}" dt="2023-03-12T23:32:39.872" v="6842"/>
          <ac:spMkLst>
            <pc:docMk/>
            <pc:sldMk cId="3869437660" sldId="342"/>
            <ac:spMk id="8" creationId="{06123B8F-9988-5F99-519F-B1E9026E7FA1}"/>
          </ac:spMkLst>
        </pc:spChg>
        <pc:picChg chg="del">
          <ac:chgData name="Vishan Jayasinghearachchi" userId="e0f191b0-af06-4f5a-b353-a7a1de994339" providerId="ADAL" clId="{4EAD7E6D-693A-4AC7-B068-86EA2D98532C}" dt="2023-03-12T23:32:23.876" v="6835" actId="478"/>
          <ac:picMkLst>
            <pc:docMk/>
            <pc:sldMk cId="3869437660" sldId="342"/>
            <ac:picMk id="5" creationId="{6B3F84A9-D609-601A-F104-1B8DF7219FF1}"/>
          </ac:picMkLst>
        </pc:picChg>
      </pc:sldChg>
      <pc:sldChg chg="modSp new del mod ord">
        <pc:chgData name="Vishan Jayasinghearachchi" userId="e0f191b0-af06-4f5a-b353-a7a1de994339" providerId="ADAL" clId="{4EAD7E6D-693A-4AC7-B068-86EA2D98532C}" dt="2023-03-12T23:40:11.969" v="6989" actId="2696"/>
        <pc:sldMkLst>
          <pc:docMk/>
          <pc:sldMk cId="3221281531" sldId="343"/>
        </pc:sldMkLst>
        <pc:spChg chg="mod">
          <ac:chgData name="Vishan Jayasinghearachchi" userId="e0f191b0-af06-4f5a-b353-a7a1de994339" providerId="ADAL" clId="{4EAD7E6D-693A-4AC7-B068-86EA2D98532C}" dt="2023-03-12T23:40:01.934" v="6988"/>
          <ac:spMkLst>
            <pc:docMk/>
            <pc:sldMk cId="3221281531" sldId="343"/>
            <ac:spMk id="2" creationId="{9208DB16-698B-EBDB-843F-4ED96E22BA6D}"/>
          </ac:spMkLst>
        </pc:spChg>
      </pc:sldChg>
      <pc:sldChg chg="modSp add mod">
        <pc:chgData name="Vishan Jayasinghearachchi" userId="e0f191b0-af06-4f5a-b353-a7a1de994339" providerId="ADAL" clId="{4EAD7E6D-693A-4AC7-B068-86EA2D98532C}" dt="2023-03-12T23:50:30.196" v="7404" actId="20577"/>
        <pc:sldMkLst>
          <pc:docMk/>
          <pc:sldMk cId="3509897311" sldId="343"/>
        </pc:sldMkLst>
        <pc:spChg chg="mod">
          <ac:chgData name="Vishan Jayasinghearachchi" userId="e0f191b0-af06-4f5a-b353-a7a1de994339" providerId="ADAL" clId="{4EAD7E6D-693A-4AC7-B068-86EA2D98532C}" dt="2023-03-12T23:50:30.196" v="7404" actId="20577"/>
          <ac:spMkLst>
            <pc:docMk/>
            <pc:sldMk cId="3509897311" sldId="343"/>
            <ac:spMk id="3" creationId="{D089C0AD-A604-BF3E-4DFF-503FA0A615F5}"/>
          </ac:spMkLst>
        </pc:spChg>
      </pc:sldChg>
      <pc:sldChg chg="modSp new mod ord">
        <pc:chgData name="Vishan Jayasinghearachchi" userId="e0f191b0-af06-4f5a-b353-a7a1de994339" providerId="ADAL" clId="{4EAD7E6D-693A-4AC7-B068-86EA2D98532C}" dt="2023-03-13T00:02:02.926" v="8022" actId="20577"/>
        <pc:sldMkLst>
          <pc:docMk/>
          <pc:sldMk cId="2819411322" sldId="344"/>
        </pc:sldMkLst>
        <pc:spChg chg="mod">
          <ac:chgData name="Vishan Jayasinghearachchi" userId="e0f191b0-af06-4f5a-b353-a7a1de994339" providerId="ADAL" clId="{4EAD7E6D-693A-4AC7-B068-86EA2D98532C}" dt="2023-03-13T00:00:29.801" v="7941" actId="20577"/>
          <ac:spMkLst>
            <pc:docMk/>
            <pc:sldMk cId="2819411322" sldId="344"/>
            <ac:spMk id="2" creationId="{7CC2D352-3DE7-5019-9606-E2387AFD3145}"/>
          </ac:spMkLst>
        </pc:spChg>
        <pc:spChg chg="mod">
          <ac:chgData name="Vishan Jayasinghearachchi" userId="e0f191b0-af06-4f5a-b353-a7a1de994339" providerId="ADAL" clId="{4EAD7E6D-693A-4AC7-B068-86EA2D98532C}" dt="2023-03-13T00:02:02.926" v="8022" actId="20577"/>
          <ac:spMkLst>
            <pc:docMk/>
            <pc:sldMk cId="2819411322" sldId="344"/>
            <ac:spMk id="3" creationId="{6317B11B-5CDE-1534-5970-5F59E7D3997C}"/>
          </ac:spMkLst>
        </pc:spChg>
      </pc:sldChg>
      <pc:sldChg chg="modSp new mod">
        <pc:chgData name="Vishan Jayasinghearachchi" userId="e0f191b0-af06-4f5a-b353-a7a1de994339" providerId="ADAL" clId="{4EAD7E6D-693A-4AC7-B068-86EA2D98532C}" dt="2023-03-13T00:13:53.189" v="8672" actId="20577"/>
        <pc:sldMkLst>
          <pc:docMk/>
          <pc:sldMk cId="4226836410" sldId="345"/>
        </pc:sldMkLst>
        <pc:spChg chg="mod">
          <ac:chgData name="Vishan Jayasinghearachchi" userId="e0f191b0-af06-4f5a-b353-a7a1de994339" providerId="ADAL" clId="{4EAD7E6D-693A-4AC7-B068-86EA2D98532C}" dt="2023-03-13T00:13:50.252" v="8668" actId="20577"/>
          <ac:spMkLst>
            <pc:docMk/>
            <pc:sldMk cId="4226836410" sldId="345"/>
            <ac:spMk id="2" creationId="{158C625E-061C-0C16-33ED-59EA88375958}"/>
          </ac:spMkLst>
        </pc:spChg>
        <pc:spChg chg="mod">
          <ac:chgData name="Vishan Jayasinghearachchi" userId="e0f191b0-af06-4f5a-b353-a7a1de994339" providerId="ADAL" clId="{4EAD7E6D-693A-4AC7-B068-86EA2D98532C}" dt="2023-03-13T00:13:53.189" v="8672" actId="20577"/>
          <ac:spMkLst>
            <pc:docMk/>
            <pc:sldMk cId="4226836410" sldId="345"/>
            <ac:spMk id="3" creationId="{ACEB2ED2-6478-A612-650A-387D0D437530}"/>
          </ac:spMkLst>
        </pc:spChg>
      </pc:sldChg>
      <pc:sldChg chg="new del ord">
        <pc:chgData name="Vishan Jayasinghearachchi" userId="e0f191b0-af06-4f5a-b353-a7a1de994339" providerId="ADAL" clId="{4EAD7E6D-693A-4AC7-B068-86EA2D98532C}" dt="2023-03-13T00:14:41.731" v="8676" actId="47"/>
        <pc:sldMkLst>
          <pc:docMk/>
          <pc:sldMk cId="1380926297" sldId="346"/>
        </pc:sldMkLst>
      </pc:sldChg>
      <pc:sldChg chg="addSp delSp modSp new mod ord">
        <pc:chgData name="Vishan Jayasinghearachchi" userId="e0f191b0-af06-4f5a-b353-a7a1de994339" providerId="ADAL" clId="{4EAD7E6D-693A-4AC7-B068-86EA2D98532C}" dt="2023-03-13T00:15:43.282" v="8695"/>
        <pc:sldMkLst>
          <pc:docMk/>
          <pc:sldMk cId="3271605941" sldId="346"/>
        </pc:sldMkLst>
        <pc:spChg chg="mod">
          <ac:chgData name="Vishan Jayasinghearachchi" userId="e0f191b0-af06-4f5a-b353-a7a1de994339" providerId="ADAL" clId="{4EAD7E6D-693A-4AC7-B068-86EA2D98532C}" dt="2023-03-13T00:14:54.850" v="8678"/>
          <ac:spMkLst>
            <pc:docMk/>
            <pc:sldMk cId="3271605941" sldId="346"/>
            <ac:spMk id="2" creationId="{3EBAE82A-E1C2-4703-3A95-105B50ACB88C}"/>
          </ac:spMkLst>
        </pc:spChg>
        <pc:spChg chg="del">
          <ac:chgData name="Vishan Jayasinghearachchi" userId="e0f191b0-af06-4f5a-b353-a7a1de994339" providerId="ADAL" clId="{4EAD7E6D-693A-4AC7-B068-86EA2D98532C}" dt="2023-03-13T00:14:58.814" v="8679" actId="931"/>
          <ac:spMkLst>
            <pc:docMk/>
            <pc:sldMk cId="3271605941" sldId="346"/>
            <ac:spMk id="3" creationId="{3C1E5DFA-71C6-A94C-E957-AA1C88DFE927}"/>
          </ac:spMkLst>
        </pc:spChg>
        <pc:spChg chg="add mod">
          <ac:chgData name="Vishan Jayasinghearachchi" userId="e0f191b0-af06-4f5a-b353-a7a1de994339" providerId="ADAL" clId="{4EAD7E6D-693A-4AC7-B068-86EA2D98532C}" dt="2023-03-13T00:15:26.168" v="8693" actId="1076"/>
          <ac:spMkLst>
            <pc:docMk/>
            <pc:sldMk cId="3271605941" sldId="346"/>
            <ac:spMk id="6" creationId="{B492A8B5-666F-4CD0-EC16-9D0D1F9378C9}"/>
          </ac:spMkLst>
        </pc:spChg>
        <pc:picChg chg="add mod">
          <ac:chgData name="Vishan Jayasinghearachchi" userId="e0f191b0-af06-4f5a-b353-a7a1de994339" providerId="ADAL" clId="{4EAD7E6D-693A-4AC7-B068-86EA2D98532C}" dt="2023-03-13T00:15:00.686" v="8680" actId="27614"/>
          <ac:picMkLst>
            <pc:docMk/>
            <pc:sldMk cId="3271605941" sldId="346"/>
            <ac:picMk id="5" creationId="{C27B0278-B41A-7E94-22CB-29FC1B7DDFC4}"/>
          </ac:picMkLst>
        </pc:picChg>
      </pc:sldChg>
      <pc:sldChg chg="addSp delSp modSp new mod">
        <pc:chgData name="Vishan Jayasinghearachchi" userId="e0f191b0-af06-4f5a-b353-a7a1de994339" providerId="ADAL" clId="{4EAD7E6D-693A-4AC7-B068-86EA2D98532C}" dt="2023-03-18T03:34:37.722" v="9025" actId="1076"/>
        <pc:sldMkLst>
          <pc:docMk/>
          <pc:sldMk cId="1120654999" sldId="347"/>
        </pc:sldMkLst>
        <pc:spChg chg="mod">
          <ac:chgData name="Vishan Jayasinghearachchi" userId="e0f191b0-af06-4f5a-b353-a7a1de994339" providerId="ADAL" clId="{4EAD7E6D-693A-4AC7-B068-86EA2D98532C}" dt="2023-03-15T09:55:25.140" v="8939"/>
          <ac:spMkLst>
            <pc:docMk/>
            <pc:sldMk cId="1120654999" sldId="347"/>
            <ac:spMk id="2" creationId="{DB74D346-57B9-C2F7-985A-7B59139CA600}"/>
          </ac:spMkLst>
        </pc:spChg>
        <pc:spChg chg="add mod">
          <ac:chgData name="Vishan Jayasinghearachchi" userId="e0f191b0-af06-4f5a-b353-a7a1de994339" providerId="ADAL" clId="{4EAD7E6D-693A-4AC7-B068-86EA2D98532C}" dt="2023-03-18T03:34:22.565" v="9023"/>
          <ac:spMkLst>
            <pc:docMk/>
            <pc:sldMk cId="1120654999" sldId="347"/>
            <ac:spMk id="3" creationId="{BB0D6195-54F9-F594-D841-E096E1FE1977}"/>
          </ac:spMkLst>
        </pc:spChg>
        <pc:spChg chg="del">
          <ac:chgData name="Vishan Jayasinghearachchi" userId="e0f191b0-af06-4f5a-b353-a7a1de994339" providerId="ADAL" clId="{4EAD7E6D-693A-4AC7-B068-86EA2D98532C}" dt="2023-03-15T09:54:00.388" v="8909" actId="931"/>
          <ac:spMkLst>
            <pc:docMk/>
            <pc:sldMk cId="1120654999" sldId="347"/>
            <ac:spMk id="3" creationId="{C475C0D8-2807-06C3-CCBF-21ED13AF74E6}"/>
          </ac:spMkLst>
        </pc:spChg>
        <pc:spChg chg="add mod">
          <ac:chgData name="Vishan Jayasinghearachchi" userId="e0f191b0-af06-4f5a-b353-a7a1de994339" providerId="ADAL" clId="{4EAD7E6D-693A-4AC7-B068-86EA2D98532C}" dt="2023-03-18T03:34:37.722" v="9025" actId="1076"/>
          <ac:spMkLst>
            <pc:docMk/>
            <pc:sldMk cId="1120654999" sldId="347"/>
            <ac:spMk id="6" creationId="{9237D551-7DF9-39C9-D97B-41644CE0F12D}"/>
          </ac:spMkLst>
        </pc:spChg>
        <pc:picChg chg="add mod">
          <ac:chgData name="Vishan Jayasinghearachchi" userId="e0f191b0-af06-4f5a-b353-a7a1de994339" providerId="ADAL" clId="{4EAD7E6D-693A-4AC7-B068-86EA2D98532C}" dt="2023-03-15T09:54:03.695" v="8911" actId="962"/>
          <ac:picMkLst>
            <pc:docMk/>
            <pc:sldMk cId="1120654999" sldId="347"/>
            <ac:picMk id="5" creationId="{C5C98313-D325-CA93-D006-D2C4A004E938}"/>
          </ac:picMkLst>
        </pc:picChg>
      </pc:sldChg>
      <pc:sldChg chg="addSp delSp modSp new mod">
        <pc:chgData name="Vishan Jayasinghearachchi" userId="e0f191b0-af06-4f5a-b353-a7a1de994339" providerId="ADAL" clId="{4EAD7E6D-693A-4AC7-B068-86EA2D98532C}" dt="2023-03-18T03:31:23.779" v="8961" actId="1076"/>
        <pc:sldMkLst>
          <pc:docMk/>
          <pc:sldMk cId="152777231" sldId="348"/>
        </pc:sldMkLst>
        <pc:spChg chg="mod">
          <ac:chgData name="Vishan Jayasinghearachchi" userId="e0f191b0-af06-4f5a-b353-a7a1de994339" providerId="ADAL" clId="{4EAD7E6D-693A-4AC7-B068-86EA2D98532C}" dt="2023-03-18T03:29:17.649" v="8941"/>
          <ac:spMkLst>
            <pc:docMk/>
            <pc:sldMk cId="152777231" sldId="348"/>
            <ac:spMk id="2" creationId="{39FA7C10-872E-EA3F-A805-28D3B987D3DF}"/>
          </ac:spMkLst>
        </pc:spChg>
        <pc:spChg chg="del">
          <ac:chgData name="Vishan Jayasinghearachchi" userId="e0f191b0-af06-4f5a-b353-a7a1de994339" providerId="ADAL" clId="{4EAD7E6D-693A-4AC7-B068-86EA2D98532C}" dt="2023-03-18T03:29:41.182" v="8942" actId="931"/>
          <ac:spMkLst>
            <pc:docMk/>
            <pc:sldMk cId="152777231" sldId="348"/>
            <ac:spMk id="3" creationId="{B98B8F67-BDED-25CB-E6EF-195BB0C9096F}"/>
          </ac:spMkLst>
        </pc:spChg>
        <pc:spChg chg="add del mod">
          <ac:chgData name="Vishan Jayasinghearachchi" userId="e0f191b0-af06-4f5a-b353-a7a1de994339" providerId="ADAL" clId="{4EAD7E6D-693A-4AC7-B068-86EA2D98532C}" dt="2023-03-18T03:31:17.079" v="8959"/>
          <ac:spMkLst>
            <pc:docMk/>
            <pc:sldMk cId="152777231" sldId="348"/>
            <ac:spMk id="6" creationId="{669B3171-A215-1BEB-CF0D-ECCE5464B7FD}"/>
          </ac:spMkLst>
        </pc:spChg>
        <pc:spChg chg="add mod">
          <ac:chgData name="Vishan Jayasinghearachchi" userId="e0f191b0-af06-4f5a-b353-a7a1de994339" providerId="ADAL" clId="{4EAD7E6D-693A-4AC7-B068-86EA2D98532C}" dt="2023-03-18T03:31:23.779" v="8961" actId="1076"/>
          <ac:spMkLst>
            <pc:docMk/>
            <pc:sldMk cId="152777231" sldId="348"/>
            <ac:spMk id="7" creationId="{CE10CB44-FB39-6C50-9316-96F5695392AB}"/>
          </ac:spMkLst>
        </pc:spChg>
        <pc:picChg chg="add mod">
          <ac:chgData name="Vishan Jayasinghearachchi" userId="e0f191b0-af06-4f5a-b353-a7a1de994339" providerId="ADAL" clId="{4EAD7E6D-693A-4AC7-B068-86EA2D98532C}" dt="2023-03-18T03:31:20.626" v="8960" actId="1076"/>
          <ac:picMkLst>
            <pc:docMk/>
            <pc:sldMk cId="152777231" sldId="348"/>
            <ac:picMk id="5" creationId="{9C269858-84F8-0279-1E1E-5C53A8400646}"/>
          </ac:picMkLst>
        </pc:picChg>
      </pc:sldChg>
      <pc:sldChg chg="addSp delSp modSp new del mod">
        <pc:chgData name="Vishan Jayasinghearachchi" userId="e0f191b0-af06-4f5a-b353-a7a1de994339" providerId="ADAL" clId="{4EAD7E6D-693A-4AC7-B068-86EA2D98532C}" dt="2023-03-18T03:34:25.343" v="9024" actId="47"/>
        <pc:sldMkLst>
          <pc:docMk/>
          <pc:sldMk cId="2168636650" sldId="349"/>
        </pc:sldMkLst>
        <pc:spChg chg="mod">
          <ac:chgData name="Vishan Jayasinghearachchi" userId="e0f191b0-af06-4f5a-b353-a7a1de994339" providerId="ADAL" clId="{4EAD7E6D-693A-4AC7-B068-86EA2D98532C}" dt="2023-03-18T03:34:15.892" v="9022" actId="20577"/>
          <ac:spMkLst>
            <pc:docMk/>
            <pc:sldMk cId="2168636650" sldId="349"/>
            <ac:spMk id="3" creationId="{6A274DB0-B1CC-6F6B-5C20-937F2050C0E6}"/>
          </ac:spMkLst>
        </pc:spChg>
        <pc:spChg chg="add mod">
          <ac:chgData name="Vishan Jayasinghearachchi" userId="e0f191b0-af06-4f5a-b353-a7a1de994339" providerId="ADAL" clId="{4EAD7E6D-693A-4AC7-B068-86EA2D98532C}" dt="2023-03-18T03:33:35.377" v="9010"/>
          <ac:spMkLst>
            <pc:docMk/>
            <pc:sldMk cId="2168636650" sldId="349"/>
            <ac:spMk id="5" creationId="{A4D5BE3F-A85C-BDA6-4B69-B387809A3207}"/>
          </ac:spMkLst>
        </pc:spChg>
        <pc:picChg chg="add del mod">
          <ac:chgData name="Vishan Jayasinghearachchi" userId="e0f191b0-af06-4f5a-b353-a7a1de994339" providerId="ADAL" clId="{4EAD7E6D-693A-4AC7-B068-86EA2D98532C}" dt="2023-03-18T03:33:41.388" v="9012" actId="21"/>
          <ac:picMkLst>
            <pc:docMk/>
            <pc:sldMk cId="2168636650" sldId="349"/>
            <ac:picMk id="4" creationId="{FEEE7333-F437-C2FC-5898-ACB265BFB8BC}"/>
          </ac:picMkLst>
        </pc:picChg>
        <pc:picChg chg="add mod">
          <ac:chgData name="Vishan Jayasinghearachchi" userId="e0f191b0-af06-4f5a-b353-a7a1de994339" providerId="ADAL" clId="{4EAD7E6D-693A-4AC7-B068-86EA2D98532C}" dt="2023-03-18T03:33:44.123" v="9014"/>
          <ac:picMkLst>
            <pc:docMk/>
            <pc:sldMk cId="2168636650" sldId="349"/>
            <ac:picMk id="6" creationId="{9D084B4A-3992-DFA9-F63C-51C5AD2E2499}"/>
          </ac:picMkLst>
        </pc:picChg>
      </pc:sldChg>
    </pc:docChg>
  </pc:docChgLst>
  <pc:docChgLst>
    <pc:chgData name="Vishan Jayasinghearachchi" userId="e0f191b0-af06-4f5a-b353-a7a1de994339" providerId="ADAL" clId="{1ED73FD2-B122-4BE6-BB89-B70E773697B5}"/>
    <pc:docChg chg="modSld">
      <pc:chgData name="Vishan Jayasinghearachchi" userId="e0f191b0-af06-4f5a-b353-a7a1de994339" providerId="ADAL" clId="{1ED73FD2-B122-4BE6-BB89-B70E773697B5}" dt="2023-03-18T11:47:59.576" v="0" actId="6549"/>
      <pc:docMkLst>
        <pc:docMk/>
      </pc:docMkLst>
      <pc:sldChg chg="modSp mod">
        <pc:chgData name="Vishan Jayasinghearachchi" userId="e0f191b0-af06-4f5a-b353-a7a1de994339" providerId="ADAL" clId="{1ED73FD2-B122-4BE6-BB89-B70E773697B5}" dt="2023-03-18T11:47:59.576" v="0" actId="6549"/>
        <pc:sldMkLst>
          <pc:docMk/>
          <pc:sldMk cId="2384663958" sldId="301"/>
        </pc:sldMkLst>
        <pc:spChg chg="mod">
          <ac:chgData name="Vishan Jayasinghearachchi" userId="e0f191b0-af06-4f5a-b353-a7a1de994339" providerId="ADAL" clId="{1ED73FD2-B122-4BE6-BB89-B70E773697B5}" dt="2023-03-18T11:47:59.576" v="0" actId="6549"/>
          <ac:spMkLst>
            <pc:docMk/>
            <pc:sldMk cId="2384663958" sldId="301"/>
            <ac:spMk id="3" creationId="{5E453CA8-E04F-B2BA-CFCE-2FAF58746524}"/>
          </ac:spMkLst>
        </pc:spChg>
      </pc:sldChg>
    </pc:docChg>
  </pc:docChgLst>
  <pc:docChgLst>
    <pc:chgData name="Vishan Jayasinghearachchi" userId="e0f191b0-af06-4f5a-b353-a7a1de994339" providerId="ADAL" clId="{CC869326-5435-46F5-A17F-8AE0E3979242}"/>
    <pc:docChg chg="undo redo custSel addSld delSld modSld sldOrd modMainMaster">
      <pc:chgData name="Vishan Jayasinghearachchi" userId="e0f191b0-af06-4f5a-b353-a7a1de994339" providerId="ADAL" clId="{CC869326-5435-46F5-A17F-8AE0E3979242}" dt="2023-02-19T16:19:34.088" v="13889" actId="20577"/>
      <pc:docMkLst>
        <pc:docMk/>
      </pc:docMkLst>
      <pc:sldChg chg="setBg">
        <pc:chgData name="Vishan Jayasinghearachchi" userId="e0f191b0-af06-4f5a-b353-a7a1de994339" providerId="ADAL" clId="{CC869326-5435-46F5-A17F-8AE0E3979242}" dt="2023-02-19T06:25:48.658" v="1678"/>
        <pc:sldMkLst>
          <pc:docMk/>
          <pc:sldMk cId="1487700712" sldId="256"/>
        </pc:sldMkLst>
      </pc:sldChg>
      <pc:sldChg chg="setBg">
        <pc:chgData name="Vishan Jayasinghearachchi" userId="e0f191b0-af06-4f5a-b353-a7a1de994339" providerId="ADAL" clId="{CC869326-5435-46F5-A17F-8AE0E3979242}" dt="2023-02-19T06:25:48.658" v="1678"/>
        <pc:sldMkLst>
          <pc:docMk/>
          <pc:sldMk cId="3501347425" sldId="260"/>
        </pc:sldMkLst>
      </pc:sldChg>
      <pc:sldChg chg="del">
        <pc:chgData name="Vishan Jayasinghearachchi" userId="e0f191b0-af06-4f5a-b353-a7a1de994339" providerId="ADAL" clId="{CC869326-5435-46F5-A17F-8AE0E3979242}" dt="2023-02-18T09:42:23.945" v="0" actId="47"/>
        <pc:sldMkLst>
          <pc:docMk/>
          <pc:sldMk cId="2444170074" sldId="261"/>
        </pc:sldMkLst>
      </pc:sldChg>
      <pc:sldChg chg="modSp del mod">
        <pc:chgData name="Vishan Jayasinghearachchi" userId="e0f191b0-af06-4f5a-b353-a7a1de994339" providerId="ADAL" clId="{CC869326-5435-46F5-A17F-8AE0E3979242}" dt="2023-02-19T09:56:44.025" v="6895" actId="47"/>
        <pc:sldMkLst>
          <pc:docMk/>
          <pc:sldMk cId="1314456361" sldId="269"/>
        </pc:sldMkLst>
        <pc:spChg chg="mod">
          <ac:chgData name="Vishan Jayasinghearachchi" userId="e0f191b0-af06-4f5a-b353-a7a1de994339" providerId="ADAL" clId="{CC869326-5435-46F5-A17F-8AE0E3979242}" dt="2023-02-19T09:56:21.540" v="6891" actId="20577"/>
          <ac:spMkLst>
            <pc:docMk/>
            <pc:sldMk cId="1314456361" sldId="269"/>
            <ac:spMk id="3" creationId="{AA8BC26C-3BCD-705E-AFE0-0084D8726D79}"/>
          </ac:spMkLst>
        </pc:spChg>
      </pc:sldChg>
      <pc:sldChg chg="add del">
        <pc:chgData name="Vishan Jayasinghearachchi" userId="e0f191b0-af06-4f5a-b353-a7a1de994339" providerId="ADAL" clId="{CC869326-5435-46F5-A17F-8AE0E3979242}" dt="2023-02-18T09:43:27.525" v="3" actId="47"/>
        <pc:sldMkLst>
          <pc:docMk/>
          <pc:sldMk cId="4216036728" sldId="270"/>
        </pc:sldMkLst>
      </pc:sldChg>
      <pc:sldChg chg="del">
        <pc:chgData name="Vishan Jayasinghearachchi" userId="e0f191b0-af06-4f5a-b353-a7a1de994339" providerId="ADAL" clId="{CC869326-5435-46F5-A17F-8AE0E3979242}" dt="2023-02-18T09:52:24.863" v="512" actId="2696"/>
        <pc:sldMkLst>
          <pc:docMk/>
          <pc:sldMk cId="3203381061" sldId="271"/>
        </pc:sldMkLst>
      </pc:sldChg>
      <pc:sldChg chg="add del">
        <pc:chgData name="Vishan Jayasinghearachchi" userId="e0f191b0-af06-4f5a-b353-a7a1de994339" providerId="ADAL" clId="{CC869326-5435-46F5-A17F-8AE0E3979242}" dt="2023-02-18T09:43:28.658" v="4" actId="47"/>
        <pc:sldMkLst>
          <pc:docMk/>
          <pc:sldMk cId="946940028" sldId="273"/>
        </pc:sldMkLst>
      </pc:sldChg>
      <pc:sldChg chg="add del">
        <pc:chgData name="Vishan Jayasinghearachchi" userId="e0f191b0-af06-4f5a-b353-a7a1de994339" providerId="ADAL" clId="{CC869326-5435-46F5-A17F-8AE0E3979242}" dt="2023-02-18T09:43:36.531" v="16" actId="47"/>
        <pc:sldMkLst>
          <pc:docMk/>
          <pc:sldMk cId="2650162272" sldId="275"/>
        </pc:sldMkLst>
      </pc:sldChg>
      <pc:sldChg chg="add del">
        <pc:chgData name="Vishan Jayasinghearachchi" userId="e0f191b0-af06-4f5a-b353-a7a1de994339" providerId="ADAL" clId="{CC869326-5435-46F5-A17F-8AE0E3979242}" dt="2023-02-18T09:43:31.816" v="9" actId="47"/>
        <pc:sldMkLst>
          <pc:docMk/>
          <pc:sldMk cId="537205083" sldId="276"/>
        </pc:sldMkLst>
      </pc:sldChg>
      <pc:sldChg chg="add del">
        <pc:chgData name="Vishan Jayasinghearachchi" userId="e0f191b0-af06-4f5a-b353-a7a1de994339" providerId="ADAL" clId="{CC869326-5435-46F5-A17F-8AE0E3979242}" dt="2023-02-18T09:47:06.659" v="412" actId="47"/>
        <pc:sldMkLst>
          <pc:docMk/>
          <pc:sldMk cId="2883506970" sldId="277"/>
        </pc:sldMkLst>
      </pc:sldChg>
      <pc:sldChg chg="modSp del mod ord">
        <pc:chgData name="Vishan Jayasinghearachchi" userId="e0f191b0-af06-4f5a-b353-a7a1de994339" providerId="ADAL" clId="{CC869326-5435-46F5-A17F-8AE0E3979242}" dt="2023-02-19T06:30:39.593" v="1718" actId="47"/>
        <pc:sldMkLst>
          <pc:docMk/>
          <pc:sldMk cId="2155216814" sldId="281"/>
        </pc:sldMkLst>
        <pc:spChg chg="mod">
          <ac:chgData name="Vishan Jayasinghearachchi" userId="e0f191b0-af06-4f5a-b353-a7a1de994339" providerId="ADAL" clId="{CC869326-5435-46F5-A17F-8AE0E3979242}" dt="2023-02-18T09:53:01.992" v="522" actId="20577"/>
          <ac:spMkLst>
            <pc:docMk/>
            <pc:sldMk cId="2155216814" sldId="281"/>
            <ac:spMk id="2" creationId="{C3DC5D48-FEBC-BEBF-A81C-00689EBD15C7}"/>
          </ac:spMkLst>
        </pc:spChg>
        <pc:spChg chg="mod">
          <ac:chgData name="Vishan Jayasinghearachchi" userId="e0f191b0-af06-4f5a-b353-a7a1de994339" providerId="ADAL" clId="{CC869326-5435-46F5-A17F-8AE0E3979242}" dt="2023-02-19T06:30:32.530" v="1717" actId="20577"/>
          <ac:spMkLst>
            <pc:docMk/>
            <pc:sldMk cId="2155216814" sldId="281"/>
            <ac:spMk id="3" creationId="{FB1804DF-E7E0-3DBE-DCC1-CF2BE2CD3570}"/>
          </ac:spMkLst>
        </pc:spChg>
      </pc:sldChg>
      <pc:sldChg chg="add del">
        <pc:chgData name="Vishan Jayasinghearachchi" userId="e0f191b0-af06-4f5a-b353-a7a1de994339" providerId="ADAL" clId="{CC869326-5435-46F5-A17F-8AE0E3979242}" dt="2023-02-18T09:43:29.856" v="5" actId="47"/>
        <pc:sldMkLst>
          <pc:docMk/>
          <pc:sldMk cId="2257986818" sldId="282"/>
        </pc:sldMkLst>
      </pc:sldChg>
      <pc:sldChg chg="add del">
        <pc:chgData name="Vishan Jayasinghearachchi" userId="e0f191b0-af06-4f5a-b353-a7a1de994339" providerId="ADAL" clId="{CC869326-5435-46F5-A17F-8AE0E3979242}" dt="2023-02-18T09:43:30.499" v="6" actId="47"/>
        <pc:sldMkLst>
          <pc:docMk/>
          <pc:sldMk cId="2706330878" sldId="283"/>
        </pc:sldMkLst>
      </pc:sldChg>
      <pc:sldChg chg="add del">
        <pc:chgData name="Vishan Jayasinghearachchi" userId="e0f191b0-af06-4f5a-b353-a7a1de994339" providerId="ADAL" clId="{CC869326-5435-46F5-A17F-8AE0E3979242}" dt="2023-02-18T09:43:30.967" v="7" actId="47"/>
        <pc:sldMkLst>
          <pc:docMk/>
          <pc:sldMk cId="2397358037" sldId="284"/>
        </pc:sldMkLst>
      </pc:sldChg>
      <pc:sldChg chg="add del">
        <pc:chgData name="Vishan Jayasinghearachchi" userId="e0f191b0-af06-4f5a-b353-a7a1de994339" providerId="ADAL" clId="{CC869326-5435-46F5-A17F-8AE0E3979242}" dt="2023-02-18T09:43:31.381" v="8" actId="47"/>
        <pc:sldMkLst>
          <pc:docMk/>
          <pc:sldMk cId="2673026440" sldId="285"/>
        </pc:sldMkLst>
      </pc:sldChg>
      <pc:sldChg chg="add del">
        <pc:chgData name="Vishan Jayasinghearachchi" userId="e0f191b0-af06-4f5a-b353-a7a1de994339" providerId="ADAL" clId="{CC869326-5435-46F5-A17F-8AE0E3979242}" dt="2023-02-18T09:43:32.343" v="10" actId="47"/>
        <pc:sldMkLst>
          <pc:docMk/>
          <pc:sldMk cId="14620088" sldId="287"/>
        </pc:sldMkLst>
      </pc:sldChg>
      <pc:sldChg chg="add del">
        <pc:chgData name="Vishan Jayasinghearachchi" userId="e0f191b0-af06-4f5a-b353-a7a1de994339" providerId="ADAL" clId="{CC869326-5435-46F5-A17F-8AE0E3979242}" dt="2023-02-18T09:43:32.986" v="11" actId="47"/>
        <pc:sldMkLst>
          <pc:docMk/>
          <pc:sldMk cId="3440442181" sldId="288"/>
        </pc:sldMkLst>
      </pc:sldChg>
      <pc:sldChg chg="add del">
        <pc:chgData name="Vishan Jayasinghearachchi" userId="e0f191b0-af06-4f5a-b353-a7a1de994339" providerId="ADAL" clId="{CC869326-5435-46F5-A17F-8AE0E3979242}" dt="2023-02-18T09:43:33.503" v="12" actId="47"/>
        <pc:sldMkLst>
          <pc:docMk/>
          <pc:sldMk cId="2275624414" sldId="289"/>
        </pc:sldMkLst>
      </pc:sldChg>
      <pc:sldChg chg="add del">
        <pc:chgData name="Vishan Jayasinghearachchi" userId="e0f191b0-af06-4f5a-b353-a7a1de994339" providerId="ADAL" clId="{CC869326-5435-46F5-A17F-8AE0E3979242}" dt="2023-02-18T09:43:34.585" v="13" actId="47"/>
        <pc:sldMkLst>
          <pc:docMk/>
          <pc:sldMk cId="1198023406" sldId="290"/>
        </pc:sldMkLst>
      </pc:sldChg>
      <pc:sldChg chg="add del">
        <pc:chgData name="Vishan Jayasinghearachchi" userId="e0f191b0-af06-4f5a-b353-a7a1de994339" providerId="ADAL" clId="{CC869326-5435-46F5-A17F-8AE0E3979242}" dt="2023-02-18T09:43:35.015" v="14" actId="47"/>
        <pc:sldMkLst>
          <pc:docMk/>
          <pc:sldMk cId="1649044594" sldId="291"/>
        </pc:sldMkLst>
      </pc:sldChg>
      <pc:sldChg chg="add del">
        <pc:chgData name="Vishan Jayasinghearachchi" userId="e0f191b0-af06-4f5a-b353-a7a1de994339" providerId="ADAL" clId="{CC869326-5435-46F5-A17F-8AE0E3979242}" dt="2023-02-18T09:43:35.679" v="15" actId="47"/>
        <pc:sldMkLst>
          <pc:docMk/>
          <pc:sldMk cId="3421055620" sldId="292"/>
        </pc:sldMkLst>
      </pc:sldChg>
      <pc:sldChg chg="addSp delSp modSp add del mod ord">
        <pc:chgData name="Vishan Jayasinghearachchi" userId="e0f191b0-af06-4f5a-b353-a7a1de994339" providerId="ADAL" clId="{CC869326-5435-46F5-A17F-8AE0E3979242}" dt="2023-02-19T06:37:07.679" v="1914" actId="2696"/>
        <pc:sldMkLst>
          <pc:docMk/>
          <pc:sldMk cId="286909825" sldId="293"/>
        </pc:sldMkLst>
        <pc:spChg chg="del">
          <ac:chgData name="Vishan Jayasinghearachchi" userId="e0f191b0-af06-4f5a-b353-a7a1de994339" providerId="ADAL" clId="{CC869326-5435-46F5-A17F-8AE0E3979242}" dt="2023-02-18T09:48:21.029" v="465" actId="478"/>
          <ac:spMkLst>
            <pc:docMk/>
            <pc:sldMk cId="286909825" sldId="293"/>
            <ac:spMk id="2" creationId="{2FBF83A2-3F1C-1471-C6B9-80F39662976C}"/>
          </ac:spMkLst>
        </pc:spChg>
        <pc:spChg chg="mod">
          <ac:chgData name="Vishan Jayasinghearachchi" userId="e0f191b0-af06-4f5a-b353-a7a1de994339" providerId="ADAL" clId="{CC869326-5435-46F5-A17F-8AE0E3979242}" dt="2023-02-19T06:26:36.072" v="1687" actId="3064"/>
          <ac:spMkLst>
            <pc:docMk/>
            <pc:sldMk cId="286909825" sldId="293"/>
            <ac:spMk id="3" creationId="{24AEA857-1AFD-419C-2E9F-49E9284F0954}"/>
          </ac:spMkLst>
        </pc:spChg>
        <pc:spChg chg="add del mod">
          <ac:chgData name="Vishan Jayasinghearachchi" userId="e0f191b0-af06-4f5a-b353-a7a1de994339" providerId="ADAL" clId="{CC869326-5435-46F5-A17F-8AE0E3979242}" dt="2023-02-18T09:48:16.999" v="462"/>
          <ac:spMkLst>
            <pc:docMk/>
            <pc:sldMk cId="286909825" sldId="293"/>
            <ac:spMk id="4" creationId="{2CA24250-1047-0C3D-B9DB-8B49405718E1}"/>
          </ac:spMkLst>
        </pc:spChg>
        <pc:spChg chg="add del mod">
          <ac:chgData name="Vishan Jayasinghearachchi" userId="e0f191b0-af06-4f5a-b353-a7a1de994339" providerId="ADAL" clId="{CC869326-5435-46F5-A17F-8AE0E3979242}" dt="2023-02-18T09:48:20.116" v="464"/>
          <ac:spMkLst>
            <pc:docMk/>
            <pc:sldMk cId="286909825" sldId="293"/>
            <ac:spMk id="5" creationId="{56EC5F8B-77AD-83A3-549C-399C17887778}"/>
          </ac:spMkLst>
        </pc:spChg>
        <pc:spChg chg="add del mod">
          <ac:chgData name="Vishan Jayasinghearachchi" userId="e0f191b0-af06-4f5a-b353-a7a1de994339" providerId="ADAL" clId="{CC869326-5435-46F5-A17F-8AE0E3979242}" dt="2023-02-18T09:48:22.994" v="466"/>
          <ac:spMkLst>
            <pc:docMk/>
            <pc:sldMk cId="286909825" sldId="293"/>
            <ac:spMk id="7" creationId="{24903948-1529-97E3-B32C-7523918B79C2}"/>
          </ac:spMkLst>
        </pc:spChg>
        <pc:spChg chg="add mod">
          <ac:chgData name="Vishan Jayasinghearachchi" userId="e0f191b0-af06-4f5a-b353-a7a1de994339" providerId="ADAL" clId="{CC869326-5435-46F5-A17F-8AE0E3979242}" dt="2023-02-18T09:50:34.194" v="485" actId="20577"/>
          <ac:spMkLst>
            <pc:docMk/>
            <pc:sldMk cId="286909825" sldId="293"/>
            <ac:spMk id="8" creationId="{84AECF33-17E7-B686-C682-E8B02E1C4E06}"/>
          </ac:spMkLst>
        </pc:spChg>
      </pc:sldChg>
      <pc:sldChg chg="addSp delSp modSp add del mod">
        <pc:chgData name="Vishan Jayasinghearachchi" userId="e0f191b0-af06-4f5a-b353-a7a1de994339" providerId="ADAL" clId="{CC869326-5435-46F5-A17F-8AE0E3979242}" dt="2023-02-19T12:29:50.128" v="9271" actId="2696"/>
        <pc:sldMkLst>
          <pc:docMk/>
          <pc:sldMk cId="2759252551" sldId="294"/>
        </pc:sldMkLst>
        <pc:spChg chg="mod">
          <ac:chgData name="Vishan Jayasinghearachchi" userId="e0f191b0-af06-4f5a-b353-a7a1de994339" providerId="ADAL" clId="{CC869326-5435-46F5-A17F-8AE0E3979242}" dt="2023-02-18T09:49:55.745" v="479"/>
          <ac:spMkLst>
            <pc:docMk/>
            <pc:sldMk cId="2759252551" sldId="294"/>
            <ac:spMk id="2" creationId="{0CEDD415-4B2B-6FC0-88B9-86E9BD5064F6}"/>
          </ac:spMkLst>
        </pc:spChg>
        <pc:spChg chg="add del mod">
          <ac:chgData name="Vishan Jayasinghearachchi" userId="e0f191b0-af06-4f5a-b353-a7a1de994339" providerId="ADAL" clId="{CC869326-5435-46F5-A17F-8AE0E3979242}" dt="2023-02-18T09:49:50.250" v="478"/>
          <ac:spMkLst>
            <pc:docMk/>
            <pc:sldMk cId="2759252551" sldId="294"/>
            <ac:spMk id="3" creationId="{A0C3E88C-17DF-3863-7C5E-B540FB6EDA20}"/>
          </ac:spMkLst>
        </pc:spChg>
        <pc:spChg chg="mod">
          <ac:chgData name="Vishan Jayasinghearachchi" userId="e0f191b0-af06-4f5a-b353-a7a1de994339" providerId="ADAL" clId="{CC869326-5435-46F5-A17F-8AE0E3979242}" dt="2023-02-19T06:17:31.984" v="1080" actId="403"/>
          <ac:spMkLst>
            <pc:docMk/>
            <pc:sldMk cId="2759252551" sldId="294"/>
            <ac:spMk id="7" creationId="{D146287D-E47D-D301-C118-622D286A391B}"/>
          </ac:spMkLst>
        </pc:spChg>
      </pc:sldChg>
      <pc:sldChg chg="add del">
        <pc:chgData name="Vishan Jayasinghearachchi" userId="e0f191b0-af06-4f5a-b353-a7a1de994339" providerId="ADAL" clId="{CC869326-5435-46F5-A17F-8AE0E3979242}" dt="2023-02-18T09:47:10.483" v="413" actId="47"/>
        <pc:sldMkLst>
          <pc:docMk/>
          <pc:sldMk cId="360229420" sldId="297"/>
        </pc:sldMkLst>
      </pc:sldChg>
      <pc:sldChg chg="modSp add del mod">
        <pc:chgData name="Vishan Jayasinghearachchi" userId="e0f191b0-af06-4f5a-b353-a7a1de994339" providerId="ADAL" clId="{CC869326-5435-46F5-A17F-8AE0E3979242}" dt="2023-02-19T06:10:05.293" v="761" actId="47"/>
        <pc:sldMkLst>
          <pc:docMk/>
          <pc:sldMk cId="2712510396" sldId="298"/>
        </pc:sldMkLst>
        <pc:spChg chg="mod">
          <ac:chgData name="Vishan Jayasinghearachchi" userId="e0f191b0-af06-4f5a-b353-a7a1de994339" providerId="ADAL" clId="{CC869326-5435-46F5-A17F-8AE0E3979242}" dt="2023-02-18T09:49:59.339" v="482"/>
          <ac:spMkLst>
            <pc:docMk/>
            <pc:sldMk cId="2712510396" sldId="298"/>
            <ac:spMk id="2" creationId="{0CEDD415-4B2B-6FC0-88B9-86E9BD5064F6}"/>
          </ac:spMkLst>
        </pc:spChg>
      </pc:sldChg>
      <pc:sldChg chg="add del">
        <pc:chgData name="Vishan Jayasinghearachchi" userId="e0f191b0-af06-4f5a-b353-a7a1de994339" providerId="ADAL" clId="{CC869326-5435-46F5-A17F-8AE0E3979242}" dt="2023-02-18T09:47:37.786" v="434" actId="47"/>
        <pc:sldMkLst>
          <pc:docMk/>
          <pc:sldMk cId="4015390126" sldId="299"/>
        </pc:sldMkLst>
      </pc:sldChg>
      <pc:sldChg chg="modSp new del mod">
        <pc:chgData name="Vishan Jayasinghearachchi" userId="e0f191b0-af06-4f5a-b353-a7a1de994339" providerId="ADAL" clId="{CC869326-5435-46F5-A17F-8AE0E3979242}" dt="2023-02-19T06:35:23.839" v="1863" actId="2696"/>
        <pc:sldMkLst>
          <pc:docMk/>
          <pc:sldMk cId="468484148" sldId="300"/>
        </pc:sldMkLst>
        <pc:spChg chg="mod">
          <ac:chgData name="Vishan Jayasinghearachchi" userId="e0f191b0-af06-4f5a-b353-a7a1de994339" providerId="ADAL" clId="{CC869326-5435-46F5-A17F-8AE0E3979242}" dt="2023-02-18T09:49:02.540" v="472" actId="6549"/>
          <ac:spMkLst>
            <pc:docMk/>
            <pc:sldMk cId="468484148" sldId="300"/>
            <ac:spMk id="2" creationId="{4F0F609F-54EE-833C-5B4C-709291C66364}"/>
          </ac:spMkLst>
        </pc:spChg>
        <pc:spChg chg="mod">
          <ac:chgData name="Vishan Jayasinghearachchi" userId="e0f191b0-af06-4f5a-b353-a7a1de994339" providerId="ADAL" clId="{CC869326-5435-46F5-A17F-8AE0E3979242}" dt="2023-02-19T06:35:00.844" v="1862" actId="404"/>
          <ac:spMkLst>
            <pc:docMk/>
            <pc:sldMk cId="468484148" sldId="300"/>
            <ac:spMk id="3" creationId="{7D68D8B6-178C-89A4-BC4C-6C98C040D9E1}"/>
          </ac:spMkLst>
        </pc:spChg>
      </pc:sldChg>
      <pc:sldChg chg="modSp new mod">
        <pc:chgData name="Vishan Jayasinghearachchi" userId="e0f191b0-af06-4f5a-b353-a7a1de994339" providerId="ADAL" clId="{CC869326-5435-46F5-A17F-8AE0E3979242}" dt="2023-02-19T10:02:59.356" v="7000" actId="20577"/>
        <pc:sldMkLst>
          <pc:docMk/>
          <pc:sldMk cId="2384663958" sldId="301"/>
        </pc:sldMkLst>
        <pc:spChg chg="mod">
          <ac:chgData name="Vishan Jayasinghearachchi" userId="e0f191b0-af06-4f5a-b353-a7a1de994339" providerId="ADAL" clId="{CC869326-5435-46F5-A17F-8AE0E3979242}" dt="2023-02-19T06:18:00.909" v="1098" actId="20577"/>
          <ac:spMkLst>
            <pc:docMk/>
            <pc:sldMk cId="2384663958" sldId="301"/>
            <ac:spMk id="2" creationId="{FE0BA3D6-EF10-CD6F-60D1-8937786E9D5E}"/>
          </ac:spMkLst>
        </pc:spChg>
        <pc:spChg chg="mod">
          <ac:chgData name="Vishan Jayasinghearachchi" userId="e0f191b0-af06-4f5a-b353-a7a1de994339" providerId="ADAL" clId="{CC869326-5435-46F5-A17F-8AE0E3979242}" dt="2023-02-19T10:02:59.356" v="7000" actId="20577"/>
          <ac:spMkLst>
            <pc:docMk/>
            <pc:sldMk cId="2384663958" sldId="301"/>
            <ac:spMk id="3" creationId="{5E453CA8-E04F-B2BA-CFCE-2FAF58746524}"/>
          </ac:spMkLst>
        </pc:spChg>
      </pc:sldChg>
      <pc:sldChg chg="modSp new del mod">
        <pc:chgData name="Vishan Jayasinghearachchi" userId="e0f191b0-af06-4f5a-b353-a7a1de994339" providerId="ADAL" clId="{CC869326-5435-46F5-A17F-8AE0E3979242}" dt="2023-02-19T06:29:19.652" v="1701" actId="47"/>
        <pc:sldMkLst>
          <pc:docMk/>
          <pc:sldMk cId="3469476004" sldId="302"/>
        </pc:sldMkLst>
        <pc:spChg chg="mod">
          <ac:chgData name="Vishan Jayasinghearachchi" userId="e0f191b0-af06-4f5a-b353-a7a1de994339" providerId="ADAL" clId="{CC869326-5435-46F5-A17F-8AE0E3979242}" dt="2023-02-19T06:25:40.161" v="1677" actId="1076"/>
          <ac:spMkLst>
            <pc:docMk/>
            <pc:sldMk cId="3469476004" sldId="302"/>
            <ac:spMk id="3" creationId="{4BB628C5-864C-EB31-274C-A349887B363A}"/>
          </ac:spMkLst>
        </pc:spChg>
      </pc:sldChg>
      <pc:sldChg chg="addSp delSp modSp new del mod">
        <pc:chgData name="Vishan Jayasinghearachchi" userId="e0f191b0-af06-4f5a-b353-a7a1de994339" providerId="ADAL" clId="{CC869326-5435-46F5-A17F-8AE0E3979242}" dt="2023-02-19T06:29:17.711" v="1700" actId="47"/>
        <pc:sldMkLst>
          <pc:docMk/>
          <pc:sldMk cId="3642155637" sldId="303"/>
        </pc:sldMkLst>
        <pc:spChg chg="del mod">
          <ac:chgData name="Vishan Jayasinghearachchi" userId="e0f191b0-af06-4f5a-b353-a7a1de994339" providerId="ADAL" clId="{CC869326-5435-46F5-A17F-8AE0E3979242}" dt="2023-02-19T06:27:11.524" v="1689" actId="478"/>
          <ac:spMkLst>
            <pc:docMk/>
            <pc:sldMk cId="3642155637" sldId="303"/>
            <ac:spMk id="3" creationId="{56AA02C3-3F95-0FD7-47C2-661A75A0F3D0}"/>
          </ac:spMkLst>
        </pc:spChg>
        <pc:spChg chg="add mod">
          <ac:chgData name="Vishan Jayasinghearachchi" userId="e0f191b0-af06-4f5a-b353-a7a1de994339" providerId="ADAL" clId="{CC869326-5435-46F5-A17F-8AE0E3979242}" dt="2023-02-19T06:27:11.934" v="1690"/>
          <ac:spMkLst>
            <pc:docMk/>
            <pc:sldMk cId="3642155637" sldId="303"/>
            <ac:spMk id="4" creationId="{C82F41B9-E112-CC5C-FDD5-5642A2A030CF}"/>
          </ac:spMkLst>
        </pc:spChg>
      </pc:sldChg>
      <pc:sldChg chg="addSp delSp modSp new mod modAnim">
        <pc:chgData name="Vishan Jayasinghearachchi" userId="e0f191b0-af06-4f5a-b353-a7a1de994339" providerId="ADAL" clId="{CC869326-5435-46F5-A17F-8AE0E3979242}" dt="2023-02-19T11:06:25.719" v="8114" actId="20577"/>
        <pc:sldMkLst>
          <pc:docMk/>
          <pc:sldMk cId="858354560" sldId="304"/>
        </pc:sldMkLst>
        <pc:spChg chg="mod">
          <ac:chgData name="Vishan Jayasinghearachchi" userId="e0f191b0-af06-4f5a-b353-a7a1de994339" providerId="ADAL" clId="{CC869326-5435-46F5-A17F-8AE0E3979242}" dt="2023-02-19T09:05:26.342" v="5064" actId="20577"/>
          <ac:spMkLst>
            <pc:docMk/>
            <pc:sldMk cId="858354560" sldId="304"/>
            <ac:spMk id="2" creationId="{30476B36-028C-6861-BCC2-E2257F3A23A3}"/>
          </ac:spMkLst>
        </pc:spChg>
        <pc:spChg chg="mod">
          <ac:chgData name="Vishan Jayasinghearachchi" userId="e0f191b0-af06-4f5a-b353-a7a1de994339" providerId="ADAL" clId="{CC869326-5435-46F5-A17F-8AE0E3979242}" dt="2023-02-19T11:06:25.719" v="8114" actId="20577"/>
          <ac:spMkLst>
            <pc:docMk/>
            <pc:sldMk cId="858354560" sldId="304"/>
            <ac:spMk id="3" creationId="{5F5F6464-6566-8E50-A492-2FF7B243DB14}"/>
          </ac:spMkLst>
        </pc:spChg>
        <pc:spChg chg="add mod">
          <ac:chgData name="Vishan Jayasinghearachchi" userId="e0f191b0-af06-4f5a-b353-a7a1de994339" providerId="ADAL" clId="{CC869326-5435-46F5-A17F-8AE0E3979242}" dt="2023-02-19T07:11:49.469" v="2520" actId="1076"/>
          <ac:spMkLst>
            <pc:docMk/>
            <pc:sldMk cId="858354560" sldId="304"/>
            <ac:spMk id="8" creationId="{620680DA-161D-1F90-D311-B7D418C43CDF}"/>
          </ac:spMkLst>
        </pc:spChg>
        <pc:picChg chg="add del mod">
          <ac:chgData name="Vishan Jayasinghearachchi" userId="e0f191b0-af06-4f5a-b353-a7a1de994339" providerId="ADAL" clId="{CC869326-5435-46F5-A17F-8AE0E3979242}" dt="2023-02-19T07:04:49.863" v="2305" actId="21"/>
          <ac:picMkLst>
            <pc:docMk/>
            <pc:sldMk cId="858354560" sldId="304"/>
            <ac:picMk id="5" creationId="{5A8CD4B8-933B-5483-A7F9-9151CBEAB4E3}"/>
          </ac:picMkLst>
        </pc:picChg>
        <pc:picChg chg="add mod">
          <ac:chgData name="Vishan Jayasinghearachchi" userId="e0f191b0-af06-4f5a-b353-a7a1de994339" providerId="ADAL" clId="{CC869326-5435-46F5-A17F-8AE0E3979242}" dt="2023-02-19T07:10:53.245" v="2497" actId="1076"/>
          <ac:picMkLst>
            <pc:docMk/>
            <pc:sldMk cId="858354560" sldId="304"/>
            <ac:picMk id="7" creationId="{3DB822EB-A37B-592A-7DAB-667C635F9FE0}"/>
          </ac:picMkLst>
        </pc:picChg>
      </pc:sldChg>
      <pc:sldChg chg="modSp new mod">
        <pc:chgData name="Vishan Jayasinghearachchi" userId="e0f191b0-af06-4f5a-b353-a7a1de994339" providerId="ADAL" clId="{CC869326-5435-46F5-A17F-8AE0E3979242}" dt="2023-02-19T13:39:34.266" v="13550" actId="20577"/>
        <pc:sldMkLst>
          <pc:docMk/>
          <pc:sldMk cId="1888782434" sldId="305"/>
        </pc:sldMkLst>
        <pc:spChg chg="mod">
          <ac:chgData name="Vishan Jayasinghearachchi" userId="e0f191b0-af06-4f5a-b353-a7a1de994339" providerId="ADAL" clId="{CC869326-5435-46F5-A17F-8AE0E3979242}" dt="2023-02-19T06:30:50.471" v="1730" actId="20577"/>
          <ac:spMkLst>
            <pc:docMk/>
            <pc:sldMk cId="1888782434" sldId="305"/>
            <ac:spMk id="2" creationId="{A004CEE2-DEB9-F3BC-5EE2-014496E400E2}"/>
          </ac:spMkLst>
        </pc:spChg>
        <pc:spChg chg="mod">
          <ac:chgData name="Vishan Jayasinghearachchi" userId="e0f191b0-af06-4f5a-b353-a7a1de994339" providerId="ADAL" clId="{CC869326-5435-46F5-A17F-8AE0E3979242}" dt="2023-02-19T13:39:34.266" v="13550" actId="20577"/>
          <ac:spMkLst>
            <pc:docMk/>
            <pc:sldMk cId="1888782434" sldId="305"/>
            <ac:spMk id="3" creationId="{44238A27-B0D6-5004-AAEC-7E4DA2857958}"/>
          </ac:spMkLst>
        </pc:spChg>
      </pc:sldChg>
      <pc:sldChg chg="modSp new mod">
        <pc:chgData name="Vishan Jayasinghearachchi" userId="e0f191b0-af06-4f5a-b353-a7a1de994339" providerId="ADAL" clId="{CC869326-5435-46F5-A17F-8AE0E3979242}" dt="2023-02-19T12:29:45.620" v="9270" actId="20577"/>
        <pc:sldMkLst>
          <pc:docMk/>
          <pc:sldMk cId="2959451266" sldId="306"/>
        </pc:sldMkLst>
        <pc:spChg chg="mod">
          <ac:chgData name="Vishan Jayasinghearachchi" userId="e0f191b0-af06-4f5a-b353-a7a1de994339" providerId="ADAL" clId="{CC869326-5435-46F5-A17F-8AE0E3979242}" dt="2023-02-19T06:35:34.975" v="1890" actId="20577"/>
          <ac:spMkLst>
            <pc:docMk/>
            <pc:sldMk cId="2959451266" sldId="306"/>
            <ac:spMk id="2" creationId="{7E4EC8A6-841F-5FB5-1A52-88B2A3F4118C}"/>
          </ac:spMkLst>
        </pc:spChg>
        <pc:spChg chg="mod">
          <ac:chgData name="Vishan Jayasinghearachchi" userId="e0f191b0-af06-4f5a-b353-a7a1de994339" providerId="ADAL" clId="{CC869326-5435-46F5-A17F-8AE0E3979242}" dt="2023-02-19T12:29:45.620" v="9270" actId="20577"/>
          <ac:spMkLst>
            <pc:docMk/>
            <pc:sldMk cId="2959451266" sldId="306"/>
            <ac:spMk id="3" creationId="{A9EEF40B-655E-DC5D-8D85-E14DEBADD371}"/>
          </ac:spMkLst>
        </pc:spChg>
      </pc:sldChg>
      <pc:sldChg chg="modSp new del mod">
        <pc:chgData name="Vishan Jayasinghearachchi" userId="e0f191b0-af06-4f5a-b353-a7a1de994339" providerId="ADAL" clId="{CC869326-5435-46F5-A17F-8AE0E3979242}" dt="2023-02-19T12:29:10.653" v="9188" actId="2696"/>
        <pc:sldMkLst>
          <pc:docMk/>
          <pc:sldMk cId="1145222447" sldId="307"/>
        </pc:sldMkLst>
        <pc:spChg chg="mod">
          <ac:chgData name="Vishan Jayasinghearachchi" userId="e0f191b0-af06-4f5a-b353-a7a1de994339" providerId="ADAL" clId="{CC869326-5435-46F5-A17F-8AE0E3979242}" dt="2023-02-19T06:37:11.769" v="1916"/>
          <ac:spMkLst>
            <pc:docMk/>
            <pc:sldMk cId="1145222447" sldId="307"/>
            <ac:spMk id="2" creationId="{92E1D0DF-A1BC-2779-130A-54FF594D09E6}"/>
          </ac:spMkLst>
        </pc:spChg>
        <pc:spChg chg="mod">
          <ac:chgData name="Vishan Jayasinghearachchi" userId="e0f191b0-af06-4f5a-b353-a7a1de994339" providerId="ADAL" clId="{CC869326-5435-46F5-A17F-8AE0E3979242}" dt="2023-02-19T12:28:39.662" v="9187" actId="13926"/>
          <ac:spMkLst>
            <pc:docMk/>
            <pc:sldMk cId="1145222447" sldId="307"/>
            <ac:spMk id="3" creationId="{4E4B2E96-92E1-9977-CC17-A26CCC0E5691}"/>
          </ac:spMkLst>
        </pc:spChg>
      </pc:sldChg>
      <pc:sldChg chg="addSp delSp modSp new mod ord">
        <pc:chgData name="Vishan Jayasinghearachchi" userId="e0f191b0-af06-4f5a-b353-a7a1de994339" providerId="ADAL" clId="{CC869326-5435-46F5-A17F-8AE0E3979242}" dt="2023-02-19T11:07:27.105" v="8123"/>
        <pc:sldMkLst>
          <pc:docMk/>
          <pc:sldMk cId="573566860" sldId="308"/>
        </pc:sldMkLst>
        <pc:spChg chg="mod">
          <ac:chgData name="Vishan Jayasinghearachchi" userId="e0f191b0-af06-4f5a-b353-a7a1de994339" providerId="ADAL" clId="{CC869326-5435-46F5-A17F-8AE0E3979242}" dt="2023-02-19T09:05:30.012" v="5065"/>
          <ac:spMkLst>
            <pc:docMk/>
            <pc:sldMk cId="573566860" sldId="308"/>
            <ac:spMk id="2" creationId="{1D12D121-54B4-8801-A141-D3A7CB3880A0}"/>
          </ac:spMkLst>
        </pc:spChg>
        <pc:spChg chg="del mod">
          <ac:chgData name="Vishan Jayasinghearachchi" userId="e0f191b0-af06-4f5a-b353-a7a1de994339" providerId="ADAL" clId="{CC869326-5435-46F5-A17F-8AE0E3979242}" dt="2023-02-19T07:15:02.239" v="2586" actId="931"/>
          <ac:spMkLst>
            <pc:docMk/>
            <pc:sldMk cId="573566860" sldId="308"/>
            <ac:spMk id="3" creationId="{D0092135-E7F9-58F0-D82B-81538DB0FDEA}"/>
          </ac:spMkLst>
        </pc:spChg>
        <pc:spChg chg="add del mod">
          <ac:chgData name="Vishan Jayasinghearachchi" userId="e0f191b0-af06-4f5a-b353-a7a1de994339" providerId="ADAL" clId="{CC869326-5435-46F5-A17F-8AE0E3979242}" dt="2023-02-19T07:14:39.932" v="2580" actId="478"/>
          <ac:spMkLst>
            <pc:docMk/>
            <pc:sldMk cId="573566860" sldId="308"/>
            <ac:spMk id="5" creationId="{1C536636-5157-10F9-DB5B-9E3E0ABA8D07}"/>
          </ac:spMkLst>
        </pc:spChg>
        <pc:spChg chg="add mod">
          <ac:chgData name="Vishan Jayasinghearachchi" userId="e0f191b0-af06-4f5a-b353-a7a1de994339" providerId="ADAL" clId="{CC869326-5435-46F5-A17F-8AE0E3979242}" dt="2023-02-19T07:16:58.123" v="2666" actId="122"/>
          <ac:spMkLst>
            <pc:docMk/>
            <pc:sldMk cId="573566860" sldId="308"/>
            <ac:spMk id="8" creationId="{081DEDBE-ABA0-7ABD-495E-4075638A073C}"/>
          </ac:spMkLst>
        </pc:spChg>
        <pc:spChg chg="add del mod">
          <ac:chgData name="Vishan Jayasinghearachchi" userId="e0f191b0-af06-4f5a-b353-a7a1de994339" providerId="ADAL" clId="{CC869326-5435-46F5-A17F-8AE0E3979242}" dt="2023-02-19T07:16:11.618" v="2649" actId="931"/>
          <ac:spMkLst>
            <pc:docMk/>
            <pc:sldMk cId="573566860" sldId="308"/>
            <ac:spMk id="10" creationId="{58F308DF-0DE7-66EB-BFA2-AC8CD137360A}"/>
          </ac:spMkLst>
        </pc:spChg>
        <pc:picChg chg="add del mod">
          <ac:chgData name="Vishan Jayasinghearachchi" userId="e0f191b0-af06-4f5a-b353-a7a1de994339" providerId="ADAL" clId="{CC869326-5435-46F5-A17F-8AE0E3979242}" dt="2023-02-19T07:14:57.680" v="2585" actId="478"/>
          <ac:picMkLst>
            <pc:docMk/>
            <pc:sldMk cId="573566860" sldId="308"/>
            <ac:picMk id="4" creationId="{11149264-CA8F-2234-1A26-272C864DE523}"/>
          </ac:picMkLst>
        </pc:picChg>
        <pc:picChg chg="add del mod">
          <ac:chgData name="Vishan Jayasinghearachchi" userId="e0f191b0-af06-4f5a-b353-a7a1de994339" providerId="ADAL" clId="{CC869326-5435-46F5-A17F-8AE0E3979242}" dt="2023-02-19T07:16:07.522" v="2648" actId="478"/>
          <ac:picMkLst>
            <pc:docMk/>
            <pc:sldMk cId="573566860" sldId="308"/>
            <ac:picMk id="7" creationId="{398182F7-E22C-C9A7-A57E-1FE8849095E2}"/>
          </ac:picMkLst>
        </pc:picChg>
        <pc:picChg chg="add mod">
          <ac:chgData name="Vishan Jayasinghearachchi" userId="e0f191b0-af06-4f5a-b353-a7a1de994339" providerId="ADAL" clId="{CC869326-5435-46F5-A17F-8AE0E3979242}" dt="2023-02-19T07:16:30.947" v="2656" actId="1076"/>
          <ac:picMkLst>
            <pc:docMk/>
            <pc:sldMk cId="573566860" sldId="308"/>
            <ac:picMk id="12" creationId="{D9A2C738-D692-DA34-D6A9-863118C9390E}"/>
          </ac:picMkLst>
        </pc:picChg>
      </pc:sldChg>
      <pc:sldChg chg="modSp new mod ord modAnim">
        <pc:chgData name="Vishan Jayasinghearachchi" userId="e0f191b0-af06-4f5a-b353-a7a1de994339" providerId="ADAL" clId="{CC869326-5435-46F5-A17F-8AE0E3979242}" dt="2023-02-19T13:24:20.906" v="11772" actId="15"/>
        <pc:sldMkLst>
          <pc:docMk/>
          <pc:sldMk cId="3141831957" sldId="309"/>
        </pc:sldMkLst>
        <pc:spChg chg="mod">
          <ac:chgData name="Vishan Jayasinghearachchi" userId="e0f191b0-af06-4f5a-b353-a7a1de994339" providerId="ADAL" clId="{CC869326-5435-46F5-A17F-8AE0E3979242}" dt="2023-02-19T09:05:33.100" v="5066"/>
          <ac:spMkLst>
            <pc:docMk/>
            <pc:sldMk cId="3141831957" sldId="309"/>
            <ac:spMk id="2" creationId="{97C2E444-9B39-8ABB-F4B6-8B5128A65EC7}"/>
          </ac:spMkLst>
        </pc:spChg>
        <pc:spChg chg="mod">
          <ac:chgData name="Vishan Jayasinghearachchi" userId="e0f191b0-af06-4f5a-b353-a7a1de994339" providerId="ADAL" clId="{CC869326-5435-46F5-A17F-8AE0E3979242}" dt="2023-02-19T13:24:20.906" v="11772" actId="15"/>
          <ac:spMkLst>
            <pc:docMk/>
            <pc:sldMk cId="3141831957" sldId="309"/>
            <ac:spMk id="3" creationId="{08C49261-5854-0F22-8627-EBD14544853A}"/>
          </ac:spMkLst>
        </pc:spChg>
      </pc:sldChg>
      <pc:sldChg chg="modSp add mod modAnim">
        <pc:chgData name="Vishan Jayasinghearachchi" userId="e0f191b0-af06-4f5a-b353-a7a1de994339" providerId="ADAL" clId="{CC869326-5435-46F5-A17F-8AE0E3979242}" dt="2023-02-19T11:08:12.611" v="8125" actId="20577"/>
        <pc:sldMkLst>
          <pc:docMk/>
          <pc:sldMk cId="3660075156" sldId="310"/>
        </pc:sldMkLst>
        <pc:spChg chg="mod">
          <ac:chgData name="Vishan Jayasinghearachchi" userId="e0f191b0-af06-4f5a-b353-a7a1de994339" providerId="ADAL" clId="{CC869326-5435-46F5-A17F-8AE0E3979242}" dt="2023-02-19T09:05:36.410" v="5067"/>
          <ac:spMkLst>
            <pc:docMk/>
            <pc:sldMk cId="3660075156" sldId="310"/>
            <ac:spMk id="2" creationId="{97C2E444-9B39-8ABB-F4B6-8B5128A65EC7}"/>
          </ac:spMkLst>
        </pc:spChg>
        <pc:spChg chg="mod">
          <ac:chgData name="Vishan Jayasinghearachchi" userId="e0f191b0-af06-4f5a-b353-a7a1de994339" providerId="ADAL" clId="{CC869326-5435-46F5-A17F-8AE0E3979242}" dt="2023-02-19T11:08:12.611" v="8125" actId="20577"/>
          <ac:spMkLst>
            <pc:docMk/>
            <pc:sldMk cId="3660075156" sldId="310"/>
            <ac:spMk id="3" creationId="{08C49261-5854-0F22-8627-EBD14544853A}"/>
          </ac:spMkLst>
        </pc:spChg>
      </pc:sldChg>
      <pc:sldChg chg="modSp new mod ord modAnim">
        <pc:chgData name="Vishan Jayasinghearachchi" userId="e0f191b0-af06-4f5a-b353-a7a1de994339" providerId="ADAL" clId="{CC869326-5435-46F5-A17F-8AE0E3979242}" dt="2023-02-19T16:07:25.728" v="13813"/>
        <pc:sldMkLst>
          <pc:docMk/>
          <pc:sldMk cId="3991314201" sldId="311"/>
        </pc:sldMkLst>
        <pc:spChg chg="mod">
          <ac:chgData name="Vishan Jayasinghearachchi" userId="e0f191b0-af06-4f5a-b353-a7a1de994339" providerId="ADAL" clId="{CC869326-5435-46F5-A17F-8AE0E3979242}" dt="2023-02-19T09:05:38.750" v="5068"/>
          <ac:spMkLst>
            <pc:docMk/>
            <pc:sldMk cId="3991314201" sldId="311"/>
            <ac:spMk id="2" creationId="{9894029A-C233-D323-960D-3B990705C557}"/>
          </ac:spMkLst>
        </pc:spChg>
        <pc:spChg chg="mod">
          <ac:chgData name="Vishan Jayasinghearachchi" userId="e0f191b0-af06-4f5a-b353-a7a1de994339" providerId="ADAL" clId="{CC869326-5435-46F5-A17F-8AE0E3979242}" dt="2023-02-19T09:24:12.049" v="5869" actId="20577"/>
          <ac:spMkLst>
            <pc:docMk/>
            <pc:sldMk cId="3991314201" sldId="311"/>
            <ac:spMk id="3" creationId="{FCB2ADF6-F2CD-8680-D040-D00ED5075CE8}"/>
          </ac:spMkLst>
        </pc:spChg>
      </pc:sldChg>
      <pc:sldChg chg="modSp new mod modAnim">
        <pc:chgData name="Vishan Jayasinghearachchi" userId="e0f191b0-af06-4f5a-b353-a7a1de994339" providerId="ADAL" clId="{CC869326-5435-46F5-A17F-8AE0E3979242}" dt="2023-02-19T16:08:54.595" v="13830"/>
        <pc:sldMkLst>
          <pc:docMk/>
          <pc:sldMk cId="2884411631" sldId="312"/>
        </pc:sldMkLst>
        <pc:spChg chg="mod">
          <ac:chgData name="Vishan Jayasinghearachchi" userId="e0f191b0-af06-4f5a-b353-a7a1de994339" providerId="ADAL" clId="{CC869326-5435-46F5-A17F-8AE0E3979242}" dt="2023-02-19T09:13:52.360" v="5522" actId="20577"/>
          <ac:spMkLst>
            <pc:docMk/>
            <pc:sldMk cId="2884411631" sldId="312"/>
            <ac:spMk id="2" creationId="{AE87ECBC-ABA6-9A5B-868C-B87BB7DD6D3F}"/>
          </ac:spMkLst>
        </pc:spChg>
        <pc:spChg chg="mod">
          <ac:chgData name="Vishan Jayasinghearachchi" userId="e0f191b0-af06-4f5a-b353-a7a1de994339" providerId="ADAL" clId="{CC869326-5435-46F5-A17F-8AE0E3979242}" dt="2023-02-19T16:08:38.273" v="13826" actId="1076"/>
          <ac:spMkLst>
            <pc:docMk/>
            <pc:sldMk cId="2884411631" sldId="312"/>
            <ac:spMk id="3" creationId="{92E4880A-1997-11C9-4D6C-6F08B6DD3356}"/>
          </ac:spMkLst>
        </pc:spChg>
      </pc:sldChg>
      <pc:sldChg chg="modSp new mod ord">
        <pc:chgData name="Vishan Jayasinghearachchi" userId="e0f191b0-af06-4f5a-b353-a7a1de994339" providerId="ADAL" clId="{CC869326-5435-46F5-A17F-8AE0E3979242}" dt="2023-02-19T13:39:48.959" v="13561"/>
        <pc:sldMkLst>
          <pc:docMk/>
          <pc:sldMk cId="3426956082" sldId="313"/>
        </pc:sldMkLst>
        <pc:spChg chg="mod">
          <ac:chgData name="Vishan Jayasinghearachchi" userId="e0f191b0-af06-4f5a-b353-a7a1de994339" providerId="ADAL" clId="{CC869326-5435-46F5-A17F-8AE0E3979242}" dt="2023-02-19T13:21:56.172" v="11685" actId="20577"/>
          <ac:spMkLst>
            <pc:docMk/>
            <pc:sldMk cId="3426956082" sldId="313"/>
            <ac:spMk id="2" creationId="{B25DD10B-C8D2-D497-9FC6-8263CB42D269}"/>
          </ac:spMkLst>
        </pc:spChg>
        <pc:spChg chg="mod">
          <ac:chgData name="Vishan Jayasinghearachchi" userId="e0f191b0-af06-4f5a-b353-a7a1de994339" providerId="ADAL" clId="{CC869326-5435-46F5-A17F-8AE0E3979242}" dt="2023-02-19T13:23:10.240" v="11748" actId="6549"/>
          <ac:spMkLst>
            <pc:docMk/>
            <pc:sldMk cId="3426956082" sldId="313"/>
            <ac:spMk id="3" creationId="{5C33D60B-884F-654F-BFE7-209F079F60E4}"/>
          </ac:spMkLst>
        </pc:spChg>
      </pc:sldChg>
      <pc:sldChg chg="modSp new mod">
        <pc:chgData name="Vishan Jayasinghearachchi" userId="e0f191b0-af06-4f5a-b353-a7a1de994339" providerId="ADAL" clId="{CC869326-5435-46F5-A17F-8AE0E3979242}" dt="2023-02-19T13:23:36.149" v="11751" actId="20577"/>
        <pc:sldMkLst>
          <pc:docMk/>
          <pc:sldMk cId="2016277887" sldId="314"/>
        </pc:sldMkLst>
        <pc:spChg chg="mod">
          <ac:chgData name="Vishan Jayasinghearachchi" userId="e0f191b0-af06-4f5a-b353-a7a1de994339" providerId="ADAL" clId="{CC869326-5435-46F5-A17F-8AE0E3979242}" dt="2023-02-19T09:56:41.887" v="6894"/>
          <ac:spMkLst>
            <pc:docMk/>
            <pc:sldMk cId="2016277887" sldId="314"/>
            <ac:spMk id="2" creationId="{9C8E77A8-81DA-7AF0-EEAF-5D583D8B0DEB}"/>
          </ac:spMkLst>
        </pc:spChg>
        <pc:spChg chg="mod">
          <ac:chgData name="Vishan Jayasinghearachchi" userId="e0f191b0-af06-4f5a-b353-a7a1de994339" providerId="ADAL" clId="{CC869326-5435-46F5-A17F-8AE0E3979242}" dt="2023-02-19T13:23:36.149" v="11751" actId="20577"/>
          <ac:spMkLst>
            <pc:docMk/>
            <pc:sldMk cId="2016277887" sldId="314"/>
            <ac:spMk id="3" creationId="{B4C01C96-BFA9-B430-E052-A95E9B05708B}"/>
          </ac:spMkLst>
        </pc:spChg>
      </pc:sldChg>
      <pc:sldChg chg="modSp add mod modAnim">
        <pc:chgData name="Vishan Jayasinghearachchi" userId="e0f191b0-af06-4f5a-b353-a7a1de994339" providerId="ADAL" clId="{CC869326-5435-46F5-A17F-8AE0E3979242}" dt="2023-02-19T16:09:11.930" v="13833"/>
        <pc:sldMkLst>
          <pc:docMk/>
          <pc:sldMk cId="158750546" sldId="315"/>
        </pc:sldMkLst>
        <pc:spChg chg="mod">
          <ac:chgData name="Vishan Jayasinghearachchi" userId="e0f191b0-af06-4f5a-b353-a7a1de994339" providerId="ADAL" clId="{CC869326-5435-46F5-A17F-8AE0E3979242}" dt="2023-02-19T12:42:13.788" v="9899" actId="20577"/>
          <ac:spMkLst>
            <pc:docMk/>
            <pc:sldMk cId="158750546" sldId="315"/>
            <ac:spMk id="3" creationId="{92E4880A-1997-11C9-4D6C-6F08B6DD3356}"/>
          </ac:spMkLst>
        </pc:spChg>
      </pc:sldChg>
      <pc:sldChg chg="addSp delSp modSp new mod ord modAnim">
        <pc:chgData name="Vishan Jayasinghearachchi" userId="e0f191b0-af06-4f5a-b353-a7a1de994339" providerId="ADAL" clId="{CC869326-5435-46F5-A17F-8AE0E3979242}" dt="2023-02-19T16:07:55.466" v="13818"/>
        <pc:sldMkLst>
          <pc:docMk/>
          <pc:sldMk cId="3577237431" sldId="316"/>
        </pc:sldMkLst>
        <pc:spChg chg="mod">
          <ac:chgData name="Vishan Jayasinghearachchi" userId="e0f191b0-af06-4f5a-b353-a7a1de994339" providerId="ADAL" clId="{CC869326-5435-46F5-A17F-8AE0E3979242}" dt="2023-02-19T11:19:53.356" v="8688" actId="20577"/>
          <ac:spMkLst>
            <pc:docMk/>
            <pc:sldMk cId="3577237431" sldId="316"/>
            <ac:spMk id="2" creationId="{7052D580-9462-D55E-6858-72B52476682B}"/>
          </ac:spMkLst>
        </pc:spChg>
        <pc:spChg chg="mod">
          <ac:chgData name="Vishan Jayasinghearachchi" userId="e0f191b0-af06-4f5a-b353-a7a1de994339" providerId="ADAL" clId="{CC869326-5435-46F5-A17F-8AE0E3979242}" dt="2023-02-19T15:55:27.815" v="13659" actId="20577"/>
          <ac:spMkLst>
            <pc:docMk/>
            <pc:sldMk cId="3577237431" sldId="316"/>
            <ac:spMk id="3" creationId="{585477A2-95D4-F21A-E835-7BF0B59C2DC0}"/>
          </ac:spMkLst>
        </pc:spChg>
        <pc:picChg chg="add del mod">
          <ac:chgData name="Vishan Jayasinghearachchi" userId="e0f191b0-af06-4f5a-b353-a7a1de994339" providerId="ADAL" clId="{CC869326-5435-46F5-A17F-8AE0E3979242}" dt="2023-02-19T10:11:55.554" v="7088" actId="21"/>
          <ac:picMkLst>
            <pc:docMk/>
            <pc:sldMk cId="3577237431" sldId="316"/>
            <ac:picMk id="5" creationId="{DAC66944-4531-C2CA-4469-F79CF4E2C53D}"/>
          </ac:picMkLst>
        </pc:picChg>
      </pc:sldChg>
      <pc:sldChg chg="addSp delSp modSp new mod ord">
        <pc:chgData name="Vishan Jayasinghearachchi" userId="e0f191b0-af06-4f5a-b353-a7a1de994339" providerId="ADAL" clId="{CC869326-5435-46F5-A17F-8AE0E3979242}" dt="2023-02-19T10:51:32.860" v="7626" actId="20577"/>
        <pc:sldMkLst>
          <pc:docMk/>
          <pc:sldMk cId="282028750" sldId="317"/>
        </pc:sldMkLst>
        <pc:spChg chg="mod">
          <ac:chgData name="Vishan Jayasinghearachchi" userId="e0f191b0-af06-4f5a-b353-a7a1de994339" providerId="ADAL" clId="{CC869326-5435-46F5-A17F-8AE0E3979242}" dt="2023-02-19T10:51:32.860" v="7626" actId="20577"/>
          <ac:spMkLst>
            <pc:docMk/>
            <pc:sldMk cId="282028750" sldId="317"/>
            <ac:spMk id="2" creationId="{C5FF26EC-BDCF-328D-D3E7-F63588F9A0AC}"/>
          </ac:spMkLst>
        </pc:spChg>
        <pc:spChg chg="del">
          <ac:chgData name="Vishan Jayasinghearachchi" userId="e0f191b0-af06-4f5a-b353-a7a1de994339" providerId="ADAL" clId="{CC869326-5435-46F5-A17F-8AE0E3979242}" dt="2023-02-19T10:12:12.982" v="7090" actId="931"/>
          <ac:spMkLst>
            <pc:docMk/>
            <pc:sldMk cId="282028750" sldId="317"/>
            <ac:spMk id="3" creationId="{8DEC1D39-F6AC-04FA-0FD2-4591B5BCEC1C}"/>
          </ac:spMkLst>
        </pc:spChg>
        <pc:spChg chg="add mod">
          <ac:chgData name="Vishan Jayasinghearachchi" userId="e0f191b0-af06-4f5a-b353-a7a1de994339" providerId="ADAL" clId="{CC869326-5435-46F5-A17F-8AE0E3979242}" dt="2023-02-19T10:30:32.048" v="7563" actId="1076"/>
          <ac:spMkLst>
            <pc:docMk/>
            <pc:sldMk cId="282028750" sldId="317"/>
            <ac:spMk id="6" creationId="{CFD130CA-7875-2D0D-982B-75EF9B6218B2}"/>
          </ac:spMkLst>
        </pc:spChg>
        <pc:picChg chg="add mod">
          <ac:chgData name="Vishan Jayasinghearachchi" userId="e0f191b0-af06-4f5a-b353-a7a1de994339" providerId="ADAL" clId="{CC869326-5435-46F5-A17F-8AE0E3979242}" dt="2023-02-19T10:30:25.815" v="7562" actId="1076"/>
          <ac:picMkLst>
            <pc:docMk/>
            <pc:sldMk cId="282028750" sldId="317"/>
            <ac:picMk id="5" creationId="{0026D5B0-614B-094F-E382-BEC04E3D01DE}"/>
          </ac:picMkLst>
        </pc:picChg>
      </pc:sldChg>
      <pc:sldChg chg="modSp new mod ord modAnim">
        <pc:chgData name="Vishan Jayasinghearachchi" userId="e0f191b0-af06-4f5a-b353-a7a1de994339" providerId="ADAL" clId="{CC869326-5435-46F5-A17F-8AE0E3979242}" dt="2023-02-19T16:02:19.917" v="13662"/>
        <pc:sldMkLst>
          <pc:docMk/>
          <pc:sldMk cId="2541422144" sldId="318"/>
        </pc:sldMkLst>
        <pc:spChg chg="mod">
          <ac:chgData name="Vishan Jayasinghearachchi" userId="e0f191b0-af06-4f5a-b353-a7a1de994339" providerId="ADAL" clId="{CC869326-5435-46F5-A17F-8AE0E3979242}" dt="2023-02-19T11:21:07.658" v="8736" actId="20577"/>
          <ac:spMkLst>
            <pc:docMk/>
            <pc:sldMk cId="2541422144" sldId="318"/>
            <ac:spMk id="2" creationId="{F1B7B116-D89C-1527-F54E-2B8BE50861DE}"/>
          </ac:spMkLst>
        </pc:spChg>
        <pc:spChg chg="mod">
          <ac:chgData name="Vishan Jayasinghearachchi" userId="e0f191b0-af06-4f5a-b353-a7a1de994339" providerId="ADAL" clId="{CC869326-5435-46F5-A17F-8AE0E3979242}" dt="2023-02-19T12:48:21.009" v="10109" actId="20577"/>
          <ac:spMkLst>
            <pc:docMk/>
            <pc:sldMk cId="2541422144" sldId="318"/>
            <ac:spMk id="3" creationId="{9012AB4E-254F-7FAF-FB4E-C4A5F442E627}"/>
          </ac:spMkLst>
        </pc:spChg>
      </pc:sldChg>
      <pc:sldChg chg="modSp new mod modAnim">
        <pc:chgData name="Vishan Jayasinghearachchi" userId="e0f191b0-af06-4f5a-b353-a7a1de994339" providerId="ADAL" clId="{CC869326-5435-46F5-A17F-8AE0E3979242}" dt="2023-02-19T16:07:40.804" v="13815"/>
        <pc:sldMkLst>
          <pc:docMk/>
          <pc:sldMk cId="3752612393" sldId="319"/>
        </pc:sldMkLst>
        <pc:spChg chg="mod">
          <ac:chgData name="Vishan Jayasinghearachchi" userId="e0f191b0-af06-4f5a-b353-a7a1de994339" providerId="ADAL" clId="{CC869326-5435-46F5-A17F-8AE0E3979242}" dt="2023-02-19T10:52:43.724" v="7694" actId="20577"/>
          <ac:spMkLst>
            <pc:docMk/>
            <pc:sldMk cId="3752612393" sldId="319"/>
            <ac:spMk id="2" creationId="{461783BD-8E8E-EB4C-3986-3BF663EB30B1}"/>
          </ac:spMkLst>
        </pc:spChg>
        <pc:spChg chg="mod">
          <ac:chgData name="Vishan Jayasinghearachchi" userId="e0f191b0-af06-4f5a-b353-a7a1de994339" providerId="ADAL" clId="{CC869326-5435-46F5-A17F-8AE0E3979242}" dt="2023-02-19T15:54:33.325" v="13626" actId="20577"/>
          <ac:spMkLst>
            <pc:docMk/>
            <pc:sldMk cId="3752612393" sldId="319"/>
            <ac:spMk id="3" creationId="{A86A437E-53BC-4DB4-8984-6633E5B2055B}"/>
          </ac:spMkLst>
        </pc:spChg>
      </pc:sldChg>
      <pc:sldChg chg="addSp delSp modSp new mod">
        <pc:chgData name="Vishan Jayasinghearachchi" userId="e0f191b0-af06-4f5a-b353-a7a1de994339" providerId="ADAL" clId="{CC869326-5435-46F5-A17F-8AE0E3979242}" dt="2023-02-19T12:46:18.755" v="9997" actId="1076"/>
        <pc:sldMkLst>
          <pc:docMk/>
          <pc:sldMk cId="1830380795" sldId="320"/>
        </pc:sldMkLst>
        <pc:spChg chg="mod">
          <ac:chgData name="Vishan Jayasinghearachchi" userId="e0f191b0-af06-4f5a-b353-a7a1de994339" providerId="ADAL" clId="{CC869326-5435-46F5-A17F-8AE0E3979242}" dt="2023-02-19T11:28:52.537" v="9162" actId="20577"/>
          <ac:spMkLst>
            <pc:docMk/>
            <pc:sldMk cId="1830380795" sldId="320"/>
            <ac:spMk id="2" creationId="{486A201B-6E34-62DD-B4E5-33FE85FBF7D6}"/>
          </ac:spMkLst>
        </pc:spChg>
        <pc:spChg chg="del">
          <ac:chgData name="Vishan Jayasinghearachchi" userId="e0f191b0-af06-4f5a-b353-a7a1de994339" providerId="ADAL" clId="{CC869326-5435-46F5-A17F-8AE0E3979242}" dt="2023-02-19T12:45:13.937" v="9968" actId="931"/>
          <ac:spMkLst>
            <pc:docMk/>
            <pc:sldMk cId="1830380795" sldId="320"/>
            <ac:spMk id="3" creationId="{C1487A99-2085-7CD4-2289-C80383B09FD3}"/>
          </ac:spMkLst>
        </pc:spChg>
        <pc:spChg chg="add mod">
          <ac:chgData name="Vishan Jayasinghearachchi" userId="e0f191b0-af06-4f5a-b353-a7a1de994339" providerId="ADAL" clId="{CC869326-5435-46F5-A17F-8AE0E3979242}" dt="2023-02-19T12:46:18.755" v="9997" actId="1076"/>
          <ac:spMkLst>
            <pc:docMk/>
            <pc:sldMk cId="1830380795" sldId="320"/>
            <ac:spMk id="6" creationId="{D76122D9-DD8F-57C8-F63C-177F027869EB}"/>
          </ac:spMkLst>
        </pc:spChg>
        <pc:picChg chg="add mod">
          <ac:chgData name="Vishan Jayasinghearachchi" userId="e0f191b0-af06-4f5a-b353-a7a1de994339" providerId="ADAL" clId="{CC869326-5435-46F5-A17F-8AE0E3979242}" dt="2023-02-19T12:45:26.957" v="9972" actId="1076"/>
          <ac:picMkLst>
            <pc:docMk/>
            <pc:sldMk cId="1830380795" sldId="320"/>
            <ac:picMk id="5" creationId="{A3E57F4C-ADA7-F7D5-188E-1E8E18F63517}"/>
          </ac:picMkLst>
        </pc:picChg>
      </pc:sldChg>
      <pc:sldChg chg="modSp new mod modAnim">
        <pc:chgData name="Vishan Jayasinghearachchi" userId="e0f191b0-af06-4f5a-b353-a7a1de994339" providerId="ADAL" clId="{CC869326-5435-46F5-A17F-8AE0E3979242}" dt="2023-02-19T16:08:32.155" v="13824"/>
        <pc:sldMkLst>
          <pc:docMk/>
          <pc:sldMk cId="1096894479" sldId="321"/>
        </pc:sldMkLst>
        <pc:spChg chg="mod">
          <ac:chgData name="Vishan Jayasinghearachchi" userId="e0f191b0-af06-4f5a-b353-a7a1de994339" providerId="ADAL" clId="{CC869326-5435-46F5-A17F-8AE0E3979242}" dt="2023-02-19T11:29:06.148" v="9185" actId="20577"/>
          <ac:spMkLst>
            <pc:docMk/>
            <pc:sldMk cId="1096894479" sldId="321"/>
            <ac:spMk id="2" creationId="{713F47FD-31ED-969B-DF09-662AA4B5DFC0}"/>
          </ac:spMkLst>
        </pc:spChg>
        <pc:spChg chg="mod">
          <ac:chgData name="Vishan Jayasinghearachchi" userId="e0f191b0-af06-4f5a-b353-a7a1de994339" providerId="ADAL" clId="{CC869326-5435-46F5-A17F-8AE0E3979242}" dt="2023-02-19T13:19:45.919" v="11563" actId="20577"/>
          <ac:spMkLst>
            <pc:docMk/>
            <pc:sldMk cId="1096894479" sldId="321"/>
            <ac:spMk id="3" creationId="{8F0DFA7E-432C-9234-5C98-181A115FFBBE}"/>
          </ac:spMkLst>
        </pc:spChg>
      </pc:sldChg>
      <pc:sldChg chg="modSp new mod modAnim">
        <pc:chgData name="Vishan Jayasinghearachchi" userId="e0f191b0-af06-4f5a-b353-a7a1de994339" providerId="ADAL" clId="{CC869326-5435-46F5-A17F-8AE0E3979242}" dt="2023-02-19T16:19:34.088" v="13889" actId="20577"/>
        <pc:sldMkLst>
          <pc:docMk/>
          <pc:sldMk cId="2049739803" sldId="322"/>
        </pc:sldMkLst>
        <pc:spChg chg="mod">
          <ac:chgData name="Vishan Jayasinghearachchi" userId="e0f191b0-af06-4f5a-b353-a7a1de994339" providerId="ADAL" clId="{CC869326-5435-46F5-A17F-8AE0E3979242}" dt="2023-02-19T12:43:41.959" v="9967" actId="20577"/>
          <ac:spMkLst>
            <pc:docMk/>
            <pc:sldMk cId="2049739803" sldId="322"/>
            <ac:spMk id="2" creationId="{26F851B6-2F0D-F75C-DF69-5AFED85D90FB}"/>
          </ac:spMkLst>
        </pc:spChg>
        <pc:spChg chg="mod">
          <ac:chgData name="Vishan Jayasinghearachchi" userId="e0f191b0-af06-4f5a-b353-a7a1de994339" providerId="ADAL" clId="{CC869326-5435-46F5-A17F-8AE0E3979242}" dt="2023-02-19T16:19:34.088" v="13889" actId="20577"/>
          <ac:spMkLst>
            <pc:docMk/>
            <pc:sldMk cId="2049739803" sldId="322"/>
            <ac:spMk id="3" creationId="{8860BBE8-8F56-381C-A5B4-D4F055DA2502}"/>
          </ac:spMkLst>
        </pc:spChg>
      </pc:sldChg>
      <pc:sldChg chg="addSp delSp modSp add del mod">
        <pc:chgData name="Vishan Jayasinghearachchi" userId="e0f191b0-af06-4f5a-b353-a7a1de994339" providerId="ADAL" clId="{CC869326-5435-46F5-A17F-8AE0E3979242}" dt="2023-02-19T12:53:54.207" v="10673" actId="47"/>
        <pc:sldMkLst>
          <pc:docMk/>
          <pc:sldMk cId="3587034788" sldId="323"/>
        </pc:sldMkLst>
        <pc:spChg chg="add mod">
          <ac:chgData name="Vishan Jayasinghearachchi" userId="e0f191b0-af06-4f5a-b353-a7a1de994339" providerId="ADAL" clId="{CC869326-5435-46F5-A17F-8AE0E3979242}" dt="2023-02-19T12:53:38.594" v="10669" actId="21"/>
          <ac:spMkLst>
            <pc:docMk/>
            <pc:sldMk cId="3587034788" sldId="323"/>
            <ac:spMk id="4" creationId="{37542D30-6FFD-F93C-6447-1E8046754F80}"/>
          </ac:spMkLst>
        </pc:spChg>
        <pc:spChg chg="add del">
          <ac:chgData name="Vishan Jayasinghearachchi" userId="e0f191b0-af06-4f5a-b353-a7a1de994339" providerId="ADAL" clId="{CC869326-5435-46F5-A17F-8AE0E3979242}" dt="2023-02-19T12:47:07.105" v="10052" actId="22"/>
          <ac:spMkLst>
            <pc:docMk/>
            <pc:sldMk cId="3587034788" sldId="323"/>
            <ac:spMk id="8" creationId="{67145D82-91D0-286E-627B-6773503263C1}"/>
          </ac:spMkLst>
        </pc:spChg>
        <pc:picChg chg="del">
          <ac:chgData name="Vishan Jayasinghearachchi" userId="e0f191b0-af06-4f5a-b353-a7a1de994339" providerId="ADAL" clId="{CC869326-5435-46F5-A17F-8AE0E3979242}" dt="2023-02-19T12:47:05.822" v="10050" actId="478"/>
          <ac:picMkLst>
            <pc:docMk/>
            <pc:sldMk cId="3587034788" sldId="323"/>
            <ac:picMk id="5" creationId="{A3E57F4C-ADA7-F7D5-188E-1E8E18F63517}"/>
          </ac:picMkLst>
        </pc:picChg>
      </pc:sldChg>
      <pc:sldChg chg="modSp new mod ord modAnim">
        <pc:chgData name="Vishan Jayasinghearachchi" userId="e0f191b0-af06-4f5a-b353-a7a1de994339" providerId="ADAL" clId="{CC869326-5435-46F5-A17F-8AE0E3979242}" dt="2023-02-19T16:08:04.400" v="13819"/>
        <pc:sldMkLst>
          <pc:docMk/>
          <pc:sldMk cId="2802924405" sldId="324"/>
        </pc:sldMkLst>
        <pc:spChg chg="mod">
          <ac:chgData name="Vishan Jayasinghearachchi" userId="e0f191b0-af06-4f5a-b353-a7a1de994339" providerId="ADAL" clId="{CC869326-5435-46F5-A17F-8AE0E3979242}" dt="2023-02-19T12:53:52.840" v="10672"/>
          <ac:spMkLst>
            <pc:docMk/>
            <pc:sldMk cId="2802924405" sldId="324"/>
            <ac:spMk id="2" creationId="{88E07BB9-B9D2-0BC7-0FAC-AE77FB3E42C4}"/>
          </ac:spMkLst>
        </pc:spChg>
        <pc:spChg chg="mod">
          <ac:chgData name="Vishan Jayasinghearachchi" userId="e0f191b0-af06-4f5a-b353-a7a1de994339" providerId="ADAL" clId="{CC869326-5435-46F5-A17F-8AE0E3979242}" dt="2023-02-19T12:54:50.950" v="10790" actId="20577"/>
          <ac:spMkLst>
            <pc:docMk/>
            <pc:sldMk cId="2802924405" sldId="324"/>
            <ac:spMk id="3" creationId="{B9F7F708-C4C8-F02C-5A81-A4790168BC86}"/>
          </ac:spMkLst>
        </pc:spChg>
      </pc:sldChg>
      <pc:sldChg chg="modSp add mod ord modAnim">
        <pc:chgData name="Vishan Jayasinghearachchi" userId="e0f191b0-af06-4f5a-b353-a7a1de994339" providerId="ADAL" clId="{CC869326-5435-46F5-A17F-8AE0E3979242}" dt="2023-02-19T16:09:33.065" v="13837"/>
        <pc:sldMkLst>
          <pc:docMk/>
          <pc:sldMk cId="167913393" sldId="325"/>
        </pc:sldMkLst>
        <pc:spChg chg="mod">
          <ac:chgData name="Vishan Jayasinghearachchi" userId="e0f191b0-af06-4f5a-b353-a7a1de994339" providerId="ADAL" clId="{CC869326-5435-46F5-A17F-8AE0E3979242}" dt="2023-02-19T13:35:47.139" v="12986" actId="20577"/>
          <ac:spMkLst>
            <pc:docMk/>
            <pc:sldMk cId="167913393" sldId="325"/>
            <ac:spMk id="3" creationId="{8860BBE8-8F56-381C-A5B4-D4F055DA2502}"/>
          </ac:spMkLst>
        </pc:spChg>
      </pc:sldChg>
      <pc:sldChg chg="modSp new mod">
        <pc:chgData name="Vishan Jayasinghearachchi" userId="e0f191b0-af06-4f5a-b353-a7a1de994339" providerId="ADAL" clId="{CC869326-5435-46F5-A17F-8AE0E3979242}" dt="2023-02-19T13:40:13.071" v="13563" actId="27636"/>
        <pc:sldMkLst>
          <pc:docMk/>
          <pc:sldMk cId="111884395" sldId="326"/>
        </pc:sldMkLst>
        <pc:spChg chg="mod">
          <ac:chgData name="Vishan Jayasinghearachchi" userId="e0f191b0-af06-4f5a-b353-a7a1de994339" providerId="ADAL" clId="{CC869326-5435-46F5-A17F-8AE0E3979242}" dt="2023-02-19T13:39:26.905" v="13541" actId="20577"/>
          <ac:spMkLst>
            <pc:docMk/>
            <pc:sldMk cId="111884395" sldId="326"/>
            <ac:spMk id="2" creationId="{754E5F56-60EF-C16E-C577-A4FB105D1F0D}"/>
          </ac:spMkLst>
        </pc:spChg>
        <pc:spChg chg="mod">
          <ac:chgData name="Vishan Jayasinghearachchi" userId="e0f191b0-af06-4f5a-b353-a7a1de994339" providerId="ADAL" clId="{CC869326-5435-46F5-A17F-8AE0E3979242}" dt="2023-02-19T13:40:13.071" v="13563" actId="27636"/>
          <ac:spMkLst>
            <pc:docMk/>
            <pc:sldMk cId="111884395" sldId="326"/>
            <ac:spMk id="3" creationId="{89E5EB75-3A71-5C1C-A3B7-0E63DEF222CB}"/>
          </ac:spMkLst>
        </pc:spChg>
      </pc:sldChg>
      <pc:sldMasterChg chg="modSldLayout">
        <pc:chgData name="Vishan Jayasinghearachchi" userId="e0f191b0-af06-4f5a-b353-a7a1de994339" providerId="ADAL" clId="{CC869326-5435-46F5-A17F-8AE0E3979242}" dt="2023-02-19T06:28:32.433" v="1698" actId="403"/>
        <pc:sldMasterMkLst>
          <pc:docMk/>
          <pc:sldMasterMk cId="82855549" sldId="2147483672"/>
        </pc:sldMasterMkLst>
        <pc:sldLayoutChg chg="delSp modSp mod">
          <pc:chgData name="Vishan Jayasinghearachchi" userId="e0f191b0-af06-4f5a-b353-a7a1de994339" providerId="ADAL" clId="{CC869326-5435-46F5-A17F-8AE0E3979242}" dt="2023-02-19T06:28:32.433" v="1698" actId="403"/>
          <pc:sldLayoutMkLst>
            <pc:docMk/>
            <pc:sldMasterMk cId="82855549" sldId="2147483672"/>
            <pc:sldLayoutMk cId="2739981630" sldId="2147483674"/>
          </pc:sldLayoutMkLst>
          <pc:spChg chg="mod">
            <ac:chgData name="Vishan Jayasinghearachchi" userId="e0f191b0-af06-4f5a-b353-a7a1de994339" providerId="ADAL" clId="{CC869326-5435-46F5-A17F-8AE0E3979242}" dt="2023-02-19T06:28:32.433" v="1698" actId="403"/>
            <ac:spMkLst>
              <pc:docMk/>
              <pc:sldMasterMk cId="82855549" sldId="2147483672"/>
              <pc:sldLayoutMk cId="2739981630" sldId="2147483674"/>
              <ac:spMk id="3" creationId="{00000000-0000-0000-0000-000000000000}"/>
            </ac:spMkLst>
          </pc:spChg>
          <pc:spChg chg="del mod">
            <ac:chgData name="Vishan Jayasinghearachchi" userId="e0f191b0-af06-4f5a-b353-a7a1de994339" providerId="ADAL" clId="{CC869326-5435-46F5-A17F-8AE0E3979242}" dt="2023-02-19T06:27:58.578" v="1693" actId="478"/>
            <ac:spMkLst>
              <pc:docMk/>
              <pc:sldMasterMk cId="82855549" sldId="2147483672"/>
              <pc:sldLayoutMk cId="2739981630" sldId="2147483674"/>
              <ac:spMk id="4" creationId="{00000000-0000-0000-0000-000000000000}"/>
            </ac:spMkLst>
          </pc:spChg>
          <pc:spChg chg="del">
            <ac:chgData name="Vishan Jayasinghearachchi" userId="e0f191b0-af06-4f5a-b353-a7a1de994339" providerId="ADAL" clId="{CC869326-5435-46F5-A17F-8AE0E3979242}" dt="2023-02-19T06:28:00.693" v="1694" actId="478"/>
            <ac:spMkLst>
              <pc:docMk/>
              <pc:sldMasterMk cId="82855549" sldId="2147483672"/>
              <pc:sldLayoutMk cId="2739981630" sldId="2147483674"/>
              <ac:spMk id="5" creationId="{00000000-0000-0000-0000-000000000000}"/>
            </ac:spMkLst>
          </pc:spChg>
          <pc:spChg chg="del">
            <ac:chgData name="Vishan Jayasinghearachchi" userId="e0f191b0-af06-4f5a-b353-a7a1de994339" providerId="ADAL" clId="{CC869326-5435-46F5-A17F-8AE0E3979242}" dt="2023-02-19T06:27:55.551" v="1691" actId="478"/>
            <ac:spMkLst>
              <pc:docMk/>
              <pc:sldMasterMk cId="82855549" sldId="2147483672"/>
              <pc:sldLayoutMk cId="2739981630" sldId="2147483674"/>
              <ac:spMk id="6" creationId="{00000000-0000-0000-0000-000000000000}"/>
            </ac:spMkLst>
          </pc:spChg>
        </pc:sldLayoutChg>
      </pc:sldMasterChg>
    </pc:docChg>
  </pc:docChgLst>
  <pc:docChgLst>
    <pc:chgData name="Vishan Jayasinghearachchi" userId="e0f191b0-af06-4f5a-b353-a7a1de994339" providerId="ADAL" clId="{46908382-4D7A-494C-9776-17A0E1107D9E}"/>
    <pc:docChg chg="undo custSel addSld modSld sldOrd">
      <pc:chgData name="Vishan Jayasinghearachchi" userId="e0f191b0-af06-4f5a-b353-a7a1de994339" providerId="ADAL" clId="{46908382-4D7A-494C-9776-17A0E1107D9E}" dt="2023-03-20T05:18:50.744" v="429" actId="20577"/>
      <pc:docMkLst>
        <pc:docMk/>
      </pc:docMkLst>
      <pc:sldChg chg="modAnim">
        <pc:chgData name="Vishan Jayasinghearachchi" userId="e0f191b0-af06-4f5a-b353-a7a1de994339" providerId="ADAL" clId="{46908382-4D7A-494C-9776-17A0E1107D9E}" dt="2023-03-20T05:17:57.218" v="419"/>
        <pc:sldMkLst>
          <pc:docMk/>
          <pc:sldMk cId="2865679218" sldId="347"/>
        </pc:sldMkLst>
      </pc:sldChg>
      <pc:sldChg chg="modAnim">
        <pc:chgData name="Vishan Jayasinghearachchi" userId="e0f191b0-af06-4f5a-b353-a7a1de994339" providerId="ADAL" clId="{46908382-4D7A-494C-9776-17A0E1107D9E}" dt="2023-03-20T05:18:17.434" v="427"/>
        <pc:sldMkLst>
          <pc:docMk/>
          <pc:sldMk cId="2107788357" sldId="349"/>
        </pc:sldMkLst>
      </pc:sldChg>
      <pc:sldChg chg="modSp mod">
        <pc:chgData name="Vishan Jayasinghearachchi" userId="e0f191b0-af06-4f5a-b353-a7a1de994339" providerId="ADAL" clId="{46908382-4D7A-494C-9776-17A0E1107D9E}" dt="2023-03-19T12:44:08.603" v="0" actId="6549"/>
        <pc:sldMkLst>
          <pc:docMk/>
          <pc:sldMk cId="179135930" sldId="351"/>
        </pc:sldMkLst>
        <pc:spChg chg="mod">
          <ac:chgData name="Vishan Jayasinghearachchi" userId="e0f191b0-af06-4f5a-b353-a7a1de994339" providerId="ADAL" clId="{46908382-4D7A-494C-9776-17A0E1107D9E}" dt="2023-03-19T12:44:08.603" v="0" actId="6549"/>
          <ac:spMkLst>
            <pc:docMk/>
            <pc:sldMk cId="179135930" sldId="351"/>
            <ac:spMk id="3" creationId="{728557DF-4288-6851-03B8-CF973D98ECD6}"/>
          </ac:spMkLst>
        </pc:spChg>
      </pc:sldChg>
      <pc:sldChg chg="modSp mod">
        <pc:chgData name="Vishan Jayasinghearachchi" userId="e0f191b0-af06-4f5a-b353-a7a1de994339" providerId="ADAL" clId="{46908382-4D7A-494C-9776-17A0E1107D9E}" dt="2023-03-19T13:03:58.240" v="129" actId="20577"/>
        <pc:sldMkLst>
          <pc:docMk/>
          <pc:sldMk cId="2483632717" sldId="354"/>
        </pc:sldMkLst>
        <pc:spChg chg="mod">
          <ac:chgData name="Vishan Jayasinghearachchi" userId="e0f191b0-af06-4f5a-b353-a7a1de994339" providerId="ADAL" clId="{46908382-4D7A-494C-9776-17A0E1107D9E}" dt="2023-03-19T13:03:58.240" v="129" actId="20577"/>
          <ac:spMkLst>
            <pc:docMk/>
            <pc:sldMk cId="2483632717" sldId="354"/>
            <ac:spMk id="3" creationId="{0BC6893C-74BC-C7A8-44AE-0799DC65E5C3}"/>
          </ac:spMkLst>
        </pc:spChg>
      </pc:sldChg>
      <pc:sldChg chg="modSp mod">
        <pc:chgData name="Vishan Jayasinghearachchi" userId="e0f191b0-af06-4f5a-b353-a7a1de994339" providerId="ADAL" clId="{46908382-4D7A-494C-9776-17A0E1107D9E}" dt="2023-03-20T05:18:50.744" v="429" actId="20577"/>
        <pc:sldMkLst>
          <pc:docMk/>
          <pc:sldMk cId="3072784080" sldId="360"/>
        </pc:sldMkLst>
        <pc:spChg chg="mod">
          <ac:chgData name="Vishan Jayasinghearachchi" userId="e0f191b0-af06-4f5a-b353-a7a1de994339" providerId="ADAL" clId="{46908382-4D7A-494C-9776-17A0E1107D9E}" dt="2023-03-20T05:18:50.744" v="429" actId="20577"/>
          <ac:spMkLst>
            <pc:docMk/>
            <pc:sldMk cId="3072784080" sldId="360"/>
            <ac:spMk id="3" creationId="{FEFDDDB6-B6C6-C9F9-1F91-4143B5DADFB8}"/>
          </ac:spMkLst>
        </pc:spChg>
      </pc:sldChg>
      <pc:sldChg chg="modSp mod">
        <pc:chgData name="Vishan Jayasinghearachchi" userId="e0f191b0-af06-4f5a-b353-a7a1de994339" providerId="ADAL" clId="{46908382-4D7A-494C-9776-17A0E1107D9E}" dt="2023-03-19T13:45:30.578" v="393" actId="20577"/>
        <pc:sldMkLst>
          <pc:docMk/>
          <pc:sldMk cId="865964845" sldId="362"/>
        </pc:sldMkLst>
        <pc:spChg chg="mod">
          <ac:chgData name="Vishan Jayasinghearachchi" userId="e0f191b0-af06-4f5a-b353-a7a1de994339" providerId="ADAL" clId="{46908382-4D7A-494C-9776-17A0E1107D9E}" dt="2023-03-19T13:45:30.578" v="393" actId="20577"/>
          <ac:spMkLst>
            <pc:docMk/>
            <pc:sldMk cId="865964845" sldId="362"/>
            <ac:spMk id="3" creationId="{BDCEF2DF-8267-5ECF-5D86-9EFB27F0CC87}"/>
          </ac:spMkLst>
        </pc:spChg>
      </pc:sldChg>
      <pc:sldChg chg="modSp mod">
        <pc:chgData name="Vishan Jayasinghearachchi" userId="e0f191b0-af06-4f5a-b353-a7a1de994339" providerId="ADAL" clId="{46908382-4D7A-494C-9776-17A0E1107D9E}" dt="2023-03-19T14:24:49.499" v="402" actId="5793"/>
        <pc:sldMkLst>
          <pc:docMk/>
          <pc:sldMk cId="1588292871" sldId="366"/>
        </pc:sldMkLst>
        <pc:spChg chg="mod">
          <ac:chgData name="Vishan Jayasinghearachchi" userId="e0f191b0-af06-4f5a-b353-a7a1de994339" providerId="ADAL" clId="{46908382-4D7A-494C-9776-17A0E1107D9E}" dt="2023-03-19T14:24:49.499" v="402" actId="5793"/>
          <ac:spMkLst>
            <pc:docMk/>
            <pc:sldMk cId="1588292871" sldId="366"/>
            <ac:spMk id="3" creationId="{ABCDB919-7F0A-38C3-D54E-E2CF54FD96BE}"/>
          </ac:spMkLst>
        </pc:spChg>
      </pc:sldChg>
      <pc:sldChg chg="addSp delSp modSp mod">
        <pc:chgData name="Vishan Jayasinghearachchi" userId="e0f191b0-af06-4f5a-b353-a7a1de994339" providerId="ADAL" clId="{46908382-4D7A-494C-9776-17A0E1107D9E}" dt="2023-03-19T14:25:59.567" v="410" actId="1076"/>
        <pc:sldMkLst>
          <pc:docMk/>
          <pc:sldMk cId="1035372360" sldId="368"/>
        </pc:sldMkLst>
        <pc:spChg chg="mod">
          <ac:chgData name="Vishan Jayasinghearachchi" userId="e0f191b0-af06-4f5a-b353-a7a1de994339" providerId="ADAL" clId="{46908382-4D7A-494C-9776-17A0E1107D9E}" dt="2023-03-19T14:25:59.567" v="410" actId="1076"/>
          <ac:spMkLst>
            <pc:docMk/>
            <pc:sldMk cId="1035372360" sldId="368"/>
            <ac:spMk id="7" creationId="{ABF26590-428B-18FF-E3AD-820331A7DD82}"/>
          </ac:spMkLst>
        </pc:spChg>
        <pc:picChg chg="add mod">
          <ac:chgData name="Vishan Jayasinghearachchi" userId="e0f191b0-af06-4f5a-b353-a7a1de994339" providerId="ADAL" clId="{46908382-4D7A-494C-9776-17A0E1107D9E}" dt="2023-03-19T14:25:56.029" v="409" actId="1076"/>
          <ac:picMkLst>
            <pc:docMk/>
            <pc:sldMk cId="1035372360" sldId="368"/>
            <ac:picMk id="4" creationId="{8D5F3DAD-C4E3-DBEF-DC9E-F98579A797D3}"/>
          </ac:picMkLst>
        </pc:picChg>
        <pc:picChg chg="del mod ord">
          <ac:chgData name="Vishan Jayasinghearachchi" userId="e0f191b0-af06-4f5a-b353-a7a1de994339" providerId="ADAL" clId="{46908382-4D7A-494C-9776-17A0E1107D9E}" dt="2023-03-19T14:24:30.729" v="394" actId="478"/>
          <ac:picMkLst>
            <pc:docMk/>
            <pc:sldMk cId="1035372360" sldId="368"/>
            <ac:picMk id="6" creationId="{E3C7FF01-F936-0EB1-37E2-3D510B7545AB}"/>
          </ac:picMkLst>
        </pc:picChg>
      </pc:sldChg>
      <pc:sldChg chg="modSp new mod ord">
        <pc:chgData name="Vishan Jayasinghearachchi" userId="e0f191b0-af06-4f5a-b353-a7a1de994339" providerId="ADAL" clId="{46908382-4D7A-494C-9776-17A0E1107D9E}" dt="2023-03-19T13:42:24.352" v="390" actId="20577"/>
        <pc:sldMkLst>
          <pc:docMk/>
          <pc:sldMk cId="3437267478" sldId="369"/>
        </pc:sldMkLst>
        <pc:spChg chg="mod">
          <ac:chgData name="Vishan Jayasinghearachchi" userId="e0f191b0-af06-4f5a-b353-a7a1de994339" providerId="ADAL" clId="{46908382-4D7A-494C-9776-17A0E1107D9E}" dt="2023-03-19T12:51:34.947" v="38"/>
          <ac:spMkLst>
            <pc:docMk/>
            <pc:sldMk cId="3437267478" sldId="369"/>
            <ac:spMk id="2" creationId="{692E77D2-DFEF-4AF1-DD89-EC865704D958}"/>
          </ac:spMkLst>
        </pc:spChg>
        <pc:spChg chg="mod">
          <ac:chgData name="Vishan Jayasinghearachchi" userId="e0f191b0-af06-4f5a-b353-a7a1de994339" providerId="ADAL" clId="{46908382-4D7A-494C-9776-17A0E1107D9E}" dt="2023-03-19T13:42:24.352" v="390" actId="20577"/>
          <ac:spMkLst>
            <pc:docMk/>
            <pc:sldMk cId="3437267478" sldId="369"/>
            <ac:spMk id="3" creationId="{34BD80F5-4374-A4D7-2171-559C85F18A1D}"/>
          </ac:spMkLst>
        </pc:spChg>
      </pc:sldChg>
    </pc:docChg>
  </pc:docChgLst>
  <pc:docChgLst>
    <pc:chgData name="Vishan Jayasinghearachchi" userId="e0f191b0-af06-4f5a-b353-a7a1de994339" providerId="ADAL" clId="{965E8F5B-C373-457B-BC29-E61CC3045E12}"/>
    <pc:docChg chg="undo redo custSel addSld delSld modSld sldOrd">
      <pc:chgData name="Vishan Jayasinghearachchi" userId="e0f191b0-af06-4f5a-b353-a7a1de994339" providerId="ADAL" clId="{965E8F5B-C373-457B-BC29-E61CC3045E12}" dt="2023-02-26T21:21:24.649" v="7273" actId="113"/>
      <pc:docMkLst>
        <pc:docMk/>
      </pc:docMkLst>
      <pc:sldChg chg="modSp mod">
        <pc:chgData name="Vishan Jayasinghearachchi" userId="e0f191b0-af06-4f5a-b353-a7a1de994339" providerId="ADAL" clId="{965E8F5B-C373-457B-BC29-E61CC3045E12}" dt="2023-02-26T20:39:42.532" v="6172" actId="20577"/>
        <pc:sldMkLst>
          <pc:docMk/>
          <pc:sldMk cId="1487700712" sldId="256"/>
        </pc:sldMkLst>
        <pc:spChg chg="mod">
          <ac:chgData name="Vishan Jayasinghearachchi" userId="e0f191b0-af06-4f5a-b353-a7a1de994339" providerId="ADAL" clId="{965E8F5B-C373-457B-BC29-E61CC3045E12}" dt="2023-02-26T20:39:42.532" v="6172" actId="20577"/>
          <ac:spMkLst>
            <pc:docMk/>
            <pc:sldMk cId="1487700712" sldId="256"/>
            <ac:spMk id="2" creationId="{C02C5318-1A1E-49D0-B2E2-A4B0FA9E8A40}"/>
          </ac:spMkLst>
        </pc:spChg>
      </pc:sldChg>
      <pc:sldChg chg="modSp mod">
        <pc:chgData name="Vishan Jayasinghearachchi" userId="e0f191b0-af06-4f5a-b353-a7a1de994339" providerId="ADAL" clId="{965E8F5B-C373-457B-BC29-E61CC3045E12}" dt="2023-02-26T20:50:18.535" v="6469" actId="20577"/>
        <pc:sldMkLst>
          <pc:docMk/>
          <pc:sldMk cId="2384663958" sldId="301"/>
        </pc:sldMkLst>
        <pc:spChg chg="mod">
          <ac:chgData name="Vishan Jayasinghearachchi" userId="e0f191b0-af06-4f5a-b353-a7a1de994339" providerId="ADAL" clId="{965E8F5B-C373-457B-BC29-E61CC3045E12}" dt="2023-02-26T20:50:18.535" v="6469" actId="20577"/>
          <ac:spMkLst>
            <pc:docMk/>
            <pc:sldMk cId="2384663958" sldId="301"/>
            <ac:spMk id="3" creationId="{5E453CA8-E04F-B2BA-CFCE-2FAF58746524}"/>
          </ac:spMkLst>
        </pc:spChg>
      </pc:sldChg>
      <pc:sldChg chg="del">
        <pc:chgData name="Vishan Jayasinghearachchi" userId="e0f191b0-af06-4f5a-b353-a7a1de994339" providerId="ADAL" clId="{965E8F5B-C373-457B-BC29-E61CC3045E12}" dt="2023-02-26T15:47:55.497" v="1" actId="47"/>
        <pc:sldMkLst>
          <pc:docMk/>
          <pc:sldMk cId="858354560" sldId="304"/>
        </pc:sldMkLst>
      </pc:sldChg>
      <pc:sldChg chg="modSp del mod">
        <pc:chgData name="Vishan Jayasinghearachchi" userId="e0f191b0-af06-4f5a-b353-a7a1de994339" providerId="ADAL" clId="{965E8F5B-C373-457B-BC29-E61CC3045E12}" dt="2023-02-26T15:49:09.077" v="16" actId="2696"/>
        <pc:sldMkLst>
          <pc:docMk/>
          <pc:sldMk cId="1888782434" sldId="305"/>
        </pc:sldMkLst>
        <pc:spChg chg="mod">
          <ac:chgData name="Vishan Jayasinghearachchi" userId="e0f191b0-af06-4f5a-b353-a7a1de994339" providerId="ADAL" clId="{965E8F5B-C373-457B-BC29-E61CC3045E12}" dt="2023-02-26T15:48:19.091" v="13" actId="27636"/>
          <ac:spMkLst>
            <pc:docMk/>
            <pc:sldMk cId="1888782434" sldId="305"/>
            <ac:spMk id="3" creationId="{44238A27-B0D6-5004-AAEC-7E4DA2857958}"/>
          </ac:spMkLst>
        </pc:spChg>
      </pc:sldChg>
      <pc:sldChg chg="del">
        <pc:chgData name="Vishan Jayasinghearachchi" userId="e0f191b0-af06-4f5a-b353-a7a1de994339" providerId="ADAL" clId="{965E8F5B-C373-457B-BC29-E61CC3045E12}" dt="2023-02-26T15:47:53.805" v="0" actId="47"/>
        <pc:sldMkLst>
          <pc:docMk/>
          <pc:sldMk cId="2959451266" sldId="306"/>
        </pc:sldMkLst>
      </pc:sldChg>
      <pc:sldChg chg="del">
        <pc:chgData name="Vishan Jayasinghearachchi" userId="e0f191b0-af06-4f5a-b353-a7a1de994339" providerId="ADAL" clId="{965E8F5B-C373-457B-BC29-E61CC3045E12}" dt="2023-02-26T15:47:57.141" v="3" actId="47"/>
        <pc:sldMkLst>
          <pc:docMk/>
          <pc:sldMk cId="573566860" sldId="308"/>
        </pc:sldMkLst>
      </pc:sldChg>
      <pc:sldChg chg="del">
        <pc:chgData name="Vishan Jayasinghearachchi" userId="e0f191b0-af06-4f5a-b353-a7a1de994339" providerId="ADAL" clId="{965E8F5B-C373-457B-BC29-E61CC3045E12}" dt="2023-02-26T15:47:56.289" v="2" actId="47"/>
        <pc:sldMkLst>
          <pc:docMk/>
          <pc:sldMk cId="3141831957" sldId="309"/>
        </pc:sldMkLst>
      </pc:sldChg>
      <pc:sldChg chg="del">
        <pc:chgData name="Vishan Jayasinghearachchi" userId="e0f191b0-af06-4f5a-b353-a7a1de994339" providerId="ADAL" clId="{965E8F5B-C373-457B-BC29-E61CC3045E12}" dt="2023-02-26T15:47:57.561" v="4" actId="47"/>
        <pc:sldMkLst>
          <pc:docMk/>
          <pc:sldMk cId="3660075156" sldId="310"/>
        </pc:sldMkLst>
      </pc:sldChg>
      <pc:sldChg chg="del">
        <pc:chgData name="Vishan Jayasinghearachchi" userId="e0f191b0-af06-4f5a-b353-a7a1de994339" providerId="ADAL" clId="{965E8F5B-C373-457B-BC29-E61CC3045E12}" dt="2023-02-26T15:47:58.012" v="5" actId="47"/>
        <pc:sldMkLst>
          <pc:docMk/>
          <pc:sldMk cId="3991314201" sldId="311"/>
        </pc:sldMkLst>
      </pc:sldChg>
      <pc:sldChg chg="del">
        <pc:chgData name="Vishan Jayasinghearachchi" userId="e0f191b0-af06-4f5a-b353-a7a1de994339" providerId="ADAL" clId="{965E8F5B-C373-457B-BC29-E61CC3045E12}" dt="2023-02-26T15:48:08.752" v="10" actId="47"/>
        <pc:sldMkLst>
          <pc:docMk/>
          <pc:sldMk cId="2884411631" sldId="312"/>
        </pc:sldMkLst>
      </pc:sldChg>
      <pc:sldChg chg="del">
        <pc:chgData name="Vishan Jayasinghearachchi" userId="e0f191b0-af06-4f5a-b353-a7a1de994339" providerId="ADAL" clId="{965E8F5B-C373-457B-BC29-E61CC3045E12}" dt="2023-02-26T15:48:08.752" v="10" actId="47"/>
        <pc:sldMkLst>
          <pc:docMk/>
          <pc:sldMk cId="3426956082" sldId="313"/>
        </pc:sldMkLst>
      </pc:sldChg>
      <pc:sldChg chg="modSp del mod">
        <pc:chgData name="Vishan Jayasinghearachchi" userId="e0f191b0-af06-4f5a-b353-a7a1de994339" providerId="ADAL" clId="{965E8F5B-C373-457B-BC29-E61CC3045E12}" dt="2023-02-26T15:49:28.506" v="26" actId="2696"/>
        <pc:sldMkLst>
          <pc:docMk/>
          <pc:sldMk cId="2016277887" sldId="314"/>
        </pc:sldMkLst>
        <pc:spChg chg="mod">
          <ac:chgData name="Vishan Jayasinghearachchi" userId="e0f191b0-af06-4f5a-b353-a7a1de994339" providerId="ADAL" clId="{965E8F5B-C373-457B-BC29-E61CC3045E12}" dt="2023-02-26T15:48:14.185" v="11" actId="20577"/>
          <ac:spMkLst>
            <pc:docMk/>
            <pc:sldMk cId="2016277887" sldId="314"/>
            <ac:spMk id="3" creationId="{B4C01C96-BFA9-B430-E052-A95E9B05708B}"/>
          </ac:spMkLst>
        </pc:spChg>
      </pc:sldChg>
      <pc:sldChg chg="del">
        <pc:chgData name="Vishan Jayasinghearachchi" userId="e0f191b0-af06-4f5a-b353-a7a1de994339" providerId="ADAL" clId="{965E8F5B-C373-457B-BC29-E61CC3045E12}" dt="2023-02-26T15:48:08.752" v="10" actId="47"/>
        <pc:sldMkLst>
          <pc:docMk/>
          <pc:sldMk cId="158750546" sldId="315"/>
        </pc:sldMkLst>
      </pc:sldChg>
      <pc:sldChg chg="modSp new mod">
        <pc:chgData name="Vishan Jayasinghearachchi" userId="e0f191b0-af06-4f5a-b353-a7a1de994339" providerId="ADAL" clId="{965E8F5B-C373-457B-BC29-E61CC3045E12}" dt="2023-02-26T20:37:18.488" v="6127" actId="20577"/>
        <pc:sldMkLst>
          <pc:docMk/>
          <pc:sldMk cId="4047194669" sldId="315"/>
        </pc:sldMkLst>
        <pc:spChg chg="mod">
          <ac:chgData name="Vishan Jayasinghearachchi" userId="e0f191b0-af06-4f5a-b353-a7a1de994339" providerId="ADAL" clId="{965E8F5B-C373-457B-BC29-E61CC3045E12}" dt="2023-02-26T15:49:32.328" v="27"/>
          <ac:spMkLst>
            <pc:docMk/>
            <pc:sldMk cId="4047194669" sldId="315"/>
            <ac:spMk id="2" creationId="{5A0FF7D5-9052-0F73-B38E-7AE10F4ACF66}"/>
          </ac:spMkLst>
        </pc:spChg>
        <pc:spChg chg="mod">
          <ac:chgData name="Vishan Jayasinghearachchi" userId="e0f191b0-af06-4f5a-b353-a7a1de994339" providerId="ADAL" clId="{965E8F5B-C373-457B-BC29-E61CC3045E12}" dt="2023-02-26T20:37:18.488" v="6127" actId="20577"/>
          <ac:spMkLst>
            <pc:docMk/>
            <pc:sldMk cId="4047194669" sldId="315"/>
            <ac:spMk id="3" creationId="{7AAAC241-1F7A-E7BB-DCF7-C80CBBA31E77}"/>
          </ac:spMkLst>
        </pc:spChg>
      </pc:sldChg>
      <pc:sldChg chg="modSp new mod">
        <pc:chgData name="Vishan Jayasinghearachchi" userId="e0f191b0-af06-4f5a-b353-a7a1de994339" providerId="ADAL" clId="{965E8F5B-C373-457B-BC29-E61CC3045E12}" dt="2023-02-26T20:51:56.505" v="6530" actId="20577"/>
        <pc:sldMkLst>
          <pc:docMk/>
          <pc:sldMk cId="3070852689" sldId="316"/>
        </pc:sldMkLst>
        <pc:spChg chg="mod">
          <ac:chgData name="Vishan Jayasinghearachchi" userId="e0f191b0-af06-4f5a-b353-a7a1de994339" providerId="ADAL" clId="{965E8F5B-C373-457B-BC29-E61CC3045E12}" dt="2023-02-26T15:49:15.184" v="25" actId="20577"/>
          <ac:spMkLst>
            <pc:docMk/>
            <pc:sldMk cId="3070852689" sldId="316"/>
            <ac:spMk id="2" creationId="{E9A419BF-277B-F51F-C6A2-EE86EBB9967C}"/>
          </ac:spMkLst>
        </pc:spChg>
        <pc:spChg chg="mod">
          <ac:chgData name="Vishan Jayasinghearachchi" userId="e0f191b0-af06-4f5a-b353-a7a1de994339" providerId="ADAL" clId="{965E8F5B-C373-457B-BC29-E61CC3045E12}" dt="2023-02-26T20:51:56.505" v="6530" actId="20577"/>
          <ac:spMkLst>
            <pc:docMk/>
            <pc:sldMk cId="3070852689" sldId="316"/>
            <ac:spMk id="3" creationId="{2EBF19A4-7237-B811-1111-9FAFF64CC880}"/>
          </ac:spMkLst>
        </pc:spChg>
      </pc:sldChg>
      <pc:sldChg chg="del">
        <pc:chgData name="Vishan Jayasinghearachchi" userId="e0f191b0-af06-4f5a-b353-a7a1de994339" providerId="ADAL" clId="{965E8F5B-C373-457B-BC29-E61CC3045E12}" dt="2023-02-26T15:47:58.544" v="7" actId="47"/>
        <pc:sldMkLst>
          <pc:docMk/>
          <pc:sldMk cId="3577237431" sldId="316"/>
        </pc:sldMkLst>
      </pc:sldChg>
      <pc:sldChg chg="del">
        <pc:chgData name="Vishan Jayasinghearachchi" userId="e0f191b0-af06-4f5a-b353-a7a1de994339" providerId="ADAL" clId="{965E8F5B-C373-457B-BC29-E61CC3045E12}" dt="2023-02-26T15:47:58.773" v="8" actId="47"/>
        <pc:sldMkLst>
          <pc:docMk/>
          <pc:sldMk cId="282028750" sldId="317"/>
        </pc:sldMkLst>
      </pc:sldChg>
      <pc:sldChg chg="modSp new mod modAnim">
        <pc:chgData name="Vishan Jayasinghearachchi" userId="e0f191b0-af06-4f5a-b353-a7a1de994339" providerId="ADAL" clId="{965E8F5B-C373-457B-BC29-E61CC3045E12}" dt="2023-02-26T21:21:24.649" v="7273" actId="113"/>
        <pc:sldMkLst>
          <pc:docMk/>
          <pc:sldMk cId="3144417173" sldId="317"/>
        </pc:sldMkLst>
        <pc:spChg chg="mod">
          <ac:chgData name="Vishan Jayasinghearachchi" userId="e0f191b0-af06-4f5a-b353-a7a1de994339" providerId="ADAL" clId="{965E8F5B-C373-457B-BC29-E61CC3045E12}" dt="2023-02-26T16:03:46.136" v="762" actId="20577"/>
          <ac:spMkLst>
            <pc:docMk/>
            <pc:sldMk cId="3144417173" sldId="317"/>
            <ac:spMk id="2" creationId="{1B498751-74BC-3223-DB46-0B91DF96B70F}"/>
          </ac:spMkLst>
        </pc:spChg>
        <pc:spChg chg="mod">
          <ac:chgData name="Vishan Jayasinghearachchi" userId="e0f191b0-af06-4f5a-b353-a7a1de994339" providerId="ADAL" clId="{965E8F5B-C373-457B-BC29-E61CC3045E12}" dt="2023-02-26T21:21:24.649" v="7273" actId="113"/>
          <ac:spMkLst>
            <pc:docMk/>
            <pc:sldMk cId="3144417173" sldId="317"/>
            <ac:spMk id="3" creationId="{60E2FDB6-536F-B718-3C51-631B40D2BF5C}"/>
          </ac:spMkLst>
        </pc:spChg>
      </pc:sldChg>
      <pc:sldChg chg="del">
        <pc:chgData name="Vishan Jayasinghearachchi" userId="e0f191b0-af06-4f5a-b353-a7a1de994339" providerId="ADAL" clId="{965E8F5B-C373-457B-BC29-E61CC3045E12}" dt="2023-02-26T15:47:58.994" v="9" actId="47"/>
        <pc:sldMkLst>
          <pc:docMk/>
          <pc:sldMk cId="2541422144" sldId="318"/>
        </pc:sldMkLst>
      </pc:sldChg>
      <pc:sldChg chg="addSp delSp modSp new mod">
        <pc:chgData name="Vishan Jayasinghearachchi" userId="e0f191b0-af06-4f5a-b353-a7a1de994339" providerId="ADAL" clId="{965E8F5B-C373-457B-BC29-E61CC3045E12}" dt="2023-02-26T16:03:19.875" v="734" actId="20577"/>
        <pc:sldMkLst>
          <pc:docMk/>
          <pc:sldMk cId="3252835840" sldId="318"/>
        </pc:sldMkLst>
        <pc:spChg chg="mod">
          <ac:chgData name="Vishan Jayasinghearachchi" userId="e0f191b0-af06-4f5a-b353-a7a1de994339" providerId="ADAL" clId="{965E8F5B-C373-457B-BC29-E61CC3045E12}" dt="2023-02-26T16:02:40.110" v="712" actId="20577"/>
          <ac:spMkLst>
            <pc:docMk/>
            <pc:sldMk cId="3252835840" sldId="318"/>
            <ac:spMk id="2" creationId="{877825F8-F4E7-FC49-473A-0CAB2F763CE6}"/>
          </ac:spMkLst>
        </pc:spChg>
        <pc:spChg chg="del">
          <ac:chgData name="Vishan Jayasinghearachchi" userId="e0f191b0-af06-4f5a-b353-a7a1de994339" providerId="ADAL" clId="{965E8F5B-C373-457B-BC29-E61CC3045E12}" dt="2023-02-26T16:02:47.410" v="713" actId="931"/>
          <ac:spMkLst>
            <pc:docMk/>
            <pc:sldMk cId="3252835840" sldId="318"/>
            <ac:spMk id="3" creationId="{EA60FCD0-965C-E35C-C33C-EBE4C0652F42}"/>
          </ac:spMkLst>
        </pc:spChg>
        <pc:spChg chg="add mod">
          <ac:chgData name="Vishan Jayasinghearachchi" userId="e0f191b0-af06-4f5a-b353-a7a1de994339" providerId="ADAL" clId="{965E8F5B-C373-457B-BC29-E61CC3045E12}" dt="2023-02-26T16:03:19.875" v="734" actId="20577"/>
          <ac:spMkLst>
            <pc:docMk/>
            <pc:sldMk cId="3252835840" sldId="318"/>
            <ac:spMk id="6" creationId="{1B5F3458-2D56-D945-B602-E9DF1D9D2F6A}"/>
          </ac:spMkLst>
        </pc:spChg>
        <pc:picChg chg="add mod">
          <ac:chgData name="Vishan Jayasinghearachchi" userId="e0f191b0-af06-4f5a-b353-a7a1de994339" providerId="ADAL" clId="{965E8F5B-C373-457B-BC29-E61CC3045E12}" dt="2023-02-26T16:02:48.818" v="715" actId="962"/>
          <ac:picMkLst>
            <pc:docMk/>
            <pc:sldMk cId="3252835840" sldId="318"/>
            <ac:picMk id="5" creationId="{AE34EC4F-BC4C-20E3-43ED-0FF8C2FFDA27}"/>
          </ac:picMkLst>
        </pc:picChg>
      </pc:sldChg>
      <pc:sldChg chg="modSp new mod modAnim">
        <pc:chgData name="Vishan Jayasinghearachchi" userId="e0f191b0-af06-4f5a-b353-a7a1de994339" providerId="ADAL" clId="{965E8F5B-C373-457B-BC29-E61CC3045E12}" dt="2023-02-26T21:17:54.477" v="7250"/>
        <pc:sldMkLst>
          <pc:docMk/>
          <pc:sldMk cId="1067389911" sldId="319"/>
        </pc:sldMkLst>
        <pc:spChg chg="mod">
          <ac:chgData name="Vishan Jayasinghearachchi" userId="e0f191b0-af06-4f5a-b353-a7a1de994339" providerId="ADAL" clId="{965E8F5B-C373-457B-BC29-E61CC3045E12}" dt="2023-02-26T16:58:24.825" v="2504" actId="20577"/>
          <ac:spMkLst>
            <pc:docMk/>
            <pc:sldMk cId="1067389911" sldId="319"/>
            <ac:spMk id="2" creationId="{7F505AC2-9577-E3C8-8724-FB8E1B012B39}"/>
          </ac:spMkLst>
        </pc:spChg>
        <pc:spChg chg="mod">
          <ac:chgData name="Vishan Jayasinghearachchi" userId="e0f191b0-af06-4f5a-b353-a7a1de994339" providerId="ADAL" clId="{965E8F5B-C373-457B-BC29-E61CC3045E12}" dt="2023-02-26T21:03:41.095" v="7085" actId="27636"/>
          <ac:spMkLst>
            <pc:docMk/>
            <pc:sldMk cId="1067389911" sldId="319"/>
            <ac:spMk id="3" creationId="{15FED8E8-D77F-7C82-2D83-8BEA5B3B7FEA}"/>
          </ac:spMkLst>
        </pc:spChg>
      </pc:sldChg>
      <pc:sldChg chg="del">
        <pc:chgData name="Vishan Jayasinghearachchi" userId="e0f191b0-af06-4f5a-b353-a7a1de994339" providerId="ADAL" clId="{965E8F5B-C373-457B-BC29-E61CC3045E12}" dt="2023-02-26T15:47:58.282" v="6" actId="47"/>
        <pc:sldMkLst>
          <pc:docMk/>
          <pc:sldMk cId="3752612393" sldId="319"/>
        </pc:sldMkLst>
      </pc:sldChg>
      <pc:sldChg chg="modSp new mod modAnim">
        <pc:chgData name="Vishan Jayasinghearachchi" userId="e0f191b0-af06-4f5a-b353-a7a1de994339" providerId="ADAL" clId="{965E8F5B-C373-457B-BC29-E61CC3045E12}" dt="2023-02-26T21:18:01.084" v="7251"/>
        <pc:sldMkLst>
          <pc:docMk/>
          <pc:sldMk cId="1503743892" sldId="320"/>
        </pc:sldMkLst>
        <pc:spChg chg="mod">
          <ac:chgData name="Vishan Jayasinghearachchi" userId="e0f191b0-af06-4f5a-b353-a7a1de994339" providerId="ADAL" clId="{965E8F5B-C373-457B-BC29-E61CC3045E12}" dt="2023-02-26T19:34:31.274" v="4850" actId="20577"/>
          <ac:spMkLst>
            <pc:docMk/>
            <pc:sldMk cId="1503743892" sldId="320"/>
            <ac:spMk id="2" creationId="{8FC9E2FC-F583-2F73-E0F1-D2B66CE5A251}"/>
          </ac:spMkLst>
        </pc:spChg>
        <pc:spChg chg="mod">
          <ac:chgData name="Vishan Jayasinghearachchi" userId="e0f191b0-af06-4f5a-b353-a7a1de994339" providerId="ADAL" clId="{965E8F5B-C373-457B-BC29-E61CC3045E12}" dt="2023-02-26T19:33:40.502" v="4843" actId="20577"/>
          <ac:spMkLst>
            <pc:docMk/>
            <pc:sldMk cId="1503743892" sldId="320"/>
            <ac:spMk id="3" creationId="{0F4DCECA-A0CE-C2DC-0F51-AE00702EB9A8}"/>
          </ac:spMkLst>
        </pc:spChg>
      </pc:sldChg>
      <pc:sldChg chg="del">
        <pc:chgData name="Vishan Jayasinghearachchi" userId="e0f191b0-af06-4f5a-b353-a7a1de994339" providerId="ADAL" clId="{965E8F5B-C373-457B-BC29-E61CC3045E12}" dt="2023-02-26T15:48:08.752" v="10" actId="47"/>
        <pc:sldMkLst>
          <pc:docMk/>
          <pc:sldMk cId="1830380795" sldId="320"/>
        </pc:sldMkLst>
      </pc:sldChg>
      <pc:sldChg chg="addSp delSp modSp add del mod">
        <pc:chgData name="Vishan Jayasinghearachchi" userId="e0f191b0-af06-4f5a-b353-a7a1de994339" providerId="ADAL" clId="{965E8F5B-C373-457B-BC29-E61CC3045E12}" dt="2023-02-26T16:12:52.493" v="1288" actId="2696"/>
        <pc:sldMkLst>
          <pc:docMk/>
          <pc:sldMk cId="1062670698" sldId="321"/>
        </pc:sldMkLst>
        <pc:spChg chg="add mod">
          <ac:chgData name="Vishan Jayasinghearachchi" userId="e0f191b0-af06-4f5a-b353-a7a1de994339" providerId="ADAL" clId="{965E8F5B-C373-457B-BC29-E61CC3045E12}" dt="2023-02-26T16:12:48.963" v="1287" actId="6549"/>
          <ac:spMkLst>
            <pc:docMk/>
            <pc:sldMk cId="1062670698" sldId="321"/>
            <ac:spMk id="4" creationId="{5D255DD2-74D5-FA47-61BA-B3A129D551B9}"/>
          </ac:spMkLst>
        </pc:spChg>
        <pc:picChg chg="del">
          <ac:chgData name="Vishan Jayasinghearachchi" userId="e0f191b0-af06-4f5a-b353-a7a1de994339" providerId="ADAL" clId="{965E8F5B-C373-457B-BC29-E61CC3045E12}" dt="2023-02-26T16:12:15.620" v="1220" actId="478"/>
          <ac:picMkLst>
            <pc:docMk/>
            <pc:sldMk cId="1062670698" sldId="321"/>
            <ac:picMk id="5" creationId="{AE34EC4F-BC4C-20E3-43ED-0FF8C2FFDA27}"/>
          </ac:picMkLst>
        </pc:picChg>
      </pc:sldChg>
      <pc:sldChg chg="modSp new mod">
        <pc:chgData name="Vishan Jayasinghearachchi" userId="e0f191b0-af06-4f5a-b353-a7a1de994339" providerId="ADAL" clId="{965E8F5B-C373-457B-BC29-E61CC3045E12}" dt="2023-02-26T19:31:49.119" v="4822" actId="20577"/>
        <pc:sldMkLst>
          <pc:docMk/>
          <pc:sldMk cId="1080721830" sldId="321"/>
        </pc:sldMkLst>
        <pc:spChg chg="mod">
          <ac:chgData name="Vishan Jayasinghearachchi" userId="e0f191b0-af06-4f5a-b353-a7a1de994339" providerId="ADAL" clId="{965E8F5B-C373-457B-BC29-E61CC3045E12}" dt="2023-02-26T16:13:17.471" v="1290"/>
          <ac:spMkLst>
            <pc:docMk/>
            <pc:sldMk cId="1080721830" sldId="321"/>
            <ac:spMk id="2" creationId="{EBFE0FF8-A6E0-13F8-B916-2D67E7E27A87}"/>
          </ac:spMkLst>
        </pc:spChg>
        <pc:spChg chg="mod">
          <ac:chgData name="Vishan Jayasinghearachchi" userId="e0f191b0-af06-4f5a-b353-a7a1de994339" providerId="ADAL" clId="{965E8F5B-C373-457B-BC29-E61CC3045E12}" dt="2023-02-26T19:31:49.119" v="4822" actId="20577"/>
          <ac:spMkLst>
            <pc:docMk/>
            <pc:sldMk cId="1080721830" sldId="321"/>
            <ac:spMk id="3" creationId="{471EFFF9-70A8-B528-4E4A-53AF138EDE2F}"/>
          </ac:spMkLst>
        </pc:spChg>
      </pc:sldChg>
      <pc:sldChg chg="del">
        <pc:chgData name="Vishan Jayasinghearachchi" userId="e0f191b0-af06-4f5a-b353-a7a1de994339" providerId="ADAL" clId="{965E8F5B-C373-457B-BC29-E61CC3045E12}" dt="2023-02-26T15:48:08.752" v="10" actId="47"/>
        <pc:sldMkLst>
          <pc:docMk/>
          <pc:sldMk cId="1096894479" sldId="321"/>
        </pc:sldMkLst>
      </pc:sldChg>
      <pc:sldChg chg="del">
        <pc:chgData name="Vishan Jayasinghearachchi" userId="e0f191b0-af06-4f5a-b353-a7a1de994339" providerId="ADAL" clId="{965E8F5B-C373-457B-BC29-E61CC3045E12}" dt="2023-02-26T15:48:08.752" v="10" actId="47"/>
        <pc:sldMkLst>
          <pc:docMk/>
          <pc:sldMk cId="2049739803" sldId="322"/>
        </pc:sldMkLst>
      </pc:sldChg>
      <pc:sldChg chg="modSp new mod modAnim">
        <pc:chgData name="Vishan Jayasinghearachchi" userId="e0f191b0-af06-4f5a-b353-a7a1de994339" providerId="ADAL" clId="{965E8F5B-C373-457B-BC29-E61CC3045E12}" dt="2023-02-26T19:32:13.887" v="4835" actId="20577"/>
        <pc:sldMkLst>
          <pc:docMk/>
          <pc:sldMk cId="4082637569" sldId="322"/>
        </pc:sldMkLst>
        <pc:spChg chg="mod">
          <ac:chgData name="Vishan Jayasinghearachchi" userId="e0f191b0-af06-4f5a-b353-a7a1de994339" providerId="ADAL" clId="{965E8F5B-C373-457B-BC29-E61CC3045E12}" dt="2023-02-26T16:16:54.476" v="1502"/>
          <ac:spMkLst>
            <pc:docMk/>
            <pc:sldMk cId="4082637569" sldId="322"/>
            <ac:spMk id="2" creationId="{BEC92AB8-DE23-9C25-9C68-9C0CFE3BAC49}"/>
          </ac:spMkLst>
        </pc:spChg>
        <pc:spChg chg="mod">
          <ac:chgData name="Vishan Jayasinghearachchi" userId="e0f191b0-af06-4f5a-b353-a7a1de994339" providerId="ADAL" clId="{965E8F5B-C373-457B-BC29-E61CC3045E12}" dt="2023-02-26T19:32:13.887" v="4835" actId="20577"/>
          <ac:spMkLst>
            <pc:docMk/>
            <pc:sldMk cId="4082637569" sldId="322"/>
            <ac:spMk id="3" creationId="{54741797-F764-E49B-A46D-E76962452AEF}"/>
          </ac:spMkLst>
        </pc:spChg>
      </pc:sldChg>
      <pc:sldChg chg="modSp new mod">
        <pc:chgData name="Vishan Jayasinghearachchi" userId="e0f191b0-af06-4f5a-b353-a7a1de994339" providerId="ADAL" clId="{965E8F5B-C373-457B-BC29-E61CC3045E12}" dt="2023-02-26T18:10:36.694" v="3940" actId="20577"/>
        <pc:sldMkLst>
          <pc:docMk/>
          <pc:sldMk cId="2392619657" sldId="323"/>
        </pc:sldMkLst>
        <pc:spChg chg="mod">
          <ac:chgData name="Vishan Jayasinghearachchi" userId="e0f191b0-af06-4f5a-b353-a7a1de994339" providerId="ADAL" clId="{965E8F5B-C373-457B-BC29-E61CC3045E12}" dt="2023-02-26T18:10:36.694" v="3940" actId="20577"/>
          <ac:spMkLst>
            <pc:docMk/>
            <pc:sldMk cId="2392619657" sldId="323"/>
            <ac:spMk id="2" creationId="{E63D84F5-CD56-9429-DBF7-E20F419EE8B1}"/>
          </ac:spMkLst>
        </pc:spChg>
        <pc:spChg chg="mod">
          <ac:chgData name="Vishan Jayasinghearachchi" userId="e0f191b0-af06-4f5a-b353-a7a1de994339" providerId="ADAL" clId="{965E8F5B-C373-457B-BC29-E61CC3045E12}" dt="2023-02-26T17:05:01.556" v="2833" actId="20577"/>
          <ac:spMkLst>
            <pc:docMk/>
            <pc:sldMk cId="2392619657" sldId="323"/>
            <ac:spMk id="3" creationId="{2B5A66BC-D78D-2D8B-87B7-BF8F53031E78}"/>
          </ac:spMkLst>
        </pc:spChg>
      </pc:sldChg>
      <pc:sldChg chg="modSp new mod modAnim">
        <pc:chgData name="Vishan Jayasinghearachchi" userId="e0f191b0-af06-4f5a-b353-a7a1de994339" providerId="ADAL" clId="{965E8F5B-C373-457B-BC29-E61CC3045E12}" dt="2023-02-26T21:18:41.566" v="7254"/>
        <pc:sldMkLst>
          <pc:docMk/>
          <pc:sldMk cId="2073743124" sldId="324"/>
        </pc:sldMkLst>
        <pc:spChg chg="mod">
          <ac:chgData name="Vishan Jayasinghearachchi" userId="e0f191b0-af06-4f5a-b353-a7a1de994339" providerId="ADAL" clId="{965E8F5B-C373-457B-BC29-E61CC3045E12}" dt="2023-02-26T19:34:45.433" v="4851"/>
          <ac:spMkLst>
            <pc:docMk/>
            <pc:sldMk cId="2073743124" sldId="324"/>
            <ac:spMk id="2" creationId="{BDCEDF2F-FA5F-4182-E8BB-C13CD328DA69}"/>
          </ac:spMkLst>
        </pc:spChg>
        <pc:spChg chg="mod">
          <ac:chgData name="Vishan Jayasinghearachchi" userId="e0f191b0-af06-4f5a-b353-a7a1de994339" providerId="ADAL" clId="{965E8F5B-C373-457B-BC29-E61CC3045E12}" dt="2023-02-26T19:27:59.627" v="4697" actId="15"/>
          <ac:spMkLst>
            <pc:docMk/>
            <pc:sldMk cId="2073743124" sldId="324"/>
            <ac:spMk id="3" creationId="{96C464E9-7607-96FF-61CF-25E839858D36}"/>
          </ac:spMkLst>
        </pc:spChg>
      </pc:sldChg>
      <pc:sldChg chg="del">
        <pc:chgData name="Vishan Jayasinghearachchi" userId="e0f191b0-af06-4f5a-b353-a7a1de994339" providerId="ADAL" clId="{965E8F5B-C373-457B-BC29-E61CC3045E12}" dt="2023-02-26T15:48:08.752" v="10" actId="47"/>
        <pc:sldMkLst>
          <pc:docMk/>
          <pc:sldMk cId="2802924405" sldId="324"/>
        </pc:sldMkLst>
      </pc:sldChg>
      <pc:sldChg chg="del">
        <pc:chgData name="Vishan Jayasinghearachchi" userId="e0f191b0-af06-4f5a-b353-a7a1de994339" providerId="ADAL" clId="{965E8F5B-C373-457B-BC29-E61CC3045E12}" dt="2023-02-26T15:48:08.752" v="10" actId="47"/>
        <pc:sldMkLst>
          <pc:docMk/>
          <pc:sldMk cId="167913393" sldId="325"/>
        </pc:sldMkLst>
      </pc:sldChg>
      <pc:sldChg chg="modSp new mod modAnim">
        <pc:chgData name="Vishan Jayasinghearachchi" userId="e0f191b0-af06-4f5a-b353-a7a1de994339" providerId="ADAL" clId="{965E8F5B-C373-457B-BC29-E61CC3045E12}" dt="2023-02-26T21:19:04.764" v="7256"/>
        <pc:sldMkLst>
          <pc:docMk/>
          <pc:sldMk cId="936534810" sldId="325"/>
        </pc:sldMkLst>
        <pc:spChg chg="mod">
          <ac:chgData name="Vishan Jayasinghearachchi" userId="e0f191b0-af06-4f5a-b353-a7a1de994339" providerId="ADAL" clId="{965E8F5B-C373-457B-BC29-E61CC3045E12}" dt="2023-02-26T19:34:48.128" v="4852"/>
          <ac:spMkLst>
            <pc:docMk/>
            <pc:sldMk cId="936534810" sldId="325"/>
            <ac:spMk id="2" creationId="{0BC81437-7CFE-08E9-0620-400721A712F8}"/>
          </ac:spMkLst>
        </pc:spChg>
        <pc:spChg chg="mod">
          <ac:chgData name="Vishan Jayasinghearachchi" userId="e0f191b0-af06-4f5a-b353-a7a1de994339" providerId="ADAL" clId="{965E8F5B-C373-457B-BC29-E61CC3045E12}" dt="2023-02-26T19:29:04.300" v="4784" actId="20577"/>
          <ac:spMkLst>
            <pc:docMk/>
            <pc:sldMk cId="936534810" sldId="325"/>
            <ac:spMk id="3" creationId="{CFC8377C-2B93-F16E-45CC-14743CEE862A}"/>
          </ac:spMkLst>
        </pc:spChg>
      </pc:sldChg>
      <pc:sldChg chg="del">
        <pc:chgData name="Vishan Jayasinghearachchi" userId="e0f191b0-af06-4f5a-b353-a7a1de994339" providerId="ADAL" clId="{965E8F5B-C373-457B-BC29-E61CC3045E12}" dt="2023-02-26T15:48:08.752" v="10" actId="47"/>
        <pc:sldMkLst>
          <pc:docMk/>
          <pc:sldMk cId="111884395" sldId="326"/>
        </pc:sldMkLst>
      </pc:sldChg>
      <pc:sldChg chg="modSp new mod">
        <pc:chgData name="Vishan Jayasinghearachchi" userId="e0f191b0-af06-4f5a-b353-a7a1de994339" providerId="ADAL" clId="{965E8F5B-C373-457B-BC29-E61CC3045E12}" dt="2023-02-26T19:04:33.834" v="4514" actId="5793"/>
        <pc:sldMkLst>
          <pc:docMk/>
          <pc:sldMk cId="852595723" sldId="326"/>
        </pc:sldMkLst>
        <pc:spChg chg="mod">
          <ac:chgData name="Vishan Jayasinghearachchi" userId="e0f191b0-af06-4f5a-b353-a7a1de994339" providerId="ADAL" clId="{965E8F5B-C373-457B-BC29-E61CC3045E12}" dt="2023-02-26T18:27:23.407" v="4020"/>
          <ac:spMkLst>
            <pc:docMk/>
            <pc:sldMk cId="852595723" sldId="326"/>
            <ac:spMk id="2" creationId="{9C7C5A7B-EC2E-323F-8372-47FE877C8418}"/>
          </ac:spMkLst>
        </pc:spChg>
        <pc:spChg chg="mod">
          <ac:chgData name="Vishan Jayasinghearachchi" userId="e0f191b0-af06-4f5a-b353-a7a1de994339" providerId="ADAL" clId="{965E8F5B-C373-457B-BC29-E61CC3045E12}" dt="2023-02-26T19:04:33.834" v="4514" actId="5793"/>
          <ac:spMkLst>
            <pc:docMk/>
            <pc:sldMk cId="852595723" sldId="326"/>
            <ac:spMk id="3" creationId="{CE0EE222-E0C1-4312-08D1-33FD44854526}"/>
          </ac:spMkLst>
        </pc:spChg>
      </pc:sldChg>
      <pc:sldChg chg="addSp delSp modSp add mod">
        <pc:chgData name="Vishan Jayasinghearachchi" userId="e0f191b0-af06-4f5a-b353-a7a1de994339" providerId="ADAL" clId="{965E8F5B-C373-457B-BC29-E61CC3045E12}" dt="2023-02-26T18:37:15.525" v="4290" actId="1076"/>
        <pc:sldMkLst>
          <pc:docMk/>
          <pc:sldMk cId="192440705" sldId="327"/>
        </pc:sldMkLst>
        <pc:spChg chg="mod">
          <ac:chgData name="Vishan Jayasinghearachchi" userId="e0f191b0-af06-4f5a-b353-a7a1de994339" providerId="ADAL" clId="{965E8F5B-C373-457B-BC29-E61CC3045E12}" dt="2023-02-26T18:32:57.345" v="4262" actId="20577"/>
          <ac:spMkLst>
            <pc:docMk/>
            <pc:sldMk cId="192440705" sldId="327"/>
            <ac:spMk id="2" creationId="{9C7C5A7B-EC2E-323F-8372-47FE877C8418}"/>
          </ac:spMkLst>
        </pc:spChg>
        <pc:spChg chg="del mod">
          <ac:chgData name="Vishan Jayasinghearachchi" userId="e0f191b0-af06-4f5a-b353-a7a1de994339" providerId="ADAL" clId="{965E8F5B-C373-457B-BC29-E61CC3045E12}" dt="2023-02-26T18:36:41.590" v="4266" actId="931"/>
          <ac:spMkLst>
            <pc:docMk/>
            <pc:sldMk cId="192440705" sldId="327"/>
            <ac:spMk id="3" creationId="{CE0EE222-E0C1-4312-08D1-33FD44854526}"/>
          </ac:spMkLst>
        </pc:spChg>
        <pc:spChg chg="add mod">
          <ac:chgData name="Vishan Jayasinghearachchi" userId="e0f191b0-af06-4f5a-b353-a7a1de994339" providerId="ADAL" clId="{965E8F5B-C373-457B-BC29-E61CC3045E12}" dt="2023-02-26T18:37:15.525" v="4290" actId="1076"/>
          <ac:spMkLst>
            <pc:docMk/>
            <pc:sldMk cId="192440705" sldId="327"/>
            <ac:spMk id="6" creationId="{FCDB6201-6730-9C4E-C486-BFCCA599FD18}"/>
          </ac:spMkLst>
        </pc:spChg>
        <pc:picChg chg="add mod">
          <ac:chgData name="Vishan Jayasinghearachchi" userId="e0f191b0-af06-4f5a-b353-a7a1de994339" providerId="ADAL" clId="{965E8F5B-C373-457B-BC29-E61CC3045E12}" dt="2023-02-26T18:36:42.584" v="4268" actId="962"/>
          <ac:picMkLst>
            <pc:docMk/>
            <pc:sldMk cId="192440705" sldId="327"/>
            <ac:picMk id="5" creationId="{6A590085-DF88-0EC5-A5E1-77238B9D507A}"/>
          </ac:picMkLst>
        </pc:picChg>
      </pc:sldChg>
      <pc:sldChg chg="addSp delSp modSp new mod">
        <pc:chgData name="Vishan Jayasinghearachchi" userId="e0f191b0-af06-4f5a-b353-a7a1de994339" providerId="ADAL" clId="{965E8F5B-C373-457B-BC29-E61CC3045E12}" dt="2023-02-26T18:46:32.830" v="4450" actId="1076"/>
        <pc:sldMkLst>
          <pc:docMk/>
          <pc:sldMk cId="776157714" sldId="328"/>
        </pc:sldMkLst>
        <pc:spChg chg="mod">
          <ac:chgData name="Vishan Jayasinghearachchi" userId="e0f191b0-af06-4f5a-b353-a7a1de994339" providerId="ADAL" clId="{965E8F5B-C373-457B-BC29-E61CC3045E12}" dt="2023-02-26T18:37:35.193" v="4296" actId="20577"/>
          <ac:spMkLst>
            <pc:docMk/>
            <pc:sldMk cId="776157714" sldId="328"/>
            <ac:spMk id="2" creationId="{B9874786-8577-DF2B-1634-145427E80B94}"/>
          </ac:spMkLst>
        </pc:spChg>
        <pc:spChg chg="del">
          <ac:chgData name="Vishan Jayasinghearachchi" userId="e0f191b0-af06-4f5a-b353-a7a1de994339" providerId="ADAL" clId="{965E8F5B-C373-457B-BC29-E61CC3045E12}" dt="2023-02-26T18:45:45.056" v="4423" actId="931"/>
          <ac:spMkLst>
            <pc:docMk/>
            <pc:sldMk cId="776157714" sldId="328"/>
            <ac:spMk id="3" creationId="{5CBB63A2-FB3A-953F-5EE0-1BFA359284B5}"/>
          </ac:spMkLst>
        </pc:spChg>
        <pc:spChg chg="add mod">
          <ac:chgData name="Vishan Jayasinghearachchi" userId="e0f191b0-af06-4f5a-b353-a7a1de994339" providerId="ADAL" clId="{965E8F5B-C373-457B-BC29-E61CC3045E12}" dt="2023-02-26T18:46:32.830" v="4450" actId="1076"/>
          <ac:spMkLst>
            <pc:docMk/>
            <pc:sldMk cId="776157714" sldId="328"/>
            <ac:spMk id="6" creationId="{4C6CA61D-7A6B-FD90-C23E-93749B7F7922}"/>
          </ac:spMkLst>
        </pc:spChg>
        <pc:picChg chg="add mod">
          <ac:chgData name="Vishan Jayasinghearachchi" userId="e0f191b0-af06-4f5a-b353-a7a1de994339" providerId="ADAL" clId="{965E8F5B-C373-457B-BC29-E61CC3045E12}" dt="2023-02-26T18:45:46.053" v="4425" actId="962"/>
          <ac:picMkLst>
            <pc:docMk/>
            <pc:sldMk cId="776157714" sldId="328"/>
            <ac:picMk id="5" creationId="{962B14A8-C369-F62B-E21C-3912B2903BBF}"/>
          </ac:picMkLst>
        </pc:picChg>
      </pc:sldChg>
      <pc:sldChg chg="addSp delSp modSp new mod">
        <pc:chgData name="Vishan Jayasinghearachchi" userId="e0f191b0-af06-4f5a-b353-a7a1de994339" providerId="ADAL" clId="{965E8F5B-C373-457B-BC29-E61CC3045E12}" dt="2023-02-26T19:33:27.469" v="4841" actId="478"/>
        <pc:sldMkLst>
          <pc:docMk/>
          <pc:sldMk cId="1361248824" sldId="329"/>
        </pc:sldMkLst>
        <pc:spChg chg="mod">
          <ac:chgData name="Vishan Jayasinghearachchi" userId="e0f191b0-af06-4f5a-b353-a7a1de994339" providerId="ADAL" clId="{965E8F5B-C373-457B-BC29-E61CC3045E12}" dt="2023-02-26T19:22:17.335" v="4629"/>
          <ac:spMkLst>
            <pc:docMk/>
            <pc:sldMk cId="1361248824" sldId="329"/>
            <ac:spMk id="2" creationId="{5ADEC1DE-DF43-EF95-36BF-0C172F583E92}"/>
          </ac:spMkLst>
        </pc:spChg>
        <pc:spChg chg="mod">
          <ac:chgData name="Vishan Jayasinghearachchi" userId="e0f191b0-af06-4f5a-b353-a7a1de994339" providerId="ADAL" clId="{965E8F5B-C373-457B-BC29-E61CC3045E12}" dt="2023-02-26T19:25:48.693" v="4684" actId="20577"/>
          <ac:spMkLst>
            <pc:docMk/>
            <pc:sldMk cId="1361248824" sldId="329"/>
            <ac:spMk id="3" creationId="{5D0180A6-7ECE-5506-EE9A-65C5076C8FD5}"/>
          </ac:spMkLst>
        </pc:spChg>
        <pc:spChg chg="add mod">
          <ac:chgData name="Vishan Jayasinghearachchi" userId="e0f191b0-af06-4f5a-b353-a7a1de994339" providerId="ADAL" clId="{965E8F5B-C373-457B-BC29-E61CC3045E12}" dt="2023-02-26T19:25:26.839" v="4674" actId="1076"/>
          <ac:spMkLst>
            <pc:docMk/>
            <pc:sldMk cId="1361248824" sldId="329"/>
            <ac:spMk id="7" creationId="{DD3E701D-7012-8991-A5BF-471BF5A5EF4F}"/>
          </ac:spMkLst>
        </pc:spChg>
        <pc:spChg chg="add del mod ord">
          <ac:chgData name="Vishan Jayasinghearachchi" userId="e0f191b0-af06-4f5a-b353-a7a1de994339" providerId="ADAL" clId="{965E8F5B-C373-457B-BC29-E61CC3045E12}" dt="2023-02-26T19:33:27.469" v="4841" actId="478"/>
          <ac:spMkLst>
            <pc:docMk/>
            <pc:sldMk cId="1361248824" sldId="329"/>
            <ac:spMk id="8" creationId="{9191524C-1689-4647-8E80-D954B4005B82}"/>
          </ac:spMkLst>
        </pc:spChg>
        <pc:picChg chg="add del mod">
          <ac:chgData name="Vishan Jayasinghearachchi" userId="e0f191b0-af06-4f5a-b353-a7a1de994339" providerId="ADAL" clId="{965E8F5B-C373-457B-BC29-E61CC3045E12}" dt="2023-02-26T19:24:38.609" v="4647" actId="21"/>
          <ac:picMkLst>
            <pc:docMk/>
            <pc:sldMk cId="1361248824" sldId="329"/>
            <ac:picMk id="5" creationId="{E14B04BA-D568-9462-7517-9C5EDC57ECCA}"/>
          </ac:picMkLst>
        </pc:picChg>
        <pc:picChg chg="add mod ord">
          <ac:chgData name="Vishan Jayasinghearachchi" userId="e0f191b0-af06-4f5a-b353-a7a1de994339" providerId="ADAL" clId="{965E8F5B-C373-457B-BC29-E61CC3045E12}" dt="2023-02-26T19:25:01.680" v="4658" actId="1076"/>
          <ac:picMkLst>
            <pc:docMk/>
            <pc:sldMk cId="1361248824" sldId="329"/>
            <ac:picMk id="6" creationId="{121A5137-20A8-A51F-87B2-AB12E9EB4572}"/>
          </ac:picMkLst>
        </pc:picChg>
      </pc:sldChg>
      <pc:sldChg chg="modSp new del mod">
        <pc:chgData name="Vishan Jayasinghearachchi" userId="e0f191b0-af06-4f5a-b353-a7a1de994339" providerId="ADAL" clId="{965E8F5B-C373-457B-BC29-E61CC3045E12}" dt="2023-02-26T19:04:42.231" v="4515" actId="47"/>
        <pc:sldMkLst>
          <pc:docMk/>
          <pc:sldMk cId="3271759300" sldId="329"/>
        </pc:sldMkLst>
        <pc:spChg chg="mod">
          <ac:chgData name="Vishan Jayasinghearachchi" userId="e0f191b0-af06-4f5a-b353-a7a1de994339" providerId="ADAL" clId="{965E8F5B-C373-457B-BC29-E61CC3045E12}" dt="2023-02-26T19:03:56.613" v="4482" actId="20577"/>
          <ac:spMkLst>
            <pc:docMk/>
            <pc:sldMk cId="3271759300" sldId="329"/>
            <ac:spMk id="2" creationId="{764DF2CD-DA00-6018-04EF-A21D33B90198}"/>
          </ac:spMkLst>
        </pc:spChg>
        <pc:spChg chg="mod">
          <ac:chgData name="Vishan Jayasinghearachchi" userId="e0f191b0-af06-4f5a-b353-a7a1de994339" providerId="ADAL" clId="{965E8F5B-C373-457B-BC29-E61CC3045E12}" dt="2023-02-26T18:40:00.671" v="4311" actId="20577"/>
          <ac:spMkLst>
            <pc:docMk/>
            <pc:sldMk cId="3271759300" sldId="329"/>
            <ac:spMk id="3" creationId="{68F36386-E6EC-D8B2-17FB-7BA0597ECCB4}"/>
          </ac:spMkLst>
        </pc:spChg>
      </pc:sldChg>
      <pc:sldChg chg="modSp new mod">
        <pc:chgData name="Vishan Jayasinghearachchi" userId="e0f191b0-af06-4f5a-b353-a7a1de994339" providerId="ADAL" clId="{965E8F5B-C373-457B-BC29-E61CC3045E12}" dt="2023-02-26T21:05:10.294" v="7128" actId="6549"/>
        <pc:sldMkLst>
          <pc:docMk/>
          <pc:sldMk cId="3753512116" sldId="330"/>
        </pc:sldMkLst>
        <pc:spChg chg="mod">
          <ac:chgData name="Vishan Jayasinghearachchi" userId="e0f191b0-af06-4f5a-b353-a7a1de994339" providerId="ADAL" clId="{965E8F5B-C373-457B-BC29-E61CC3045E12}" dt="2023-02-26T19:35:53.495" v="4890" actId="20577"/>
          <ac:spMkLst>
            <pc:docMk/>
            <pc:sldMk cId="3753512116" sldId="330"/>
            <ac:spMk id="2" creationId="{C3BC3227-0D90-9D19-F836-711186A81915}"/>
          </ac:spMkLst>
        </pc:spChg>
        <pc:spChg chg="mod">
          <ac:chgData name="Vishan Jayasinghearachchi" userId="e0f191b0-af06-4f5a-b353-a7a1de994339" providerId="ADAL" clId="{965E8F5B-C373-457B-BC29-E61CC3045E12}" dt="2023-02-26T21:05:10.294" v="7128" actId="6549"/>
          <ac:spMkLst>
            <pc:docMk/>
            <pc:sldMk cId="3753512116" sldId="330"/>
            <ac:spMk id="3" creationId="{BC30A309-EBD2-2DB1-38E3-6FACBA3B0E8C}"/>
          </ac:spMkLst>
        </pc:spChg>
      </pc:sldChg>
      <pc:sldChg chg="addSp delSp modSp new mod">
        <pc:chgData name="Vishan Jayasinghearachchi" userId="e0f191b0-af06-4f5a-b353-a7a1de994339" providerId="ADAL" clId="{965E8F5B-C373-457B-BC29-E61CC3045E12}" dt="2023-02-26T19:57:11.054" v="5071" actId="9405"/>
        <pc:sldMkLst>
          <pc:docMk/>
          <pc:sldMk cId="2315124059" sldId="331"/>
        </pc:sldMkLst>
        <pc:spChg chg="mod">
          <ac:chgData name="Vishan Jayasinghearachchi" userId="e0f191b0-af06-4f5a-b353-a7a1de994339" providerId="ADAL" clId="{965E8F5B-C373-457B-BC29-E61CC3045E12}" dt="2023-02-26T19:51:27.540" v="5001" actId="20577"/>
          <ac:spMkLst>
            <pc:docMk/>
            <pc:sldMk cId="2315124059" sldId="331"/>
            <ac:spMk id="2" creationId="{CDB67111-0389-E405-501D-D39A5BD50211}"/>
          </ac:spMkLst>
        </pc:spChg>
        <pc:spChg chg="del">
          <ac:chgData name="Vishan Jayasinghearachchi" userId="e0f191b0-af06-4f5a-b353-a7a1de994339" providerId="ADAL" clId="{965E8F5B-C373-457B-BC29-E61CC3045E12}" dt="2023-02-26T19:53:36.760" v="5002" actId="931"/>
          <ac:spMkLst>
            <pc:docMk/>
            <pc:sldMk cId="2315124059" sldId="331"/>
            <ac:spMk id="3" creationId="{F1453886-29C4-7B7E-3652-EEEA055227FD}"/>
          </ac:spMkLst>
        </pc:spChg>
        <pc:spChg chg="add mod">
          <ac:chgData name="Vishan Jayasinghearachchi" userId="e0f191b0-af06-4f5a-b353-a7a1de994339" providerId="ADAL" clId="{965E8F5B-C373-457B-BC29-E61CC3045E12}" dt="2023-02-26T19:56:57.010" v="5070" actId="1076"/>
          <ac:spMkLst>
            <pc:docMk/>
            <pc:sldMk cId="2315124059" sldId="331"/>
            <ac:spMk id="6" creationId="{B7427E75-F8D7-8734-A611-6D750189B733}"/>
          </ac:spMkLst>
        </pc:spChg>
        <pc:picChg chg="add mod">
          <ac:chgData name="Vishan Jayasinghearachchi" userId="e0f191b0-af06-4f5a-b353-a7a1de994339" providerId="ADAL" clId="{965E8F5B-C373-457B-BC29-E61CC3045E12}" dt="2023-02-26T19:56:51.679" v="5069" actId="14100"/>
          <ac:picMkLst>
            <pc:docMk/>
            <pc:sldMk cId="2315124059" sldId="331"/>
            <ac:picMk id="5" creationId="{AB9D83FC-2558-7A6F-FC11-87A5C169E2B9}"/>
          </ac:picMkLst>
        </pc:picChg>
        <pc:inkChg chg="add del">
          <ac:chgData name="Vishan Jayasinghearachchi" userId="e0f191b0-af06-4f5a-b353-a7a1de994339" providerId="ADAL" clId="{965E8F5B-C373-457B-BC29-E61CC3045E12}" dt="2023-02-26T19:55:47.801" v="5054" actId="9405"/>
          <ac:inkMkLst>
            <pc:docMk/>
            <pc:sldMk cId="2315124059" sldId="331"/>
            <ac:inkMk id="7" creationId="{A2753AC8-A91A-4227-36B1-FD2CBF340C46}"/>
          </ac:inkMkLst>
        </pc:inkChg>
        <pc:inkChg chg="add del mod">
          <ac:chgData name="Vishan Jayasinghearachchi" userId="e0f191b0-af06-4f5a-b353-a7a1de994339" providerId="ADAL" clId="{965E8F5B-C373-457B-BC29-E61CC3045E12}" dt="2023-02-26T19:56:48.546" v="5068" actId="478"/>
          <ac:inkMkLst>
            <pc:docMk/>
            <pc:sldMk cId="2315124059" sldId="331"/>
            <ac:inkMk id="8" creationId="{7D6CB450-7B1B-AE15-AAA9-1AB90890B8DE}"/>
          </ac:inkMkLst>
        </pc:inkChg>
        <pc:inkChg chg="add del">
          <ac:chgData name="Vishan Jayasinghearachchi" userId="e0f191b0-af06-4f5a-b353-a7a1de994339" providerId="ADAL" clId="{965E8F5B-C373-457B-BC29-E61CC3045E12}" dt="2023-02-26T19:56:10.717" v="5060" actId="9405"/>
          <ac:inkMkLst>
            <pc:docMk/>
            <pc:sldMk cId="2315124059" sldId="331"/>
            <ac:inkMk id="9" creationId="{64456CDC-4AB8-166F-434F-371BC078445D}"/>
          </ac:inkMkLst>
        </pc:inkChg>
        <pc:inkChg chg="add del">
          <ac:chgData name="Vishan Jayasinghearachchi" userId="e0f191b0-af06-4f5a-b353-a7a1de994339" providerId="ADAL" clId="{965E8F5B-C373-457B-BC29-E61CC3045E12}" dt="2023-02-26T19:56:10.125" v="5059" actId="9405"/>
          <ac:inkMkLst>
            <pc:docMk/>
            <pc:sldMk cId="2315124059" sldId="331"/>
            <ac:inkMk id="10" creationId="{E405036D-FC91-94B8-2ED0-34E9A85E9B15}"/>
          </ac:inkMkLst>
        </pc:inkChg>
        <pc:inkChg chg="add">
          <ac:chgData name="Vishan Jayasinghearachchi" userId="e0f191b0-af06-4f5a-b353-a7a1de994339" providerId="ADAL" clId="{965E8F5B-C373-457B-BC29-E61CC3045E12}" dt="2023-02-26T19:56:14.036" v="5061" actId="9405"/>
          <ac:inkMkLst>
            <pc:docMk/>
            <pc:sldMk cId="2315124059" sldId="331"/>
            <ac:inkMk id="11" creationId="{7D3DA6FD-EE41-9115-7170-41FB0DF4892F}"/>
          </ac:inkMkLst>
        </pc:inkChg>
        <pc:inkChg chg="add del">
          <ac:chgData name="Vishan Jayasinghearachchi" userId="e0f191b0-af06-4f5a-b353-a7a1de994339" providerId="ADAL" clId="{965E8F5B-C373-457B-BC29-E61CC3045E12}" dt="2023-02-26T19:56:15.940" v="5063" actId="9405"/>
          <ac:inkMkLst>
            <pc:docMk/>
            <pc:sldMk cId="2315124059" sldId="331"/>
            <ac:inkMk id="12" creationId="{9D598F81-09BA-394C-0107-5481841BF2A5}"/>
          </ac:inkMkLst>
        </pc:inkChg>
        <pc:inkChg chg="add">
          <ac:chgData name="Vishan Jayasinghearachchi" userId="e0f191b0-af06-4f5a-b353-a7a1de994339" providerId="ADAL" clId="{965E8F5B-C373-457B-BC29-E61CC3045E12}" dt="2023-02-26T19:57:11.054" v="5071" actId="9405"/>
          <ac:inkMkLst>
            <pc:docMk/>
            <pc:sldMk cId="2315124059" sldId="331"/>
            <ac:inkMk id="13" creationId="{A7F4FF6C-DDD4-D3D8-34FD-7672647FAC26}"/>
          </ac:inkMkLst>
        </pc:inkChg>
      </pc:sldChg>
      <pc:sldChg chg="addSp delSp modSp new mod">
        <pc:chgData name="Vishan Jayasinghearachchi" userId="e0f191b0-af06-4f5a-b353-a7a1de994339" providerId="ADAL" clId="{965E8F5B-C373-457B-BC29-E61CC3045E12}" dt="2023-02-26T19:59:31.483" v="5112" actId="1076"/>
        <pc:sldMkLst>
          <pc:docMk/>
          <pc:sldMk cId="1517390333" sldId="332"/>
        </pc:sldMkLst>
        <pc:spChg chg="mod">
          <ac:chgData name="Vishan Jayasinghearachchi" userId="e0f191b0-af06-4f5a-b353-a7a1de994339" providerId="ADAL" clId="{965E8F5B-C373-457B-BC29-E61CC3045E12}" dt="2023-02-26T19:57:35.615" v="5087" actId="20577"/>
          <ac:spMkLst>
            <pc:docMk/>
            <pc:sldMk cId="1517390333" sldId="332"/>
            <ac:spMk id="2" creationId="{BFCDEDE8-E162-149D-B0AA-1DF1ECC7FA46}"/>
          </ac:spMkLst>
        </pc:spChg>
        <pc:spChg chg="del">
          <ac:chgData name="Vishan Jayasinghearachchi" userId="e0f191b0-af06-4f5a-b353-a7a1de994339" providerId="ADAL" clId="{965E8F5B-C373-457B-BC29-E61CC3045E12}" dt="2023-02-26T19:58:44.384" v="5088" actId="931"/>
          <ac:spMkLst>
            <pc:docMk/>
            <pc:sldMk cId="1517390333" sldId="332"/>
            <ac:spMk id="3" creationId="{A177F5CE-8570-DD00-5678-2F850407ECD6}"/>
          </ac:spMkLst>
        </pc:spChg>
        <pc:spChg chg="add mod">
          <ac:chgData name="Vishan Jayasinghearachchi" userId="e0f191b0-af06-4f5a-b353-a7a1de994339" providerId="ADAL" clId="{965E8F5B-C373-457B-BC29-E61CC3045E12}" dt="2023-02-26T19:59:31.483" v="5112" actId="1076"/>
          <ac:spMkLst>
            <pc:docMk/>
            <pc:sldMk cId="1517390333" sldId="332"/>
            <ac:spMk id="6" creationId="{6B044DDF-4A6C-1D22-1050-59784AA4F7AA}"/>
          </ac:spMkLst>
        </pc:spChg>
        <pc:picChg chg="add mod">
          <ac:chgData name="Vishan Jayasinghearachchi" userId="e0f191b0-af06-4f5a-b353-a7a1de994339" providerId="ADAL" clId="{965E8F5B-C373-457B-BC29-E61CC3045E12}" dt="2023-02-26T19:59:02.656" v="5092" actId="1076"/>
          <ac:picMkLst>
            <pc:docMk/>
            <pc:sldMk cId="1517390333" sldId="332"/>
            <ac:picMk id="5" creationId="{67425116-F675-9FD2-0909-10CD13F46B88}"/>
          </ac:picMkLst>
        </pc:picChg>
      </pc:sldChg>
      <pc:sldChg chg="modSp new mod ord">
        <pc:chgData name="Vishan Jayasinghearachchi" userId="e0f191b0-af06-4f5a-b353-a7a1de994339" providerId="ADAL" clId="{965E8F5B-C373-457B-BC29-E61CC3045E12}" dt="2023-02-26T20:10:45.791" v="5538" actId="113"/>
        <pc:sldMkLst>
          <pc:docMk/>
          <pc:sldMk cId="222349471" sldId="333"/>
        </pc:sldMkLst>
        <pc:spChg chg="mod">
          <ac:chgData name="Vishan Jayasinghearachchi" userId="e0f191b0-af06-4f5a-b353-a7a1de994339" providerId="ADAL" clId="{965E8F5B-C373-457B-BC29-E61CC3045E12}" dt="2023-02-26T20:00:22.397" v="5115"/>
          <ac:spMkLst>
            <pc:docMk/>
            <pc:sldMk cId="222349471" sldId="333"/>
            <ac:spMk id="2" creationId="{2419BFCA-16AF-BACF-2471-B24D367FB323}"/>
          </ac:spMkLst>
        </pc:spChg>
        <pc:spChg chg="mod">
          <ac:chgData name="Vishan Jayasinghearachchi" userId="e0f191b0-af06-4f5a-b353-a7a1de994339" providerId="ADAL" clId="{965E8F5B-C373-457B-BC29-E61CC3045E12}" dt="2023-02-26T20:10:45.791" v="5538" actId="113"/>
          <ac:spMkLst>
            <pc:docMk/>
            <pc:sldMk cId="222349471" sldId="333"/>
            <ac:spMk id="3" creationId="{EC851FED-7DEC-B6D3-930C-7ABF06546027}"/>
          </ac:spMkLst>
        </pc:spChg>
      </pc:sldChg>
      <pc:sldChg chg="modSp new mod ord">
        <pc:chgData name="Vishan Jayasinghearachchi" userId="e0f191b0-af06-4f5a-b353-a7a1de994339" providerId="ADAL" clId="{965E8F5B-C373-457B-BC29-E61CC3045E12}" dt="2023-02-26T20:32:15.027" v="5924" actId="20577"/>
        <pc:sldMkLst>
          <pc:docMk/>
          <pc:sldMk cId="308437520" sldId="334"/>
        </pc:sldMkLst>
        <pc:spChg chg="mod">
          <ac:chgData name="Vishan Jayasinghearachchi" userId="e0f191b0-af06-4f5a-b353-a7a1de994339" providerId="ADAL" clId="{965E8F5B-C373-457B-BC29-E61CC3045E12}" dt="2023-02-26T20:03:03.451" v="5297"/>
          <ac:spMkLst>
            <pc:docMk/>
            <pc:sldMk cId="308437520" sldId="334"/>
            <ac:spMk id="2" creationId="{B4FFA0BC-3B69-533C-07B0-0AC39DB060FC}"/>
          </ac:spMkLst>
        </pc:spChg>
        <pc:spChg chg="mod">
          <ac:chgData name="Vishan Jayasinghearachchi" userId="e0f191b0-af06-4f5a-b353-a7a1de994339" providerId="ADAL" clId="{965E8F5B-C373-457B-BC29-E61CC3045E12}" dt="2023-02-26T20:32:15.027" v="5924" actId="20577"/>
          <ac:spMkLst>
            <pc:docMk/>
            <pc:sldMk cId="308437520" sldId="334"/>
            <ac:spMk id="3" creationId="{12404628-7AB2-1F29-5717-C7569B3D0B9D}"/>
          </ac:spMkLst>
        </pc:spChg>
      </pc:sldChg>
      <pc:sldChg chg="modSp new mod ord">
        <pc:chgData name="Vishan Jayasinghearachchi" userId="e0f191b0-af06-4f5a-b353-a7a1de994339" providerId="ADAL" clId="{965E8F5B-C373-457B-BC29-E61CC3045E12}" dt="2023-02-26T20:05:14.478" v="5346"/>
        <pc:sldMkLst>
          <pc:docMk/>
          <pc:sldMk cId="2651096295" sldId="335"/>
        </pc:sldMkLst>
        <pc:spChg chg="mod">
          <ac:chgData name="Vishan Jayasinghearachchi" userId="e0f191b0-af06-4f5a-b353-a7a1de994339" providerId="ADAL" clId="{965E8F5B-C373-457B-BC29-E61CC3045E12}" dt="2023-02-26T20:04:58.023" v="5342"/>
          <ac:spMkLst>
            <pc:docMk/>
            <pc:sldMk cId="2651096295" sldId="335"/>
            <ac:spMk id="2" creationId="{63D638FD-3D3E-2141-5D26-9A8B52B5DA5C}"/>
          </ac:spMkLst>
        </pc:spChg>
        <pc:spChg chg="mod">
          <ac:chgData name="Vishan Jayasinghearachchi" userId="e0f191b0-af06-4f5a-b353-a7a1de994339" providerId="ADAL" clId="{965E8F5B-C373-457B-BC29-E61CC3045E12}" dt="2023-02-26T20:04:52.651" v="5341" actId="20577"/>
          <ac:spMkLst>
            <pc:docMk/>
            <pc:sldMk cId="2651096295" sldId="335"/>
            <ac:spMk id="3" creationId="{F65E119D-C0ED-647A-9856-CE28ACFBB201}"/>
          </ac:spMkLst>
        </pc:spChg>
      </pc:sldChg>
      <pc:sldChg chg="addSp delSp modSp new mod modAnim">
        <pc:chgData name="Vishan Jayasinghearachchi" userId="e0f191b0-af06-4f5a-b353-a7a1de994339" providerId="ADAL" clId="{965E8F5B-C373-457B-BC29-E61CC3045E12}" dt="2023-02-26T20:23:21.830" v="5771" actId="255"/>
        <pc:sldMkLst>
          <pc:docMk/>
          <pc:sldMk cId="171658143" sldId="336"/>
        </pc:sldMkLst>
        <pc:spChg chg="mod">
          <ac:chgData name="Vishan Jayasinghearachchi" userId="e0f191b0-af06-4f5a-b353-a7a1de994339" providerId="ADAL" clId="{965E8F5B-C373-457B-BC29-E61CC3045E12}" dt="2023-02-26T20:15:23.534" v="5565"/>
          <ac:spMkLst>
            <pc:docMk/>
            <pc:sldMk cId="171658143" sldId="336"/>
            <ac:spMk id="2" creationId="{B9A9E945-7C1B-FAF8-AE61-658A53DDDFB2}"/>
          </ac:spMkLst>
        </pc:spChg>
        <pc:spChg chg="del">
          <ac:chgData name="Vishan Jayasinghearachchi" userId="e0f191b0-af06-4f5a-b353-a7a1de994339" providerId="ADAL" clId="{965E8F5B-C373-457B-BC29-E61CC3045E12}" dt="2023-02-26T20:14:42.123" v="5540" actId="931"/>
          <ac:spMkLst>
            <pc:docMk/>
            <pc:sldMk cId="171658143" sldId="336"/>
            <ac:spMk id="3" creationId="{DC9DB2A5-0259-9F37-26DC-46294F4C91DF}"/>
          </ac:spMkLst>
        </pc:spChg>
        <pc:spChg chg="add mod">
          <ac:chgData name="Vishan Jayasinghearachchi" userId="e0f191b0-af06-4f5a-b353-a7a1de994339" providerId="ADAL" clId="{965E8F5B-C373-457B-BC29-E61CC3045E12}" dt="2023-02-26T20:15:14.556" v="5564" actId="122"/>
          <ac:spMkLst>
            <pc:docMk/>
            <pc:sldMk cId="171658143" sldId="336"/>
            <ac:spMk id="6" creationId="{44E6EB12-81BB-4B0E-7515-71DC8BBAFFB6}"/>
          </ac:spMkLst>
        </pc:spChg>
        <pc:spChg chg="add mod">
          <ac:chgData name="Vishan Jayasinghearachchi" userId="e0f191b0-af06-4f5a-b353-a7a1de994339" providerId="ADAL" clId="{965E8F5B-C373-457B-BC29-E61CC3045E12}" dt="2023-02-26T20:23:21.830" v="5771" actId="255"/>
          <ac:spMkLst>
            <pc:docMk/>
            <pc:sldMk cId="171658143" sldId="336"/>
            <ac:spMk id="7" creationId="{5535471E-D5EA-9F5D-0F9C-0B430952F9D6}"/>
          </ac:spMkLst>
        </pc:spChg>
        <pc:picChg chg="add mod">
          <ac:chgData name="Vishan Jayasinghearachchi" userId="e0f191b0-af06-4f5a-b353-a7a1de994339" providerId="ADAL" clId="{965E8F5B-C373-457B-BC29-E61CC3045E12}" dt="2023-02-26T20:17:16.653" v="5613" actId="1076"/>
          <ac:picMkLst>
            <pc:docMk/>
            <pc:sldMk cId="171658143" sldId="336"/>
            <ac:picMk id="5" creationId="{E7B8FB99-C7E5-84DF-73F9-0B53046DA411}"/>
          </ac:picMkLst>
        </pc:picChg>
      </pc:sldChg>
      <pc:sldChg chg="new del">
        <pc:chgData name="Vishan Jayasinghearachchi" userId="e0f191b0-af06-4f5a-b353-a7a1de994339" providerId="ADAL" clId="{965E8F5B-C373-457B-BC29-E61CC3045E12}" dt="2023-02-26T20:09:58.612" v="5534" actId="47"/>
        <pc:sldMkLst>
          <pc:docMk/>
          <pc:sldMk cId="1671029985" sldId="336"/>
        </pc:sldMkLst>
      </pc:sldChg>
      <pc:sldChg chg="modSp add mod ord">
        <pc:chgData name="Vishan Jayasinghearachchi" userId="e0f191b0-af06-4f5a-b353-a7a1de994339" providerId="ADAL" clId="{965E8F5B-C373-457B-BC29-E61CC3045E12}" dt="2023-02-26T20:23:01.004" v="5765" actId="20577"/>
        <pc:sldMkLst>
          <pc:docMk/>
          <pc:sldMk cId="1941166950" sldId="337"/>
        </pc:sldMkLst>
        <pc:spChg chg="mod">
          <ac:chgData name="Vishan Jayasinghearachchi" userId="e0f191b0-af06-4f5a-b353-a7a1de994339" providerId="ADAL" clId="{965E8F5B-C373-457B-BC29-E61CC3045E12}" dt="2023-02-26T20:23:01.004" v="5765" actId="20577"/>
          <ac:spMkLst>
            <pc:docMk/>
            <pc:sldMk cId="1941166950" sldId="337"/>
            <ac:spMk id="3" creationId="{12404628-7AB2-1F29-5717-C7569B3D0B9D}"/>
          </ac:spMkLst>
        </pc:spChg>
      </pc:sldChg>
      <pc:sldChg chg="modSp new mod modAnim">
        <pc:chgData name="Vishan Jayasinghearachchi" userId="e0f191b0-af06-4f5a-b353-a7a1de994339" providerId="ADAL" clId="{965E8F5B-C373-457B-BC29-E61CC3045E12}" dt="2023-02-26T21:19:48.158" v="7262"/>
        <pc:sldMkLst>
          <pc:docMk/>
          <pc:sldMk cId="2067348151" sldId="338"/>
        </pc:sldMkLst>
        <pc:spChg chg="mod">
          <ac:chgData name="Vishan Jayasinghearachchi" userId="e0f191b0-af06-4f5a-b353-a7a1de994339" providerId="ADAL" clId="{965E8F5B-C373-457B-BC29-E61CC3045E12}" dt="2023-02-26T20:18:05.214" v="5615"/>
          <ac:spMkLst>
            <pc:docMk/>
            <pc:sldMk cId="2067348151" sldId="338"/>
            <ac:spMk id="2" creationId="{91A21BBC-591B-5B45-9AF3-BC9B1B51796D}"/>
          </ac:spMkLst>
        </pc:spChg>
        <pc:spChg chg="mod">
          <ac:chgData name="Vishan Jayasinghearachchi" userId="e0f191b0-af06-4f5a-b353-a7a1de994339" providerId="ADAL" clId="{965E8F5B-C373-457B-BC29-E61CC3045E12}" dt="2023-02-26T20:29:08.533" v="5852" actId="113"/>
          <ac:spMkLst>
            <pc:docMk/>
            <pc:sldMk cId="2067348151" sldId="338"/>
            <ac:spMk id="3" creationId="{1808E9CD-DAE8-E894-A449-85DA38DFF9DD}"/>
          </ac:spMkLst>
        </pc:spChg>
      </pc:sldChg>
      <pc:sldChg chg="modSp add mod ord modAnim">
        <pc:chgData name="Vishan Jayasinghearachchi" userId="e0f191b0-af06-4f5a-b353-a7a1de994339" providerId="ADAL" clId="{965E8F5B-C373-457B-BC29-E61CC3045E12}" dt="2023-02-26T21:20:09.981" v="7264"/>
        <pc:sldMkLst>
          <pc:docMk/>
          <pc:sldMk cId="352586285" sldId="339"/>
        </pc:sldMkLst>
        <pc:spChg chg="mod">
          <ac:chgData name="Vishan Jayasinghearachchi" userId="e0f191b0-af06-4f5a-b353-a7a1de994339" providerId="ADAL" clId="{965E8F5B-C373-457B-BC29-E61CC3045E12}" dt="2023-02-26T20:34:03.428" v="6015" actId="20577"/>
          <ac:spMkLst>
            <pc:docMk/>
            <pc:sldMk cId="352586285" sldId="339"/>
            <ac:spMk id="3" creationId="{12404628-7AB2-1F29-5717-C7569B3D0B9D}"/>
          </ac:spMkLst>
        </pc:spChg>
      </pc:sldChg>
      <pc:sldChg chg="new del">
        <pc:chgData name="Vishan Jayasinghearachchi" userId="e0f191b0-af06-4f5a-b353-a7a1de994339" providerId="ADAL" clId="{965E8F5B-C373-457B-BC29-E61CC3045E12}" dt="2023-02-26T20:31:33.311" v="5867" actId="47"/>
        <pc:sldMkLst>
          <pc:docMk/>
          <pc:sldMk cId="1944019286" sldId="339"/>
        </pc:sldMkLst>
      </pc:sldChg>
      <pc:sldChg chg="addSp delSp modSp new mod">
        <pc:chgData name="Vishan Jayasinghearachchi" userId="e0f191b0-af06-4f5a-b353-a7a1de994339" providerId="ADAL" clId="{965E8F5B-C373-457B-BC29-E61CC3045E12}" dt="2023-02-26T20:36:40.991" v="6123"/>
        <pc:sldMkLst>
          <pc:docMk/>
          <pc:sldMk cId="1130595137" sldId="340"/>
        </pc:sldMkLst>
        <pc:spChg chg="mod">
          <ac:chgData name="Vishan Jayasinghearachchi" userId="e0f191b0-af06-4f5a-b353-a7a1de994339" providerId="ADAL" clId="{965E8F5B-C373-457B-BC29-E61CC3045E12}" dt="2023-02-26T20:36:40.991" v="6123"/>
          <ac:spMkLst>
            <pc:docMk/>
            <pc:sldMk cId="1130595137" sldId="340"/>
            <ac:spMk id="2" creationId="{0F2B402C-6E4F-16EA-7C49-E8FBAFA28600}"/>
          </ac:spMkLst>
        </pc:spChg>
        <pc:spChg chg="del">
          <ac:chgData name="Vishan Jayasinghearachchi" userId="e0f191b0-af06-4f5a-b353-a7a1de994339" providerId="ADAL" clId="{965E8F5B-C373-457B-BC29-E61CC3045E12}" dt="2023-02-26T20:34:36.724" v="6017" actId="931"/>
          <ac:spMkLst>
            <pc:docMk/>
            <pc:sldMk cId="1130595137" sldId="340"/>
            <ac:spMk id="3" creationId="{C0AB17CD-35EC-E25D-0E75-81425E6C2CB5}"/>
          </ac:spMkLst>
        </pc:spChg>
        <pc:spChg chg="add mod">
          <ac:chgData name="Vishan Jayasinghearachchi" userId="e0f191b0-af06-4f5a-b353-a7a1de994339" providerId="ADAL" clId="{965E8F5B-C373-457B-BC29-E61CC3045E12}" dt="2023-02-26T20:35:06.223" v="6036" actId="1076"/>
          <ac:spMkLst>
            <pc:docMk/>
            <pc:sldMk cId="1130595137" sldId="340"/>
            <ac:spMk id="6" creationId="{60F9C9A2-9435-E342-C9E0-BE6F5C229E13}"/>
          </ac:spMkLst>
        </pc:spChg>
        <pc:picChg chg="add mod">
          <ac:chgData name="Vishan Jayasinghearachchi" userId="e0f191b0-af06-4f5a-b353-a7a1de994339" providerId="ADAL" clId="{965E8F5B-C373-457B-BC29-E61CC3045E12}" dt="2023-02-26T20:34:38.427" v="6019" actId="962"/>
          <ac:picMkLst>
            <pc:docMk/>
            <pc:sldMk cId="1130595137" sldId="340"/>
            <ac:picMk id="5" creationId="{B2C41FCD-C76D-DF42-3076-E8F7C6560393}"/>
          </ac:picMkLst>
        </pc:picChg>
      </pc:sldChg>
      <pc:sldChg chg="modSp new mod modAnim">
        <pc:chgData name="Vishan Jayasinghearachchi" userId="e0f191b0-af06-4f5a-b353-a7a1de994339" providerId="ADAL" clId="{965E8F5B-C373-457B-BC29-E61CC3045E12}" dt="2023-02-26T21:20:43.795" v="7271"/>
        <pc:sldMkLst>
          <pc:docMk/>
          <pc:sldMk cId="2176269006" sldId="341"/>
        </pc:sldMkLst>
        <pc:spChg chg="mod">
          <ac:chgData name="Vishan Jayasinghearachchi" userId="e0f191b0-af06-4f5a-b353-a7a1de994339" providerId="ADAL" clId="{965E8F5B-C373-457B-BC29-E61CC3045E12}" dt="2023-02-26T20:52:12.950" v="6558" actId="20577"/>
          <ac:spMkLst>
            <pc:docMk/>
            <pc:sldMk cId="2176269006" sldId="341"/>
            <ac:spMk id="2" creationId="{4CAA72DD-8676-1A43-94DC-9C7C7F4A1CF7}"/>
          </ac:spMkLst>
        </pc:spChg>
        <pc:spChg chg="mod">
          <ac:chgData name="Vishan Jayasinghearachchi" userId="e0f191b0-af06-4f5a-b353-a7a1de994339" providerId="ADAL" clId="{965E8F5B-C373-457B-BC29-E61CC3045E12}" dt="2023-02-26T21:16:31.874" v="7248" actId="27636"/>
          <ac:spMkLst>
            <pc:docMk/>
            <pc:sldMk cId="2176269006" sldId="341"/>
            <ac:spMk id="3" creationId="{A9213910-15F4-821F-6E1D-CF08708F179A}"/>
          </ac:spMkLst>
        </pc:spChg>
      </pc:sldChg>
      <pc:sldChg chg="modSp new mod">
        <pc:chgData name="Vishan Jayasinghearachchi" userId="e0f191b0-af06-4f5a-b353-a7a1de994339" providerId="ADAL" clId="{965E8F5B-C373-457B-BC29-E61CC3045E12}" dt="2023-02-26T21:00:57.089" v="6966" actId="20577"/>
        <pc:sldMkLst>
          <pc:docMk/>
          <pc:sldMk cId="2180233428" sldId="342"/>
        </pc:sldMkLst>
        <pc:spChg chg="mod">
          <ac:chgData name="Vishan Jayasinghearachchi" userId="e0f191b0-af06-4f5a-b353-a7a1de994339" providerId="ADAL" clId="{965E8F5B-C373-457B-BC29-E61CC3045E12}" dt="2023-02-26T20:59:14.710" v="6791" actId="20577"/>
          <ac:spMkLst>
            <pc:docMk/>
            <pc:sldMk cId="2180233428" sldId="342"/>
            <ac:spMk id="2" creationId="{216777C9-0E04-3E3D-6D29-232D9A02444C}"/>
          </ac:spMkLst>
        </pc:spChg>
        <pc:spChg chg="mod">
          <ac:chgData name="Vishan Jayasinghearachchi" userId="e0f191b0-af06-4f5a-b353-a7a1de994339" providerId="ADAL" clId="{965E8F5B-C373-457B-BC29-E61CC3045E12}" dt="2023-02-26T21:00:57.089" v="6966" actId="20577"/>
          <ac:spMkLst>
            <pc:docMk/>
            <pc:sldMk cId="2180233428" sldId="342"/>
            <ac:spMk id="3" creationId="{10287D7F-C131-5045-EDD6-42776466DD42}"/>
          </ac:spMkLst>
        </pc:spChg>
      </pc:sldChg>
    </pc:docChg>
  </pc:docChgLst>
  <pc:docChgLst>
    <pc:chgData name="Vishan Jayasinghearachchi" userId="e0f191b0-af06-4f5a-b353-a7a1de994339" providerId="ADAL" clId="{4CA15C9B-0050-420C-9806-CEED27794CE6}"/>
    <pc:docChg chg="modSld">
      <pc:chgData name="Vishan Jayasinghearachchi" userId="e0f191b0-af06-4f5a-b353-a7a1de994339" providerId="ADAL" clId="{4CA15C9B-0050-420C-9806-CEED27794CE6}" dt="2023-02-27T04:53:23.247" v="0" actId="368"/>
      <pc:docMkLst>
        <pc:docMk/>
      </pc:docMkLst>
      <pc:sldChg chg="modSp">
        <pc:chgData name="Vishan Jayasinghearachchi" userId="e0f191b0-af06-4f5a-b353-a7a1de994339" providerId="ADAL" clId="{4CA15C9B-0050-420C-9806-CEED27794CE6}" dt="2023-02-27T04:53:23.247" v="0" actId="368"/>
        <pc:sldMkLst>
          <pc:docMk/>
          <pc:sldMk cId="2067348151" sldId="338"/>
        </pc:sldMkLst>
        <pc:spChg chg="mod">
          <ac:chgData name="Vishan Jayasinghearachchi" userId="e0f191b0-af06-4f5a-b353-a7a1de994339" providerId="ADAL" clId="{4CA15C9B-0050-420C-9806-CEED27794CE6}" dt="2023-02-27T04:53:23.247" v="0" actId="368"/>
          <ac:spMkLst>
            <pc:docMk/>
            <pc:sldMk cId="2067348151" sldId="338"/>
            <ac:spMk id="3" creationId="{1808E9CD-DAE8-E894-A449-85DA38DFF9DD}"/>
          </ac:spMkLst>
        </pc:spChg>
      </pc:sldChg>
    </pc:docChg>
  </pc:docChgLst>
  <pc:docChgLst>
    <pc:chgData name="Vishan Jayasinghearachchi" userId="e0f191b0-af06-4f5a-b353-a7a1de994339" providerId="ADAL" clId="{E0D214A6-EDCB-41CC-907D-C1A52C3C28B8}"/>
    <pc:docChg chg="undo custSel addSld delSld modSld sldOrd">
      <pc:chgData name="Vishan Jayasinghearachchi" userId="e0f191b0-af06-4f5a-b353-a7a1de994339" providerId="ADAL" clId="{E0D214A6-EDCB-41CC-907D-C1A52C3C28B8}" dt="2023-04-04T02:26:11.632" v="4951" actId="20577"/>
      <pc:docMkLst>
        <pc:docMk/>
      </pc:docMkLst>
      <pc:sldChg chg="modSp mod">
        <pc:chgData name="Vishan Jayasinghearachchi" userId="e0f191b0-af06-4f5a-b353-a7a1de994339" providerId="ADAL" clId="{E0D214A6-EDCB-41CC-907D-C1A52C3C28B8}" dt="2023-04-03T19:10:05.236" v="1097" actId="20577"/>
        <pc:sldMkLst>
          <pc:docMk/>
          <pc:sldMk cId="1487700712" sldId="256"/>
        </pc:sldMkLst>
        <pc:spChg chg="mod">
          <ac:chgData name="Vishan Jayasinghearachchi" userId="e0f191b0-af06-4f5a-b353-a7a1de994339" providerId="ADAL" clId="{E0D214A6-EDCB-41CC-907D-C1A52C3C28B8}" dt="2023-04-03T19:10:05.236" v="1097" actId="20577"/>
          <ac:spMkLst>
            <pc:docMk/>
            <pc:sldMk cId="1487700712" sldId="256"/>
            <ac:spMk id="2" creationId="{C02C5318-1A1E-49D0-B2E2-A4B0FA9E8A40}"/>
          </ac:spMkLst>
        </pc:spChg>
      </pc:sldChg>
      <pc:sldChg chg="modSp mod">
        <pc:chgData name="Vishan Jayasinghearachchi" userId="e0f191b0-af06-4f5a-b353-a7a1de994339" providerId="ADAL" clId="{E0D214A6-EDCB-41CC-907D-C1A52C3C28B8}" dt="2023-04-04T02:17:50.415" v="4927" actId="20577"/>
        <pc:sldMkLst>
          <pc:docMk/>
          <pc:sldMk cId="2384663958" sldId="301"/>
        </pc:sldMkLst>
        <pc:spChg chg="mod">
          <ac:chgData name="Vishan Jayasinghearachchi" userId="e0f191b0-af06-4f5a-b353-a7a1de994339" providerId="ADAL" clId="{E0D214A6-EDCB-41CC-907D-C1A52C3C28B8}" dt="2023-04-04T02:17:50.415" v="4927" actId="20577"/>
          <ac:spMkLst>
            <pc:docMk/>
            <pc:sldMk cId="2384663958" sldId="301"/>
            <ac:spMk id="3" creationId="{5E453CA8-E04F-B2BA-CFCE-2FAF58746524}"/>
          </ac:spMkLst>
        </pc:spChg>
      </pc:sldChg>
      <pc:sldChg chg="modSp mod">
        <pc:chgData name="Vishan Jayasinghearachchi" userId="e0f191b0-af06-4f5a-b353-a7a1de994339" providerId="ADAL" clId="{E0D214A6-EDCB-41CC-907D-C1A52C3C28B8}" dt="2023-04-04T01:28:49.533" v="3965" actId="21"/>
        <pc:sldMkLst>
          <pc:docMk/>
          <pc:sldMk cId="4047194669" sldId="315"/>
        </pc:sldMkLst>
        <pc:spChg chg="mod">
          <ac:chgData name="Vishan Jayasinghearachchi" userId="e0f191b0-af06-4f5a-b353-a7a1de994339" providerId="ADAL" clId="{E0D214A6-EDCB-41CC-907D-C1A52C3C28B8}" dt="2023-04-04T01:28:49.533" v="3965" actId="21"/>
          <ac:spMkLst>
            <pc:docMk/>
            <pc:sldMk cId="4047194669" sldId="315"/>
            <ac:spMk id="3" creationId="{7AAAC241-1F7A-E7BB-DCF7-C80CBBA31E77}"/>
          </ac:spMkLst>
        </pc:spChg>
      </pc:sldChg>
      <pc:sldChg chg="modSp mod">
        <pc:chgData name="Vishan Jayasinghearachchi" userId="e0f191b0-af06-4f5a-b353-a7a1de994339" providerId="ADAL" clId="{E0D214A6-EDCB-41CC-907D-C1A52C3C28B8}" dt="2023-04-04T02:02:18.483" v="4586" actId="20577"/>
        <pc:sldMkLst>
          <pc:docMk/>
          <pc:sldMk cId="3070852689" sldId="316"/>
        </pc:sldMkLst>
        <pc:spChg chg="mod">
          <ac:chgData name="Vishan Jayasinghearachchi" userId="e0f191b0-af06-4f5a-b353-a7a1de994339" providerId="ADAL" clId="{E0D214A6-EDCB-41CC-907D-C1A52C3C28B8}" dt="2023-04-04T02:02:18.483" v="4586" actId="20577"/>
          <ac:spMkLst>
            <pc:docMk/>
            <pc:sldMk cId="3070852689" sldId="316"/>
            <ac:spMk id="3" creationId="{2EBF19A4-7237-B811-1111-9FAFF64CC880}"/>
          </ac:spMkLst>
        </pc:spChg>
      </pc:sldChg>
      <pc:sldChg chg="del">
        <pc:chgData name="Vishan Jayasinghearachchi" userId="e0f191b0-af06-4f5a-b353-a7a1de994339" providerId="ADAL" clId="{E0D214A6-EDCB-41CC-907D-C1A52C3C28B8}" dt="2023-04-03T16:30:53.326" v="1" actId="47"/>
        <pc:sldMkLst>
          <pc:docMk/>
          <pc:sldMk cId="1517309616" sldId="346"/>
        </pc:sldMkLst>
      </pc:sldChg>
      <pc:sldChg chg="del">
        <pc:chgData name="Vishan Jayasinghearachchi" userId="e0f191b0-af06-4f5a-b353-a7a1de994339" providerId="ADAL" clId="{E0D214A6-EDCB-41CC-907D-C1A52C3C28B8}" dt="2023-04-03T16:30:53.326" v="1" actId="47"/>
        <pc:sldMkLst>
          <pc:docMk/>
          <pc:sldMk cId="2865679218" sldId="347"/>
        </pc:sldMkLst>
      </pc:sldChg>
      <pc:sldChg chg="del">
        <pc:chgData name="Vishan Jayasinghearachchi" userId="e0f191b0-af06-4f5a-b353-a7a1de994339" providerId="ADAL" clId="{E0D214A6-EDCB-41CC-907D-C1A52C3C28B8}" dt="2023-04-03T16:30:53.326" v="1" actId="47"/>
        <pc:sldMkLst>
          <pc:docMk/>
          <pc:sldMk cId="1919150736" sldId="348"/>
        </pc:sldMkLst>
      </pc:sldChg>
      <pc:sldChg chg="del">
        <pc:chgData name="Vishan Jayasinghearachchi" userId="e0f191b0-af06-4f5a-b353-a7a1de994339" providerId="ADAL" clId="{E0D214A6-EDCB-41CC-907D-C1A52C3C28B8}" dt="2023-04-03T16:30:53.326" v="1" actId="47"/>
        <pc:sldMkLst>
          <pc:docMk/>
          <pc:sldMk cId="2107788357" sldId="349"/>
        </pc:sldMkLst>
      </pc:sldChg>
      <pc:sldChg chg="del">
        <pc:chgData name="Vishan Jayasinghearachchi" userId="e0f191b0-af06-4f5a-b353-a7a1de994339" providerId="ADAL" clId="{E0D214A6-EDCB-41CC-907D-C1A52C3C28B8}" dt="2023-04-03T16:30:53.326" v="1" actId="47"/>
        <pc:sldMkLst>
          <pc:docMk/>
          <pc:sldMk cId="3051714063" sldId="350"/>
        </pc:sldMkLst>
      </pc:sldChg>
      <pc:sldChg chg="del">
        <pc:chgData name="Vishan Jayasinghearachchi" userId="e0f191b0-af06-4f5a-b353-a7a1de994339" providerId="ADAL" clId="{E0D214A6-EDCB-41CC-907D-C1A52C3C28B8}" dt="2023-04-03T16:30:53.326" v="1" actId="47"/>
        <pc:sldMkLst>
          <pc:docMk/>
          <pc:sldMk cId="179135930" sldId="351"/>
        </pc:sldMkLst>
      </pc:sldChg>
      <pc:sldChg chg="del">
        <pc:chgData name="Vishan Jayasinghearachchi" userId="e0f191b0-af06-4f5a-b353-a7a1de994339" providerId="ADAL" clId="{E0D214A6-EDCB-41CC-907D-C1A52C3C28B8}" dt="2023-04-03T16:30:53.326" v="1" actId="47"/>
        <pc:sldMkLst>
          <pc:docMk/>
          <pc:sldMk cId="2223177355" sldId="352"/>
        </pc:sldMkLst>
      </pc:sldChg>
      <pc:sldChg chg="del">
        <pc:chgData name="Vishan Jayasinghearachchi" userId="e0f191b0-af06-4f5a-b353-a7a1de994339" providerId="ADAL" clId="{E0D214A6-EDCB-41CC-907D-C1A52C3C28B8}" dt="2023-04-03T16:30:53.326" v="1" actId="47"/>
        <pc:sldMkLst>
          <pc:docMk/>
          <pc:sldMk cId="3127246102" sldId="353"/>
        </pc:sldMkLst>
      </pc:sldChg>
      <pc:sldChg chg="del">
        <pc:chgData name="Vishan Jayasinghearachchi" userId="e0f191b0-af06-4f5a-b353-a7a1de994339" providerId="ADAL" clId="{E0D214A6-EDCB-41CC-907D-C1A52C3C28B8}" dt="2023-04-03T16:30:53.326" v="1" actId="47"/>
        <pc:sldMkLst>
          <pc:docMk/>
          <pc:sldMk cId="2483632717" sldId="354"/>
        </pc:sldMkLst>
      </pc:sldChg>
      <pc:sldChg chg="del">
        <pc:chgData name="Vishan Jayasinghearachchi" userId="e0f191b0-af06-4f5a-b353-a7a1de994339" providerId="ADAL" clId="{E0D214A6-EDCB-41CC-907D-C1A52C3C28B8}" dt="2023-04-03T16:30:53.326" v="1" actId="47"/>
        <pc:sldMkLst>
          <pc:docMk/>
          <pc:sldMk cId="1430695878" sldId="355"/>
        </pc:sldMkLst>
      </pc:sldChg>
      <pc:sldChg chg="del">
        <pc:chgData name="Vishan Jayasinghearachchi" userId="e0f191b0-af06-4f5a-b353-a7a1de994339" providerId="ADAL" clId="{E0D214A6-EDCB-41CC-907D-C1A52C3C28B8}" dt="2023-04-03T16:30:53.326" v="1" actId="47"/>
        <pc:sldMkLst>
          <pc:docMk/>
          <pc:sldMk cId="102724276" sldId="356"/>
        </pc:sldMkLst>
      </pc:sldChg>
      <pc:sldChg chg="del">
        <pc:chgData name="Vishan Jayasinghearachchi" userId="e0f191b0-af06-4f5a-b353-a7a1de994339" providerId="ADAL" clId="{E0D214A6-EDCB-41CC-907D-C1A52C3C28B8}" dt="2023-04-03T16:30:53.326" v="1" actId="47"/>
        <pc:sldMkLst>
          <pc:docMk/>
          <pc:sldMk cId="1360420115" sldId="357"/>
        </pc:sldMkLst>
      </pc:sldChg>
      <pc:sldChg chg="del">
        <pc:chgData name="Vishan Jayasinghearachchi" userId="e0f191b0-af06-4f5a-b353-a7a1de994339" providerId="ADAL" clId="{E0D214A6-EDCB-41CC-907D-C1A52C3C28B8}" dt="2023-04-03T16:30:53.326" v="1" actId="47"/>
        <pc:sldMkLst>
          <pc:docMk/>
          <pc:sldMk cId="1841382181" sldId="358"/>
        </pc:sldMkLst>
      </pc:sldChg>
      <pc:sldChg chg="del">
        <pc:chgData name="Vishan Jayasinghearachchi" userId="e0f191b0-af06-4f5a-b353-a7a1de994339" providerId="ADAL" clId="{E0D214A6-EDCB-41CC-907D-C1A52C3C28B8}" dt="2023-04-03T16:30:53.326" v="1" actId="47"/>
        <pc:sldMkLst>
          <pc:docMk/>
          <pc:sldMk cId="3072784080" sldId="360"/>
        </pc:sldMkLst>
      </pc:sldChg>
      <pc:sldChg chg="del">
        <pc:chgData name="Vishan Jayasinghearachchi" userId="e0f191b0-af06-4f5a-b353-a7a1de994339" providerId="ADAL" clId="{E0D214A6-EDCB-41CC-907D-C1A52C3C28B8}" dt="2023-04-03T16:30:53.326" v="1" actId="47"/>
        <pc:sldMkLst>
          <pc:docMk/>
          <pc:sldMk cId="3240328940" sldId="361"/>
        </pc:sldMkLst>
      </pc:sldChg>
      <pc:sldChg chg="del">
        <pc:chgData name="Vishan Jayasinghearachchi" userId="e0f191b0-af06-4f5a-b353-a7a1de994339" providerId="ADAL" clId="{E0D214A6-EDCB-41CC-907D-C1A52C3C28B8}" dt="2023-04-03T16:30:53.326" v="1" actId="47"/>
        <pc:sldMkLst>
          <pc:docMk/>
          <pc:sldMk cId="865964845" sldId="362"/>
        </pc:sldMkLst>
      </pc:sldChg>
      <pc:sldChg chg="del">
        <pc:chgData name="Vishan Jayasinghearachchi" userId="e0f191b0-af06-4f5a-b353-a7a1de994339" providerId="ADAL" clId="{E0D214A6-EDCB-41CC-907D-C1A52C3C28B8}" dt="2023-04-03T16:30:53.326" v="1" actId="47"/>
        <pc:sldMkLst>
          <pc:docMk/>
          <pc:sldMk cId="1693907184" sldId="363"/>
        </pc:sldMkLst>
      </pc:sldChg>
      <pc:sldChg chg="del">
        <pc:chgData name="Vishan Jayasinghearachchi" userId="e0f191b0-af06-4f5a-b353-a7a1de994339" providerId="ADAL" clId="{E0D214A6-EDCB-41CC-907D-C1A52C3C28B8}" dt="2023-04-03T16:30:53.326" v="1" actId="47"/>
        <pc:sldMkLst>
          <pc:docMk/>
          <pc:sldMk cId="809892918" sldId="364"/>
        </pc:sldMkLst>
      </pc:sldChg>
      <pc:sldChg chg="del">
        <pc:chgData name="Vishan Jayasinghearachchi" userId="e0f191b0-af06-4f5a-b353-a7a1de994339" providerId="ADAL" clId="{E0D214A6-EDCB-41CC-907D-C1A52C3C28B8}" dt="2023-04-03T16:30:53.326" v="1" actId="47"/>
        <pc:sldMkLst>
          <pc:docMk/>
          <pc:sldMk cId="2739401066" sldId="365"/>
        </pc:sldMkLst>
      </pc:sldChg>
      <pc:sldChg chg="del">
        <pc:chgData name="Vishan Jayasinghearachchi" userId="e0f191b0-af06-4f5a-b353-a7a1de994339" providerId="ADAL" clId="{E0D214A6-EDCB-41CC-907D-C1A52C3C28B8}" dt="2023-04-03T16:30:53.326" v="1" actId="47"/>
        <pc:sldMkLst>
          <pc:docMk/>
          <pc:sldMk cId="1588292871" sldId="366"/>
        </pc:sldMkLst>
      </pc:sldChg>
      <pc:sldChg chg="del">
        <pc:chgData name="Vishan Jayasinghearachchi" userId="e0f191b0-af06-4f5a-b353-a7a1de994339" providerId="ADAL" clId="{E0D214A6-EDCB-41CC-907D-C1A52C3C28B8}" dt="2023-04-03T16:30:53.326" v="1" actId="47"/>
        <pc:sldMkLst>
          <pc:docMk/>
          <pc:sldMk cId="927311612" sldId="367"/>
        </pc:sldMkLst>
      </pc:sldChg>
      <pc:sldChg chg="del">
        <pc:chgData name="Vishan Jayasinghearachchi" userId="e0f191b0-af06-4f5a-b353-a7a1de994339" providerId="ADAL" clId="{E0D214A6-EDCB-41CC-907D-C1A52C3C28B8}" dt="2023-04-03T16:30:53.326" v="1" actId="47"/>
        <pc:sldMkLst>
          <pc:docMk/>
          <pc:sldMk cId="1035372360" sldId="368"/>
        </pc:sldMkLst>
      </pc:sldChg>
      <pc:sldChg chg="del">
        <pc:chgData name="Vishan Jayasinghearachchi" userId="e0f191b0-af06-4f5a-b353-a7a1de994339" providerId="ADAL" clId="{E0D214A6-EDCB-41CC-907D-C1A52C3C28B8}" dt="2023-04-03T16:30:53.326" v="1" actId="47"/>
        <pc:sldMkLst>
          <pc:docMk/>
          <pc:sldMk cId="3437267478" sldId="369"/>
        </pc:sldMkLst>
      </pc:sldChg>
      <pc:sldChg chg="del">
        <pc:chgData name="Vishan Jayasinghearachchi" userId="e0f191b0-af06-4f5a-b353-a7a1de994339" providerId="ADAL" clId="{E0D214A6-EDCB-41CC-907D-C1A52C3C28B8}" dt="2023-04-03T16:30:53.326" v="1" actId="47"/>
        <pc:sldMkLst>
          <pc:docMk/>
          <pc:sldMk cId="1348902649" sldId="370"/>
        </pc:sldMkLst>
      </pc:sldChg>
      <pc:sldChg chg="modSp mod">
        <pc:chgData name="Vishan Jayasinghearachchi" userId="e0f191b0-af06-4f5a-b353-a7a1de994339" providerId="ADAL" clId="{E0D214A6-EDCB-41CC-907D-C1A52C3C28B8}" dt="2023-04-04T02:02:28.172" v="4591" actId="27636"/>
        <pc:sldMkLst>
          <pc:docMk/>
          <pc:sldMk cId="471023495" sldId="371"/>
        </pc:sldMkLst>
        <pc:spChg chg="mod">
          <ac:chgData name="Vishan Jayasinghearachchi" userId="e0f191b0-af06-4f5a-b353-a7a1de994339" providerId="ADAL" clId="{E0D214A6-EDCB-41CC-907D-C1A52C3C28B8}" dt="2023-04-04T02:02:28.172" v="4591" actId="27636"/>
          <ac:spMkLst>
            <pc:docMk/>
            <pc:sldMk cId="471023495" sldId="371"/>
            <ac:spMk id="3" creationId="{57F53D54-95F5-36D1-C7CD-29EAA794201C}"/>
          </ac:spMkLst>
        </pc:spChg>
      </pc:sldChg>
      <pc:sldChg chg="del">
        <pc:chgData name="Vishan Jayasinghearachchi" userId="e0f191b0-af06-4f5a-b353-a7a1de994339" providerId="ADAL" clId="{E0D214A6-EDCB-41CC-907D-C1A52C3C28B8}" dt="2023-04-03T16:30:53.326" v="1" actId="47"/>
        <pc:sldMkLst>
          <pc:docMk/>
          <pc:sldMk cId="719944470" sldId="372"/>
        </pc:sldMkLst>
      </pc:sldChg>
      <pc:sldChg chg="modSp new mod">
        <pc:chgData name="Vishan Jayasinghearachchi" userId="e0f191b0-af06-4f5a-b353-a7a1de994339" providerId="ADAL" clId="{E0D214A6-EDCB-41CC-907D-C1A52C3C28B8}" dt="2023-04-04T02:01:48.973" v="4565" actId="20577"/>
        <pc:sldMkLst>
          <pc:docMk/>
          <pc:sldMk cId="3569730194" sldId="372"/>
        </pc:sldMkLst>
        <pc:spChg chg="mod">
          <ac:chgData name="Vishan Jayasinghearachchi" userId="e0f191b0-af06-4f5a-b353-a7a1de994339" providerId="ADAL" clId="{E0D214A6-EDCB-41CC-907D-C1A52C3C28B8}" dt="2023-04-03T16:50:14.540" v="37" actId="20577"/>
          <ac:spMkLst>
            <pc:docMk/>
            <pc:sldMk cId="3569730194" sldId="372"/>
            <ac:spMk id="2" creationId="{E735EE4F-F650-3129-F706-D8FF7854B162}"/>
          </ac:spMkLst>
        </pc:spChg>
        <pc:spChg chg="mod">
          <ac:chgData name="Vishan Jayasinghearachchi" userId="e0f191b0-af06-4f5a-b353-a7a1de994339" providerId="ADAL" clId="{E0D214A6-EDCB-41CC-907D-C1A52C3C28B8}" dt="2023-04-04T02:01:48.973" v="4565" actId="20577"/>
          <ac:spMkLst>
            <pc:docMk/>
            <pc:sldMk cId="3569730194" sldId="372"/>
            <ac:spMk id="3" creationId="{D7622A51-65B5-FAFD-D8C8-BB7E61744449}"/>
          </ac:spMkLst>
        </pc:spChg>
      </pc:sldChg>
      <pc:sldChg chg="modSp new mod ord modAnim">
        <pc:chgData name="Vishan Jayasinghearachchi" userId="e0f191b0-af06-4f5a-b353-a7a1de994339" providerId="ADAL" clId="{E0D214A6-EDCB-41CC-907D-C1A52C3C28B8}" dt="2023-04-04T00:55:37.738" v="3631" actId="113"/>
        <pc:sldMkLst>
          <pc:docMk/>
          <pc:sldMk cId="435286165" sldId="373"/>
        </pc:sldMkLst>
        <pc:spChg chg="mod">
          <ac:chgData name="Vishan Jayasinghearachchi" userId="e0f191b0-af06-4f5a-b353-a7a1de994339" providerId="ADAL" clId="{E0D214A6-EDCB-41CC-907D-C1A52C3C28B8}" dt="2023-04-03T19:35:39.438" v="2423" actId="20577"/>
          <ac:spMkLst>
            <pc:docMk/>
            <pc:sldMk cId="435286165" sldId="373"/>
            <ac:spMk id="2" creationId="{D6E6D938-C7DF-2AEF-64BA-AC41CC316483}"/>
          </ac:spMkLst>
        </pc:spChg>
        <pc:spChg chg="mod">
          <ac:chgData name="Vishan Jayasinghearachchi" userId="e0f191b0-af06-4f5a-b353-a7a1de994339" providerId="ADAL" clId="{E0D214A6-EDCB-41CC-907D-C1A52C3C28B8}" dt="2023-04-04T00:55:37.738" v="3631" actId="113"/>
          <ac:spMkLst>
            <pc:docMk/>
            <pc:sldMk cId="435286165" sldId="373"/>
            <ac:spMk id="3" creationId="{ADE5EF98-980E-45DC-124D-6DEFAF790365}"/>
          </ac:spMkLst>
        </pc:spChg>
      </pc:sldChg>
      <pc:sldChg chg="modSp add mod ord modAnim">
        <pc:chgData name="Vishan Jayasinghearachchi" userId="e0f191b0-af06-4f5a-b353-a7a1de994339" providerId="ADAL" clId="{E0D214A6-EDCB-41CC-907D-C1A52C3C28B8}" dt="2023-04-04T02:18:00.762" v="4929" actId="20577"/>
        <pc:sldMkLst>
          <pc:docMk/>
          <pc:sldMk cId="516879847" sldId="374"/>
        </pc:sldMkLst>
        <pc:spChg chg="mod">
          <ac:chgData name="Vishan Jayasinghearachchi" userId="e0f191b0-af06-4f5a-b353-a7a1de994339" providerId="ADAL" clId="{E0D214A6-EDCB-41CC-907D-C1A52C3C28B8}" dt="2023-04-03T19:10:48.372" v="1125"/>
          <ac:spMkLst>
            <pc:docMk/>
            <pc:sldMk cId="516879847" sldId="374"/>
            <ac:spMk id="2" creationId="{D6E6D938-C7DF-2AEF-64BA-AC41CC316483}"/>
          </ac:spMkLst>
        </pc:spChg>
        <pc:spChg chg="mod">
          <ac:chgData name="Vishan Jayasinghearachchi" userId="e0f191b0-af06-4f5a-b353-a7a1de994339" providerId="ADAL" clId="{E0D214A6-EDCB-41CC-907D-C1A52C3C28B8}" dt="2023-04-04T02:18:00.762" v="4929" actId="20577"/>
          <ac:spMkLst>
            <pc:docMk/>
            <pc:sldMk cId="516879847" sldId="374"/>
            <ac:spMk id="3" creationId="{ADE5EF98-980E-45DC-124D-6DEFAF790365}"/>
          </ac:spMkLst>
        </pc:spChg>
      </pc:sldChg>
      <pc:sldChg chg="modSp new mod modAnim">
        <pc:chgData name="Vishan Jayasinghearachchi" userId="e0f191b0-af06-4f5a-b353-a7a1de994339" providerId="ADAL" clId="{E0D214A6-EDCB-41CC-907D-C1A52C3C28B8}" dt="2023-04-04T01:01:42.564" v="3665" actId="113"/>
        <pc:sldMkLst>
          <pc:docMk/>
          <pc:sldMk cId="1002113271" sldId="375"/>
        </pc:sldMkLst>
        <pc:spChg chg="mod">
          <ac:chgData name="Vishan Jayasinghearachchi" userId="e0f191b0-af06-4f5a-b353-a7a1de994339" providerId="ADAL" clId="{E0D214A6-EDCB-41CC-907D-C1A52C3C28B8}" dt="2023-04-03T19:12:21.812" v="1165" actId="20577"/>
          <ac:spMkLst>
            <pc:docMk/>
            <pc:sldMk cId="1002113271" sldId="375"/>
            <ac:spMk id="2" creationId="{DE24E833-BE5A-09AD-52F3-D22C9F46A324}"/>
          </ac:spMkLst>
        </pc:spChg>
        <pc:spChg chg="mod">
          <ac:chgData name="Vishan Jayasinghearachchi" userId="e0f191b0-af06-4f5a-b353-a7a1de994339" providerId="ADAL" clId="{E0D214A6-EDCB-41CC-907D-C1A52C3C28B8}" dt="2023-04-04T01:01:42.564" v="3665" actId="113"/>
          <ac:spMkLst>
            <pc:docMk/>
            <pc:sldMk cId="1002113271" sldId="375"/>
            <ac:spMk id="3" creationId="{70A36D0A-19F3-22E8-C19F-924B091A2F42}"/>
          </ac:spMkLst>
        </pc:spChg>
      </pc:sldChg>
      <pc:sldChg chg="modSp add mod modAnim">
        <pc:chgData name="Vishan Jayasinghearachchi" userId="e0f191b0-af06-4f5a-b353-a7a1de994339" providerId="ADAL" clId="{E0D214A6-EDCB-41CC-907D-C1A52C3C28B8}" dt="2023-04-04T02:10:50.091" v="4795" actId="20577"/>
        <pc:sldMkLst>
          <pc:docMk/>
          <pc:sldMk cId="2213809823" sldId="376"/>
        </pc:sldMkLst>
        <pc:spChg chg="mod">
          <ac:chgData name="Vishan Jayasinghearachchi" userId="e0f191b0-af06-4f5a-b353-a7a1de994339" providerId="ADAL" clId="{E0D214A6-EDCB-41CC-907D-C1A52C3C28B8}" dt="2023-04-04T02:10:50.091" v="4795" actId="20577"/>
          <ac:spMkLst>
            <pc:docMk/>
            <pc:sldMk cId="2213809823" sldId="376"/>
            <ac:spMk id="3" creationId="{70A36D0A-19F3-22E8-C19F-924B091A2F42}"/>
          </ac:spMkLst>
        </pc:spChg>
      </pc:sldChg>
      <pc:sldChg chg="modSp new mod modAnim">
        <pc:chgData name="Vishan Jayasinghearachchi" userId="e0f191b0-af06-4f5a-b353-a7a1de994339" providerId="ADAL" clId="{E0D214A6-EDCB-41CC-907D-C1A52C3C28B8}" dt="2023-04-04T00:23:25.739" v="3389"/>
        <pc:sldMkLst>
          <pc:docMk/>
          <pc:sldMk cId="633806751" sldId="377"/>
        </pc:sldMkLst>
        <pc:spChg chg="mod">
          <ac:chgData name="Vishan Jayasinghearachchi" userId="e0f191b0-af06-4f5a-b353-a7a1de994339" providerId="ADAL" clId="{E0D214A6-EDCB-41CC-907D-C1A52C3C28B8}" dt="2023-04-03T19:26:27.776" v="2170" actId="20577"/>
          <ac:spMkLst>
            <pc:docMk/>
            <pc:sldMk cId="633806751" sldId="377"/>
            <ac:spMk id="2" creationId="{D585AC4F-B520-0F2C-9E52-27115156CBEA}"/>
          </ac:spMkLst>
        </pc:spChg>
        <pc:spChg chg="mod">
          <ac:chgData name="Vishan Jayasinghearachchi" userId="e0f191b0-af06-4f5a-b353-a7a1de994339" providerId="ADAL" clId="{E0D214A6-EDCB-41CC-907D-C1A52C3C28B8}" dt="2023-04-03T19:22:26.729" v="2069" actId="20577"/>
          <ac:spMkLst>
            <pc:docMk/>
            <pc:sldMk cId="633806751" sldId="377"/>
            <ac:spMk id="3" creationId="{EA36BA88-798F-EB8A-382B-A21B400FC66A}"/>
          </ac:spMkLst>
        </pc:spChg>
      </pc:sldChg>
      <pc:sldChg chg="modSp new mod ord modAnim">
        <pc:chgData name="Vishan Jayasinghearachchi" userId="e0f191b0-af06-4f5a-b353-a7a1de994339" providerId="ADAL" clId="{E0D214A6-EDCB-41CC-907D-C1A52C3C28B8}" dt="2023-04-04T02:03:19.626" v="4610" actId="20577"/>
        <pc:sldMkLst>
          <pc:docMk/>
          <pc:sldMk cId="33904786" sldId="378"/>
        </pc:sldMkLst>
        <pc:spChg chg="mod">
          <ac:chgData name="Vishan Jayasinghearachchi" userId="e0f191b0-af06-4f5a-b353-a7a1de994339" providerId="ADAL" clId="{E0D214A6-EDCB-41CC-907D-C1A52C3C28B8}" dt="2023-04-03T19:22:56.284" v="2076"/>
          <ac:spMkLst>
            <pc:docMk/>
            <pc:sldMk cId="33904786" sldId="378"/>
            <ac:spMk id="2" creationId="{C438D951-970D-1DAF-8B2C-0F25970F37E1}"/>
          </ac:spMkLst>
        </pc:spChg>
        <pc:spChg chg="mod">
          <ac:chgData name="Vishan Jayasinghearachchi" userId="e0f191b0-af06-4f5a-b353-a7a1de994339" providerId="ADAL" clId="{E0D214A6-EDCB-41CC-907D-C1A52C3C28B8}" dt="2023-04-04T02:03:19.626" v="4610" actId="20577"/>
          <ac:spMkLst>
            <pc:docMk/>
            <pc:sldMk cId="33904786" sldId="378"/>
            <ac:spMk id="3" creationId="{86474459-5A6C-A2A2-84E5-05A35153D9BC}"/>
          </ac:spMkLst>
        </pc:spChg>
      </pc:sldChg>
      <pc:sldChg chg="modSp new del mod">
        <pc:chgData name="Vishan Jayasinghearachchi" userId="e0f191b0-af06-4f5a-b353-a7a1de994339" providerId="ADAL" clId="{E0D214A6-EDCB-41CC-907D-C1A52C3C28B8}" dt="2023-04-04T00:57:04.431" v="3637" actId="47"/>
        <pc:sldMkLst>
          <pc:docMk/>
          <pc:sldMk cId="148732706" sldId="379"/>
        </pc:sldMkLst>
        <pc:spChg chg="mod">
          <ac:chgData name="Vishan Jayasinghearachchi" userId="e0f191b0-af06-4f5a-b353-a7a1de994339" providerId="ADAL" clId="{E0D214A6-EDCB-41CC-907D-C1A52C3C28B8}" dt="2023-04-03T19:26:36.566" v="2172" actId="20577"/>
          <ac:spMkLst>
            <pc:docMk/>
            <pc:sldMk cId="148732706" sldId="379"/>
            <ac:spMk id="2" creationId="{E86C7AA0-9104-C1CB-B3C6-1C0B2C248374}"/>
          </ac:spMkLst>
        </pc:spChg>
        <pc:spChg chg="mod">
          <ac:chgData name="Vishan Jayasinghearachchi" userId="e0f191b0-af06-4f5a-b353-a7a1de994339" providerId="ADAL" clId="{E0D214A6-EDCB-41CC-907D-C1A52C3C28B8}" dt="2023-04-04T00:56:58.046" v="3632" actId="21"/>
          <ac:spMkLst>
            <pc:docMk/>
            <pc:sldMk cId="148732706" sldId="379"/>
            <ac:spMk id="3" creationId="{E49B94C8-B3A6-194E-F53E-2D914A6ACD23}"/>
          </ac:spMkLst>
        </pc:spChg>
      </pc:sldChg>
      <pc:sldChg chg="addSp modSp new mod modAnim">
        <pc:chgData name="Vishan Jayasinghearachchi" userId="e0f191b0-af06-4f5a-b353-a7a1de994339" providerId="ADAL" clId="{E0D214A6-EDCB-41CC-907D-C1A52C3C28B8}" dt="2023-04-04T00:59:36.982" v="3659" actId="1076"/>
        <pc:sldMkLst>
          <pc:docMk/>
          <pc:sldMk cId="1136093634" sldId="380"/>
        </pc:sldMkLst>
        <pc:spChg chg="mod">
          <ac:chgData name="Vishan Jayasinghearachchi" userId="e0f191b0-af06-4f5a-b353-a7a1de994339" providerId="ADAL" clId="{E0D214A6-EDCB-41CC-907D-C1A52C3C28B8}" dt="2023-04-03T19:27:41.383" v="2173"/>
          <ac:spMkLst>
            <pc:docMk/>
            <pc:sldMk cId="1136093634" sldId="380"/>
            <ac:spMk id="2" creationId="{DC63D3A8-E27E-9513-120C-6F223977F092}"/>
          </ac:spMkLst>
        </pc:spChg>
        <pc:spChg chg="mod">
          <ac:chgData name="Vishan Jayasinghearachchi" userId="e0f191b0-af06-4f5a-b353-a7a1de994339" providerId="ADAL" clId="{E0D214A6-EDCB-41CC-907D-C1A52C3C28B8}" dt="2023-04-04T00:59:04.552" v="3642" actId="14100"/>
          <ac:spMkLst>
            <pc:docMk/>
            <pc:sldMk cId="1136093634" sldId="380"/>
            <ac:spMk id="3" creationId="{FCB33168-2E64-E796-B337-B2CBC49E5C52}"/>
          </ac:spMkLst>
        </pc:spChg>
        <pc:spChg chg="add mod">
          <ac:chgData name="Vishan Jayasinghearachchi" userId="e0f191b0-af06-4f5a-b353-a7a1de994339" providerId="ADAL" clId="{E0D214A6-EDCB-41CC-907D-C1A52C3C28B8}" dt="2023-04-04T00:59:36.982" v="3659" actId="1076"/>
          <ac:spMkLst>
            <pc:docMk/>
            <pc:sldMk cId="1136093634" sldId="380"/>
            <ac:spMk id="6" creationId="{51EEA85B-2480-6993-8BEC-55706C74E0E9}"/>
          </ac:spMkLst>
        </pc:spChg>
        <pc:picChg chg="add mod">
          <ac:chgData name="Vishan Jayasinghearachchi" userId="e0f191b0-af06-4f5a-b353-a7a1de994339" providerId="ADAL" clId="{E0D214A6-EDCB-41CC-907D-C1A52C3C28B8}" dt="2023-04-04T00:59:16.760" v="3646" actId="1076"/>
          <ac:picMkLst>
            <pc:docMk/>
            <pc:sldMk cId="1136093634" sldId="380"/>
            <ac:picMk id="5" creationId="{A6D3A6E4-104A-92DD-0BD1-761991BBAECF}"/>
          </ac:picMkLst>
        </pc:picChg>
      </pc:sldChg>
      <pc:sldChg chg="modSp new mod ord">
        <pc:chgData name="Vishan Jayasinghearachchi" userId="e0f191b0-af06-4f5a-b353-a7a1de994339" providerId="ADAL" clId="{E0D214A6-EDCB-41CC-907D-C1A52C3C28B8}" dt="2023-04-04T01:04:57.859" v="3668"/>
        <pc:sldMkLst>
          <pc:docMk/>
          <pc:sldMk cId="1512020459" sldId="381"/>
        </pc:sldMkLst>
        <pc:spChg chg="mod">
          <ac:chgData name="Vishan Jayasinghearachchi" userId="e0f191b0-af06-4f5a-b353-a7a1de994339" providerId="ADAL" clId="{E0D214A6-EDCB-41CC-907D-C1A52C3C28B8}" dt="2023-04-04T01:04:57.859" v="3668"/>
          <ac:spMkLst>
            <pc:docMk/>
            <pc:sldMk cId="1512020459" sldId="381"/>
            <ac:spMk id="2" creationId="{50EFA3BD-7AE3-86A5-A5BE-1840E7F1A256}"/>
          </ac:spMkLst>
        </pc:spChg>
        <pc:spChg chg="mod">
          <ac:chgData name="Vishan Jayasinghearachchi" userId="e0f191b0-af06-4f5a-b353-a7a1de994339" providerId="ADAL" clId="{E0D214A6-EDCB-41CC-907D-C1A52C3C28B8}" dt="2023-04-04T01:00:05.201" v="3662" actId="113"/>
          <ac:spMkLst>
            <pc:docMk/>
            <pc:sldMk cId="1512020459" sldId="381"/>
            <ac:spMk id="3" creationId="{5BE3A956-E051-88EB-FA5E-F59A1550C709}"/>
          </ac:spMkLst>
        </pc:spChg>
      </pc:sldChg>
      <pc:sldChg chg="modSp new mod ord">
        <pc:chgData name="Vishan Jayasinghearachchi" userId="e0f191b0-af06-4f5a-b353-a7a1de994339" providerId="ADAL" clId="{E0D214A6-EDCB-41CC-907D-C1A52C3C28B8}" dt="2023-04-04T01:05:00.315" v="3669"/>
        <pc:sldMkLst>
          <pc:docMk/>
          <pc:sldMk cId="3939018428" sldId="382"/>
        </pc:sldMkLst>
        <pc:spChg chg="mod">
          <ac:chgData name="Vishan Jayasinghearachchi" userId="e0f191b0-af06-4f5a-b353-a7a1de994339" providerId="ADAL" clId="{E0D214A6-EDCB-41CC-907D-C1A52C3C28B8}" dt="2023-04-04T01:05:00.315" v="3669"/>
          <ac:spMkLst>
            <pc:docMk/>
            <pc:sldMk cId="3939018428" sldId="382"/>
            <ac:spMk id="2" creationId="{97D4427B-6CD0-CD74-826E-4BA58D02CB5F}"/>
          </ac:spMkLst>
        </pc:spChg>
        <pc:spChg chg="mod">
          <ac:chgData name="Vishan Jayasinghearachchi" userId="e0f191b0-af06-4f5a-b353-a7a1de994339" providerId="ADAL" clId="{E0D214A6-EDCB-41CC-907D-C1A52C3C28B8}" dt="2023-04-04T00:43:34.902" v="3506" actId="6549"/>
          <ac:spMkLst>
            <pc:docMk/>
            <pc:sldMk cId="3939018428" sldId="382"/>
            <ac:spMk id="3" creationId="{ABFD1099-97EC-729A-7F92-8ADCA5EC292D}"/>
          </ac:spMkLst>
        </pc:spChg>
      </pc:sldChg>
      <pc:sldChg chg="modSp new mod">
        <pc:chgData name="Vishan Jayasinghearachchi" userId="e0f191b0-af06-4f5a-b353-a7a1de994339" providerId="ADAL" clId="{E0D214A6-EDCB-41CC-907D-C1A52C3C28B8}" dt="2023-04-04T01:21:11.638" v="3915" actId="20577"/>
        <pc:sldMkLst>
          <pc:docMk/>
          <pc:sldMk cId="2035138750" sldId="383"/>
        </pc:sldMkLst>
        <pc:spChg chg="mod">
          <ac:chgData name="Vishan Jayasinghearachchi" userId="e0f191b0-af06-4f5a-b353-a7a1de994339" providerId="ADAL" clId="{E0D214A6-EDCB-41CC-907D-C1A52C3C28B8}" dt="2023-04-04T01:05:02.172" v="3670"/>
          <ac:spMkLst>
            <pc:docMk/>
            <pc:sldMk cId="2035138750" sldId="383"/>
            <ac:spMk id="2" creationId="{EDAF0FAF-C853-7387-DA28-8D79E2162E34}"/>
          </ac:spMkLst>
        </pc:spChg>
        <pc:spChg chg="mod">
          <ac:chgData name="Vishan Jayasinghearachchi" userId="e0f191b0-af06-4f5a-b353-a7a1de994339" providerId="ADAL" clId="{E0D214A6-EDCB-41CC-907D-C1A52C3C28B8}" dt="2023-04-04T01:21:11.638" v="3915" actId="20577"/>
          <ac:spMkLst>
            <pc:docMk/>
            <pc:sldMk cId="2035138750" sldId="383"/>
            <ac:spMk id="3" creationId="{58A4FD5E-661D-7E16-069E-4BB007801A66}"/>
          </ac:spMkLst>
        </pc:spChg>
      </pc:sldChg>
      <pc:sldChg chg="modSp new mod">
        <pc:chgData name="Vishan Jayasinghearachchi" userId="e0f191b0-af06-4f5a-b353-a7a1de994339" providerId="ADAL" clId="{E0D214A6-EDCB-41CC-907D-C1A52C3C28B8}" dt="2023-04-04T01:21:30.066" v="3916" actId="20577"/>
        <pc:sldMkLst>
          <pc:docMk/>
          <pc:sldMk cId="4294258018" sldId="384"/>
        </pc:sldMkLst>
        <pc:spChg chg="mod">
          <ac:chgData name="Vishan Jayasinghearachchi" userId="e0f191b0-af06-4f5a-b353-a7a1de994339" providerId="ADAL" clId="{E0D214A6-EDCB-41CC-907D-C1A52C3C28B8}" dt="2023-04-03T19:44:07.352" v="2790" actId="20577"/>
          <ac:spMkLst>
            <pc:docMk/>
            <pc:sldMk cId="4294258018" sldId="384"/>
            <ac:spMk id="2" creationId="{636C2881-6762-ECB7-391B-2271425CFCB9}"/>
          </ac:spMkLst>
        </pc:spChg>
        <pc:spChg chg="mod">
          <ac:chgData name="Vishan Jayasinghearachchi" userId="e0f191b0-af06-4f5a-b353-a7a1de994339" providerId="ADAL" clId="{E0D214A6-EDCB-41CC-907D-C1A52C3C28B8}" dt="2023-04-04T01:21:30.066" v="3916" actId="20577"/>
          <ac:spMkLst>
            <pc:docMk/>
            <pc:sldMk cId="4294258018" sldId="384"/>
            <ac:spMk id="3" creationId="{2BED9EA4-40BE-8BF8-2965-9F3197F62FDF}"/>
          </ac:spMkLst>
        </pc:spChg>
      </pc:sldChg>
      <pc:sldChg chg="modSp new mod">
        <pc:chgData name="Vishan Jayasinghearachchi" userId="e0f191b0-af06-4f5a-b353-a7a1de994339" providerId="ADAL" clId="{E0D214A6-EDCB-41CC-907D-C1A52C3C28B8}" dt="2023-04-04T01:33:14.350" v="4179" actId="20577"/>
        <pc:sldMkLst>
          <pc:docMk/>
          <pc:sldMk cId="784953383" sldId="385"/>
        </pc:sldMkLst>
        <pc:spChg chg="mod">
          <ac:chgData name="Vishan Jayasinghearachchi" userId="e0f191b0-af06-4f5a-b353-a7a1de994339" providerId="ADAL" clId="{E0D214A6-EDCB-41CC-907D-C1A52C3C28B8}" dt="2023-04-03T19:47:14.466" v="2847" actId="20577"/>
          <ac:spMkLst>
            <pc:docMk/>
            <pc:sldMk cId="784953383" sldId="385"/>
            <ac:spMk id="2" creationId="{E92A29C2-A869-1C5D-6239-16257B2D51B7}"/>
          </ac:spMkLst>
        </pc:spChg>
        <pc:spChg chg="mod">
          <ac:chgData name="Vishan Jayasinghearachchi" userId="e0f191b0-af06-4f5a-b353-a7a1de994339" providerId="ADAL" clId="{E0D214A6-EDCB-41CC-907D-C1A52C3C28B8}" dt="2023-04-04T01:33:14.350" v="4179" actId="20577"/>
          <ac:spMkLst>
            <pc:docMk/>
            <pc:sldMk cId="784953383" sldId="385"/>
            <ac:spMk id="3" creationId="{21A02D69-C315-8772-3A14-C2D5C017A56C}"/>
          </ac:spMkLst>
        </pc:spChg>
      </pc:sldChg>
      <pc:sldChg chg="modSp new mod">
        <pc:chgData name="Vishan Jayasinghearachchi" userId="e0f191b0-af06-4f5a-b353-a7a1de994339" providerId="ADAL" clId="{E0D214A6-EDCB-41CC-907D-C1A52C3C28B8}" dt="2023-04-04T02:01:25.457" v="4557" actId="20577"/>
        <pc:sldMkLst>
          <pc:docMk/>
          <pc:sldMk cId="3584919016" sldId="386"/>
        </pc:sldMkLst>
        <pc:spChg chg="mod">
          <ac:chgData name="Vishan Jayasinghearachchi" userId="e0f191b0-af06-4f5a-b353-a7a1de994339" providerId="ADAL" clId="{E0D214A6-EDCB-41CC-907D-C1A52C3C28B8}" dt="2023-04-03T19:47:45.493" v="2856"/>
          <ac:spMkLst>
            <pc:docMk/>
            <pc:sldMk cId="3584919016" sldId="386"/>
            <ac:spMk id="2" creationId="{9212F0C4-4264-8FD7-AD22-CF81849A349F}"/>
          </ac:spMkLst>
        </pc:spChg>
        <pc:spChg chg="mod">
          <ac:chgData name="Vishan Jayasinghearachchi" userId="e0f191b0-af06-4f5a-b353-a7a1de994339" providerId="ADAL" clId="{E0D214A6-EDCB-41CC-907D-C1A52C3C28B8}" dt="2023-04-04T02:01:25.457" v="4557" actId="20577"/>
          <ac:spMkLst>
            <pc:docMk/>
            <pc:sldMk cId="3584919016" sldId="386"/>
            <ac:spMk id="3" creationId="{22C97F47-C94B-DA4F-D237-7D1EFCE9B77F}"/>
          </ac:spMkLst>
        </pc:spChg>
      </pc:sldChg>
      <pc:sldChg chg="addSp delSp modSp new mod ord">
        <pc:chgData name="Vishan Jayasinghearachchi" userId="e0f191b0-af06-4f5a-b353-a7a1de994339" providerId="ADAL" clId="{E0D214A6-EDCB-41CC-907D-C1A52C3C28B8}" dt="2023-04-04T00:22:52.729" v="3388"/>
        <pc:sldMkLst>
          <pc:docMk/>
          <pc:sldMk cId="2592833818" sldId="387"/>
        </pc:sldMkLst>
        <pc:spChg chg="mod">
          <ac:chgData name="Vishan Jayasinghearachchi" userId="e0f191b0-af06-4f5a-b353-a7a1de994339" providerId="ADAL" clId="{E0D214A6-EDCB-41CC-907D-C1A52C3C28B8}" dt="2023-04-04T00:22:30.019" v="3384"/>
          <ac:spMkLst>
            <pc:docMk/>
            <pc:sldMk cId="2592833818" sldId="387"/>
            <ac:spMk id="2" creationId="{DED20924-2659-8C3A-BB4E-FA60818F87CE}"/>
          </ac:spMkLst>
        </pc:spChg>
        <pc:spChg chg="del">
          <ac:chgData name="Vishan Jayasinghearachchi" userId="e0f191b0-af06-4f5a-b353-a7a1de994339" providerId="ADAL" clId="{E0D214A6-EDCB-41CC-907D-C1A52C3C28B8}" dt="2023-04-04T00:21:48.944" v="3360" actId="931"/>
          <ac:spMkLst>
            <pc:docMk/>
            <pc:sldMk cId="2592833818" sldId="387"/>
            <ac:spMk id="3" creationId="{7F1DCF82-4936-4B81-2C1E-80678431CADF}"/>
          </ac:spMkLst>
        </pc:spChg>
        <pc:spChg chg="add mod">
          <ac:chgData name="Vishan Jayasinghearachchi" userId="e0f191b0-af06-4f5a-b353-a7a1de994339" providerId="ADAL" clId="{E0D214A6-EDCB-41CC-907D-C1A52C3C28B8}" dt="2023-04-04T00:22:23.551" v="3383" actId="1035"/>
          <ac:spMkLst>
            <pc:docMk/>
            <pc:sldMk cId="2592833818" sldId="387"/>
            <ac:spMk id="6" creationId="{1512D1E5-5C5C-503A-A594-9E2912E61AE6}"/>
          </ac:spMkLst>
        </pc:spChg>
        <pc:picChg chg="add mod">
          <ac:chgData name="Vishan Jayasinghearachchi" userId="e0f191b0-af06-4f5a-b353-a7a1de994339" providerId="ADAL" clId="{E0D214A6-EDCB-41CC-907D-C1A52C3C28B8}" dt="2023-04-04T00:22:23.551" v="3383" actId="1035"/>
          <ac:picMkLst>
            <pc:docMk/>
            <pc:sldMk cId="2592833818" sldId="387"/>
            <ac:picMk id="5" creationId="{5A603B42-395B-219E-D769-AF2FEF70981C}"/>
          </ac:picMkLst>
        </pc:picChg>
      </pc:sldChg>
      <pc:sldChg chg="new del">
        <pc:chgData name="Vishan Jayasinghearachchi" userId="e0f191b0-af06-4f5a-b353-a7a1de994339" providerId="ADAL" clId="{E0D214A6-EDCB-41CC-907D-C1A52C3C28B8}" dt="2023-04-04T00:43:17.121" v="3498" actId="47"/>
        <pc:sldMkLst>
          <pc:docMk/>
          <pc:sldMk cId="1283077002" sldId="388"/>
        </pc:sldMkLst>
      </pc:sldChg>
      <pc:sldChg chg="modSp add mod ord">
        <pc:chgData name="Vishan Jayasinghearachchi" userId="e0f191b0-af06-4f5a-b353-a7a1de994339" providerId="ADAL" clId="{E0D214A6-EDCB-41CC-907D-C1A52C3C28B8}" dt="2023-04-04T00:43:28.734" v="3503"/>
        <pc:sldMkLst>
          <pc:docMk/>
          <pc:sldMk cId="4016720434" sldId="388"/>
        </pc:sldMkLst>
        <pc:spChg chg="mod">
          <ac:chgData name="Vishan Jayasinghearachchi" userId="e0f191b0-af06-4f5a-b353-a7a1de994339" providerId="ADAL" clId="{E0D214A6-EDCB-41CC-907D-C1A52C3C28B8}" dt="2023-04-04T00:43:23.790" v="3501" actId="27636"/>
          <ac:spMkLst>
            <pc:docMk/>
            <pc:sldMk cId="4016720434" sldId="388"/>
            <ac:spMk id="3" creationId="{ABFD1099-97EC-729A-7F92-8ADCA5EC292D}"/>
          </ac:spMkLst>
        </pc:spChg>
      </pc:sldChg>
      <pc:sldChg chg="new del">
        <pc:chgData name="Vishan Jayasinghearachchi" userId="e0f191b0-af06-4f5a-b353-a7a1de994339" providerId="ADAL" clId="{E0D214A6-EDCB-41CC-907D-C1A52C3C28B8}" dt="2023-04-04T00:41:12.804" v="3475" actId="47"/>
        <pc:sldMkLst>
          <pc:docMk/>
          <pc:sldMk cId="4165028508" sldId="388"/>
        </pc:sldMkLst>
      </pc:sldChg>
      <pc:sldChg chg="modSp add mod">
        <pc:chgData name="Vishan Jayasinghearachchi" userId="e0f191b0-af06-4f5a-b353-a7a1de994339" providerId="ADAL" clId="{E0D214A6-EDCB-41CC-907D-C1A52C3C28B8}" dt="2023-04-04T02:09:15.438" v="4778" actId="113"/>
        <pc:sldMkLst>
          <pc:docMk/>
          <pc:sldMk cId="2094948798" sldId="389"/>
        </pc:sldMkLst>
        <pc:spChg chg="mod">
          <ac:chgData name="Vishan Jayasinghearachchi" userId="e0f191b0-af06-4f5a-b353-a7a1de994339" providerId="ADAL" clId="{E0D214A6-EDCB-41CC-907D-C1A52C3C28B8}" dt="2023-04-04T02:09:15.438" v="4778" actId="113"/>
          <ac:spMkLst>
            <pc:docMk/>
            <pc:sldMk cId="2094948798" sldId="389"/>
            <ac:spMk id="3" creationId="{2BED9EA4-40BE-8BF8-2965-9F3197F62FDF}"/>
          </ac:spMkLst>
        </pc:spChg>
      </pc:sldChg>
      <pc:sldChg chg="addSp delSp modSp new mod modNotesTx">
        <pc:chgData name="Vishan Jayasinghearachchi" userId="e0f191b0-af06-4f5a-b353-a7a1de994339" providerId="ADAL" clId="{E0D214A6-EDCB-41CC-907D-C1A52C3C28B8}" dt="2023-04-04T02:26:11.632" v="4951" actId="20577"/>
        <pc:sldMkLst>
          <pc:docMk/>
          <pc:sldMk cId="3079690481" sldId="390"/>
        </pc:sldMkLst>
        <pc:spChg chg="mod">
          <ac:chgData name="Vishan Jayasinghearachchi" userId="e0f191b0-af06-4f5a-b353-a7a1de994339" providerId="ADAL" clId="{E0D214A6-EDCB-41CC-907D-C1A52C3C28B8}" dt="2023-04-04T01:15:38.946" v="3831"/>
          <ac:spMkLst>
            <pc:docMk/>
            <pc:sldMk cId="3079690481" sldId="390"/>
            <ac:spMk id="2" creationId="{D349C2FE-49DE-DBC5-2C19-F0978D4B55EE}"/>
          </ac:spMkLst>
        </pc:spChg>
        <pc:spChg chg="del mod">
          <ac:chgData name="Vishan Jayasinghearachchi" userId="e0f191b0-af06-4f5a-b353-a7a1de994339" providerId="ADAL" clId="{E0D214A6-EDCB-41CC-907D-C1A52C3C28B8}" dt="2023-04-04T01:18:06.499" v="3851" actId="931"/>
          <ac:spMkLst>
            <pc:docMk/>
            <pc:sldMk cId="3079690481" sldId="390"/>
            <ac:spMk id="3" creationId="{F640A6BA-B47E-4387-6A05-4A33F49AAAEB}"/>
          </ac:spMkLst>
        </pc:spChg>
        <pc:spChg chg="add mod">
          <ac:chgData name="Vishan Jayasinghearachchi" userId="e0f191b0-af06-4f5a-b353-a7a1de994339" providerId="ADAL" clId="{E0D214A6-EDCB-41CC-907D-C1A52C3C28B8}" dt="2023-04-04T01:18:28.962" v="3858" actId="1076"/>
          <ac:spMkLst>
            <pc:docMk/>
            <pc:sldMk cId="3079690481" sldId="390"/>
            <ac:spMk id="8" creationId="{DB5B081B-2AFA-62B5-CBE9-034609E775D7}"/>
          </ac:spMkLst>
        </pc:spChg>
        <pc:spChg chg="add mod">
          <ac:chgData name="Vishan Jayasinghearachchi" userId="e0f191b0-af06-4f5a-b353-a7a1de994339" providerId="ADAL" clId="{E0D214A6-EDCB-41CC-907D-C1A52C3C28B8}" dt="2023-04-04T01:18:58.680" v="3872" actId="1076"/>
          <ac:spMkLst>
            <pc:docMk/>
            <pc:sldMk cId="3079690481" sldId="390"/>
            <ac:spMk id="9" creationId="{00DCFF89-952A-D804-F140-82CA469766B1}"/>
          </ac:spMkLst>
        </pc:spChg>
        <pc:picChg chg="add del mod">
          <ac:chgData name="Vishan Jayasinghearachchi" userId="e0f191b0-af06-4f5a-b353-a7a1de994339" providerId="ADAL" clId="{E0D214A6-EDCB-41CC-907D-C1A52C3C28B8}" dt="2023-04-04T01:18:02.374" v="3850" actId="478"/>
          <ac:picMkLst>
            <pc:docMk/>
            <pc:sldMk cId="3079690481" sldId="390"/>
            <ac:picMk id="5" creationId="{8F1596C1-7F68-BBB2-8E9A-D85D55C89BDA}"/>
          </ac:picMkLst>
        </pc:picChg>
        <pc:picChg chg="add mod">
          <ac:chgData name="Vishan Jayasinghearachchi" userId="e0f191b0-af06-4f5a-b353-a7a1de994339" providerId="ADAL" clId="{E0D214A6-EDCB-41CC-907D-C1A52C3C28B8}" dt="2023-04-04T01:18:32.750" v="3859" actId="1076"/>
          <ac:picMkLst>
            <pc:docMk/>
            <pc:sldMk cId="3079690481" sldId="390"/>
            <ac:picMk id="7" creationId="{8FBBA8B1-FD69-4C21-666E-5F2E29B3BC2A}"/>
          </ac:picMkLst>
        </pc:picChg>
      </pc:sldChg>
      <pc:sldChg chg="modSp add mod">
        <pc:chgData name="Vishan Jayasinghearachchi" userId="e0f191b0-af06-4f5a-b353-a7a1de994339" providerId="ADAL" clId="{E0D214A6-EDCB-41CC-907D-C1A52C3C28B8}" dt="2023-04-04T01:47:11.347" v="4427" actId="20577"/>
        <pc:sldMkLst>
          <pc:docMk/>
          <pc:sldMk cId="3798054615" sldId="391"/>
        </pc:sldMkLst>
        <pc:spChg chg="mod">
          <ac:chgData name="Vishan Jayasinghearachchi" userId="e0f191b0-af06-4f5a-b353-a7a1de994339" providerId="ADAL" clId="{E0D214A6-EDCB-41CC-907D-C1A52C3C28B8}" dt="2023-04-04T01:47:11.347" v="4427" actId="20577"/>
          <ac:spMkLst>
            <pc:docMk/>
            <pc:sldMk cId="3798054615" sldId="391"/>
            <ac:spMk id="3" creationId="{21A02D69-C315-8772-3A14-C2D5C017A56C}"/>
          </ac:spMkLst>
        </pc:spChg>
      </pc:sldChg>
      <pc:sldChg chg="modSp new mod">
        <pc:chgData name="Vishan Jayasinghearachchi" userId="e0f191b0-af06-4f5a-b353-a7a1de994339" providerId="ADAL" clId="{E0D214A6-EDCB-41CC-907D-C1A52C3C28B8}" dt="2023-04-04T02:09:31.572" v="4783" actId="20577"/>
        <pc:sldMkLst>
          <pc:docMk/>
          <pc:sldMk cId="2819046519" sldId="392"/>
        </pc:sldMkLst>
        <pc:spChg chg="mod">
          <ac:chgData name="Vishan Jayasinghearachchi" userId="e0f191b0-af06-4f5a-b353-a7a1de994339" providerId="ADAL" clId="{E0D214A6-EDCB-41CC-907D-C1A52C3C28B8}" dt="2023-04-04T01:36:39.795" v="4182"/>
          <ac:spMkLst>
            <pc:docMk/>
            <pc:sldMk cId="2819046519" sldId="392"/>
            <ac:spMk id="2" creationId="{BEBDAD4D-FA25-4CDA-BCC7-834843559D02}"/>
          </ac:spMkLst>
        </pc:spChg>
        <pc:spChg chg="mod">
          <ac:chgData name="Vishan Jayasinghearachchi" userId="e0f191b0-af06-4f5a-b353-a7a1de994339" providerId="ADAL" clId="{E0D214A6-EDCB-41CC-907D-C1A52C3C28B8}" dt="2023-04-04T02:09:31.572" v="4783" actId="20577"/>
          <ac:spMkLst>
            <pc:docMk/>
            <pc:sldMk cId="2819046519" sldId="392"/>
            <ac:spMk id="3" creationId="{A082BDA1-3445-5CD6-F68A-A31A0245B309}"/>
          </ac:spMkLst>
        </pc:spChg>
      </pc:sldChg>
      <pc:sldChg chg="addSp delSp modSp new mod">
        <pc:chgData name="Vishan Jayasinghearachchi" userId="e0f191b0-af06-4f5a-b353-a7a1de994339" providerId="ADAL" clId="{E0D214A6-EDCB-41CC-907D-C1A52C3C28B8}" dt="2023-04-04T02:12:41.656" v="4850" actId="1038"/>
        <pc:sldMkLst>
          <pc:docMk/>
          <pc:sldMk cId="3817961018" sldId="393"/>
        </pc:sldMkLst>
        <pc:spChg chg="mod">
          <ac:chgData name="Vishan Jayasinghearachchi" userId="e0f191b0-af06-4f5a-b353-a7a1de994339" providerId="ADAL" clId="{E0D214A6-EDCB-41CC-907D-C1A52C3C28B8}" dt="2023-04-04T02:08:11.360" v="4774" actId="20577"/>
          <ac:spMkLst>
            <pc:docMk/>
            <pc:sldMk cId="3817961018" sldId="393"/>
            <ac:spMk id="2" creationId="{0FED645B-2962-5764-073E-8B311C3C1A44}"/>
          </ac:spMkLst>
        </pc:spChg>
        <pc:spChg chg="del">
          <ac:chgData name="Vishan Jayasinghearachchi" userId="e0f191b0-af06-4f5a-b353-a7a1de994339" providerId="ADAL" clId="{E0D214A6-EDCB-41CC-907D-C1A52C3C28B8}" dt="2023-04-04T02:04:43.006" v="4645" actId="931"/>
          <ac:spMkLst>
            <pc:docMk/>
            <pc:sldMk cId="3817961018" sldId="393"/>
            <ac:spMk id="3" creationId="{FABF7C8E-A951-0B66-186D-E08E5E9CDFE0}"/>
          </ac:spMkLst>
        </pc:spChg>
        <pc:spChg chg="add mod">
          <ac:chgData name="Vishan Jayasinghearachchi" userId="e0f191b0-af06-4f5a-b353-a7a1de994339" providerId="ADAL" clId="{E0D214A6-EDCB-41CC-907D-C1A52C3C28B8}" dt="2023-04-04T02:07:23.807" v="4743" actId="1076"/>
          <ac:spMkLst>
            <pc:docMk/>
            <pc:sldMk cId="3817961018" sldId="393"/>
            <ac:spMk id="10" creationId="{079590D3-A969-FB7F-9344-20D68880C234}"/>
          </ac:spMkLst>
        </pc:spChg>
        <pc:picChg chg="add mod ord">
          <ac:chgData name="Vishan Jayasinghearachchi" userId="e0f191b0-af06-4f5a-b353-a7a1de994339" providerId="ADAL" clId="{E0D214A6-EDCB-41CC-907D-C1A52C3C28B8}" dt="2023-04-04T02:12:29.707" v="4831" actId="1038"/>
          <ac:picMkLst>
            <pc:docMk/>
            <pc:sldMk cId="3817961018" sldId="393"/>
            <ac:picMk id="5" creationId="{CA1D7D69-1643-D737-39B9-5158760FE083}"/>
          </ac:picMkLst>
        </pc:picChg>
        <pc:picChg chg="add mod">
          <ac:chgData name="Vishan Jayasinghearachchi" userId="e0f191b0-af06-4f5a-b353-a7a1de994339" providerId="ADAL" clId="{E0D214A6-EDCB-41CC-907D-C1A52C3C28B8}" dt="2023-04-04T02:12:36.980" v="4845" actId="1037"/>
          <ac:picMkLst>
            <pc:docMk/>
            <pc:sldMk cId="3817961018" sldId="393"/>
            <ac:picMk id="7" creationId="{A3A85299-C7C5-7A2A-A2B6-E0583425ABE7}"/>
          </ac:picMkLst>
        </pc:picChg>
        <pc:picChg chg="add mod">
          <ac:chgData name="Vishan Jayasinghearachchi" userId="e0f191b0-af06-4f5a-b353-a7a1de994339" providerId="ADAL" clId="{E0D214A6-EDCB-41CC-907D-C1A52C3C28B8}" dt="2023-04-04T02:12:41.656" v="4850" actId="1038"/>
          <ac:picMkLst>
            <pc:docMk/>
            <pc:sldMk cId="3817961018" sldId="393"/>
            <ac:picMk id="9" creationId="{2880FAD7-647D-9BB7-4981-16AFB60AF7FA}"/>
          </ac:picMkLst>
        </pc:picChg>
      </pc:sldChg>
    </pc:docChg>
  </pc:docChgLst>
  <pc:docChgLst>
    <pc:chgData name="Thusithanjana Thilakarthna" userId="cb9e546c-29b0-4f86-aa79-c7603393c96d" providerId="ADAL" clId="{0358791A-2DE3-4DFA-AD64-95CCCE5564CE}"/>
    <pc:docChg chg="undo custSel addSld delSld modSld sldOrd">
      <pc:chgData name="Thusithanjana Thilakarthna" userId="cb9e546c-29b0-4f86-aa79-c7603393c96d" providerId="ADAL" clId="{0358791A-2DE3-4DFA-AD64-95CCCE5564CE}" dt="2024-03-23T04:53:21.970" v="218"/>
      <pc:docMkLst>
        <pc:docMk/>
      </pc:docMkLst>
      <pc:sldChg chg="ord">
        <pc:chgData name="Thusithanjana Thilakarthna" userId="cb9e546c-29b0-4f86-aa79-c7603393c96d" providerId="ADAL" clId="{0358791A-2DE3-4DFA-AD64-95CCCE5564CE}" dt="2024-03-22T06:06:39.599" v="11"/>
        <pc:sldMkLst>
          <pc:docMk/>
          <pc:sldMk cId="1002113271" sldId="375"/>
        </pc:sldMkLst>
      </pc:sldChg>
      <pc:sldChg chg="del">
        <pc:chgData name="Thusithanjana Thilakarthna" userId="cb9e546c-29b0-4f86-aa79-c7603393c96d" providerId="ADAL" clId="{0358791A-2DE3-4DFA-AD64-95CCCE5564CE}" dt="2024-03-22T14:49:33.648" v="15" actId="47"/>
        <pc:sldMkLst>
          <pc:docMk/>
          <pc:sldMk cId="1136093634" sldId="380"/>
        </pc:sldMkLst>
      </pc:sldChg>
      <pc:sldChg chg="addSp modSp mod">
        <pc:chgData name="Thusithanjana Thilakarthna" userId="cb9e546c-29b0-4f86-aa79-c7603393c96d" providerId="ADAL" clId="{0358791A-2DE3-4DFA-AD64-95CCCE5564CE}" dt="2024-03-22T11:00:17.212" v="14" actId="1076"/>
        <pc:sldMkLst>
          <pc:docMk/>
          <pc:sldMk cId="2035138750" sldId="383"/>
        </pc:sldMkLst>
        <pc:picChg chg="add mod">
          <ac:chgData name="Thusithanjana Thilakarthna" userId="cb9e546c-29b0-4f86-aa79-c7603393c96d" providerId="ADAL" clId="{0358791A-2DE3-4DFA-AD64-95CCCE5564CE}" dt="2024-03-22T11:00:17.212" v="14" actId="1076"/>
          <ac:picMkLst>
            <pc:docMk/>
            <pc:sldMk cId="2035138750" sldId="383"/>
            <ac:picMk id="5" creationId="{469B4AA8-FED0-7E11-CA77-C221DF58C840}"/>
          </ac:picMkLst>
        </pc:picChg>
      </pc:sldChg>
      <pc:sldChg chg="ord">
        <pc:chgData name="Thusithanjana Thilakarthna" userId="cb9e546c-29b0-4f86-aa79-c7603393c96d" providerId="ADAL" clId="{0358791A-2DE3-4DFA-AD64-95CCCE5564CE}" dt="2024-03-22T14:52:57.251" v="59"/>
        <pc:sldMkLst>
          <pc:docMk/>
          <pc:sldMk cId="4016720434" sldId="388"/>
        </pc:sldMkLst>
      </pc:sldChg>
      <pc:sldChg chg="modNotesTx">
        <pc:chgData name="Thusithanjana Thilakarthna" userId="cb9e546c-29b0-4f86-aa79-c7603393c96d" providerId="ADAL" clId="{0358791A-2DE3-4DFA-AD64-95CCCE5564CE}" dt="2024-03-23T04:53:21.970" v="218"/>
        <pc:sldMkLst>
          <pc:docMk/>
          <pc:sldMk cId="2819046519" sldId="392"/>
        </pc:sldMkLst>
      </pc:sldChg>
      <pc:sldChg chg="modNotesTx">
        <pc:chgData name="Thusithanjana Thilakarthna" userId="cb9e546c-29b0-4f86-aa79-c7603393c96d" providerId="ADAL" clId="{0358791A-2DE3-4DFA-AD64-95CCCE5564CE}" dt="2024-03-23T04:04:58.379" v="183" actId="20577"/>
        <pc:sldMkLst>
          <pc:docMk/>
          <pc:sldMk cId="3817961018" sldId="393"/>
        </pc:sldMkLst>
      </pc:sldChg>
      <pc:sldChg chg="modSp new mod">
        <pc:chgData name="Thusithanjana Thilakarthna" userId="cb9e546c-29b0-4f86-aa79-c7603393c96d" providerId="ADAL" clId="{0358791A-2DE3-4DFA-AD64-95CCCE5564CE}" dt="2024-03-22T15:01:24.306" v="149" actId="27636"/>
        <pc:sldMkLst>
          <pc:docMk/>
          <pc:sldMk cId="3333814619" sldId="394"/>
        </pc:sldMkLst>
        <pc:spChg chg="mod">
          <ac:chgData name="Thusithanjana Thilakarthna" userId="cb9e546c-29b0-4f86-aa79-c7603393c96d" providerId="ADAL" clId="{0358791A-2DE3-4DFA-AD64-95CCCE5564CE}" dt="2024-03-22T14:49:45.384" v="28" actId="20577"/>
          <ac:spMkLst>
            <pc:docMk/>
            <pc:sldMk cId="3333814619" sldId="394"/>
            <ac:spMk id="2" creationId="{C240375D-AA6A-666E-F684-ACA0DE060872}"/>
          </ac:spMkLst>
        </pc:spChg>
        <pc:spChg chg="mod">
          <ac:chgData name="Thusithanjana Thilakarthna" userId="cb9e546c-29b0-4f86-aa79-c7603393c96d" providerId="ADAL" clId="{0358791A-2DE3-4DFA-AD64-95CCCE5564CE}" dt="2024-03-22T15:01:24.306" v="149" actId="27636"/>
          <ac:spMkLst>
            <pc:docMk/>
            <pc:sldMk cId="3333814619" sldId="394"/>
            <ac:spMk id="3" creationId="{9E8AFD95-B33C-49A3-7069-FAE50D7562C8}"/>
          </ac:spMkLst>
        </pc:spChg>
      </pc:sldChg>
      <pc:sldChg chg="addSp modSp new mod">
        <pc:chgData name="Thusithanjana Thilakarthna" userId="cb9e546c-29b0-4f86-aa79-c7603393c96d" providerId="ADAL" clId="{0358791A-2DE3-4DFA-AD64-95CCCE5564CE}" dt="2024-03-22T15:35:09.690" v="176" actId="27636"/>
        <pc:sldMkLst>
          <pc:docMk/>
          <pc:sldMk cId="3951037629" sldId="395"/>
        </pc:sldMkLst>
        <pc:spChg chg="mod">
          <ac:chgData name="Thusithanjana Thilakarthna" userId="cb9e546c-29b0-4f86-aa79-c7603393c96d" providerId="ADAL" clId="{0358791A-2DE3-4DFA-AD64-95CCCE5564CE}" dt="2024-03-22T14:50:06.169" v="33"/>
          <ac:spMkLst>
            <pc:docMk/>
            <pc:sldMk cId="3951037629" sldId="395"/>
            <ac:spMk id="2" creationId="{8E45AD72-3A17-6275-D4A1-868190AF3204}"/>
          </ac:spMkLst>
        </pc:spChg>
        <pc:spChg chg="mod">
          <ac:chgData name="Thusithanjana Thilakarthna" userId="cb9e546c-29b0-4f86-aa79-c7603393c96d" providerId="ADAL" clId="{0358791A-2DE3-4DFA-AD64-95CCCE5564CE}" dt="2024-03-22T15:35:09.690" v="176" actId="27636"/>
          <ac:spMkLst>
            <pc:docMk/>
            <pc:sldMk cId="3951037629" sldId="395"/>
            <ac:spMk id="3" creationId="{083BE099-87AB-FD73-8AD2-2F472102EB0A}"/>
          </ac:spMkLst>
        </pc:spChg>
        <pc:picChg chg="add mod">
          <ac:chgData name="Thusithanjana Thilakarthna" userId="cb9e546c-29b0-4f86-aa79-c7603393c96d" providerId="ADAL" clId="{0358791A-2DE3-4DFA-AD64-95CCCE5564CE}" dt="2024-03-22T14:50:29.137" v="39" actId="1076"/>
          <ac:picMkLst>
            <pc:docMk/>
            <pc:sldMk cId="3951037629" sldId="395"/>
            <ac:picMk id="4" creationId="{280B66A8-65F8-16F5-5D21-61985E5F02AB}"/>
          </ac:picMkLst>
        </pc:picChg>
        <pc:picChg chg="add mod">
          <ac:chgData name="Thusithanjana Thilakarthna" userId="cb9e546c-29b0-4f86-aa79-c7603393c96d" providerId="ADAL" clId="{0358791A-2DE3-4DFA-AD64-95CCCE5564CE}" dt="2024-03-22T14:50:25.586" v="38" actId="1076"/>
          <ac:picMkLst>
            <pc:docMk/>
            <pc:sldMk cId="3951037629" sldId="395"/>
            <ac:picMk id="5" creationId="{87D98957-5DBF-C5B7-0B1D-5FFAFEB051B0}"/>
          </ac:picMkLst>
        </pc:picChg>
      </pc:sldChg>
      <pc:sldChg chg="addSp delSp modSp new mod">
        <pc:chgData name="Thusithanjana Thilakarthna" userId="cb9e546c-29b0-4f86-aa79-c7603393c96d" providerId="ADAL" clId="{0358791A-2DE3-4DFA-AD64-95CCCE5564CE}" dt="2024-03-22T14:50:53.411" v="43"/>
        <pc:sldMkLst>
          <pc:docMk/>
          <pc:sldMk cId="287808832" sldId="396"/>
        </pc:sldMkLst>
        <pc:spChg chg="mod">
          <ac:chgData name="Thusithanjana Thilakarthna" userId="cb9e546c-29b0-4f86-aa79-c7603393c96d" providerId="ADAL" clId="{0358791A-2DE3-4DFA-AD64-95CCCE5564CE}" dt="2024-03-22T14:50:38.450" v="41"/>
          <ac:spMkLst>
            <pc:docMk/>
            <pc:sldMk cId="287808832" sldId="396"/>
            <ac:spMk id="2" creationId="{349C1AB3-574A-4D0B-0499-684AC3527640}"/>
          </ac:spMkLst>
        </pc:spChg>
        <pc:spChg chg="del">
          <ac:chgData name="Thusithanjana Thilakarthna" userId="cb9e546c-29b0-4f86-aa79-c7603393c96d" providerId="ADAL" clId="{0358791A-2DE3-4DFA-AD64-95CCCE5564CE}" dt="2024-03-22T14:50:53.411" v="43"/>
          <ac:spMkLst>
            <pc:docMk/>
            <pc:sldMk cId="287808832" sldId="396"/>
            <ac:spMk id="3" creationId="{1F8E2BF1-7F9C-8306-3910-26115C1DFE83}"/>
          </ac:spMkLst>
        </pc:spChg>
        <pc:graphicFrameChg chg="add mod">
          <ac:chgData name="Thusithanjana Thilakarthna" userId="cb9e546c-29b0-4f86-aa79-c7603393c96d" providerId="ADAL" clId="{0358791A-2DE3-4DFA-AD64-95CCCE5564CE}" dt="2024-03-22T14:50:47.046" v="42"/>
          <ac:graphicFrameMkLst>
            <pc:docMk/>
            <pc:sldMk cId="287808832" sldId="396"/>
            <ac:graphicFrameMk id="4" creationId="{7F644BAB-2C9E-A217-C072-81CA53FB8B55}"/>
          </ac:graphicFrameMkLst>
        </pc:graphicFrameChg>
        <pc:graphicFrameChg chg="add mod">
          <ac:chgData name="Thusithanjana Thilakarthna" userId="cb9e546c-29b0-4f86-aa79-c7603393c96d" providerId="ADAL" clId="{0358791A-2DE3-4DFA-AD64-95CCCE5564CE}" dt="2024-03-22T14:50:53.411" v="43"/>
          <ac:graphicFrameMkLst>
            <pc:docMk/>
            <pc:sldMk cId="287808832" sldId="396"/>
            <ac:graphicFrameMk id="5" creationId="{15A23BB3-A5E4-475F-4894-B9A8B118BCD8}"/>
          </ac:graphicFrameMkLst>
        </pc:graphicFrameChg>
      </pc:sldChg>
      <pc:sldChg chg="modSp new mod ord">
        <pc:chgData name="Thusithanjana Thilakarthna" userId="cb9e546c-29b0-4f86-aa79-c7603393c96d" providerId="ADAL" clId="{0358791A-2DE3-4DFA-AD64-95CCCE5564CE}" dt="2024-03-22T14:52:38.441" v="57"/>
        <pc:sldMkLst>
          <pc:docMk/>
          <pc:sldMk cId="1734234196" sldId="397"/>
        </pc:sldMkLst>
        <pc:spChg chg="mod">
          <ac:chgData name="Thusithanjana Thilakarthna" userId="cb9e546c-29b0-4f86-aa79-c7603393c96d" providerId="ADAL" clId="{0358791A-2DE3-4DFA-AD64-95CCCE5564CE}" dt="2024-03-22T14:51:04.810" v="45"/>
          <ac:spMkLst>
            <pc:docMk/>
            <pc:sldMk cId="1734234196" sldId="397"/>
            <ac:spMk id="2" creationId="{E04AB095-63AE-E9CD-2A0F-DF5C20C675DB}"/>
          </ac:spMkLst>
        </pc:spChg>
        <pc:spChg chg="mod">
          <ac:chgData name="Thusithanjana Thilakarthna" userId="cb9e546c-29b0-4f86-aa79-c7603393c96d" providerId="ADAL" clId="{0358791A-2DE3-4DFA-AD64-95CCCE5564CE}" dt="2024-03-22T14:51:10.517" v="46"/>
          <ac:spMkLst>
            <pc:docMk/>
            <pc:sldMk cId="1734234196" sldId="397"/>
            <ac:spMk id="3" creationId="{A42CE1A2-75FE-C794-DDE5-415351CD044A}"/>
          </ac:spMkLst>
        </pc:spChg>
      </pc:sldChg>
      <pc:sldChg chg="modSp new mod ord">
        <pc:chgData name="Thusithanjana Thilakarthna" userId="cb9e546c-29b0-4f86-aa79-c7603393c96d" providerId="ADAL" clId="{0358791A-2DE3-4DFA-AD64-95CCCE5564CE}" dt="2024-03-22T14:52:38.441" v="57"/>
        <pc:sldMkLst>
          <pc:docMk/>
          <pc:sldMk cId="947648114" sldId="398"/>
        </pc:sldMkLst>
        <pc:spChg chg="mod">
          <ac:chgData name="Thusithanjana Thilakarthna" userId="cb9e546c-29b0-4f86-aa79-c7603393c96d" providerId="ADAL" clId="{0358791A-2DE3-4DFA-AD64-95CCCE5564CE}" dt="2024-03-22T14:52:02.862" v="48"/>
          <ac:spMkLst>
            <pc:docMk/>
            <pc:sldMk cId="947648114" sldId="398"/>
            <ac:spMk id="2" creationId="{3321B9F6-7345-4658-B0F7-0F1FB77A3004}"/>
          </ac:spMkLst>
        </pc:spChg>
        <pc:spChg chg="mod">
          <ac:chgData name="Thusithanjana Thilakarthna" userId="cb9e546c-29b0-4f86-aa79-c7603393c96d" providerId="ADAL" clId="{0358791A-2DE3-4DFA-AD64-95CCCE5564CE}" dt="2024-03-22T14:52:09.576" v="52" actId="20577"/>
          <ac:spMkLst>
            <pc:docMk/>
            <pc:sldMk cId="947648114" sldId="398"/>
            <ac:spMk id="3" creationId="{95E51AC0-A555-6817-1BB1-A51E64D43543}"/>
          </ac:spMkLst>
        </pc:spChg>
      </pc:sldChg>
      <pc:sldChg chg="modSp new mod ord">
        <pc:chgData name="Thusithanjana Thilakarthna" userId="cb9e546c-29b0-4f86-aa79-c7603393c96d" providerId="ADAL" clId="{0358791A-2DE3-4DFA-AD64-95CCCE5564CE}" dt="2024-03-22T14:53:30.193" v="66" actId="20577"/>
        <pc:sldMkLst>
          <pc:docMk/>
          <pc:sldMk cId="1759162501" sldId="399"/>
        </pc:sldMkLst>
        <pc:spChg chg="mod">
          <ac:chgData name="Thusithanjana Thilakarthna" userId="cb9e546c-29b0-4f86-aa79-c7603393c96d" providerId="ADAL" clId="{0358791A-2DE3-4DFA-AD64-95CCCE5564CE}" dt="2024-03-22T14:53:25.095" v="62"/>
          <ac:spMkLst>
            <pc:docMk/>
            <pc:sldMk cId="1759162501" sldId="399"/>
            <ac:spMk id="2" creationId="{A8265185-C22F-EEC3-E51C-F7FCE6DB2139}"/>
          </ac:spMkLst>
        </pc:spChg>
        <pc:spChg chg="mod">
          <ac:chgData name="Thusithanjana Thilakarthna" userId="cb9e546c-29b0-4f86-aa79-c7603393c96d" providerId="ADAL" clId="{0358791A-2DE3-4DFA-AD64-95CCCE5564CE}" dt="2024-03-22T14:53:30.193" v="66" actId="20577"/>
          <ac:spMkLst>
            <pc:docMk/>
            <pc:sldMk cId="1759162501" sldId="399"/>
            <ac:spMk id="3" creationId="{911CE2A7-5194-6A5C-1BB7-9923C00E8A59}"/>
          </ac:spMkLst>
        </pc:spChg>
      </pc:sldChg>
      <pc:sldChg chg="modSp new mod">
        <pc:chgData name="Thusithanjana Thilakarthna" userId="cb9e546c-29b0-4f86-aa79-c7603393c96d" providerId="ADAL" clId="{0358791A-2DE3-4DFA-AD64-95CCCE5564CE}" dt="2024-03-22T14:54:24.435" v="69"/>
        <pc:sldMkLst>
          <pc:docMk/>
          <pc:sldMk cId="1284432582" sldId="400"/>
        </pc:sldMkLst>
        <pc:spChg chg="mod">
          <ac:chgData name="Thusithanjana Thilakarthna" userId="cb9e546c-29b0-4f86-aa79-c7603393c96d" providerId="ADAL" clId="{0358791A-2DE3-4DFA-AD64-95CCCE5564CE}" dt="2024-03-22T14:54:14.913" v="68"/>
          <ac:spMkLst>
            <pc:docMk/>
            <pc:sldMk cId="1284432582" sldId="400"/>
            <ac:spMk id="2" creationId="{4547FA53-D640-5004-21CF-06AD6573CC32}"/>
          </ac:spMkLst>
        </pc:spChg>
        <pc:spChg chg="mod">
          <ac:chgData name="Thusithanjana Thilakarthna" userId="cb9e546c-29b0-4f86-aa79-c7603393c96d" providerId="ADAL" clId="{0358791A-2DE3-4DFA-AD64-95CCCE5564CE}" dt="2024-03-22T14:54:24.435" v="69"/>
          <ac:spMkLst>
            <pc:docMk/>
            <pc:sldMk cId="1284432582" sldId="400"/>
            <ac:spMk id="3" creationId="{4F06380B-DB56-77AD-4F25-9FC03F9A4480}"/>
          </ac:spMkLst>
        </pc:spChg>
      </pc:sldChg>
      <pc:sldChg chg="modSp new mod">
        <pc:chgData name="Thusithanjana Thilakarthna" userId="cb9e546c-29b0-4f86-aa79-c7603393c96d" providerId="ADAL" clId="{0358791A-2DE3-4DFA-AD64-95CCCE5564CE}" dt="2024-03-22T14:55:29.660" v="83" actId="113"/>
        <pc:sldMkLst>
          <pc:docMk/>
          <pc:sldMk cId="3884027180" sldId="401"/>
        </pc:sldMkLst>
        <pc:spChg chg="mod">
          <ac:chgData name="Thusithanjana Thilakarthna" userId="cb9e546c-29b0-4f86-aa79-c7603393c96d" providerId="ADAL" clId="{0358791A-2DE3-4DFA-AD64-95CCCE5564CE}" dt="2024-03-22T14:54:37.235" v="71"/>
          <ac:spMkLst>
            <pc:docMk/>
            <pc:sldMk cId="3884027180" sldId="401"/>
            <ac:spMk id="2" creationId="{A4DF4828-5F6E-505B-DCDB-CD3E0C271E3D}"/>
          </ac:spMkLst>
        </pc:spChg>
        <pc:spChg chg="mod">
          <ac:chgData name="Thusithanjana Thilakarthna" userId="cb9e546c-29b0-4f86-aa79-c7603393c96d" providerId="ADAL" clId="{0358791A-2DE3-4DFA-AD64-95CCCE5564CE}" dt="2024-03-22T14:55:29.660" v="83" actId="113"/>
          <ac:spMkLst>
            <pc:docMk/>
            <pc:sldMk cId="3884027180" sldId="401"/>
            <ac:spMk id="3" creationId="{166D859E-A9F7-872F-4AAA-A7EEE4F950FF}"/>
          </ac:spMkLst>
        </pc:spChg>
      </pc:sldChg>
      <pc:sldChg chg="modSp new mod">
        <pc:chgData name="Thusithanjana Thilakarthna" userId="cb9e546c-29b0-4f86-aa79-c7603393c96d" providerId="ADAL" clId="{0358791A-2DE3-4DFA-AD64-95CCCE5564CE}" dt="2024-03-22T14:55:48.191" v="88" actId="20577"/>
        <pc:sldMkLst>
          <pc:docMk/>
          <pc:sldMk cId="1374665845" sldId="402"/>
        </pc:sldMkLst>
        <pc:spChg chg="mod">
          <ac:chgData name="Thusithanjana Thilakarthna" userId="cb9e546c-29b0-4f86-aa79-c7603393c96d" providerId="ADAL" clId="{0358791A-2DE3-4DFA-AD64-95CCCE5564CE}" dt="2024-03-22T14:55:41.455" v="85"/>
          <ac:spMkLst>
            <pc:docMk/>
            <pc:sldMk cId="1374665845" sldId="402"/>
            <ac:spMk id="2" creationId="{3EE96280-A249-B063-562A-ECF61E2E0C1A}"/>
          </ac:spMkLst>
        </pc:spChg>
        <pc:spChg chg="mod">
          <ac:chgData name="Thusithanjana Thilakarthna" userId="cb9e546c-29b0-4f86-aa79-c7603393c96d" providerId="ADAL" clId="{0358791A-2DE3-4DFA-AD64-95CCCE5564CE}" dt="2024-03-22T14:55:48.191" v="88" actId="20577"/>
          <ac:spMkLst>
            <pc:docMk/>
            <pc:sldMk cId="1374665845" sldId="402"/>
            <ac:spMk id="3" creationId="{D9FF9C8C-194B-15F5-51DB-B85CB7054E87}"/>
          </ac:spMkLst>
        </pc:spChg>
      </pc:sldChg>
      <pc:sldChg chg="addSp modSp new mod">
        <pc:chgData name="Thusithanjana Thilakarthna" userId="cb9e546c-29b0-4f86-aa79-c7603393c96d" providerId="ADAL" clId="{0358791A-2DE3-4DFA-AD64-95CCCE5564CE}" dt="2024-03-22T14:56:24.167" v="98" actId="1076"/>
        <pc:sldMkLst>
          <pc:docMk/>
          <pc:sldMk cId="4112702499" sldId="403"/>
        </pc:sldMkLst>
        <pc:spChg chg="mod">
          <ac:chgData name="Thusithanjana Thilakarthna" userId="cb9e546c-29b0-4f86-aa79-c7603393c96d" providerId="ADAL" clId="{0358791A-2DE3-4DFA-AD64-95CCCE5564CE}" dt="2024-03-22T14:56:02.029" v="90"/>
          <ac:spMkLst>
            <pc:docMk/>
            <pc:sldMk cId="4112702499" sldId="403"/>
            <ac:spMk id="2" creationId="{F42399F0-3DE0-11EB-DADA-83DC12DCD99A}"/>
          </ac:spMkLst>
        </pc:spChg>
        <pc:spChg chg="mod">
          <ac:chgData name="Thusithanjana Thilakarthna" userId="cb9e546c-29b0-4f86-aa79-c7603393c96d" providerId="ADAL" clId="{0358791A-2DE3-4DFA-AD64-95CCCE5564CE}" dt="2024-03-22T14:56:16.184" v="96" actId="27636"/>
          <ac:spMkLst>
            <pc:docMk/>
            <pc:sldMk cId="4112702499" sldId="403"/>
            <ac:spMk id="3" creationId="{8BEABC9C-A4A7-52B3-2DB5-F18DB1E0947C}"/>
          </ac:spMkLst>
        </pc:spChg>
        <pc:picChg chg="add mod">
          <ac:chgData name="Thusithanjana Thilakarthna" userId="cb9e546c-29b0-4f86-aa79-c7603393c96d" providerId="ADAL" clId="{0358791A-2DE3-4DFA-AD64-95CCCE5564CE}" dt="2024-03-22T14:56:24.167" v="98" actId="1076"/>
          <ac:picMkLst>
            <pc:docMk/>
            <pc:sldMk cId="4112702499" sldId="403"/>
            <ac:picMk id="4" creationId="{880C61A9-E661-8F38-8FA6-907C2AFBCFB4}"/>
          </ac:picMkLst>
        </pc:picChg>
      </pc:sldChg>
      <pc:sldChg chg="modSp new mod">
        <pc:chgData name="Thusithanjana Thilakarthna" userId="cb9e546c-29b0-4f86-aa79-c7603393c96d" providerId="ADAL" clId="{0358791A-2DE3-4DFA-AD64-95CCCE5564CE}" dt="2024-03-22T14:56:52.875" v="104" actId="6549"/>
        <pc:sldMkLst>
          <pc:docMk/>
          <pc:sldMk cId="4029047169" sldId="404"/>
        </pc:sldMkLst>
        <pc:spChg chg="mod">
          <ac:chgData name="Thusithanjana Thilakarthna" userId="cb9e546c-29b0-4f86-aa79-c7603393c96d" providerId="ADAL" clId="{0358791A-2DE3-4DFA-AD64-95CCCE5564CE}" dt="2024-03-22T14:56:43.368" v="100"/>
          <ac:spMkLst>
            <pc:docMk/>
            <pc:sldMk cId="4029047169" sldId="404"/>
            <ac:spMk id="2" creationId="{A7C993F2-2610-9027-D107-6EE6D97B82C9}"/>
          </ac:spMkLst>
        </pc:spChg>
        <pc:spChg chg="mod">
          <ac:chgData name="Thusithanjana Thilakarthna" userId="cb9e546c-29b0-4f86-aa79-c7603393c96d" providerId="ADAL" clId="{0358791A-2DE3-4DFA-AD64-95CCCE5564CE}" dt="2024-03-22T14:56:52.875" v="104" actId="6549"/>
          <ac:spMkLst>
            <pc:docMk/>
            <pc:sldMk cId="4029047169" sldId="404"/>
            <ac:spMk id="3" creationId="{E03E5390-5DD4-607D-4225-2EE648D51188}"/>
          </ac:spMkLst>
        </pc:spChg>
      </pc:sldChg>
      <pc:sldChg chg="addSp modSp new mod">
        <pc:chgData name="Thusithanjana Thilakarthna" userId="cb9e546c-29b0-4f86-aa79-c7603393c96d" providerId="ADAL" clId="{0358791A-2DE3-4DFA-AD64-95CCCE5564CE}" dt="2024-03-22T14:57:49.718" v="120" actId="20577"/>
        <pc:sldMkLst>
          <pc:docMk/>
          <pc:sldMk cId="3834474548" sldId="405"/>
        </pc:sldMkLst>
        <pc:spChg chg="mod">
          <ac:chgData name="Thusithanjana Thilakarthna" userId="cb9e546c-29b0-4f86-aa79-c7603393c96d" providerId="ADAL" clId="{0358791A-2DE3-4DFA-AD64-95CCCE5564CE}" dt="2024-03-22T14:57:05.601" v="106"/>
          <ac:spMkLst>
            <pc:docMk/>
            <pc:sldMk cId="3834474548" sldId="405"/>
            <ac:spMk id="2" creationId="{5D898622-ADE9-3CBB-F90B-9AE596848E2B}"/>
          </ac:spMkLst>
        </pc:spChg>
        <pc:spChg chg="mod">
          <ac:chgData name="Thusithanjana Thilakarthna" userId="cb9e546c-29b0-4f86-aa79-c7603393c96d" providerId="ADAL" clId="{0358791A-2DE3-4DFA-AD64-95CCCE5564CE}" dt="2024-03-22T14:57:49.718" v="120" actId="20577"/>
          <ac:spMkLst>
            <pc:docMk/>
            <pc:sldMk cId="3834474548" sldId="405"/>
            <ac:spMk id="3" creationId="{3EC7679C-E0EE-AA30-0B9F-28EA72D72544}"/>
          </ac:spMkLst>
        </pc:spChg>
        <pc:picChg chg="add mod">
          <ac:chgData name="Thusithanjana Thilakarthna" userId="cb9e546c-29b0-4f86-aa79-c7603393c96d" providerId="ADAL" clId="{0358791A-2DE3-4DFA-AD64-95CCCE5564CE}" dt="2024-03-22T14:57:28.758" v="117" actId="1076"/>
          <ac:picMkLst>
            <pc:docMk/>
            <pc:sldMk cId="3834474548" sldId="405"/>
            <ac:picMk id="4" creationId="{41263B70-6118-8747-B399-93697AF56027}"/>
          </ac:picMkLst>
        </pc:picChg>
        <pc:picChg chg="add mod">
          <ac:chgData name="Thusithanjana Thilakarthna" userId="cb9e546c-29b0-4f86-aa79-c7603393c96d" providerId="ADAL" clId="{0358791A-2DE3-4DFA-AD64-95CCCE5564CE}" dt="2024-03-22T14:57:28.758" v="117" actId="1076"/>
          <ac:picMkLst>
            <pc:docMk/>
            <pc:sldMk cId="3834474548" sldId="405"/>
            <ac:picMk id="5" creationId="{968E360F-B5A2-346F-E49B-97EF809E727E}"/>
          </ac:picMkLst>
        </pc:picChg>
      </pc:sldChg>
      <pc:sldChg chg="modSp add mod">
        <pc:chgData name="Thusithanjana Thilakarthna" userId="cb9e546c-29b0-4f86-aa79-c7603393c96d" providerId="ADAL" clId="{0358791A-2DE3-4DFA-AD64-95CCCE5564CE}" dt="2024-03-22T14:59:46.539" v="141" actId="1076"/>
        <pc:sldMkLst>
          <pc:docMk/>
          <pc:sldMk cId="3229674313" sldId="406"/>
        </pc:sldMkLst>
        <pc:picChg chg="mod">
          <ac:chgData name="Thusithanjana Thilakarthna" userId="cb9e546c-29b0-4f86-aa79-c7603393c96d" providerId="ADAL" clId="{0358791A-2DE3-4DFA-AD64-95CCCE5564CE}" dt="2024-03-22T14:59:46.539" v="141" actId="1076"/>
          <ac:picMkLst>
            <pc:docMk/>
            <pc:sldMk cId="3229674313" sldId="406"/>
            <ac:picMk id="7" creationId="{5195EEC8-B1D1-6000-9FFC-0DA44AEFFA51}"/>
          </ac:picMkLst>
        </pc:picChg>
      </pc:sldChg>
      <pc:sldChg chg="modSp add mod">
        <pc:chgData name="Thusithanjana Thilakarthna" userId="cb9e546c-29b0-4f86-aa79-c7603393c96d" providerId="ADAL" clId="{0358791A-2DE3-4DFA-AD64-95CCCE5564CE}" dt="2024-03-22T14:59:01.862" v="125" actId="27636"/>
        <pc:sldMkLst>
          <pc:docMk/>
          <pc:sldMk cId="3831768378" sldId="407"/>
        </pc:sldMkLst>
        <pc:spChg chg="mod">
          <ac:chgData name="Thusithanjana Thilakarthna" userId="cb9e546c-29b0-4f86-aa79-c7603393c96d" providerId="ADAL" clId="{0358791A-2DE3-4DFA-AD64-95CCCE5564CE}" dt="2024-03-22T14:59:01.862" v="125" actId="27636"/>
          <ac:spMkLst>
            <pc:docMk/>
            <pc:sldMk cId="3831768378" sldId="407"/>
            <ac:spMk id="3" creationId="{44B071EE-DB1D-27D7-BCF6-BACB9C0B9213}"/>
          </ac:spMkLst>
        </pc:spChg>
      </pc:sldChg>
      <pc:sldChg chg="modSp add mod">
        <pc:chgData name="Thusithanjana Thilakarthna" userId="cb9e546c-29b0-4f86-aa79-c7603393c96d" providerId="ADAL" clId="{0358791A-2DE3-4DFA-AD64-95CCCE5564CE}" dt="2024-03-22T14:59:04.112" v="128" actId="27636"/>
        <pc:sldMkLst>
          <pc:docMk/>
          <pc:sldMk cId="3179339429" sldId="408"/>
        </pc:sldMkLst>
        <pc:spChg chg="mod">
          <ac:chgData name="Thusithanjana Thilakarthna" userId="cb9e546c-29b0-4f86-aa79-c7603393c96d" providerId="ADAL" clId="{0358791A-2DE3-4DFA-AD64-95CCCE5564CE}" dt="2024-03-22T14:59:04.112" v="128" actId="27636"/>
          <ac:spMkLst>
            <pc:docMk/>
            <pc:sldMk cId="3179339429" sldId="408"/>
            <ac:spMk id="3" creationId="{F70EF48B-B453-1630-AD15-282E24B210D9}"/>
          </ac:spMkLst>
        </pc:spChg>
      </pc:sldChg>
      <pc:sldChg chg="modSp add mod">
        <pc:chgData name="Thusithanjana Thilakarthna" userId="cb9e546c-29b0-4f86-aa79-c7603393c96d" providerId="ADAL" clId="{0358791A-2DE3-4DFA-AD64-95CCCE5564CE}" dt="2024-03-22T14:59:35.368" v="140" actId="27636"/>
        <pc:sldMkLst>
          <pc:docMk/>
          <pc:sldMk cId="670026882" sldId="409"/>
        </pc:sldMkLst>
        <pc:spChg chg="mod">
          <ac:chgData name="Thusithanjana Thilakarthna" userId="cb9e546c-29b0-4f86-aa79-c7603393c96d" providerId="ADAL" clId="{0358791A-2DE3-4DFA-AD64-95CCCE5564CE}" dt="2024-03-22T14:59:19.288" v="138" actId="14100"/>
          <ac:spMkLst>
            <pc:docMk/>
            <pc:sldMk cId="670026882" sldId="409"/>
            <ac:spMk id="2" creationId="{5A97CCC8-D2FB-6F30-9D70-945A96498583}"/>
          </ac:spMkLst>
        </pc:spChg>
        <pc:spChg chg="mod">
          <ac:chgData name="Thusithanjana Thilakarthna" userId="cb9e546c-29b0-4f86-aa79-c7603393c96d" providerId="ADAL" clId="{0358791A-2DE3-4DFA-AD64-95CCCE5564CE}" dt="2024-03-22T14:59:35.368" v="140" actId="27636"/>
          <ac:spMkLst>
            <pc:docMk/>
            <pc:sldMk cId="670026882" sldId="409"/>
            <ac:spMk id="3" creationId="{4D28E7E1-5437-F857-4429-1BE318657D45}"/>
          </ac:spMkLst>
        </pc:spChg>
      </pc:sldChg>
      <pc:sldChg chg="modSp add mod">
        <pc:chgData name="Thusithanjana Thilakarthna" userId="cb9e546c-29b0-4f86-aa79-c7603393c96d" providerId="ADAL" clId="{0358791A-2DE3-4DFA-AD64-95CCCE5564CE}" dt="2024-03-22T15:00:01.166" v="144" actId="1076"/>
        <pc:sldMkLst>
          <pc:docMk/>
          <pc:sldMk cId="2964144623" sldId="410"/>
        </pc:sldMkLst>
        <pc:spChg chg="mod">
          <ac:chgData name="Thusithanjana Thilakarthna" userId="cb9e546c-29b0-4f86-aa79-c7603393c96d" providerId="ADAL" clId="{0358791A-2DE3-4DFA-AD64-95CCCE5564CE}" dt="2024-03-22T14:59:58.887" v="143" actId="14100"/>
          <ac:spMkLst>
            <pc:docMk/>
            <pc:sldMk cId="2964144623" sldId="410"/>
            <ac:spMk id="2" creationId="{815BC3EC-8BF5-1422-CE48-CC0926E8D5A3}"/>
          </ac:spMkLst>
        </pc:spChg>
        <pc:spChg chg="mod">
          <ac:chgData name="Thusithanjana Thilakarthna" userId="cb9e546c-29b0-4f86-aa79-c7603393c96d" providerId="ADAL" clId="{0358791A-2DE3-4DFA-AD64-95CCCE5564CE}" dt="2024-03-22T15:00:01.166" v="144" actId="1076"/>
          <ac:spMkLst>
            <pc:docMk/>
            <pc:sldMk cId="2964144623" sldId="410"/>
            <ac:spMk id="3" creationId="{EFD1FC14-CC56-BB76-9AC2-D1DCB0731F81}"/>
          </ac:spMkLst>
        </pc:spChg>
      </pc:sldChg>
      <pc:sldChg chg="addSp delSp modSp new del mod setBg">
        <pc:chgData name="Thusithanjana Thilakarthna" userId="cb9e546c-29b0-4f86-aa79-c7603393c96d" providerId="ADAL" clId="{0358791A-2DE3-4DFA-AD64-95CCCE5564CE}" dt="2024-03-22T15:34:31.832" v="171" actId="680"/>
        <pc:sldMkLst>
          <pc:docMk/>
          <pc:sldMk cId="1373741130" sldId="411"/>
        </pc:sldMkLst>
        <pc:spChg chg="mod">
          <ac:chgData name="Thusithanjana Thilakarthna" userId="cb9e546c-29b0-4f86-aa79-c7603393c96d" providerId="ADAL" clId="{0358791A-2DE3-4DFA-AD64-95CCCE5564CE}" dt="2024-03-22T15:34:30.954" v="169" actId="20577"/>
          <ac:spMkLst>
            <pc:docMk/>
            <pc:sldMk cId="1373741130" sldId="411"/>
            <ac:spMk id="2" creationId="{2C5DF478-2BBC-5716-0D15-427524C5D94E}"/>
          </ac:spMkLst>
        </pc:spChg>
        <pc:spChg chg="add del">
          <ac:chgData name="Thusithanjana Thilakarthna" userId="cb9e546c-29b0-4f86-aa79-c7603393c96d" providerId="ADAL" clId="{0358791A-2DE3-4DFA-AD64-95CCCE5564CE}" dt="2024-03-22T15:34:31.359" v="170" actId="478"/>
          <ac:spMkLst>
            <pc:docMk/>
            <pc:sldMk cId="1373741130" sldId="411"/>
            <ac:spMk id="3" creationId="{01F7E9E5-CED4-A2E7-DBC4-2F1DF2B00783}"/>
          </ac:spMkLst>
        </pc:spChg>
        <pc:picChg chg="add del mod">
          <ac:chgData name="Thusithanjana Thilakarthna" userId="cb9e546c-29b0-4f86-aa79-c7603393c96d" providerId="ADAL" clId="{0358791A-2DE3-4DFA-AD64-95CCCE5564CE}" dt="2024-03-22T15:34:30.101" v="167" actId="22"/>
          <ac:picMkLst>
            <pc:docMk/>
            <pc:sldMk cId="1373741130" sldId="411"/>
            <ac:picMk id="5" creationId="{CBBC3687-3AF7-1CA3-D57F-03144E395A2F}"/>
          </ac:picMkLst>
        </pc:picChg>
      </pc:sldChg>
      <pc:sldChg chg="addSp delSp modSp new mod modClrScheme chgLayout">
        <pc:chgData name="Thusithanjana Thilakarthna" userId="cb9e546c-29b0-4f86-aa79-c7603393c96d" providerId="ADAL" clId="{0358791A-2DE3-4DFA-AD64-95CCCE5564CE}" dt="2024-03-23T04:09:50.007" v="217" actId="27614"/>
        <pc:sldMkLst>
          <pc:docMk/>
          <pc:sldMk cId="1760751714" sldId="411"/>
        </pc:sldMkLst>
        <pc:spChg chg="mod">
          <ac:chgData name="Thusithanjana Thilakarthna" userId="cb9e546c-29b0-4f86-aa79-c7603393c96d" providerId="ADAL" clId="{0358791A-2DE3-4DFA-AD64-95CCCE5564CE}" dt="2024-03-23T04:09:46.197" v="216" actId="26606"/>
          <ac:spMkLst>
            <pc:docMk/>
            <pc:sldMk cId="1760751714" sldId="411"/>
            <ac:spMk id="2" creationId="{ACB1D7CC-CB1A-3523-0DB9-A557C6E31F0C}"/>
          </ac:spMkLst>
        </pc:spChg>
        <pc:spChg chg="del mod">
          <ac:chgData name="Thusithanjana Thilakarthna" userId="cb9e546c-29b0-4f86-aa79-c7603393c96d" providerId="ADAL" clId="{0358791A-2DE3-4DFA-AD64-95CCCE5564CE}" dt="2024-03-23T04:07:58.817" v="210" actId="478"/>
          <ac:spMkLst>
            <pc:docMk/>
            <pc:sldMk cId="1760751714" sldId="411"/>
            <ac:spMk id="3" creationId="{629AC87F-2D42-A594-EE21-4E22F87511B9}"/>
          </ac:spMkLst>
        </pc:spChg>
        <pc:spChg chg="add del mod">
          <ac:chgData name="Thusithanjana Thilakarthna" userId="cb9e546c-29b0-4f86-aa79-c7603393c96d" providerId="ADAL" clId="{0358791A-2DE3-4DFA-AD64-95CCCE5564CE}" dt="2024-03-23T04:09:46.196" v="215" actId="26606"/>
          <ac:spMkLst>
            <pc:docMk/>
            <pc:sldMk cId="1760751714" sldId="411"/>
            <ac:spMk id="10" creationId="{52CC2BF2-1BC4-8C6D-C192-6561E42C4D20}"/>
          </ac:spMkLst>
        </pc:spChg>
        <pc:picChg chg="add mod">
          <ac:chgData name="Thusithanjana Thilakarthna" userId="cb9e546c-29b0-4f86-aa79-c7603393c96d" providerId="ADAL" clId="{0358791A-2DE3-4DFA-AD64-95CCCE5564CE}" dt="2024-03-23T04:09:50.007" v="217" actId="27614"/>
          <ac:picMkLst>
            <pc:docMk/>
            <pc:sldMk cId="1760751714" sldId="411"/>
            <ac:picMk id="5" creationId="{AB61EC75-5A63-D40C-677B-C293AAFABDE1}"/>
          </ac:picMkLst>
        </pc:picChg>
      </pc:sldChg>
    </pc:docChg>
  </pc:docChgLst>
  <pc:docChgLst>
    <pc:chgData name="Vishan Jayasinghearachchi" userId="e0f191b0-af06-4f5a-b353-a7a1de994339" providerId="ADAL" clId="{7A5C885D-0D23-4EE5-A30B-27A6D48DAE95}"/>
    <pc:docChg chg="undo redo custSel addSld delSld modSld">
      <pc:chgData name="Vishan Jayasinghearachchi" userId="e0f191b0-af06-4f5a-b353-a7a1de994339" providerId="ADAL" clId="{7A5C885D-0D23-4EE5-A30B-27A6D48DAE95}" dt="2023-02-06T03:29:51.187" v="6290" actId="27636"/>
      <pc:docMkLst>
        <pc:docMk/>
      </pc:docMkLst>
      <pc:sldChg chg="modSp mod">
        <pc:chgData name="Vishan Jayasinghearachchi" userId="e0f191b0-af06-4f5a-b353-a7a1de994339" providerId="ADAL" clId="{7A5C885D-0D23-4EE5-A30B-27A6D48DAE95}" dt="2023-02-05T21:58:13.506" v="5117" actId="404"/>
        <pc:sldMkLst>
          <pc:docMk/>
          <pc:sldMk cId="1487700712" sldId="256"/>
        </pc:sldMkLst>
        <pc:spChg chg="mod">
          <ac:chgData name="Vishan Jayasinghearachchi" userId="e0f191b0-af06-4f5a-b353-a7a1de994339" providerId="ADAL" clId="{7A5C885D-0D23-4EE5-A30B-27A6D48DAE95}" dt="2023-02-05T21:58:13.506" v="5117" actId="404"/>
          <ac:spMkLst>
            <pc:docMk/>
            <pc:sldMk cId="1487700712" sldId="256"/>
            <ac:spMk id="2" creationId="{C02C5318-1A1E-49D0-B2E2-A4B0FA9E8A40}"/>
          </ac:spMkLst>
        </pc:spChg>
      </pc:sldChg>
      <pc:sldChg chg="del">
        <pc:chgData name="Vishan Jayasinghearachchi" userId="e0f191b0-af06-4f5a-b353-a7a1de994339" providerId="ADAL" clId="{7A5C885D-0D23-4EE5-A30B-27A6D48DAE95}" dt="2023-02-05T12:03:09.673" v="101" actId="2696"/>
        <pc:sldMkLst>
          <pc:docMk/>
          <pc:sldMk cId="497607547" sldId="258"/>
        </pc:sldMkLst>
      </pc:sldChg>
      <pc:sldChg chg="del">
        <pc:chgData name="Vishan Jayasinghearachchi" userId="e0f191b0-af06-4f5a-b353-a7a1de994339" providerId="ADAL" clId="{7A5C885D-0D23-4EE5-A30B-27A6D48DAE95}" dt="2023-02-05T12:03:12.545" v="102" actId="2696"/>
        <pc:sldMkLst>
          <pc:docMk/>
          <pc:sldMk cId="4209322005" sldId="259"/>
        </pc:sldMkLst>
      </pc:sldChg>
      <pc:sldChg chg="modSp mod">
        <pc:chgData name="Vishan Jayasinghearachchi" userId="e0f191b0-af06-4f5a-b353-a7a1de994339" providerId="ADAL" clId="{7A5C885D-0D23-4EE5-A30B-27A6D48DAE95}" dt="2023-02-05T21:52:44.436" v="5050"/>
        <pc:sldMkLst>
          <pc:docMk/>
          <pc:sldMk cId="3501347425" sldId="260"/>
        </pc:sldMkLst>
        <pc:spChg chg="mod">
          <ac:chgData name="Vishan Jayasinghearachchi" userId="e0f191b0-af06-4f5a-b353-a7a1de994339" providerId="ADAL" clId="{7A5C885D-0D23-4EE5-A30B-27A6D48DAE95}" dt="2023-02-05T21:52:44.436" v="5050"/>
          <ac:spMkLst>
            <pc:docMk/>
            <pc:sldMk cId="3501347425" sldId="260"/>
            <ac:spMk id="3" creationId="{A9CB511D-EA45-4336-847C-1252667143B5}"/>
          </ac:spMkLst>
        </pc:spChg>
      </pc:sldChg>
      <pc:sldChg chg="del">
        <pc:chgData name="Vishan Jayasinghearachchi" userId="e0f191b0-af06-4f5a-b353-a7a1de994339" providerId="ADAL" clId="{7A5C885D-0D23-4EE5-A30B-27A6D48DAE95}" dt="2023-02-05T12:03:07.544" v="100" actId="2696"/>
        <pc:sldMkLst>
          <pc:docMk/>
          <pc:sldMk cId="1703342593" sldId="261"/>
        </pc:sldMkLst>
      </pc:sldChg>
      <pc:sldChg chg="modSp new mod">
        <pc:chgData name="Vishan Jayasinghearachchi" userId="e0f191b0-af06-4f5a-b353-a7a1de994339" providerId="ADAL" clId="{7A5C885D-0D23-4EE5-A30B-27A6D48DAE95}" dt="2023-02-05T22:14:29.017" v="5579" actId="27636"/>
        <pc:sldMkLst>
          <pc:docMk/>
          <pc:sldMk cId="2444170074" sldId="261"/>
        </pc:sldMkLst>
        <pc:spChg chg="mod">
          <ac:chgData name="Vishan Jayasinghearachchi" userId="e0f191b0-af06-4f5a-b353-a7a1de994339" providerId="ADAL" clId="{7A5C885D-0D23-4EE5-A30B-27A6D48DAE95}" dt="2023-02-05T12:04:25.529" v="129" actId="20577"/>
          <ac:spMkLst>
            <pc:docMk/>
            <pc:sldMk cId="2444170074" sldId="261"/>
            <ac:spMk id="2" creationId="{A14AF5AB-F427-BFBB-137B-28704EB3A371}"/>
          </ac:spMkLst>
        </pc:spChg>
        <pc:spChg chg="mod">
          <ac:chgData name="Vishan Jayasinghearachchi" userId="e0f191b0-af06-4f5a-b353-a7a1de994339" providerId="ADAL" clId="{7A5C885D-0D23-4EE5-A30B-27A6D48DAE95}" dt="2023-02-05T22:14:29.017" v="5579" actId="27636"/>
          <ac:spMkLst>
            <pc:docMk/>
            <pc:sldMk cId="2444170074" sldId="261"/>
            <ac:spMk id="3" creationId="{FB3754EE-E650-F96A-F672-26E12BA755EB}"/>
          </ac:spMkLst>
        </pc:spChg>
      </pc:sldChg>
      <pc:sldChg chg="modSp new del mod">
        <pc:chgData name="Vishan Jayasinghearachchi" userId="e0f191b0-af06-4f5a-b353-a7a1de994339" providerId="ADAL" clId="{7A5C885D-0D23-4EE5-A30B-27A6D48DAE95}" dt="2023-02-05T16:40:12.823" v="1639" actId="2696"/>
        <pc:sldMkLst>
          <pc:docMk/>
          <pc:sldMk cId="1974098873" sldId="262"/>
        </pc:sldMkLst>
        <pc:spChg chg="mod">
          <ac:chgData name="Vishan Jayasinghearachchi" userId="e0f191b0-af06-4f5a-b353-a7a1de994339" providerId="ADAL" clId="{7A5C885D-0D23-4EE5-A30B-27A6D48DAE95}" dt="2023-02-05T13:40:05.317" v="653" actId="20577"/>
          <ac:spMkLst>
            <pc:docMk/>
            <pc:sldMk cId="1974098873" sldId="262"/>
            <ac:spMk id="2" creationId="{C3EC69D6-D2CB-C61A-D29E-53EED6A8A7E6}"/>
          </ac:spMkLst>
        </pc:spChg>
        <pc:spChg chg="mod">
          <ac:chgData name="Vishan Jayasinghearachchi" userId="e0f191b0-af06-4f5a-b353-a7a1de994339" providerId="ADAL" clId="{7A5C885D-0D23-4EE5-A30B-27A6D48DAE95}" dt="2023-02-05T13:39:58.819" v="651"/>
          <ac:spMkLst>
            <pc:docMk/>
            <pc:sldMk cId="1974098873" sldId="262"/>
            <ac:spMk id="3" creationId="{DCC57D37-17F7-0C73-030B-3B680F778A49}"/>
          </ac:spMkLst>
        </pc:spChg>
      </pc:sldChg>
      <pc:sldChg chg="modSp new mod modAnim">
        <pc:chgData name="Vishan Jayasinghearachchi" userId="e0f191b0-af06-4f5a-b353-a7a1de994339" providerId="ADAL" clId="{7A5C885D-0D23-4EE5-A30B-27A6D48DAE95}" dt="2023-02-05T22:12:05.253" v="5410" actId="20577"/>
        <pc:sldMkLst>
          <pc:docMk/>
          <pc:sldMk cId="2224897766" sldId="263"/>
        </pc:sldMkLst>
        <pc:spChg chg="mod">
          <ac:chgData name="Vishan Jayasinghearachchi" userId="e0f191b0-af06-4f5a-b353-a7a1de994339" providerId="ADAL" clId="{7A5C885D-0D23-4EE5-A30B-27A6D48DAE95}" dt="2023-02-05T21:23:40.500" v="4808" actId="27636"/>
          <ac:spMkLst>
            <pc:docMk/>
            <pc:sldMk cId="2224897766" sldId="263"/>
            <ac:spMk id="2" creationId="{C34A8ABA-DE65-5D78-DD7A-A7E2D635759B}"/>
          </ac:spMkLst>
        </pc:spChg>
        <pc:spChg chg="mod">
          <ac:chgData name="Vishan Jayasinghearachchi" userId="e0f191b0-af06-4f5a-b353-a7a1de994339" providerId="ADAL" clId="{7A5C885D-0D23-4EE5-A30B-27A6D48DAE95}" dt="2023-02-05T22:12:05.253" v="5410" actId="20577"/>
          <ac:spMkLst>
            <pc:docMk/>
            <pc:sldMk cId="2224897766" sldId="263"/>
            <ac:spMk id="3" creationId="{B1BD04B5-92B7-485C-101F-A83322AA2A2F}"/>
          </ac:spMkLst>
        </pc:spChg>
      </pc:sldChg>
      <pc:sldChg chg="modSp new mod modAnim">
        <pc:chgData name="Vishan Jayasinghearachchi" userId="e0f191b0-af06-4f5a-b353-a7a1de994339" providerId="ADAL" clId="{7A5C885D-0D23-4EE5-A30B-27A6D48DAE95}" dt="2023-02-05T21:59:08.126" v="5122"/>
        <pc:sldMkLst>
          <pc:docMk/>
          <pc:sldMk cId="2569655874" sldId="264"/>
        </pc:sldMkLst>
        <pc:spChg chg="mod">
          <ac:chgData name="Vishan Jayasinghearachchi" userId="e0f191b0-af06-4f5a-b353-a7a1de994339" providerId="ADAL" clId="{7A5C885D-0D23-4EE5-A30B-27A6D48DAE95}" dt="2023-02-05T16:49:37.988" v="1875" actId="20577"/>
          <ac:spMkLst>
            <pc:docMk/>
            <pc:sldMk cId="2569655874" sldId="264"/>
            <ac:spMk id="2" creationId="{6D206960-38DF-F646-ACC9-F843A78C4E2B}"/>
          </ac:spMkLst>
        </pc:spChg>
        <pc:spChg chg="mod">
          <ac:chgData name="Vishan Jayasinghearachchi" userId="e0f191b0-af06-4f5a-b353-a7a1de994339" providerId="ADAL" clId="{7A5C885D-0D23-4EE5-A30B-27A6D48DAE95}" dt="2023-02-05T17:25:07.022" v="2734" actId="20577"/>
          <ac:spMkLst>
            <pc:docMk/>
            <pc:sldMk cId="2569655874" sldId="264"/>
            <ac:spMk id="3" creationId="{03A3C743-1E33-8C26-A483-54FDC79460C7}"/>
          </ac:spMkLst>
        </pc:spChg>
      </pc:sldChg>
      <pc:sldChg chg="modSp new del mod">
        <pc:chgData name="Vishan Jayasinghearachchi" userId="e0f191b0-af06-4f5a-b353-a7a1de994339" providerId="ADAL" clId="{7A5C885D-0D23-4EE5-A30B-27A6D48DAE95}" dt="2023-02-05T21:23:00.883" v="4791" actId="47"/>
        <pc:sldMkLst>
          <pc:docMk/>
          <pc:sldMk cId="4124647370" sldId="265"/>
        </pc:sldMkLst>
        <pc:spChg chg="mod">
          <ac:chgData name="Vishan Jayasinghearachchi" userId="e0f191b0-af06-4f5a-b353-a7a1de994339" providerId="ADAL" clId="{7A5C885D-0D23-4EE5-A30B-27A6D48DAE95}" dt="2023-02-05T20:54:08.910" v="4134" actId="20577"/>
          <ac:spMkLst>
            <pc:docMk/>
            <pc:sldMk cId="4124647370" sldId="265"/>
            <ac:spMk id="3" creationId="{28245164-F00F-7756-151B-D9B29C867E19}"/>
          </ac:spMkLst>
        </pc:spChg>
      </pc:sldChg>
      <pc:sldChg chg="modSp new mod modAnim">
        <pc:chgData name="Vishan Jayasinghearachchi" userId="e0f191b0-af06-4f5a-b353-a7a1de994339" providerId="ADAL" clId="{7A5C885D-0D23-4EE5-A30B-27A6D48DAE95}" dt="2023-02-06T03:29:51.187" v="6290" actId="27636"/>
        <pc:sldMkLst>
          <pc:docMk/>
          <pc:sldMk cId="4225293806" sldId="266"/>
        </pc:sldMkLst>
        <pc:spChg chg="mod">
          <ac:chgData name="Vishan Jayasinghearachchi" userId="e0f191b0-af06-4f5a-b353-a7a1de994339" providerId="ADAL" clId="{7A5C885D-0D23-4EE5-A30B-27A6D48DAE95}" dt="2023-02-05T16:31:06.001" v="1006"/>
          <ac:spMkLst>
            <pc:docMk/>
            <pc:sldMk cId="4225293806" sldId="266"/>
            <ac:spMk id="2" creationId="{401DC7BE-84DC-3163-452D-C62C3CFB3E9A}"/>
          </ac:spMkLst>
        </pc:spChg>
        <pc:spChg chg="mod">
          <ac:chgData name="Vishan Jayasinghearachchi" userId="e0f191b0-af06-4f5a-b353-a7a1de994339" providerId="ADAL" clId="{7A5C885D-0D23-4EE5-A30B-27A6D48DAE95}" dt="2023-02-06T03:29:51.187" v="6290" actId="27636"/>
          <ac:spMkLst>
            <pc:docMk/>
            <pc:sldMk cId="4225293806" sldId="266"/>
            <ac:spMk id="3" creationId="{EB303555-5D4A-69E3-CE21-7D2AD3122D36}"/>
          </ac:spMkLst>
        </pc:spChg>
      </pc:sldChg>
      <pc:sldChg chg="modSp new mod modAnim">
        <pc:chgData name="Vishan Jayasinghearachchi" userId="e0f191b0-af06-4f5a-b353-a7a1de994339" providerId="ADAL" clId="{7A5C885D-0D23-4EE5-A30B-27A6D48DAE95}" dt="2023-02-05T21:59:32.815" v="5126"/>
        <pc:sldMkLst>
          <pc:docMk/>
          <pc:sldMk cId="2104010762" sldId="267"/>
        </pc:sldMkLst>
        <pc:spChg chg="mod">
          <ac:chgData name="Vishan Jayasinghearachchi" userId="e0f191b0-af06-4f5a-b353-a7a1de994339" providerId="ADAL" clId="{7A5C885D-0D23-4EE5-A30B-27A6D48DAE95}" dt="2023-02-05T20:48:27.096" v="4054" actId="20577"/>
          <ac:spMkLst>
            <pc:docMk/>
            <pc:sldMk cId="2104010762" sldId="267"/>
            <ac:spMk id="2" creationId="{4B8B8874-DB3F-AD12-FC24-4A4A4FCB965B}"/>
          </ac:spMkLst>
        </pc:spChg>
        <pc:spChg chg="mod">
          <ac:chgData name="Vishan Jayasinghearachchi" userId="e0f191b0-af06-4f5a-b353-a7a1de994339" providerId="ADAL" clId="{7A5C885D-0D23-4EE5-A30B-27A6D48DAE95}" dt="2023-02-05T21:16:00.904" v="4733" actId="20577"/>
          <ac:spMkLst>
            <pc:docMk/>
            <pc:sldMk cId="2104010762" sldId="267"/>
            <ac:spMk id="3" creationId="{530D0CA0-DAB7-8E21-1912-6C249BFEFBE2}"/>
          </ac:spMkLst>
        </pc:spChg>
      </pc:sldChg>
      <pc:sldChg chg="modSp new mod modAnim">
        <pc:chgData name="Vishan Jayasinghearachchi" userId="e0f191b0-af06-4f5a-b353-a7a1de994339" providerId="ADAL" clId="{7A5C885D-0D23-4EE5-A30B-27A6D48DAE95}" dt="2023-02-05T21:59:16.168" v="5123"/>
        <pc:sldMkLst>
          <pc:docMk/>
          <pc:sldMk cId="756058968" sldId="268"/>
        </pc:sldMkLst>
        <pc:spChg chg="mod">
          <ac:chgData name="Vishan Jayasinghearachchi" userId="e0f191b0-af06-4f5a-b353-a7a1de994339" providerId="ADAL" clId="{7A5C885D-0D23-4EE5-A30B-27A6D48DAE95}" dt="2023-02-05T17:24:55.289" v="2733"/>
          <ac:spMkLst>
            <pc:docMk/>
            <pc:sldMk cId="756058968" sldId="268"/>
            <ac:spMk id="2" creationId="{88F4C6F7-AF0E-BE39-3CC1-EF8BDC7F4E5C}"/>
          </ac:spMkLst>
        </pc:spChg>
        <pc:spChg chg="mod">
          <ac:chgData name="Vishan Jayasinghearachchi" userId="e0f191b0-af06-4f5a-b353-a7a1de994339" providerId="ADAL" clId="{7A5C885D-0D23-4EE5-A30B-27A6D48DAE95}" dt="2023-02-05T20:48:17.417" v="4051" actId="6549"/>
          <ac:spMkLst>
            <pc:docMk/>
            <pc:sldMk cId="756058968" sldId="268"/>
            <ac:spMk id="3" creationId="{36077C0B-3560-EBCE-90E5-DD1C4E58F55C}"/>
          </ac:spMkLst>
        </pc:spChg>
      </pc:sldChg>
      <pc:sldChg chg="modSp new mod">
        <pc:chgData name="Vishan Jayasinghearachchi" userId="e0f191b0-af06-4f5a-b353-a7a1de994339" providerId="ADAL" clId="{7A5C885D-0D23-4EE5-A30B-27A6D48DAE95}" dt="2023-02-05T22:00:53.702" v="5146" actId="20577"/>
        <pc:sldMkLst>
          <pc:docMk/>
          <pc:sldMk cId="1314456361" sldId="269"/>
        </pc:sldMkLst>
        <pc:spChg chg="mod">
          <ac:chgData name="Vishan Jayasinghearachchi" userId="e0f191b0-af06-4f5a-b353-a7a1de994339" providerId="ADAL" clId="{7A5C885D-0D23-4EE5-A30B-27A6D48DAE95}" dt="2023-02-05T20:50:24.889" v="4065" actId="20577"/>
          <ac:spMkLst>
            <pc:docMk/>
            <pc:sldMk cId="1314456361" sldId="269"/>
            <ac:spMk id="2" creationId="{41CB5F46-41FC-1819-BDE4-3759BEB9C6B3}"/>
          </ac:spMkLst>
        </pc:spChg>
        <pc:spChg chg="mod">
          <ac:chgData name="Vishan Jayasinghearachchi" userId="e0f191b0-af06-4f5a-b353-a7a1de994339" providerId="ADAL" clId="{7A5C885D-0D23-4EE5-A30B-27A6D48DAE95}" dt="2023-02-05T22:00:53.702" v="5146" actId="20577"/>
          <ac:spMkLst>
            <pc:docMk/>
            <pc:sldMk cId="1314456361" sldId="269"/>
            <ac:spMk id="3" creationId="{AA8BC26C-3BCD-705E-AFE0-0084D8726D79}"/>
          </ac:spMkLst>
        </pc:spChg>
      </pc:sldChg>
      <pc:sldChg chg="modSp new mod modAnim">
        <pc:chgData name="Vishan Jayasinghearachchi" userId="e0f191b0-af06-4f5a-b353-a7a1de994339" providerId="ADAL" clId="{7A5C885D-0D23-4EE5-A30B-27A6D48DAE95}" dt="2023-02-05T22:02:11.957" v="5150"/>
        <pc:sldMkLst>
          <pc:docMk/>
          <pc:sldMk cId="2846631712" sldId="270"/>
        </pc:sldMkLst>
        <pc:spChg chg="mod">
          <ac:chgData name="Vishan Jayasinghearachchi" userId="e0f191b0-af06-4f5a-b353-a7a1de994339" providerId="ADAL" clId="{7A5C885D-0D23-4EE5-A30B-27A6D48DAE95}" dt="2023-02-05T21:06:56.757" v="4636" actId="20577"/>
          <ac:spMkLst>
            <pc:docMk/>
            <pc:sldMk cId="2846631712" sldId="270"/>
            <ac:spMk id="2" creationId="{84B24D53-4DBB-6788-E689-5CE96C69EA7F}"/>
          </ac:spMkLst>
        </pc:spChg>
        <pc:spChg chg="mod">
          <ac:chgData name="Vishan Jayasinghearachchi" userId="e0f191b0-af06-4f5a-b353-a7a1de994339" providerId="ADAL" clId="{7A5C885D-0D23-4EE5-A30B-27A6D48DAE95}" dt="2023-02-05T21:42:44.139" v="4874" actId="113"/>
          <ac:spMkLst>
            <pc:docMk/>
            <pc:sldMk cId="2846631712" sldId="270"/>
            <ac:spMk id="3" creationId="{0FF7B601-6176-FBFC-F461-FB07E4827DEF}"/>
          </ac:spMkLst>
        </pc:spChg>
      </pc:sldChg>
      <pc:sldChg chg="add del">
        <pc:chgData name="Vishan Jayasinghearachchi" userId="e0f191b0-af06-4f5a-b353-a7a1de994339" providerId="ADAL" clId="{7A5C885D-0D23-4EE5-A30B-27A6D48DAE95}" dt="2023-02-05T21:23:08.403" v="4793" actId="2890"/>
        <pc:sldMkLst>
          <pc:docMk/>
          <pc:sldMk cId="428318718" sldId="271"/>
        </pc:sldMkLst>
      </pc:sldChg>
      <pc:sldChg chg="modSp new mod modAnim">
        <pc:chgData name="Vishan Jayasinghearachchi" userId="e0f191b0-af06-4f5a-b353-a7a1de994339" providerId="ADAL" clId="{7A5C885D-0D23-4EE5-A30B-27A6D48DAE95}" dt="2023-02-05T22:00:26.309" v="5135"/>
        <pc:sldMkLst>
          <pc:docMk/>
          <pc:sldMk cId="3217663226" sldId="271"/>
        </pc:sldMkLst>
        <pc:spChg chg="mod">
          <ac:chgData name="Vishan Jayasinghearachchi" userId="e0f191b0-af06-4f5a-b353-a7a1de994339" providerId="ADAL" clId="{7A5C885D-0D23-4EE5-A30B-27A6D48DAE95}" dt="2023-02-05T21:23:14.850" v="4796" actId="20577"/>
          <ac:spMkLst>
            <pc:docMk/>
            <pc:sldMk cId="3217663226" sldId="271"/>
            <ac:spMk id="2" creationId="{BAB618ED-E2D3-2169-F61C-F2EF6E3F9647}"/>
          </ac:spMkLst>
        </pc:spChg>
        <pc:spChg chg="mod">
          <ac:chgData name="Vishan Jayasinghearachchi" userId="e0f191b0-af06-4f5a-b353-a7a1de994339" providerId="ADAL" clId="{7A5C885D-0D23-4EE5-A30B-27A6D48DAE95}" dt="2023-02-05T21:49:30.437" v="4885" actId="113"/>
          <ac:spMkLst>
            <pc:docMk/>
            <pc:sldMk cId="3217663226" sldId="271"/>
            <ac:spMk id="3" creationId="{2B7C7F76-3B38-17F2-BC44-201BD1C50528}"/>
          </ac:spMkLst>
        </pc:spChg>
      </pc:sldChg>
      <pc:sldChg chg="modSp new mod">
        <pc:chgData name="Vishan Jayasinghearachchi" userId="e0f191b0-af06-4f5a-b353-a7a1de994339" providerId="ADAL" clId="{7A5C885D-0D23-4EE5-A30B-27A6D48DAE95}" dt="2023-02-05T21:57:27.972" v="5094" actId="20577"/>
        <pc:sldMkLst>
          <pc:docMk/>
          <pc:sldMk cId="1858368656" sldId="272"/>
        </pc:sldMkLst>
        <pc:spChg chg="mod">
          <ac:chgData name="Vishan Jayasinghearachchi" userId="e0f191b0-af06-4f5a-b353-a7a1de994339" providerId="ADAL" clId="{7A5C885D-0D23-4EE5-A30B-27A6D48DAE95}" dt="2023-02-05T21:57:27.972" v="5094" actId="20577"/>
          <ac:spMkLst>
            <pc:docMk/>
            <pc:sldMk cId="1858368656" sldId="272"/>
            <ac:spMk id="2" creationId="{A081CD57-E4D6-6C3B-7FA6-D075DA3CF644}"/>
          </ac:spMkLst>
        </pc:spChg>
        <pc:spChg chg="mod">
          <ac:chgData name="Vishan Jayasinghearachchi" userId="e0f191b0-af06-4f5a-b353-a7a1de994339" providerId="ADAL" clId="{7A5C885D-0D23-4EE5-A30B-27A6D48DAE95}" dt="2023-02-05T21:57:04.590" v="5064" actId="20577"/>
          <ac:spMkLst>
            <pc:docMk/>
            <pc:sldMk cId="1858368656" sldId="272"/>
            <ac:spMk id="3" creationId="{3403A2AB-8AF0-FAE2-7334-B555146AAD4C}"/>
          </ac:spMkLst>
        </pc:spChg>
      </pc:sldChg>
      <pc:sldChg chg="modSp new mod">
        <pc:chgData name="Vishan Jayasinghearachchi" userId="e0f191b0-af06-4f5a-b353-a7a1de994339" providerId="ADAL" clId="{7A5C885D-0D23-4EE5-A30B-27A6D48DAE95}" dt="2023-02-05T22:31:46.075" v="6223" actId="20577"/>
        <pc:sldMkLst>
          <pc:docMk/>
          <pc:sldMk cId="3153536081" sldId="273"/>
        </pc:sldMkLst>
        <pc:spChg chg="mod">
          <ac:chgData name="Vishan Jayasinghearachchi" userId="e0f191b0-af06-4f5a-b353-a7a1de994339" providerId="ADAL" clId="{7A5C885D-0D23-4EE5-A30B-27A6D48DAE95}" dt="2023-02-05T22:14:02.769" v="5566" actId="20577"/>
          <ac:spMkLst>
            <pc:docMk/>
            <pc:sldMk cId="3153536081" sldId="273"/>
            <ac:spMk id="2" creationId="{A6067825-1D5F-8FDC-539A-4C9DA2461CA3}"/>
          </ac:spMkLst>
        </pc:spChg>
        <pc:spChg chg="mod">
          <ac:chgData name="Vishan Jayasinghearachchi" userId="e0f191b0-af06-4f5a-b353-a7a1de994339" providerId="ADAL" clId="{7A5C885D-0D23-4EE5-A30B-27A6D48DAE95}" dt="2023-02-05T22:31:46.075" v="6223" actId="20577"/>
          <ac:spMkLst>
            <pc:docMk/>
            <pc:sldMk cId="3153536081" sldId="273"/>
            <ac:spMk id="3" creationId="{B3E20622-05DC-B01E-F3F5-54664A636CA5}"/>
          </ac:spMkLst>
        </pc:spChg>
      </pc:sldChg>
      <pc:sldChg chg="add del">
        <pc:chgData name="Vishan Jayasinghearachchi" userId="e0f191b0-af06-4f5a-b353-a7a1de994339" providerId="ADAL" clId="{7A5C885D-0D23-4EE5-A30B-27A6D48DAE95}" dt="2023-02-05T22:14:09.757" v="5568" actId="2890"/>
        <pc:sldMkLst>
          <pc:docMk/>
          <pc:sldMk cId="2637204066" sldId="274"/>
        </pc:sldMkLst>
      </pc:sldChg>
      <pc:sldChg chg="modSp add mod">
        <pc:chgData name="Vishan Jayasinghearachchi" userId="e0f191b0-af06-4f5a-b353-a7a1de994339" providerId="ADAL" clId="{7A5C885D-0D23-4EE5-A30B-27A6D48DAE95}" dt="2023-02-05T22:32:56.663" v="6231" actId="6549"/>
        <pc:sldMkLst>
          <pc:docMk/>
          <pc:sldMk cId="3671975774" sldId="274"/>
        </pc:sldMkLst>
        <pc:spChg chg="mod">
          <ac:chgData name="Vishan Jayasinghearachchi" userId="e0f191b0-af06-4f5a-b353-a7a1de994339" providerId="ADAL" clId="{7A5C885D-0D23-4EE5-A30B-27A6D48DAE95}" dt="2023-02-05T22:14:16.347" v="5570"/>
          <ac:spMkLst>
            <pc:docMk/>
            <pc:sldMk cId="3671975774" sldId="274"/>
            <ac:spMk id="2" creationId="{A6067825-1D5F-8FDC-539A-4C9DA2461CA3}"/>
          </ac:spMkLst>
        </pc:spChg>
        <pc:spChg chg="mod">
          <ac:chgData name="Vishan Jayasinghearachchi" userId="e0f191b0-af06-4f5a-b353-a7a1de994339" providerId="ADAL" clId="{7A5C885D-0D23-4EE5-A30B-27A6D48DAE95}" dt="2023-02-05T22:32:56.663" v="6231" actId="6549"/>
          <ac:spMkLst>
            <pc:docMk/>
            <pc:sldMk cId="3671975774" sldId="274"/>
            <ac:spMk id="3" creationId="{B3E20622-05DC-B01E-F3F5-54664A636CA5}"/>
          </ac:spMkLst>
        </pc:spChg>
      </pc:sldChg>
      <pc:sldChg chg="modSp new mod">
        <pc:chgData name="Vishan Jayasinghearachchi" userId="e0f191b0-af06-4f5a-b353-a7a1de994339" providerId="ADAL" clId="{7A5C885D-0D23-4EE5-A30B-27A6D48DAE95}" dt="2023-02-05T22:36:16.295" v="6282" actId="20577"/>
        <pc:sldMkLst>
          <pc:docMk/>
          <pc:sldMk cId="1082531091" sldId="275"/>
        </pc:sldMkLst>
        <pc:spChg chg="mod">
          <ac:chgData name="Vishan Jayasinghearachchi" userId="e0f191b0-af06-4f5a-b353-a7a1de994339" providerId="ADAL" clId="{7A5C885D-0D23-4EE5-A30B-27A6D48DAE95}" dt="2023-02-05T22:22:06.171" v="6004" actId="20577"/>
          <ac:spMkLst>
            <pc:docMk/>
            <pc:sldMk cId="1082531091" sldId="275"/>
            <ac:spMk id="2" creationId="{AD29C218-FF21-C9C6-256E-1A2D118B108A}"/>
          </ac:spMkLst>
        </pc:spChg>
        <pc:spChg chg="mod">
          <ac:chgData name="Vishan Jayasinghearachchi" userId="e0f191b0-af06-4f5a-b353-a7a1de994339" providerId="ADAL" clId="{7A5C885D-0D23-4EE5-A30B-27A6D48DAE95}" dt="2023-02-05T22:36:16.295" v="6282" actId="20577"/>
          <ac:spMkLst>
            <pc:docMk/>
            <pc:sldMk cId="1082531091" sldId="275"/>
            <ac:spMk id="3" creationId="{3D6F3EDD-4CA1-502E-8081-1C93A57125CF}"/>
          </ac:spMkLst>
        </pc:spChg>
      </pc:sldChg>
    </pc:docChg>
  </pc:docChgLst>
  <pc:docChgLst>
    <pc:chgData name="Vishan Jayasinghearachchi" userId="e0f191b0-af06-4f5a-b353-a7a1de994339" providerId="ADAL" clId="{FA473D5B-50C6-44AE-AFBD-DD90247DF9B9}"/>
    <pc:docChg chg="modSld">
      <pc:chgData name="Vishan Jayasinghearachchi" userId="e0f191b0-af06-4f5a-b353-a7a1de994339" providerId="ADAL" clId="{FA473D5B-50C6-44AE-AFBD-DD90247DF9B9}" dt="2023-03-13T11:32:43.981" v="19" actId="20577"/>
      <pc:docMkLst>
        <pc:docMk/>
      </pc:docMkLst>
      <pc:sldChg chg="addSp modSp mod">
        <pc:chgData name="Vishan Jayasinghearachchi" userId="e0f191b0-af06-4f5a-b353-a7a1de994339" providerId="ADAL" clId="{FA473D5B-50C6-44AE-AFBD-DD90247DF9B9}" dt="2023-03-13T00:28:54.201" v="10" actId="20577"/>
        <pc:sldMkLst>
          <pc:docMk/>
          <pc:sldMk cId="1599101800" sldId="335"/>
        </pc:sldMkLst>
        <pc:spChg chg="add mod">
          <ac:chgData name="Vishan Jayasinghearachchi" userId="e0f191b0-af06-4f5a-b353-a7a1de994339" providerId="ADAL" clId="{FA473D5B-50C6-44AE-AFBD-DD90247DF9B9}" dt="2023-03-13T00:28:24.040" v="8" actId="6549"/>
          <ac:spMkLst>
            <pc:docMk/>
            <pc:sldMk cId="1599101800" sldId="335"/>
            <ac:spMk id="3" creationId="{3DB89FC2-B7AD-509E-F5F5-661A3574DEDB}"/>
          </ac:spMkLst>
        </pc:spChg>
        <pc:spChg chg="mod">
          <ac:chgData name="Vishan Jayasinghearachchi" userId="e0f191b0-af06-4f5a-b353-a7a1de994339" providerId="ADAL" clId="{FA473D5B-50C6-44AE-AFBD-DD90247DF9B9}" dt="2023-03-13T00:28:54.201" v="10" actId="20577"/>
          <ac:spMkLst>
            <pc:docMk/>
            <pc:sldMk cId="1599101800" sldId="335"/>
            <ac:spMk id="8" creationId="{E1319354-3F2D-D883-E08A-02BE5CAEBFB5}"/>
          </ac:spMkLst>
        </pc:spChg>
      </pc:sldChg>
      <pc:sldChg chg="modSp mod">
        <pc:chgData name="Vishan Jayasinghearachchi" userId="e0f191b0-af06-4f5a-b353-a7a1de994339" providerId="ADAL" clId="{FA473D5B-50C6-44AE-AFBD-DD90247DF9B9}" dt="2023-03-13T11:32:43.981" v="19" actId="20577"/>
        <pc:sldMkLst>
          <pc:docMk/>
          <pc:sldMk cId="2819411322" sldId="344"/>
        </pc:sldMkLst>
        <pc:spChg chg="mod">
          <ac:chgData name="Vishan Jayasinghearachchi" userId="e0f191b0-af06-4f5a-b353-a7a1de994339" providerId="ADAL" clId="{FA473D5B-50C6-44AE-AFBD-DD90247DF9B9}" dt="2023-03-13T11:32:43.981" v="19" actId="20577"/>
          <ac:spMkLst>
            <pc:docMk/>
            <pc:sldMk cId="2819411322" sldId="344"/>
            <ac:spMk id="3" creationId="{6317B11B-5CDE-1534-5970-5F59E7D3997C}"/>
          </ac:spMkLst>
        </pc:spChg>
      </pc:sldChg>
    </pc:docChg>
  </pc:docChgLst>
  <pc:docChgLst>
    <pc:chgData name="Vishan Jayasinghearachchi" userId="e0f191b0-af06-4f5a-b353-a7a1de994339" providerId="ADAL" clId="{673F6B43-0199-464D-AE4C-0BC2D313A977}"/>
    <pc:docChg chg="custSel modSld">
      <pc:chgData name="Vishan Jayasinghearachchi" userId="e0f191b0-af06-4f5a-b353-a7a1de994339" providerId="ADAL" clId="{673F6B43-0199-464D-AE4C-0BC2D313A977}" dt="2023-04-08T08:43:29.252" v="177" actId="20577"/>
      <pc:docMkLst>
        <pc:docMk/>
      </pc:docMkLst>
      <pc:sldChg chg="modSp mod">
        <pc:chgData name="Vishan Jayasinghearachchi" userId="e0f191b0-af06-4f5a-b353-a7a1de994339" providerId="ADAL" clId="{673F6B43-0199-464D-AE4C-0BC2D313A977}" dt="2023-04-08T08:43:29.252" v="177" actId="20577"/>
        <pc:sldMkLst>
          <pc:docMk/>
          <pc:sldMk cId="3070852689" sldId="316"/>
        </pc:sldMkLst>
        <pc:spChg chg="mod">
          <ac:chgData name="Vishan Jayasinghearachchi" userId="e0f191b0-af06-4f5a-b353-a7a1de994339" providerId="ADAL" clId="{673F6B43-0199-464D-AE4C-0BC2D313A977}" dt="2023-04-08T08:43:29.252" v="177" actId="20577"/>
          <ac:spMkLst>
            <pc:docMk/>
            <pc:sldMk cId="3070852689" sldId="316"/>
            <ac:spMk id="3" creationId="{2EBF19A4-7237-B811-1111-9FAFF64CC880}"/>
          </ac:spMkLst>
        </pc:spChg>
      </pc:sldChg>
      <pc:sldChg chg="modSp mod">
        <pc:chgData name="Vishan Jayasinghearachchi" userId="e0f191b0-af06-4f5a-b353-a7a1de994339" providerId="ADAL" clId="{673F6B43-0199-464D-AE4C-0BC2D313A977}" dt="2023-04-08T04:55:37.057" v="168" actId="20577"/>
        <pc:sldMkLst>
          <pc:docMk/>
          <pc:sldMk cId="471023495" sldId="371"/>
        </pc:sldMkLst>
        <pc:spChg chg="mod">
          <ac:chgData name="Vishan Jayasinghearachchi" userId="e0f191b0-af06-4f5a-b353-a7a1de994339" providerId="ADAL" clId="{673F6B43-0199-464D-AE4C-0BC2D313A977}" dt="2023-04-08T04:55:37.057" v="168" actId="20577"/>
          <ac:spMkLst>
            <pc:docMk/>
            <pc:sldMk cId="471023495" sldId="371"/>
            <ac:spMk id="3" creationId="{57F53D54-95F5-36D1-C7CD-29EAA794201C}"/>
          </ac:spMkLst>
        </pc:spChg>
      </pc:sldChg>
      <pc:sldChg chg="modSp mod">
        <pc:chgData name="Vishan Jayasinghearachchi" userId="e0f191b0-af06-4f5a-b353-a7a1de994339" providerId="ADAL" clId="{673F6B43-0199-464D-AE4C-0BC2D313A977}" dt="2023-04-08T08:43:15.751" v="170" actId="20577"/>
        <pc:sldMkLst>
          <pc:docMk/>
          <pc:sldMk cId="3569730194" sldId="372"/>
        </pc:sldMkLst>
        <pc:spChg chg="mod">
          <ac:chgData name="Vishan Jayasinghearachchi" userId="e0f191b0-af06-4f5a-b353-a7a1de994339" providerId="ADAL" clId="{673F6B43-0199-464D-AE4C-0BC2D313A977}" dt="2023-04-08T04:55:30.555" v="164" actId="20577"/>
          <ac:spMkLst>
            <pc:docMk/>
            <pc:sldMk cId="3569730194" sldId="372"/>
            <ac:spMk id="2" creationId="{E735EE4F-F650-3129-F706-D8FF7854B162}"/>
          </ac:spMkLst>
        </pc:spChg>
        <pc:spChg chg="mod">
          <ac:chgData name="Vishan Jayasinghearachchi" userId="e0f191b0-af06-4f5a-b353-a7a1de994339" providerId="ADAL" clId="{673F6B43-0199-464D-AE4C-0BC2D313A977}" dt="2023-04-08T08:43:15.751" v="170" actId="20577"/>
          <ac:spMkLst>
            <pc:docMk/>
            <pc:sldMk cId="3569730194" sldId="372"/>
            <ac:spMk id="3" creationId="{D7622A51-65B5-FAFD-D8C8-BB7E61744449}"/>
          </ac:spMkLst>
        </pc:spChg>
      </pc:sldChg>
      <pc:sldChg chg="modSp">
        <pc:chgData name="Vishan Jayasinghearachchi" userId="e0f191b0-af06-4f5a-b353-a7a1de994339" providerId="ADAL" clId="{673F6B43-0199-464D-AE4C-0BC2D313A977}" dt="2023-04-04T06:02:41.346" v="103" actId="20577"/>
        <pc:sldMkLst>
          <pc:docMk/>
          <pc:sldMk cId="1136093634" sldId="380"/>
        </pc:sldMkLst>
        <pc:spChg chg="mod">
          <ac:chgData name="Vishan Jayasinghearachchi" userId="e0f191b0-af06-4f5a-b353-a7a1de994339" providerId="ADAL" clId="{673F6B43-0199-464D-AE4C-0BC2D313A977}" dt="2023-04-04T06:02:41.346" v="103" actId="20577"/>
          <ac:spMkLst>
            <pc:docMk/>
            <pc:sldMk cId="1136093634" sldId="380"/>
            <ac:spMk id="3" creationId="{FCB33168-2E64-E796-B337-B2CBC49E5C52}"/>
          </ac:spMkLst>
        </pc:spChg>
      </pc:sldChg>
    </pc:docChg>
  </pc:docChgLst>
  <pc:docChgLst>
    <pc:chgData name="Vishan Jayasinghearachchi" userId="e0f191b0-af06-4f5a-b353-a7a1de994339" providerId="ADAL" clId="{CA517AED-DC91-488E-9F7F-3260C8ED5DBC}"/>
    <pc:docChg chg="undo redo custSel addSld delSld modSld sldOrd modMainMaster">
      <pc:chgData name="Vishan Jayasinghearachchi" userId="e0f191b0-af06-4f5a-b353-a7a1de994339" providerId="ADAL" clId="{CA517AED-DC91-488E-9F7F-3260C8ED5DBC}" dt="2023-03-20T02:29:42.419" v="6990" actId="20577"/>
      <pc:docMkLst>
        <pc:docMk/>
      </pc:docMkLst>
      <pc:sldChg chg="modSp mod">
        <pc:chgData name="Vishan Jayasinghearachchi" userId="e0f191b0-af06-4f5a-b353-a7a1de994339" providerId="ADAL" clId="{CA517AED-DC91-488E-9F7F-3260C8ED5DBC}" dt="2023-03-19T06:31:12.453" v="676" actId="20577"/>
        <pc:sldMkLst>
          <pc:docMk/>
          <pc:sldMk cId="1487700712" sldId="256"/>
        </pc:sldMkLst>
        <pc:spChg chg="mod">
          <ac:chgData name="Vishan Jayasinghearachchi" userId="e0f191b0-af06-4f5a-b353-a7a1de994339" providerId="ADAL" clId="{CA517AED-DC91-488E-9F7F-3260C8ED5DBC}" dt="2023-03-19T06:31:12.453" v="676" actId="20577"/>
          <ac:spMkLst>
            <pc:docMk/>
            <pc:sldMk cId="1487700712" sldId="256"/>
            <ac:spMk id="2" creationId="{C02C5318-1A1E-49D0-B2E2-A4B0FA9E8A40}"/>
          </ac:spMkLst>
        </pc:spChg>
      </pc:sldChg>
      <pc:sldChg chg="modSp mod">
        <pc:chgData name="Vishan Jayasinghearachchi" userId="e0f191b0-af06-4f5a-b353-a7a1de994339" providerId="ADAL" clId="{CA517AED-DC91-488E-9F7F-3260C8ED5DBC}" dt="2023-03-19T07:17:17.745" v="1903" actId="20577"/>
        <pc:sldMkLst>
          <pc:docMk/>
          <pc:sldMk cId="2384663958" sldId="301"/>
        </pc:sldMkLst>
        <pc:spChg chg="mod">
          <ac:chgData name="Vishan Jayasinghearachchi" userId="e0f191b0-af06-4f5a-b353-a7a1de994339" providerId="ADAL" clId="{CA517AED-DC91-488E-9F7F-3260C8ED5DBC}" dt="2023-03-19T07:17:17.745" v="1903" actId="20577"/>
          <ac:spMkLst>
            <pc:docMk/>
            <pc:sldMk cId="2384663958" sldId="301"/>
            <ac:spMk id="3" creationId="{5E453CA8-E04F-B2BA-CFCE-2FAF58746524}"/>
          </ac:spMkLst>
        </pc:spChg>
      </pc:sldChg>
      <pc:sldChg chg="modSp mod">
        <pc:chgData name="Vishan Jayasinghearachchi" userId="e0f191b0-af06-4f5a-b353-a7a1de994339" providerId="ADAL" clId="{CA517AED-DC91-488E-9F7F-3260C8ED5DBC}" dt="2023-03-19T12:33:09.979" v="6077" actId="27636"/>
        <pc:sldMkLst>
          <pc:docMk/>
          <pc:sldMk cId="4047194669" sldId="315"/>
        </pc:sldMkLst>
        <pc:spChg chg="mod">
          <ac:chgData name="Vishan Jayasinghearachchi" userId="e0f191b0-af06-4f5a-b353-a7a1de994339" providerId="ADAL" clId="{CA517AED-DC91-488E-9F7F-3260C8ED5DBC}" dt="2023-03-19T12:33:09.979" v="6077" actId="27636"/>
          <ac:spMkLst>
            <pc:docMk/>
            <pc:sldMk cId="4047194669" sldId="315"/>
            <ac:spMk id="3" creationId="{7AAAC241-1F7A-E7BB-DCF7-C80CBBA31E77}"/>
          </ac:spMkLst>
        </pc:spChg>
      </pc:sldChg>
      <pc:sldChg chg="modSp mod ord">
        <pc:chgData name="Vishan Jayasinghearachchi" userId="e0f191b0-af06-4f5a-b353-a7a1de994339" providerId="ADAL" clId="{CA517AED-DC91-488E-9F7F-3260C8ED5DBC}" dt="2023-03-20T02:28:30.856" v="6964" actId="20577"/>
        <pc:sldMkLst>
          <pc:docMk/>
          <pc:sldMk cId="3070852689" sldId="316"/>
        </pc:sldMkLst>
        <pc:spChg chg="mod">
          <ac:chgData name="Vishan Jayasinghearachchi" userId="e0f191b0-af06-4f5a-b353-a7a1de994339" providerId="ADAL" clId="{CA517AED-DC91-488E-9F7F-3260C8ED5DBC}" dt="2023-03-20T02:28:30.856" v="6964" actId="20577"/>
          <ac:spMkLst>
            <pc:docMk/>
            <pc:sldMk cId="3070852689" sldId="316"/>
            <ac:spMk id="3" creationId="{2EBF19A4-7237-B811-1111-9FAFF64CC880}"/>
          </ac:spMkLst>
        </pc:spChg>
      </pc:sldChg>
      <pc:sldChg chg="del">
        <pc:chgData name="Vishan Jayasinghearachchi" userId="e0f191b0-af06-4f5a-b353-a7a1de994339" providerId="ADAL" clId="{CA517AED-DC91-488E-9F7F-3260C8ED5DBC}" dt="2023-03-19T05:52:16.079" v="0" actId="47"/>
        <pc:sldMkLst>
          <pc:docMk/>
          <pc:sldMk cId="1407579551" sldId="317"/>
        </pc:sldMkLst>
      </pc:sldChg>
      <pc:sldChg chg="del">
        <pc:chgData name="Vishan Jayasinghearachchi" userId="e0f191b0-af06-4f5a-b353-a7a1de994339" providerId="ADAL" clId="{CA517AED-DC91-488E-9F7F-3260C8ED5DBC}" dt="2023-03-19T05:52:16.079" v="0" actId="47"/>
        <pc:sldMkLst>
          <pc:docMk/>
          <pc:sldMk cId="3986529950" sldId="318"/>
        </pc:sldMkLst>
      </pc:sldChg>
      <pc:sldChg chg="del">
        <pc:chgData name="Vishan Jayasinghearachchi" userId="e0f191b0-af06-4f5a-b353-a7a1de994339" providerId="ADAL" clId="{CA517AED-DC91-488E-9F7F-3260C8ED5DBC}" dt="2023-03-19T05:52:16.079" v="0" actId="47"/>
        <pc:sldMkLst>
          <pc:docMk/>
          <pc:sldMk cId="2493266915" sldId="319"/>
        </pc:sldMkLst>
      </pc:sldChg>
      <pc:sldChg chg="del">
        <pc:chgData name="Vishan Jayasinghearachchi" userId="e0f191b0-af06-4f5a-b353-a7a1de994339" providerId="ADAL" clId="{CA517AED-DC91-488E-9F7F-3260C8ED5DBC}" dt="2023-03-19T05:52:16.079" v="0" actId="47"/>
        <pc:sldMkLst>
          <pc:docMk/>
          <pc:sldMk cId="773575849" sldId="320"/>
        </pc:sldMkLst>
      </pc:sldChg>
      <pc:sldChg chg="del">
        <pc:chgData name="Vishan Jayasinghearachchi" userId="e0f191b0-af06-4f5a-b353-a7a1de994339" providerId="ADAL" clId="{CA517AED-DC91-488E-9F7F-3260C8ED5DBC}" dt="2023-03-19T05:52:16.079" v="0" actId="47"/>
        <pc:sldMkLst>
          <pc:docMk/>
          <pc:sldMk cId="3952086290" sldId="321"/>
        </pc:sldMkLst>
      </pc:sldChg>
      <pc:sldChg chg="del">
        <pc:chgData name="Vishan Jayasinghearachchi" userId="e0f191b0-af06-4f5a-b353-a7a1de994339" providerId="ADAL" clId="{CA517AED-DC91-488E-9F7F-3260C8ED5DBC}" dt="2023-03-19T05:52:16.079" v="0" actId="47"/>
        <pc:sldMkLst>
          <pc:docMk/>
          <pc:sldMk cId="3566871523" sldId="322"/>
        </pc:sldMkLst>
      </pc:sldChg>
      <pc:sldChg chg="del">
        <pc:chgData name="Vishan Jayasinghearachchi" userId="e0f191b0-af06-4f5a-b353-a7a1de994339" providerId="ADAL" clId="{CA517AED-DC91-488E-9F7F-3260C8ED5DBC}" dt="2023-03-19T05:52:16.079" v="0" actId="47"/>
        <pc:sldMkLst>
          <pc:docMk/>
          <pc:sldMk cId="1904876425" sldId="323"/>
        </pc:sldMkLst>
      </pc:sldChg>
      <pc:sldChg chg="del">
        <pc:chgData name="Vishan Jayasinghearachchi" userId="e0f191b0-af06-4f5a-b353-a7a1de994339" providerId="ADAL" clId="{CA517AED-DC91-488E-9F7F-3260C8ED5DBC}" dt="2023-03-19T05:52:16.079" v="0" actId="47"/>
        <pc:sldMkLst>
          <pc:docMk/>
          <pc:sldMk cId="2908364489" sldId="324"/>
        </pc:sldMkLst>
      </pc:sldChg>
      <pc:sldChg chg="del">
        <pc:chgData name="Vishan Jayasinghearachchi" userId="e0f191b0-af06-4f5a-b353-a7a1de994339" providerId="ADAL" clId="{CA517AED-DC91-488E-9F7F-3260C8ED5DBC}" dt="2023-03-19T05:52:16.079" v="0" actId="47"/>
        <pc:sldMkLst>
          <pc:docMk/>
          <pc:sldMk cId="306201701" sldId="325"/>
        </pc:sldMkLst>
      </pc:sldChg>
      <pc:sldChg chg="del">
        <pc:chgData name="Vishan Jayasinghearachchi" userId="e0f191b0-af06-4f5a-b353-a7a1de994339" providerId="ADAL" clId="{CA517AED-DC91-488E-9F7F-3260C8ED5DBC}" dt="2023-03-19T05:52:16.079" v="0" actId="47"/>
        <pc:sldMkLst>
          <pc:docMk/>
          <pc:sldMk cId="2246948851" sldId="326"/>
        </pc:sldMkLst>
      </pc:sldChg>
      <pc:sldChg chg="del">
        <pc:chgData name="Vishan Jayasinghearachchi" userId="e0f191b0-af06-4f5a-b353-a7a1de994339" providerId="ADAL" clId="{CA517AED-DC91-488E-9F7F-3260C8ED5DBC}" dt="2023-03-19T05:52:16.079" v="0" actId="47"/>
        <pc:sldMkLst>
          <pc:docMk/>
          <pc:sldMk cId="2699507598" sldId="327"/>
        </pc:sldMkLst>
      </pc:sldChg>
      <pc:sldChg chg="del">
        <pc:chgData name="Vishan Jayasinghearachchi" userId="e0f191b0-af06-4f5a-b353-a7a1de994339" providerId="ADAL" clId="{CA517AED-DC91-488E-9F7F-3260C8ED5DBC}" dt="2023-03-19T05:52:16.079" v="0" actId="47"/>
        <pc:sldMkLst>
          <pc:docMk/>
          <pc:sldMk cId="1867937868" sldId="328"/>
        </pc:sldMkLst>
      </pc:sldChg>
      <pc:sldChg chg="del">
        <pc:chgData name="Vishan Jayasinghearachchi" userId="e0f191b0-af06-4f5a-b353-a7a1de994339" providerId="ADAL" clId="{CA517AED-DC91-488E-9F7F-3260C8ED5DBC}" dt="2023-03-19T05:52:16.079" v="0" actId="47"/>
        <pc:sldMkLst>
          <pc:docMk/>
          <pc:sldMk cId="2502865754" sldId="329"/>
        </pc:sldMkLst>
      </pc:sldChg>
      <pc:sldChg chg="del">
        <pc:chgData name="Vishan Jayasinghearachchi" userId="e0f191b0-af06-4f5a-b353-a7a1de994339" providerId="ADAL" clId="{CA517AED-DC91-488E-9F7F-3260C8ED5DBC}" dt="2023-03-19T05:52:16.079" v="0" actId="47"/>
        <pc:sldMkLst>
          <pc:docMk/>
          <pc:sldMk cId="3783630789" sldId="330"/>
        </pc:sldMkLst>
      </pc:sldChg>
      <pc:sldChg chg="del">
        <pc:chgData name="Vishan Jayasinghearachchi" userId="e0f191b0-af06-4f5a-b353-a7a1de994339" providerId="ADAL" clId="{CA517AED-DC91-488E-9F7F-3260C8ED5DBC}" dt="2023-03-19T05:52:16.079" v="0" actId="47"/>
        <pc:sldMkLst>
          <pc:docMk/>
          <pc:sldMk cId="869576881" sldId="331"/>
        </pc:sldMkLst>
      </pc:sldChg>
      <pc:sldChg chg="del">
        <pc:chgData name="Vishan Jayasinghearachchi" userId="e0f191b0-af06-4f5a-b353-a7a1de994339" providerId="ADAL" clId="{CA517AED-DC91-488E-9F7F-3260C8ED5DBC}" dt="2023-03-19T05:52:16.079" v="0" actId="47"/>
        <pc:sldMkLst>
          <pc:docMk/>
          <pc:sldMk cId="2006784368" sldId="332"/>
        </pc:sldMkLst>
      </pc:sldChg>
      <pc:sldChg chg="del">
        <pc:chgData name="Vishan Jayasinghearachchi" userId="e0f191b0-af06-4f5a-b353-a7a1de994339" providerId="ADAL" clId="{CA517AED-DC91-488E-9F7F-3260C8ED5DBC}" dt="2023-03-19T05:52:16.079" v="0" actId="47"/>
        <pc:sldMkLst>
          <pc:docMk/>
          <pc:sldMk cId="1195616647" sldId="333"/>
        </pc:sldMkLst>
      </pc:sldChg>
      <pc:sldChg chg="del">
        <pc:chgData name="Vishan Jayasinghearachchi" userId="e0f191b0-af06-4f5a-b353-a7a1de994339" providerId="ADAL" clId="{CA517AED-DC91-488E-9F7F-3260C8ED5DBC}" dt="2023-03-19T05:52:16.079" v="0" actId="47"/>
        <pc:sldMkLst>
          <pc:docMk/>
          <pc:sldMk cId="3023555518" sldId="334"/>
        </pc:sldMkLst>
      </pc:sldChg>
      <pc:sldChg chg="del">
        <pc:chgData name="Vishan Jayasinghearachchi" userId="e0f191b0-af06-4f5a-b353-a7a1de994339" providerId="ADAL" clId="{CA517AED-DC91-488E-9F7F-3260C8ED5DBC}" dt="2023-03-19T05:52:16.079" v="0" actId="47"/>
        <pc:sldMkLst>
          <pc:docMk/>
          <pc:sldMk cId="1599101800" sldId="335"/>
        </pc:sldMkLst>
      </pc:sldChg>
      <pc:sldChg chg="del">
        <pc:chgData name="Vishan Jayasinghearachchi" userId="e0f191b0-af06-4f5a-b353-a7a1de994339" providerId="ADAL" clId="{CA517AED-DC91-488E-9F7F-3260C8ED5DBC}" dt="2023-03-19T05:52:16.079" v="0" actId="47"/>
        <pc:sldMkLst>
          <pc:docMk/>
          <pc:sldMk cId="129162761" sldId="336"/>
        </pc:sldMkLst>
      </pc:sldChg>
      <pc:sldChg chg="del">
        <pc:chgData name="Vishan Jayasinghearachchi" userId="e0f191b0-af06-4f5a-b353-a7a1de994339" providerId="ADAL" clId="{CA517AED-DC91-488E-9F7F-3260C8ED5DBC}" dt="2023-03-19T05:52:16.079" v="0" actId="47"/>
        <pc:sldMkLst>
          <pc:docMk/>
          <pc:sldMk cId="308372030" sldId="338"/>
        </pc:sldMkLst>
      </pc:sldChg>
      <pc:sldChg chg="del">
        <pc:chgData name="Vishan Jayasinghearachchi" userId="e0f191b0-af06-4f5a-b353-a7a1de994339" providerId="ADAL" clId="{CA517AED-DC91-488E-9F7F-3260C8ED5DBC}" dt="2023-03-19T05:52:16.079" v="0" actId="47"/>
        <pc:sldMkLst>
          <pc:docMk/>
          <pc:sldMk cId="2561363830" sldId="339"/>
        </pc:sldMkLst>
      </pc:sldChg>
      <pc:sldChg chg="del">
        <pc:chgData name="Vishan Jayasinghearachchi" userId="e0f191b0-af06-4f5a-b353-a7a1de994339" providerId="ADAL" clId="{CA517AED-DC91-488E-9F7F-3260C8ED5DBC}" dt="2023-03-19T05:52:16.079" v="0" actId="47"/>
        <pc:sldMkLst>
          <pc:docMk/>
          <pc:sldMk cId="1498138902" sldId="340"/>
        </pc:sldMkLst>
      </pc:sldChg>
      <pc:sldChg chg="del">
        <pc:chgData name="Vishan Jayasinghearachchi" userId="e0f191b0-af06-4f5a-b353-a7a1de994339" providerId="ADAL" clId="{CA517AED-DC91-488E-9F7F-3260C8ED5DBC}" dt="2023-03-19T05:52:16.079" v="0" actId="47"/>
        <pc:sldMkLst>
          <pc:docMk/>
          <pc:sldMk cId="3630273622" sldId="341"/>
        </pc:sldMkLst>
      </pc:sldChg>
      <pc:sldChg chg="del">
        <pc:chgData name="Vishan Jayasinghearachchi" userId="e0f191b0-af06-4f5a-b353-a7a1de994339" providerId="ADAL" clId="{CA517AED-DC91-488E-9F7F-3260C8ED5DBC}" dt="2023-03-19T05:52:16.079" v="0" actId="47"/>
        <pc:sldMkLst>
          <pc:docMk/>
          <pc:sldMk cId="3869437660" sldId="342"/>
        </pc:sldMkLst>
      </pc:sldChg>
      <pc:sldChg chg="del">
        <pc:chgData name="Vishan Jayasinghearachchi" userId="e0f191b0-af06-4f5a-b353-a7a1de994339" providerId="ADAL" clId="{CA517AED-DC91-488E-9F7F-3260C8ED5DBC}" dt="2023-03-19T05:52:16.079" v="0" actId="47"/>
        <pc:sldMkLst>
          <pc:docMk/>
          <pc:sldMk cId="3509897311" sldId="343"/>
        </pc:sldMkLst>
      </pc:sldChg>
      <pc:sldChg chg="del">
        <pc:chgData name="Vishan Jayasinghearachchi" userId="e0f191b0-af06-4f5a-b353-a7a1de994339" providerId="ADAL" clId="{CA517AED-DC91-488E-9F7F-3260C8ED5DBC}" dt="2023-03-19T05:52:16.079" v="0" actId="47"/>
        <pc:sldMkLst>
          <pc:docMk/>
          <pc:sldMk cId="2819411322" sldId="344"/>
        </pc:sldMkLst>
      </pc:sldChg>
      <pc:sldChg chg="modSp del mod">
        <pc:chgData name="Vishan Jayasinghearachchi" userId="e0f191b0-af06-4f5a-b353-a7a1de994339" providerId="ADAL" clId="{CA517AED-DC91-488E-9F7F-3260C8ED5DBC}" dt="2023-03-19T08:04:49.903" v="2840" actId="47"/>
        <pc:sldMkLst>
          <pc:docMk/>
          <pc:sldMk cId="4226836410" sldId="345"/>
        </pc:sldMkLst>
        <pc:spChg chg="mod">
          <ac:chgData name="Vishan Jayasinghearachchi" userId="e0f191b0-af06-4f5a-b353-a7a1de994339" providerId="ADAL" clId="{CA517AED-DC91-488E-9F7F-3260C8ED5DBC}" dt="2023-03-19T08:04:32.174" v="2833" actId="21"/>
          <ac:spMkLst>
            <pc:docMk/>
            <pc:sldMk cId="4226836410" sldId="345"/>
            <ac:spMk id="3" creationId="{ACEB2ED2-6478-A612-650A-387D0D437530}"/>
          </ac:spMkLst>
        </pc:spChg>
      </pc:sldChg>
      <pc:sldChg chg="addSp delSp modSp new mod ord">
        <pc:chgData name="Vishan Jayasinghearachchi" userId="e0f191b0-af06-4f5a-b353-a7a1de994339" providerId="ADAL" clId="{CA517AED-DC91-488E-9F7F-3260C8ED5DBC}" dt="2023-03-19T07:21:17.964" v="2011"/>
        <pc:sldMkLst>
          <pc:docMk/>
          <pc:sldMk cId="1517309616" sldId="346"/>
        </pc:sldMkLst>
        <pc:spChg chg="mod">
          <ac:chgData name="Vishan Jayasinghearachchi" userId="e0f191b0-af06-4f5a-b353-a7a1de994339" providerId="ADAL" clId="{CA517AED-DC91-488E-9F7F-3260C8ED5DBC}" dt="2023-03-19T07:02:00.846" v="786"/>
          <ac:spMkLst>
            <pc:docMk/>
            <pc:sldMk cId="1517309616" sldId="346"/>
            <ac:spMk id="2" creationId="{FDD1F361-0D83-E629-3A01-1E982E4D6ECC}"/>
          </ac:spMkLst>
        </pc:spChg>
        <pc:spChg chg="del mod">
          <ac:chgData name="Vishan Jayasinghearachchi" userId="e0f191b0-af06-4f5a-b353-a7a1de994339" providerId="ADAL" clId="{CA517AED-DC91-488E-9F7F-3260C8ED5DBC}" dt="2023-03-19T07:04:51.385" v="868"/>
          <ac:spMkLst>
            <pc:docMk/>
            <pc:sldMk cId="1517309616" sldId="346"/>
            <ac:spMk id="3" creationId="{54ACB675-C3C3-1962-7F93-41BE825B53B1}"/>
          </ac:spMkLst>
        </pc:spChg>
        <pc:spChg chg="add mod">
          <ac:chgData name="Vishan Jayasinghearachchi" userId="e0f191b0-af06-4f5a-b353-a7a1de994339" providerId="ADAL" clId="{CA517AED-DC91-488E-9F7F-3260C8ED5DBC}" dt="2023-03-19T07:05:15.997" v="881" actId="1076"/>
          <ac:spMkLst>
            <pc:docMk/>
            <pc:sldMk cId="1517309616" sldId="346"/>
            <ac:spMk id="7" creationId="{74233D62-CD38-ACD7-DB4F-EB2089843D78}"/>
          </ac:spMkLst>
        </pc:spChg>
        <pc:picChg chg="add del mod">
          <ac:chgData name="Vishan Jayasinghearachchi" userId="e0f191b0-af06-4f5a-b353-a7a1de994339" providerId="ADAL" clId="{CA517AED-DC91-488E-9F7F-3260C8ED5DBC}" dt="2023-03-19T07:04:46.625" v="865" actId="21"/>
          <ac:picMkLst>
            <pc:docMk/>
            <pc:sldMk cId="1517309616" sldId="346"/>
            <ac:picMk id="5" creationId="{51AE1441-B789-CC81-0748-6ABDA4B29681}"/>
          </ac:picMkLst>
        </pc:picChg>
        <pc:picChg chg="add mod">
          <ac:chgData name="Vishan Jayasinghearachchi" userId="e0f191b0-af06-4f5a-b353-a7a1de994339" providerId="ADAL" clId="{CA517AED-DC91-488E-9F7F-3260C8ED5DBC}" dt="2023-03-19T07:04:51.385" v="868"/>
          <ac:picMkLst>
            <pc:docMk/>
            <pc:sldMk cId="1517309616" sldId="346"/>
            <ac:picMk id="6" creationId="{D5675407-35D2-8F9C-5708-DD05A68ADBD3}"/>
          </ac:picMkLst>
        </pc:picChg>
      </pc:sldChg>
      <pc:sldChg chg="del">
        <pc:chgData name="Vishan Jayasinghearachchi" userId="e0f191b0-af06-4f5a-b353-a7a1de994339" providerId="ADAL" clId="{CA517AED-DC91-488E-9F7F-3260C8ED5DBC}" dt="2023-03-19T05:52:16.079" v="0" actId="47"/>
        <pc:sldMkLst>
          <pc:docMk/>
          <pc:sldMk cId="3271605941" sldId="346"/>
        </pc:sldMkLst>
      </pc:sldChg>
      <pc:sldChg chg="del">
        <pc:chgData name="Vishan Jayasinghearachchi" userId="e0f191b0-af06-4f5a-b353-a7a1de994339" providerId="ADAL" clId="{CA517AED-DC91-488E-9F7F-3260C8ED5DBC}" dt="2023-03-19T05:52:16.079" v="0" actId="47"/>
        <pc:sldMkLst>
          <pc:docMk/>
          <pc:sldMk cId="1120654999" sldId="347"/>
        </pc:sldMkLst>
      </pc:sldChg>
      <pc:sldChg chg="modSp new mod ord addAnim delAnim modAnim">
        <pc:chgData name="Vishan Jayasinghearachchi" userId="e0f191b0-af06-4f5a-b353-a7a1de994339" providerId="ADAL" clId="{CA517AED-DC91-488E-9F7F-3260C8ED5DBC}" dt="2023-03-19T11:10:50.552" v="4624" actId="21"/>
        <pc:sldMkLst>
          <pc:docMk/>
          <pc:sldMk cId="2865679218" sldId="347"/>
        </pc:sldMkLst>
        <pc:spChg chg="mod">
          <ac:chgData name="Vishan Jayasinghearachchi" userId="e0f191b0-af06-4f5a-b353-a7a1de994339" providerId="ADAL" clId="{CA517AED-DC91-488E-9F7F-3260C8ED5DBC}" dt="2023-03-19T07:21:03.878" v="2006"/>
          <ac:spMkLst>
            <pc:docMk/>
            <pc:sldMk cId="2865679218" sldId="347"/>
            <ac:spMk id="2" creationId="{EB06D39A-85D6-0D19-D8FC-E64FDF52096A}"/>
          </ac:spMkLst>
        </pc:spChg>
        <pc:spChg chg="mod">
          <ac:chgData name="Vishan Jayasinghearachchi" userId="e0f191b0-af06-4f5a-b353-a7a1de994339" providerId="ADAL" clId="{CA517AED-DC91-488E-9F7F-3260C8ED5DBC}" dt="2023-03-19T11:10:50.552" v="4624" actId="21"/>
          <ac:spMkLst>
            <pc:docMk/>
            <pc:sldMk cId="2865679218" sldId="347"/>
            <ac:spMk id="3" creationId="{00D4FA6C-C0D1-0188-4775-A834D55D4F1E}"/>
          </ac:spMkLst>
        </pc:spChg>
      </pc:sldChg>
      <pc:sldChg chg="del">
        <pc:chgData name="Vishan Jayasinghearachchi" userId="e0f191b0-af06-4f5a-b353-a7a1de994339" providerId="ADAL" clId="{CA517AED-DC91-488E-9F7F-3260C8ED5DBC}" dt="2023-03-19T05:52:16.079" v="0" actId="47"/>
        <pc:sldMkLst>
          <pc:docMk/>
          <pc:sldMk cId="152777231" sldId="348"/>
        </pc:sldMkLst>
      </pc:sldChg>
      <pc:sldChg chg="modSp add mod ord modAnim modNotesTx">
        <pc:chgData name="Vishan Jayasinghearachchi" userId="e0f191b0-af06-4f5a-b353-a7a1de994339" providerId="ADAL" clId="{CA517AED-DC91-488E-9F7F-3260C8ED5DBC}" dt="2023-03-19T07:24:36.423" v="2012" actId="5793"/>
        <pc:sldMkLst>
          <pc:docMk/>
          <pc:sldMk cId="1919150736" sldId="348"/>
        </pc:sldMkLst>
        <pc:spChg chg="mod">
          <ac:chgData name="Vishan Jayasinghearachchi" userId="e0f191b0-af06-4f5a-b353-a7a1de994339" providerId="ADAL" clId="{CA517AED-DC91-488E-9F7F-3260C8ED5DBC}" dt="2023-03-19T07:20:53.914" v="2005"/>
          <ac:spMkLst>
            <pc:docMk/>
            <pc:sldMk cId="1919150736" sldId="348"/>
            <ac:spMk id="2" creationId="{FDD1F361-0D83-E629-3A01-1E982E4D6ECC}"/>
          </ac:spMkLst>
        </pc:spChg>
        <pc:spChg chg="mod">
          <ac:chgData name="Vishan Jayasinghearachchi" userId="e0f191b0-af06-4f5a-b353-a7a1de994339" providerId="ADAL" clId="{CA517AED-DC91-488E-9F7F-3260C8ED5DBC}" dt="2023-03-19T07:24:36.423" v="2012" actId="5793"/>
          <ac:spMkLst>
            <pc:docMk/>
            <pc:sldMk cId="1919150736" sldId="348"/>
            <ac:spMk id="3" creationId="{54ACB675-C3C3-1962-7F93-41BE825B53B1}"/>
          </ac:spMkLst>
        </pc:spChg>
      </pc:sldChg>
      <pc:sldChg chg="modSp add mod ord modAnim">
        <pc:chgData name="Vishan Jayasinghearachchi" userId="e0f191b0-af06-4f5a-b353-a7a1de994339" providerId="ADAL" clId="{CA517AED-DC91-488E-9F7F-3260C8ED5DBC}" dt="2023-03-19T07:24:59.666" v="2018" actId="113"/>
        <pc:sldMkLst>
          <pc:docMk/>
          <pc:sldMk cId="2107788357" sldId="349"/>
        </pc:sldMkLst>
        <pc:spChg chg="mod">
          <ac:chgData name="Vishan Jayasinghearachchi" userId="e0f191b0-af06-4f5a-b353-a7a1de994339" providerId="ADAL" clId="{CA517AED-DC91-488E-9F7F-3260C8ED5DBC}" dt="2023-03-19T07:21:06.020" v="2007"/>
          <ac:spMkLst>
            <pc:docMk/>
            <pc:sldMk cId="2107788357" sldId="349"/>
            <ac:spMk id="2" creationId="{EB06D39A-85D6-0D19-D8FC-E64FDF52096A}"/>
          </ac:spMkLst>
        </pc:spChg>
        <pc:spChg chg="mod">
          <ac:chgData name="Vishan Jayasinghearachchi" userId="e0f191b0-af06-4f5a-b353-a7a1de994339" providerId="ADAL" clId="{CA517AED-DC91-488E-9F7F-3260C8ED5DBC}" dt="2023-03-19T07:24:59.666" v="2018" actId="113"/>
          <ac:spMkLst>
            <pc:docMk/>
            <pc:sldMk cId="2107788357" sldId="349"/>
            <ac:spMk id="3" creationId="{00D4FA6C-C0D1-0188-4775-A834D55D4F1E}"/>
          </ac:spMkLst>
        </pc:spChg>
      </pc:sldChg>
      <pc:sldChg chg="addSp delSp modSp new mod">
        <pc:chgData name="Vishan Jayasinghearachchi" userId="e0f191b0-af06-4f5a-b353-a7a1de994339" providerId="ADAL" clId="{CA517AED-DC91-488E-9F7F-3260C8ED5DBC}" dt="2023-03-19T07:30:46.253" v="2082" actId="1076"/>
        <pc:sldMkLst>
          <pc:docMk/>
          <pc:sldMk cId="3051714063" sldId="350"/>
        </pc:sldMkLst>
        <pc:spChg chg="mod">
          <ac:chgData name="Vishan Jayasinghearachchi" userId="e0f191b0-af06-4f5a-b353-a7a1de994339" providerId="ADAL" clId="{CA517AED-DC91-488E-9F7F-3260C8ED5DBC}" dt="2023-03-19T07:29:26.281" v="2052"/>
          <ac:spMkLst>
            <pc:docMk/>
            <pc:sldMk cId="3051714063" sldId="350"/>
            <ac:spMk id="2" creationId="{FEA5D7BE-D5A2-28FB-EF4A-D2FD495D6A0B}"/>
          </ac:spMkLst>
        </pc:spChg>
        <pc:spChg chg="add del">
          <ac:chgData name="Vishan Jayasinghearachchi" userId="e0f191b0-af06-4f5a-b353-a7a1de994339" providerId="ADAL" clId="{CA517AED-DC91-488E-9F7F-3260C8ED5DBC}" dt="2023-03-19T07:29:55.085" v="2058" actId="22"/>
          <ac:spMkLst>
            <pc:docMk/>
            <pc:sldMk cId="3051714063" sldId="350"/>
            <ac:spMk id="3" creationId="{335250FB-5BD4-0559-1D36-1F95E1B11DC4}"/>
          </ac:spMkLst>
        </pc:spChg>
        <pc:spChg chg="add mod">
          <ac:chgData name="Vishan Jayasinghearachchi" userId="e0f191b0-af06-4f5a-b353-a7a1de994339" providerId="ADAL" clId="{CA517AED-DC91-488E-9F7F-3260C8ED5DBC}" dt="2023-03-19T07:30:46.253" v="2082" actId="1076"/>
          <ac:spMkLst>
            <pc:docMk/>
            <pc:sldMk cId="3051714063" sldId="350"/>
            <ac:spMk id="8" creationId="{07DF4ADE-FA81-F936-53EB-109AAFEDE2FF}"/>
          </ac:spMkLst>
        </pc:spChg>
        <pc:picChg chg="add del mod">
          <ac:chgData name="Vishan Jayasinghearachchi" userId="e0f191b0-af06-4f5a-b353-a7a1de994339" providerId="ADAL" clId="{CA517AED-DC91-488E-9F7F-3260C8ED5DBC}" dt="2023-03-19T07:29:35.173" v="2057" actId="931"/>
          <ac:picMkLst>
            <pc:docMk/>
            <pc:sldMk cId="3051714063" sldId="350"/>
            <ac:picMk id="5" creationId="{92738BCD-C139-8ECF-9B62-99F94A563284}"/>
          </ac:picMkLst>
        </pc:picChg>
        <pc:picChg chg="add mod ord">
          <ac:chgData name="Vishan Jayasinghearachchi" userId="e0f191b0-af06-4f5a-b353-a7a1de994339" providerId="ADAL" clId="{CA517AED-DC91-488E-9F7F-3260C8ED5DBC}" dt="2023-03-19T07:30:42.368" v="2081" actId="1035"/>
          <ac:picMkLst>
            <pc:docMk/>
            <pc:sldMk cId="3051714063" sldId="350"/>
            <ac:picMk id="7" creationId="{BB7F45CB-4393-7C3A-75C8-6AB1442A59C7}"/>
          </ac:picMkLst>
        </pc:picChg>
      </pc:sldChg>
      <pc:sldChg chg="addSp delSp modSp new mod">
        <pc:chgData name="Vishan Jayasinghearachchi" userId="e0f191b0-af06-4f5a-b353-a7a1de994339" providerId="ADAL" clId="{CA517AED-DC91-488E-9F7F-3260C8ED5DBC}" dt="2023-03-20T02:29:07.244" v="6968" actId="14"/>
        <pc:sldMkLst>
          <pc:docMk/>
          <pc:sldMk cId="179135930" sldId="351"/>
        </pc:sldMkLst>
        <pc:spChg chg="mod">
          <ac:chgData name="Vishan Jayasinghearachchi" userId="e0f191b0-af06-4f5a-b353-a7a1de994339" providerId="ADAL" clId="{CA517AED-DC91-488E-9F7F-3260C8ED5DBC}" dt="2023-03-19T08:02:49.258" v="2822" actId="20577"/>
          <ac:spMkLst>
            <pc:docMk/>
            <pc:sldMk cId="179135930" sldId="351"/>
            <ac:spMk id="2" creationId="{D60162FB-C6AC-6A86-7537-12875BA7EB27}"/>
          </ac:spMkLst>
        </pc:spChg>
        <pc:spChg chg="mod">
          <ac:chgData name="Vishan Jayasinghearachchi" userId="e0f191b0-af06-4f5a-b353-a7a1de994339" providerId="ADAL" clId="{CA517AED-DC91-488E-9F7F-3260C8ED5DBC}" dt="2023-03-20T02:29:07.244" v="6968" actId="14"/>
          <ac:spMkLst>
            <pc:docMk/>
            <pc:sldMk cId="179135930" sldId="351"/>
            <ac:spMk id="3" creationId="{728557DF-4288-6851-03B8-CF973D98ECD6}"/>
          </ac:spMkLst>
        </pc:spChg>
        <pc:spChg chg="add del mod">
          <ac:chgData name="Vishan Jayasinghearachchi" userId="e0f191b0-af06-4f5a-b353-a7a1de994339" providerId="ADAL" clId="{CA517AED-DC91-488E-9F7F-3260C8ED5DBC}" dt="2023-03-19T08:02:18.814" v="2804" actId="478"/>
          <ac:spMkLst>
            <pc:docMk/>
            <pc:sldMk cId="179135930" sldId="351"/>
            <ac:spMk id="6" creationId="{D47B3D07-9A8E-BD43-AE5F-B6C72E6620E1}"/>
          </ac:spMkLst>
        </pc:spChg>
        <pc:picChg chg="add del mod">
          <ac:chgData name="Vishan Jayasinghearachchi" userId="e0f191b0-af06-4f5a-b353-a7a1de994339" providerId="ADAL" clId="{CA517AED-DC91-488E-9F7F-3260C8ED5DBC}" dt="2023-03-19T08:04:59.831" v="2841" actId="1076"/>
          <ac:picMkLst>
            <pc:docMk/>
            <pc:sldMk cId="179135930" sldId="351"/>
            <ac:picMk id="5" creationId="{A5C4FD88-762C-32D1-E429-70E13D0C95B1}"/>
          </ac:picMkLst>
        </pc:picChg>
      </pc:sldChg>
      <pc:sldChg chg="modSp new mod">
        <pc:chgData name="Vishan Jayasinghearachchi" userId="e0f191b0-af06-4f5a-b353-a7a1de994339" providerId="ADAL" clId="{CA517AED-DC91-488E-9F7F-3260C8ED5DBC}" dt="2023-03-19T10:13:15.781" v="4278" actId="123"/>
        <pc:sldMkLst>
          <pc:docMk/>
          <pc:sldMk cId="2223177355" sldId="352"/>
        </pc:sldMkLst>
        <pc:spChg chg="mod">
          <ac:chgData name="Vishan Jayasinghearachchi" userId="e0f191b0-af06-4f5a-b353-a7a1de994339" providerId="ADAL" clId="{CA517AED-DC91-488E-9F7F-3260C8ED5DBC}" dt="2023-03-19T07:33:22.203" v="2095" actId="20577"/>
          <ac:spMkLst>
            <pc:docMk/>
            <pc:sldMk cId="2223177355" sldId="352"/>
            <ac:spMk id="2" creationId="{A9B07772-72FA-0C2F-103B-668278DADF93}"/>
          </ac:spMkLst>
        </pc:spChg>
        <pc:spChg chg="mod">
          <ac:chgData name="Vishan Jayasinghearachchi" userId="e0f191b0-af06-4f5a-b353-a7a1de994339" providerId="ADAL" clId="{CA517AED-DC91-488E-9F7F-3260C8ED5DBC}" dt="2023-03-19T10:13:15.781" v="4278" actId="123"/>
          <ac:spMkLst>
            <pc:docMk/>
            <pc:sldMk cId="2223177355" sldId="352"/>
            <ac:spMk id="3" creationId="{E30DC364-DB72-5A93-5536-BC4C2D9E8AFC}"/>
          </ac:spMkLst>
        </pc:spChg>
      </pc:sldChg>
      <pc:sldChg chg="new del">
        <pc:chgData name="Vishan Jayasinghearachchi" userId="e0f191b0-af06-4f5a-b353-a7a1de994339" providerId="ADAL" clId="{CA517AED-DC91-488E-9F7F-3260C8ED5DBC}" dt="2023-03-19T07:41:11.427" v="2420" actId="2696"/>
        <pc:sldMkLst>
          <pc:docMk/>
          <pc:sldMk cId="2386273721" sldId="353"/>
        </pc:sldMkLst>
      </pc:sldChg>
      <pc:sldChg chg="new del">
        <pc:chgData name="Vishan Jayasinghearachchi" userId="e0f191b0-af06-4f5a-b353-a7a1de994339" providerId="ADAL" clId="{CA517AED-DC91-488E-9F7F-3260C8ED5DBC}" dt="2023-03-19T07:52:46.329" v="2628" actId="47"/>
        <pc:sldMkLst>
          <pc:docMk/>
          <pc:sldMk cId="2403696253" sldId="353"/>
        </pc:sldMkLst>
      </pc:sldChg>
      <pc:sldChg chg="modSp add mod ord">
        <pc:chgData name="Vishan Jayasinghearachchi" userId="e0f191b0-af06-4f5a-b353-a7a1de994339" providerId="ADAL" clId="{CA517AED-DC91-488E-9F7F-3260C8ED5DBC}" dt="2023-03-19T10:13:22.673" v="4280" actId="123"/>
        <pc:sldMkLst>
          <pc:docMk/>
          <pc:sldMk cId="3127246102" sldId="353"/>
        </pc:sldMkLst>
        <pc:spChg chg="mod">
          <ac:chgData name="Vishan Jayasinghearachchi" userId="e0f191b0-af06-4f5a-b353-a7a1de994339" providerId="ADAL" clId="{CA517AED-DC91-488E-9F7F-3260C8ED5DBC}" dt="2023-03-19T10:13:22.673" v="4280" actId="123"/>
          <ac:spMkLst>
            <pc:docMk/>
            <pc:sldMk cId="3127246102" sldId="353"/>
            <ac:spMk id="3" creationId="{E30DC364-DB72-5A93-5536-BC4C2D9E8AFC}"/>
          </ac:spMkLst>
        </pc:spChg>
      </pc:sldChg>
      <pc:sldChg chg="modSp new mod ord">
        <pc:chgData name="Vishan Jayasinghearachchi" userId="e0f191b0-af06-4f5a-b353-a7a1de994339" providerId="ADAL" clId="{CA517AED-DC91-488E-9F7F-3260C8ED5DBC}" dt="2023-03-19T10:29:57.585" v="4614"/>
        <pc:sldMkLst>
          <pc:docMk/>
          <pc:sldMk cId="2483632717" sldId="354"/>
        </pc:sldMkLst>
        <pc:spChg chg="mod">
          <ac:chgData name="Vishan Jayasinghearachchi" userId="e0f191b0-af06-4f5a-b353-a7a1de994339" providerId="ADAL" clId="{CA517AED-DC91-488E-9F7F-3260C8ED5DBC}" dt="2023-03-19T10:29:57.585" v="4614"/>
          <ac:spMkLst>
            <pc:docMk/>
            <pc:sldMk cId="2483632717" sldId="354"/>
            <ac:spMk id="2" creationId="{F0E1EF75-5FB2-0E2F-A8D3-785F534123B2}"/>
          </ac:spMkLst>
        </pc:spChg>
        <pc:spChg chg="mod">
          <ac:chgData name="Vishan Jayasinghearachchi" userId="e0f191b0-af06-4f5a-b353-a7a1de994339" providerId="ADAL" clId="{CA517AED-DC91-488E-9F7F-3260C8ED5DBC}" dt="2023-03-19T10:24:01.058" v="4513" actId="20577"/>
          <ac:spMkLst>
            <pc:docMk/>
            <pc:sldMk cId="2483632717" sldId="354"/>
            <ac:spMk id="3" creationId="{0BC6893C-74BC-C7A8-44AE-0799DC65E5C3}"/>
          </ac:spMkLst>
        </pc:spChg>
      </pc:sldChg>
      <pc:sldChg chg="addSp delSp modSp new mod">
        <pc:chgData name="Vishan Jayasinghearachchi" userId="e0f191b0-af06-4f5a-b353-a7a1de994339" providerId="ADAL" clId="{CA517AED-DC91-488E-9F7F-3260C8ED5DBC}" dt="2023-03-19T08:07:56.963" v="2864"/>
        <pc:sldMkLst>
          <pc:docMk/>
          <pc:sldMk cId="1430695878" sldId="355"/>
        </pc:sldMkLst>
        <pc:spChg chg="mod">
          <ac:chgData name="Vishan Jayasinghearachchi" userId="e0f191b0-af06-4f5a-b353-a7a1de994339" providerId="ADAL" clId="{CA517AED-DC91-488E-9F7F-3260C8ED5DBC}" dt="2023-03-19T08:07:56.963" v="2864"/>
          <ac:spMkLst>
            <pc:docMk/>
            <pc:sldMk cId="1430695878" sldId="355"/>
            <ac:spMk id="2" creationId="{AB527F0F-174E-76FF-E446-FB5ECE65C5AD}"/>
          </ac:spMkLst>
        </pc:spChg>
        <pc:spChg chg="del">
          <ac:chgData name="Vishan Jayasinghearachchi" userId="e0f191b0-af06-4f5a-b353-a7a1de994339" providerId="ADAL" clId="{CA517AED-DC91-488E-9F7F-3260C8ED5DBC}" dt="2023-03-19T08:07:19.919" v="2843" actId="931"/>
          <ac:spMkLst>
            <pc:docMk/>
            <pc:sldMk cId="1430695878" sldId="355"/>
            <ac:spMk id="3" creationId="{BF14CC01-38A5-A0D3-A52B-02BD563AC1D0}"/>
          </ac:spMkLst>
        </pc:spChg>
        <pc:spChg chg="add mod">
          <ac:chgData name="Vishan Jayasinghearachchi" userId="e0f191b0-af06-4f5a-b353-a7a1de994339" providerId="ADAL" clId="{CA517AED-DC91-488E-9F7F-3260C8ED5DBC}" dt="2023-03-19T08:07:44.997" v="2858" actId="1076"/>
          <ac:spMkLst>
            <pc:docMk/>
            <pc:sldMk cId="1430695878" sldId="355"/>
            <ac:spMk id="6" creationId="{3928EBC4-99D7-0F4B-12C0-2B6BC613807D}"/>
          </ac:spMkLst>
        </pc:spChg>
        <pc:picChg chg="add mod">
          <ac:chgData name="Vishan Jayasinghearachchi" userId="e0f191b0-af06-4f5a-b353-a7a1de994339" providerId="ADAL" clId="{CA517AED-DC91-488E-9F7F-3260C8ED5DBC}" dt="2023-03-19T08:07:51.604" v="2863" actId="1035"/>
          <ac:picMkLst>
            <pc:docMk/>
            <pc:sldMk cId="1430695878" sldId="355"/>
            <ac:picMk id="5" creationId="{16298F29-14C2-2FF4-141A-DD51A28526F3}"/>
          </ac:picMkLst>
        </pc:picChg>
      </pc:sldChg>
      <pc:sldChg chg="addSp delSp modSp new mod">
        <pc:chgData name="Vishan Jayasinghearachchi" userId="e0f191b0-af06-4f5a-b353-a7a1de994339" providerId="ADAL" clId="{CA517AED-DC91-488E-9F7F-3260C8ED5DBC}" dt="2023-03-19T10:13:18.611" v="4279" actId="123"/>
        <pc:sldMkLst>
          <pc:docMk/>
          <pc:sldMk cId="102724276" sldId="356"/>
        </pc:sldMkLst>
        <pc:spChg chg="mod">
          <ac:chgData name="Vishan Jayasinghearachchi" userId="e0f191b0-af06-4f5a-b353-a7a1de994339" providerId="ADAL" clId="{CA517AED-DC91-488E-9F7F-3260C8ED5DBC}" dt="2023-03-19T08:11:26.919" v="2881" actId="20577"/>
          <ac:spMkLst>
            <pc:docMk/>
            <pc:sldMk cId="102724276" sldId="356"/>
            <ac:spMk id="2" creationId="{AF68D046-E24B-43FA-AB59-63216C658061}"/>
          </ac:spMkLst>
        </pc:spChg>
        <pc:spChg chg="mod">
          <ac:chgData name="Vishan Jayasinghearachchi" userId="e0f191b0-af06-4f5a-b353-a7a1de994339" providerId="ADAL" clId="{CA517AED-DC91-488E-9F7F-3260C8ED5DBC}" dt="2023-03-19T10:13:18.611" v="4279" actId="123"/>
          <ac:spMkLst>
            <pc:docMk/>
            <pc:sldMk cId="102724276" sldId="356"/>
            <ac:spMk id="3" creationId="{D1E5A2EA-A209-C62A-4B1E-18C21FCAC1BA}"/>
          </ac:spMkLst>
        </pc:spChg>
        <pc:spChg chg="add del">
          <ac:chgData name="Vishan Jayasinghearachchi" userId="e0f191b0-af06-4f5a-b353-a7a1de994339" providerId="ADAL" clId="{CA517AED-DC91-488E-9F7F-3260C8ED5DBC}" dt="2023-03-19T09:15:23.236" v="3157"/>
          <ac:spMkLst>
            <pc:docMk/>
            <pc:sldMk cId="102724276" sldId="356"/>
            <ac:spMk id="4" creationId="{DA86997B-6198-A285-A01A-7A48D34464A0}"/>
          </ac:spMkLst>
        </pc:spChg>
        <pc:spChg chg="add del">
          <ac:chgData name="Vishan Jayasinghearachchi" userId="e0f191b0-af06-4f5a-b353-a7a1de994339" providerId="ADAL" clId="{CA517AED-DC91-488E-9F7F-3260C8ED5DBC}" dt="2023-03-19T09:15:58.680" v="3172"/>
          <ac:spMkLst>
            <pc:docMk/>
            <pc:sldMk cId="102724276" sldId="356"/>
            <ac:spMk id="5" creationId="{99D40E8A-744B-D558-11F6-F5B5BFB26848}"/>
          </ac:spMkLst>
        </pc:spChg>
      </pc:sldChg>
      <pc:sldChg chg="modSp new mod">
        <pc:chgData name="Vishan Jayasinghearachchi" userId="e0f191b0-af06-4f5a-b353-a7a1de994339" providerId="ADAL" clId="{CA517AED-DC91-488E-9F7F-3260C8ED5DBC}" dt="2023-03-19T10:13:12.013" v="4277" actId="123"/>
        <pc:sldMkLst>
          <pc:docMk/>
          <pc:sldMk cId="1360420115" sldId="357"/>
        </pc:sldMkLst>
        <pc:spChg chg="mod">
          <ac:chgData name="Vishan Jayasinghearachchi" userId="e0f191b0-af06-4f5a-b353-a7a1de994339" providerId="ADAL" clId="{CA517AED-DC91-488E-9F7F-3260C8ED5DBC}" dt="2023-03-19T09:21:28.083" v="3335"/>
          <ac:spMkLst>
            <pc:docMk/>
            <pc:sldMk cId="1360420115" sldId="357"/>
            <ac:spMk id="2" creationId="{BB86A94F-4D33-14D8-06E0-95DAC1E7C1B8}"/>
          </ac:spMkLst>
        </pc:spChg>
        <pc:spChg chg="mod">
          <ac:chgData name="Vishan Jayasinghearachchi" userId="e0f191b0-af06-4f5a-b353-a7a1de994339" providerId="ADAL" clId="{CA517AED-DC91-488E-9F7F-3260C8ED5DBC}" dt="2023-03-19T10:13:12.013" v="4277" actId="123"/>
          <ac:spMkLst>
            <pc:docMk/>
            <pc:sldMk cId="1360420115" sldId="357"/>
            <ac:spMk id="3" creationId="{0CF13469-1498-8B0E-55CD-27BAC28C7562}"/>
          </ac:spMkLst>
        </pc:spChg>
      </pc:sldChg>
      <pc:sldChg chg="addSp delSp modSp add mod">
        <pc:chgData name="Vishan Jayasinghearachchi" userId="e0f191b0-af06-4f5a-b353-a7a1de994339" providerId="ADAL" clId="{CA517AED-DC91-488E-9F7F-3260C8ED5DBC}" dt="2023-03-19T09:31:23.993" v="3657" actId="1035"/>
        <pc:sldMkLst>
          <pc:docMk/>
          <pc:sldMk cId="1841382181" sldId="358"/>
        </pc:sldMkLst>
        <pc:spChg chg="del mod">
          <ac:chgData name="Vishan Jayasinghearachchi" userId="e0f191b0-af06-4f5a-b353-a7a1de994339" providerId="ADAL" clId="{CA517AED-DC91-488E-9F7F-3260C8ED5DBC}" dt="2023-03-19T09:30:54.902" v="3638" actId="931"/>
          <ac:spMkLst>
            <pc:docMk/>
            <pc:sldMk cId="1841382181" sldId="358"/>
            <ac:spMk id="3" creationId="{0CF13469-1498-8B0E-55CD-27BAC28C7562}"/>
          </ac:spMkLst>
        </pc:spChg>
        <pc:spChg chg="add mod">
          <ac:chgData name="Vishan Jayasinghearachchi" userId="e0f191b0-af06-4f5a-b353-a7a1de994339" providerId="ADAL" clId="{CA517AED-DC91-488E-9F7F-3260C8ED5DBC}" dt="2023-03-19T09:31:18.964" v="3655" actId="1076"/>
          <ac:spMkLst>
            <pc:docMk/>
            <pc:sldMk cId="1841382181" sldId="358"/>
            <ac:spMk id="6" creationId="{4CCD37C1-EBF9-5981-906C-2328136132CB}"/>
          </ac:spMkLst>
        </pc:spChg>
        <pc:picChg chg="add mod">
          <ac:chgData name="Vishan Jayasinghearachchi" userId="e0f191b0-af06-4f5a-b353-a7a1de994339" providerId="ADAL" clId="{CA517AED-DC91-488E-9F7F-3260C8ED5DBC}" dt="2023-03-19T09:31:23.993" v="3657" actId="1035"/>
          <ac:picMkLst>
            <pc:docMk/>
            <pc:sldMk cId="1841382181" sldId="358"/>
            <ac:picMk id="5" creationId="{B923FEF2-ABEE-902F-CBAF-14ABE673B74E}"/>
          </ac:picMkLst>
        </pc:picChg>
      </pc:sldChg>
      <pc:sldChg chg="modSp new add del mod">
        <pc:chgData name="Vishan Jayasinghearachchi" userId="e0f191b0-af06-4f5a-b353-a7a1de994339" providerId="ADAL" clId="{CA517AED-DC91-488E-9F7F-3260C8ED5DBC}" dt="2023-03-19T10:04:46.135" v="4211" actId="47"/>
        <pc:sldMkLst>
          <pc:docMk/>
          <pc:sldMk cId="506035123" sldId="359"/>
        </pc:sldMkLst>
        <pc:spChg chg="mod">
          <ac:chgData name="Vishan Jayasinghearachchi" userId="e0f191b0-af06-4f5a-b353-a7a1de994339" providerId="ADAL" clId="{CA517AED-DC91-488E-9F7F-3260C8ED5DBC}" dt="2023-03-19T09:32:20.256" v="3660" actId="20577"/>
          <ac:spMkLst>
            <pc:docMk/>
            <pc:sldMk cId="506035123" sldId="359"/>
            <ac:spMk id="2" creationId="{85BF4738-DE56-1927-D79E-505502D1DCB5}"/>
          </ac:spMkLst>
        </pc:spChg>
        <pc:spChg chg="mod">
          <ac:chgData name="Vishan Jayasinghearachchi" userId="e0f191b0-af06-4f5a-b353-a7a1de994339" providerId="ADAL" clId="{CA517AED-DC91-488E-9F7F-3260C8ED5DBC}" dt="2023-03-19T10:04:38.252" v="4206" actId="21"/>
          <ac:spMkLst>
            <pc:docMk/>
            <pc:sldMk cId="506035123" sldId="359"/>
            <ac:spMk id="3" creationId="{FEFDDDB6-B6C6-C9F9-1F91-4143B5DADFB8}"/>
          </ac:spMkLst>
        </pc:spChg>
      </pc:sldChg>
      <pc:sldChg chg="modSp add mod">
        <pc:chgData name="Vishan Jayasinghearachchi" userId="e0f191b0-af06-4f5a-b353-a7a1de994339" providerId="ADAL" clId="{CA517AED-DC91-488E-9F7F-3260C8ED5DBC}" dt="2023-03-19T10:28:37.041" v="4606" actId="20577"/>
        <pc:sldMkLst>
          <pc:docMk/>
          <pc:sldMk cId="3072784080" sldId="360"/>
        </pc:sldMkLst>
        <pc:spChg chg="mod">
          <ac:chgData name="Vishan Jayasinghearachchi" userId="e0f191b0-af06-4f5a-b353-a7a1de994339" providerId="ADAL" clId="{CA517AED-DC91-488E-9F7F-3260C8ED5DBC}" dt="2023-03-19T10:28:37.041" v="4606" actId="20577"/>
          <ac:spMkLst>
            <pc:docMk/>
            <pc:sldMk cId="3072784080" sldId="360"/>
            <ac:spMk id="3" creationId="{FEFDDDB6-B6C6-C9F9-1F91-4143B5DADFB8}"/>
          </ac:spMkLst>
        </pc:spChg>
      </pc:sldChg>
      <pc:sldChg chg="addSp delSp modSp add mod">
        <pc:chgData name="Vishan Jayasinghearachchi" userId="e0f191b0-af06-4f5a-b353-a7a1de994339" providerId="ADAL" clId="{CA517AED-DC91-488E-9F7F-3260C8ED5DBC}" dt="2023-03-19T10:28:16.010" v="4604" actId="1076"/>
        <pc:sldMkLst>
          <pc:docMk/>
          <pc:sldMk cId="3240328940" sldId="361"/>
        </pc:sldMkLst>
        <pc:spChg chg="del mod">
          <ac:chgData name="Vishan Jayasinghearachchi" userId="e0f191b0-af06-4f5a-b353-a7a1de994339" providerId="ADAL" clId="{CA517AED-DC91-488E-9F7F-3260C8ED5DBC}" dt="2023-03-19T10:07:52.523" v="4222" actId="931"/>
          <ac:spMkLst>
            <pc:docMk/>
            <pc:sldMk cId="3240328940" sldId="361"/>
            <ac:spMk id="3" creationId="{FEFDDDB6-B6C6-C9F9-1F91-4143B5DADFB8}"/>
          </ac:spMkLst>
        </pc:spChg>
        <pc:spChg chg="add mod">
          <ac:chgData name="Vishan Jayasinghearachchi" userId="e0f191b0-af06-4f5a-b353-a7a1de994339" providerId="ADAL" clId="{CA517AED-DC91-488E-9F7F-3260C8ED5DBC}" dt="2023-03-19T10:09:18.980" v="4270" actId="1035"/>
          <ac:spMkLst>
            <pc:docMk/>
            <pc:sldMk cId="3240328940" sldId="361"/>
            <ac:spMk id="6" creationId="{FCD25039-0462-35ED-98B9-75249406B0BF}"/>
          </ac:spMkLst>
        </pc:spChg>
        <pc:spChg chg="add mod ord">
          <ac:chgData name="Vishan Jayasinghearachchi" userId="e0f191b0-af06-4f5a-b353-a7a1de994339" providerId="ADAL" clId="{CA517AED-DC91-488E-9F7F-3260C8ED5DBC}" dt="2023-03-19T10:28:16.010" v="4604" actId="1076"/>
          <ac:spMkLst>
            <pc:docMk/>
            <pc:sldMk cId="3240328940" sldId="361"/>
            <ac:spMk id="7" creationId="{E2CD573A-CEA3-49AE-E195-2C2F2C2B1D16}"/>
          </ac:spMkLst>
        </pc:spChg>
        <pc:picChg chg="add mod">
          <ac:chgData name="Vishan Jayasinghearachchi" userId="e0f191b0-af06-4f5a-b353-a7a1de994339" providerId="ADAL" clId="{CA517AED-DC91-488E-9F7F-3260C8ED5DBC}" dt="2023-03-19T10:09:15.652" v="4264" actId="1035"/>
          <ac:picMkLst>
            <pc:docMk/>
            <pc:sldMk cId="3240328940" sldId="361"/>
            <ac:picMk id="5" creationId="{D1776A6D-7BD6-6BA3-80D9-BEAD140B69CE}"/>
          </ac:picMkLst>
        </pc:picChg>
      </pc:sldChg>
      <pc:sldChg chg="delSp new del mod">
        <pc:chgData name="Vishan Jayasinghearachchi" userId="e0f191b0-af06-4f5a-b353-a7a1de994339" providerId="ADAL" clId="{CA517AED-DC91-488E-9F7F-3260C8ED5DBC}" dt="2023-03-19T10:05:02.784" v="4215" actId="47"/>
        <pc:sldMkLst>
          <pc:docMk/>
          <pc:sldMk cId="4249677894" sldId="361"/>
        </pc:sldMkLst>
        <pc:spChg chg="del">
          <ac:chgData name="Vishan Jayasinghearachchi" userId="e0f191b0-af06-4f5a-b353-a7a1de994339" providerId="ADAL" clId="{CA517AED-DC91-488E-9F7F-3260C8ED5DBC}" dt="2023-03-19T10:05:00.742" v="4214" actId="478"/>
          <ac:spMkLst>
            <pc:docMk/>
            <pc:sldMk cId="4249677894" sldId="361"/>
            <ac:spMk id="3" creationId="{685D4EB4-5E83-A3DA-0715-33B6CD2F735A}"/>
          </ac:spMkLst>
        </pc:spChg>
      </pc:sldChg>
      <pc:sldChg chg="modSp new mod ord">
        <pc:chgData name="Vishan Jayasinghearachchi" userId="e0f191b0-af06-4f5a-b353-a7a1de994339" providerId="ADAL" clId="{CA517AED-DC91-488E-9F7F-3260C8ED5DBC}" dt="2023-03-20T02:14:21.776" v="6548" actId="20577"/>
        <pc:sldMkLst>
          <pc:docMk/>
          <pc:sldMk cId="865964845" sldId="362"/>
        </pc:sldMkLst>
        <pc:spChg chg="mod">
          <ac:chgData name="Vishan Jayasinghearachchi" userId="e0f191b0-af06-4f5a-b353-a7a1de994339" providerId="ADAL" clId="{CA517AED-DC91-488E-9F7F-3260C8ED5DBC}" dt="2023-03-19T11:08:38.150" v="4615" actId="6549"/>
          <ac:spMkLst>
            <pc:docMk/>
            <pc:sldMk cId="865964845" sldId="362"/>
            <ac:spMk id="2" creationId="{BD7A7A56-33FC-3D07-EA3F-83EC3A617A15}"/>
          </ac:spMkLst>
        </pc:spChg>
        <pc:spChg chg="mod">
          <ac:chgData name="Vishan Jayasinghearachchi" userId="e0f191b0-af06-4f5a-b353-a7a1de994339" providerId="ADAL" clId="{CA517AED-DC91-488E-9F7F-3260C8ED5DBC}" dt="2023-03-20T02:14:21.776" v="6548" actId="20577"/>
          <ac:spMkLst>
            <pc:docMk/>
            <pc:sldMk cId="865964845" sldId="362"/>
            <ac:spMk id="3" creationId="{BDCEF2DF-8267-5ECF-5D86-9EFB27F0CC87}"/>
          </ac:spMkLst>
        </pc:spChg>
      </pc:sldChg>
      <pc:sldChg chg="addSp delSp modSp new mod ord addAnim delAnim modAnim">
        <pc:chgData name="Vishan Jayasinghearachchi" userId="e0f191b0-af06-4f5a-b353-a7a1de994339" providerId="ADAL" clId="{CA517AED-DC91-488E-9F7F-3260C8ED5DBC}" dt="2023-03-19T11:36:58.101" v="4837"/>
        <pc:sldMkLst>
          <pc:docMk/>
          <pc:sldMk cId="1693907184" sldId="363"/>
        </pc:sldMkLst>
        <pc:spChg chg="mod">
          <ac:chgData name="Vishan Jayasinghearachchi" userId="e0f191b0-af06-4f5a-b353-a7a1de994339" providerId="ADAL" clId="{CA517AED-DC91-488E-9F7F-3260C8ED5DBC}" dt="2023-03-19T11:30:43.432" v="4720" actId="20577"/>
          <ac:spMkLst>
            <pc:docMk/>
            <pc:sldMk cId="1693907184" sldId="363"/>
            <ac:spMk id="2" creationId="{E86984C4-5FAD-7BED-8C42-1DC44108DB4D}"/>
          </ac:spMkLst>
        </pc:spChg>
        <pc:spChg chg="del">
          <ac:chgData name="Vishan Jayasinghearachchi" userId="e0f191b0-af06-4f5a-b353-a7a1de994339" providerId="ADAL" clId="{CA517AED-DC91-488E-9F7F-3260C8ED5DBC}" dt="2023-03-19T11:31:32.594" v="4725" actId="931"/>
          <ac:spMkLst>
            <pc:docMk/>
            <pc:sldMk cId="1693907184" sldId="363"/>
            <ac:spMk id="3" creationId="{78D08076-539F-1DF2-97EA-8D27DC74F899}"/>
          </ac:spMkLst>
        </pc:spChg>
        <pc:spChg chg="add mod">
          <ac:chgData name="Vishan Jayasinghearachchi" userId="e0f191b0-af06-4f5a-b353-a7a1de994339" providerId="ADAL" clId="{CA517AED-DC91-488E-9F7F-3260C8ED5DBC}" dt="2023-03-19T11:36:37.665" v="4835" actId="255"/>
          <ac:spMkLst>
            <pc:docMk/>
            <pc:sldMk cId="1693907184" sldId="363"/>
            <ac:spMk id="3" creationId="{8D7DD355-DE0E-A7EE-0516-DC36DA57C87E}"/>
          </ac:spMkLst>
        </pc:spChg>
        <pc:spChg chg="add mod">
          <ac:chgData name="Vishan Jayasinghearachchi" userId="e0f191b0-af06-4f5a-b353-a7a1de994339" providerId="ADAL" clId="{CA517AED-DC91-488E-9F7F-3260C8ED5DBC}" dt="2023-03-19T11:36:18.281" v="4795" actId="1037"/>
          <ac:spMkLst>
            <pc:docMk/>
            <pc:sldMk cId="1693907184" sldId="363"/>
            <ac:spMk id="6" creationId="{171F300C-380F-59C0-9634-0DD63C13A31A}"/>
          </ac:spMkLst>
        </pc:spChg>
        <pc:spChg chg="add del mod">
          <ac:chgData name="Vishan Jayasinghearachchi" userId="e0f191b0-af06-4f5a-b353-a7a1de994339" providerId="ADAL" clId="{CA517AED-DC91-488E-9F7F-3260C8ED5DBC}" dt="2023-03-19T11:36:18.281" v="4795" actId="1037"/>
          <ac:spMkLst>
            <pc:docMk/>
            <pc:sldMk cId="1693907184" sldId="363"/>
            <ac:spMk id="20" creationId="{52EDB335-1EEE-430F-A8F2-AD36FEE259C7}"/>
          </ac:spMkLst>
        </pc:spChg>
        <pc:picChg chg="add mod">
          <ac:chgData name="Vishan Jayasinghearachchi" userId="e0f191b0-af06-4f5a-b353-a7a1de994339" providerId="ADAL" clId="{CA517AED-DC91-488E-9F7F-3260C8ED5DBC}" dt="2023-03-19T11:36:18.281" v="4795" actId="1037"/>
          <ac:picMkLst>
            <pc:docMk/>
            <pc:sldMk cId="1693907184" sldId="363"/>
            <ac:picMk id="5" creationId="{7748ECA7-E550-9F4E-1629-540CA70FCBB0}"/>
          </ac:picMkLst>
        </pc:picChg>
        <pc:inkChg chg="add del">
          <ac:chgData name="Vishan Jayasinghearachchi" userId="e0f191b0-af06-4f5a-b353-a7a1de994339" providerId="ADAL" clId="{CA517AED-DC91-488E-9F7F-3260C8ED5DBC}" dt="2023-03-19T11:32:46.602" v="4746" actId="9405"/>
          <ac:inkMkLst>
            <pc:docMk/>
            <pc:sldMk cId="1693907184" sldId="363"/>
            <ac:inkMk id="7" creationId="{7931C94E-8810-47F7-0082-C5CEA040FFC8}"/>
          </ac:inkMkLst>
        </pc:inkChg>
        <pc:inkChg chg="add del">
          <ac:chgData name="Vishan Jayasinghearachchi" userId="e0f191b0-af06-4f5a-b353-a7a1de994339" providerId="ADAL" clId="{CA517AED-DC91-488E-9F7F-3260C8ED5DBC}" dt="2023-03-19T11:33:00.401" v="4748" actId="9405"/>
          <ac:inkMkLst>
            <pc:docMk/>
            <pc:sldMk cId="1693907184" sldId="363"/>
            <ac:inkMk id="8" creationId="{8B56EE69-EC2E-C9C6-F700-2256BAB20A17}"/>
          </ac:inkMkLst>
        </pc:inkChg>
        <pc:inkChg chg="add del">
          <ac:chgData name="Vishan Jayasinghearachchi" userId="e0f191b0-af06-4f5a-b353-a7a1de994339" providerId="ADAL" clId="{CA517AED-DC91-488E-9F7F-3260C8ED5DBC}" dt="2023-03-19T11:33:44.636" v="4750" actId="34122"/>
          <ac:inkMkLst>
            <pc:docMk/>
            <pc:sldMk cId="1693907184" sldId="363"/>
            <ac:inkMk id="9" creationId="{3F9BB1F6-CFE3-D3D5-FB88-C2A6993E6D7B}"/>
          </ac:inkMkLst>
        </pc:inkChg>
      </pc:sldChg>
      <pc:sldChg chg="addSp delSp modSp new mod">
        <pc:chgData name="Vishan Jayasinghearachchi" userId="e0f191b0-af06-4f5a-b353-a7a1de994339" providerId="ADAL" clId="{CA517AED-DC91-488E-9F7F-3260C8ED5DBC}" dt="2023-03-19T11:54:32.344" v="5089" actId="1076"/>
        <pc:sldMkLst>
          <pc:docMk/>
          <pc:sldMk cId="809892918" sldId="364"/>
        </pc:sldMkLst>
        <pc:spChg chg="mod">
          <ac:chgData name="Vishan Jayasinghearachchi" userId="e0f191b0-af06-4f5a-b353-a7a1de994339" providerId="ADAL" clId="{CA517AED-DC91-488E-9F7F-3260C8ED5DBC}" dt="2023-03-19T11:37:46.407" v="4844"/>
          <ac:spMkLst>
            <pc:docMk/>
            <pc:sldMk cId="809892918" sldId="364"/>
            <ac:spMk id="2" creationId="{34057A30-F2EA-5110-D10E-42BC3A510928}"/>
          </ac:spMkLst>
        </pc:spChg>
        <pc:spChg chg="del">
          <ac:chgData name="Vishan Jayasinghearachchi" userId="e0f191b0-af06-4f5a-b353-a7a1de994339" providerId="ADAL" clId="{CA517AED-DC91-488E-9F7F-3260C8ED5DBC}" dt="2023-03-19T11:38:24.979" v="4845" actId="931"/>
          <ac:spMkLst>
            <pc:docMk/>
            <pc:sldMk cId="809892918" sldId="364"/>
            <ac:spMk id="3" creationId="{3CD9A734-D979-7D31-EA9C-02FD76237BF4}"/>
          </ac:spMkLst>
        </pc:spChg>
        <pc:spChg chg="add del mod">
          <ac:chgData name="Vishan Jayasinghearachchi" userId="e0f191b0-af06-4f5a-b353-a7a1de994339" providerId="ADAL" clId="{CA517AED-DC91-488E-9F7F-3260C8ED5DBC}" dt="2023-03-19T11:38:46.451" v="4866" actId="478"/>
          <ac:spMkLst>
            <pc:docMk/>
            <pc:sldMk cId="809892918" sldId="364"/>
            <ac:spMk id="6" creationId="{2E544A43-7D64-C523-4368-638AE49046F2}"/>
          </ac:spMkLst>
        </pc:spChg>
        <pc:spChg chg="add mod">
          <ac:chgData name="Vishan Jayasinghearachchi" userId="e0f191b0-af06-4f5a-b353-a7a1de994339" providerId="ADAL" clId="{CA517AED-DC91-488E-9F7F-3260C8ED5DBC}" dt="2023-03-19T11:39:02.601" v="4904" actId="1076"/>
          <ac:spMkLst>
            <pc:docMk/>
            <pc:sldMk cId="809892918" sldId="364"/>
            <ac:spMk id="7" creationId="{65533A34-27C3-575A-B2D0-AFB5831E1B6D}"/>
          </ac:spMkLst>
        </pc:spChg>
        <pc:spChg chg="add mod">
          <ac:chgData name="Vishan Jayasinghearachchi" userId="e0f191b0-af06-4f5a-b353-a7a1de994339" providerId="ADAL" clId="{CA517AED-DC91-488E-9F7F-3260C8ED5DBC}" dt="2023-03-19T11:54:32.344" v="5089" actId="1076"/>
          <ac:spMkLst>
            <pc:docMk/>
            <pc:sldMk cId="809892918" sldId="364"/>
            <ac:spMk id="8" creationId="{173BB6FD-BD00-6051-86A9-21098FA812F8}"/>
          </ac:spMkLst>
        </pc:spChg>
        <pc:picChg chg="add mod">
          <ac:chgData name="Vishan Jayasinghearachchi" userId="e0f191b0-af06-4f5a-b353-a7a1de994339" providerId="ADAL" clId="{CA517AED-DC91-488E-9F7F-3260C8ED5DBC}" dt="2023-03-19T11:38:28.929" v="4856" actId="1035"/>
          <ac:picMkLst>
            <pc:docMk/>
            <pc:sldMk cId="809892918" sldId="364"/>
            <ac:picMk id="5" creationId="{AD795DA1-F497-DF6C-A69C-CC2275C22468}"/>
          </ac:picMkLst>
        </pc:picChg>
      </pc:sldChg>
      <pc:sldChg chg="modSp new mod">
        <pc:chgData name="Vishan Jayasinghearachchi" userId="e0f191b0-af06-4f5a-b353-a7a1de994339" providerId="ADAL" clId="{CA517AED-DC91-488E-9F7F-3260C8ED5DBC}" dt="2023-03-19T11:52:40.805" v="5042" actId="20577"/>
        <pc:sldMkLst>
          <pc:docMk/>
          <pc:sldMk cId="2739401066" sldId="365"/>
        </pc:sldMkLst>
        <pc:spChg chg="mod">
          <ac:chgData name="Vishan Jayasinghearachchi" userId="e0f191b0-af06-4f5a-b353-a7a1de994339" providerId="ADAL" clId="{CA517AED-DC91-488E-9F7F-3260C8ED5DBC}" dt="2023-03-19T11:51:07.528" v="5017"/>
          <ac:spMkLst>
            <pc:docMk/>
            <pc:sldMk cId="2739401066" sldId="365"/>
            <ac:spMk id="2" creationId="{85ECCD9B-77C3-198C-0602-499DAB819556}"/>
          </ac:spMkLst>
        </pc:spChg>
        <pc:spChg chg="mod">
          <ac:chgData name="Vishan Jayasinghearachchi" userId="e0f191b0-af06-4f5a-b353-a7a1de994339" providerId="ADAL" clId="{CA517AED-DC91-488E-9F7F-3260C8ED5DBC}" dt="2023-03-19T11:52:40.805" v="5042" actId="20577"/>
          <ac:spMkLst>
            <pc:docMk/>
            <pc:sldMk cId="2739401066" sldId="365"/>
            <ac:spMk id="3" creationId="{3F8F1734-D28C-81FA-085A-BAA2E0A6DABE}"/>
          </ac:spMkLst>
        </pc:spChg>
      </pc:sldChg>
      <pc:sldChg chg="modSp new mod">
        <pc:chgData name="Vishan Jayasinghearachchi" userId="e0f191b0-af06-4f5a-b353-a7a1de994339" providerId="ADAL" clId="{CA517AED-DC91-488E-9F7F-3260C8ED5DBC}" dt="2023-03-20T02:27:15.065" v="6936" actId="20577"/>
        <pc:sldMkLst>
          <pc:docMk/>
          <pc:sldMk cId="1588292871" sldId="366"/>
        </pc:sldMkLst>
        <pc:spChg chg="mod">
          <ac:chgData name="Vishan Jayasinghearachchi" userId="e0f191b0-af06-4f5a-b353-a7a1de994339" providerId="ADAL" clId="{CA517AED-DC91-488E-9F7F-3260C8ED5DBC}" dt="2023-03-19T12:06:09.366" v="5429" actId="20577"/>
          <ac:spMkLst>
            <pc:docMk/>
            <pc:sldMk cId="1588292871" sldId="366"/>
            <ac:spMk id="2" creationId="{ED52A742-7A1C-5217-5B81-FD8D22C51AB1}"/>
          </ac:spMkLst>
        </pc:spChg>
        <pc:spChg chg="mod">
          <ac:chgData name="Vishan Jayasinghearachchi" userId="e0f191b0-af06-4f5a-b353-a7a1de994339" providerId="ADAL" clId="{CA517AED-DC91-488E-9F7F-3260C8ED5DBC}" dt="2023-03-20T02:27:15.065" v="6936" actId="20577"/>
          <ac:spMkLst>
            <pc:docMk/>
            <pc:sldMk cId="1588292871" sldId="366"/>
            <ac:spMk id="3" creationId="{ABCDB919-7F0A-38C3-D54E-E2CF54FD96BE}"/>
          </ac:spMkLst>
        </pc:spChg>
      </pc:sldChg>
      <pc:sldChg chg="modSp new mod">
        <pc:chgData name="Vishan Jayasinghearachchi" userId="e0f191b0-af06-4f5a-b353-a7a1de994339" providerId="ADAL" clId="{CA517AED-DC91-488E-9F7F-3260C8ED5DBC}" dt="2023-03-19T12:30:22.856" v="5993" actId="5793"/>
        <pc:sldMkLst>
          <pc:docMk/>
          <pc:sldMk cId="927311612" sldId="367"/>
        </pc:sldMkLst>
        <pc:spChg chg="mod">
          <ac:chgData name="Vishan Jayasinghearachchi" userId="e0f191b0-af06-4f5a-b353-a7a1de994339" providerId="ADAL" clId="{CA517AED-DC91-488E-9F7F-3260C8ED5DBC}" dt="2023-03-19T12:13:08.763" v="5578" actId="20577"/>
          <ac:spMkLst>
            <pc:docMk/>
            <pc:sldMk cId="927311612" sldId="367"/>
            <ac:spMk id="2" creationId="{599A6DD7-481E-9702-98F6-90E5EACB53B1}"/>
          </ac:spMkLst>
        </pc:spChg>
        <pc:spChg chg="mod">
          <ac:chgData name="Vishan Jayasinghearachchi" userId="e0f191b0-af06-4f5a-b353-a7a1de994339" providerId="ADAL" clId="{CA517AED-DC91-488E-9F7F-3260C8ED5DBC}" dt="2023-03-19T12:30:22.856" v="5993" actId="5793"/>
          <ac:spMkLst>
            <pc:docMk/>
            <pc:sldMk cId="927311612" sldId="367"/>
            <ac:spMk id="3" creationId="{057C8915-507E-BE43-E1CD-4D051D34D5C8}"/>
          </ac:spMkLst>
        </pc:spChg>
      </pc:sldChg>
      <pc:sldChg chg="addSp delSp modSp new mod">
        <pc:chgData name="Vishan Jayasinghearachchi" userId="e0f191b0-af06-4f5a-b353-a7a1de994339" providerId="ADAL" clId="{CA517AED-DC91-488E-9F7F-3260C8ED5DBC}" dt="2023-03-19T17:25:13.540" v="6182" actId="1076"/>
        <pc:sldMkLst>
          <pc:docMk/>
          <pc:sldMk cId="1035372360" sldId="368"/>
        </pc:sldMkLst>
        <pc:spChg chg="mod">
          <ac:chgData name="Vishan Jayasinghearachchi" userId="e0f191b0-af06-4f5a-b353-a7a1de994339" providerId="ADAL" clId="{CA517AED-DC91-488E-9F7F-3260C8ED5DBC}" dt="2023-03-19T12:25:04.625" v="5830"/>
          <ac:spMkLst>
            <pc:docMk/>
            <pc:sldMk cId="1035372360" sldId="368"/>
            <ac:spMk id="2" creationId="{EC870ABA-C0BE-00DE-BB08-40B0BC5683C8}"/>
          </ac:spMkLst>
        </pc:spChg>
        <pc:spChg chg="del mod">
          <ac:chgData name="Vishan Jayasinghearachchi" userId="e0f191b0-af06-4f5a-b353-a7a1de994339" providerId="ADAL" clId="{CA517AED-DC91-488E-9F7F-3260C8ED5DBC}" dt="2023-03-19T12:28:31.813" v="5956" actId="478"/>
          <ac:spMkLst>
            <pc:docMk/>
            <pc:sldMk cId="1035372360" sldId="368"/>
            <ac:spMk id="3" creationId="{E3425DEE-DE7B-377C-AE80-904206612B90}"/>
          </ac:spMkLst>
        </pc:spChg>
        <pc:spChg chg="add mod">
          <ac:chgData name="Vishan Jayasinghearachchi" userId="e0f191b0-af06-4f5a-b353-a7a1de994339" providerId="ADAL" clId="{CA517AED-DC91-488E-9F7F-3260C8ED5DBC}" dt="2023-03-19T17:25:13.540" v="6182" actId="1076"/>
          <ac:spMkLst>
            <pc:docMk/>
            <pc:sldMk cId="1035372360" sldId="368"/>
            <ac:spMk id="7" creationId="{ABF26590-428B-18FF-E3AD-820331A7DD82}"/>
          </ac:spMkLst>
        </pc:spChg>
        <pc:spChg chg="add mod">
          <ac:chgData name="Vishan Jayasinghearachchi" userId="e0f191b0-af06-4f5a-b353-a7a1de994339" providerId="ADAL" clId="{CA517AED-DC91-488E-9F7F-3260C8ED5DBC}" dt="2023-03-19T17:24:59.258" v="6177" actId="1076"/>
          <ac:spMkLst>
            <pc:docMk/>
            <pc:sldMk cId="1035372360" sldId="368"/>
            <ac:spMk id="8" creationId="{A57CB851-FF2B-E5E5-E39E-E2BA77AF709D}"/>
          </ac:spMkLst>
        </pc:spChg>
        <pc:picChg chg="mod">
          <ac:chgData name="Vishan Jayasinghearachchi" userId="e0f191b0-af06-4f5a-b353-a7a1de994339" providerId="ADAL" clId="{CA517AED-DC91-488E-9F7F-3260C8ED5DBC}" dt="2023-03-19T17:25:05.057" v="6181" actId="1036"/>
          <ac:picMkLst>
            <pc:docMk/>
            <pc:sldMk cId="1035372360" sldId="368"/>
            <ac:picMk id="4" creationId="{8D5F3DAD-C4E3-DBEF-DC9E-F98579A797D3}"/>
          </ac:picMkLst>
        </pc:picChg>
        <pc:picChg chg="add del mod">
          <ac:chgData name="Vishan Jayasinghearachchi" userId="e0f191b0-af06-4f5a-b353-a7a1de994339" providerId="ADAL" clId="{CA517AED-DC91-488E-9F7F-3260C8ED5DBC}" dt="2023-03-19T12:28:18.363" v="5950" actId="21"/>
          <ac:picMkLst>
            <pc:docMk/>
            <pc:sldMk cId="1035372360" sldId="368"/>
            <ac:picMk id="5" creationId="{902B3C8B-6A2E-5D1D-7BAE-21E5DF376770}"/>
          </ac:picMkLst>
        </pc:picChg>
        <pc:picChg chg="add mod">
          <ac:chgData name="Vishan Jayasinghearachchi" userId="e0f191b0-af06-4f5a-b353-a7a1de994339" providerId="ADAL" clId="{CA517AED-DC91-488E-9F7F-3260C8ED5DBC}" dt="2023-03-19T12:31:20.192" v="6023" actId="1038"/>
          <ac:picMkLst>
            <pc:docMk/>
            <pc:sldMk cId="1035372360" sldId="368"/>
            <ac:picMk id="6" creationId="{E3C7FF01-F936-0EB1-37E2-3D510B7545AB}"/>
          </ac:picMkLst>
        </pc:picChg>
      </pc:sldChg>
      <pc:sldChg chg="modSp mod">
        <pc:chgData name="Vishan Jayasinghearachchi" userId="e0f191b0-af06-4f5a-b353-a7a1de994339" providerId="ADAL" clId="{CA517AED-DC91-488E-9F7F-3260C8ED5DBC}" dt="2023-03-20T02:27:06.562" v="6932" actId="20577"/>
        <pc:sldMkLst>
          <pc:docMk/>
          <pc:sldMk cId="3437267478" sldId="369"/>
        </pc:sldMkLst>
        <pc:spChg chg="mod">
          <ac:chgData name="Vishan Jayasinghearachchi" userId="e0f191b0-af06-4f5a-b353-a7a1de994339" providerId="ADAL" clId="{CA517AED-DC91-488E-9F7F-3260C8ED5DBC}" dt="2023-03-20T02:27:06.562" v="6932" actId="20577"/>
          <ac:spMkLst>
            <pc:docMk/>
            <pc:sldMk cId="3437267478" sldId="369"/>
            <ac:spMk id="3" creationId="{34BD80F5-4374-A4D7-2171-559C85F18A1D}"/>
          </ac:spMkLst>
        </pc:spChg>
      </pc:sldChg>
      <pc:sldChg chg="addSp delSp modSp new mod">
        <pc:chgData name="Vishan Jayasinghearachchi" userId="e0f191b0-af06-4f5a-b353-a7a1de994339" providerId="ADAL" clId="{CA517AED-DC91-488E-9F7F-3260C8ED5DBC}" dt="2023-03-20T02:22:49.677" v="6691" actId="14100"/>
        <pc:sldMkLst>
          <pc:docMk/>
          <pc:sldMk cId="1348902649" sldId="370"/>
        </pc:sldMkLst>
        <pc:spChg chg="mod">
          <ac:chgData name="Vishan Jayasinghearachchi" userId="e0f191b0-af06-4f5a-b353-a7a1de994339" providerId="ADAL" clId="{CA517AED-DC91-488E-9F7F-3260C8ED5DBC}" dt="2023-03-20T02:21:18.081" v="6629" actId="6549"/>
          <ac:spMkLst>
            <pc:docMk/>
            <pc:sldMk cId="1348902649" sldId="370"/>
            <ac:spMk id="2" creationId="{F6F36F52-856C-8102-4456-222FA16FFD41}"/>
          </ac:spMkLst>
        </pc:spChg>
        <pc:spChg chg="del">
          <ac:chgData name="Vishan Jayasinghearachchi" userId="e0f191b0-af06-4f5a-b353-a7a1de994339" providerId="ADAL" clId="{CA517AED-DC91-488E-9F7F-3260C8ED5DBC}" dt="2023-03-20T02:19:21.600" v="6550" actId="931"/>
          <ac:spMkLst>
            <pc:docMk/>
            <pc:sldMk cId="1348902649" sldId="370"/>
            <ac:spMk id="3" creationId="{412A29CD-9F3B-DAD0-4E43-8CC6FB5CBB3F}"/>
          </ac:spMkLst>
        </pc:spChg>
        <pc:spChg chg="add del mod">
          <ac:chgData name="Vishan Jayasinghearachchi" userId="e0f191b0-af06-4f5a-b353-a7a1de994339" providerId="ADAL" clId="{CA517AED-DC91-488E-9F7F-3260C8ED5DBC}" dt="2023-03-20T02:19:45.867" v="6567" actId="767"/>
          <ac:spMkLst>
            <pc:docMk/>
            <pc:sldMk cId="1348902649" sldId="370"/>
            <ac:spMk id="6" creationId="{79691433-7B37-BA54-BAF4-8DF85B20B8A3}"/>
          </ac:spMkLst>
        </pc:spChg>
        <pc:spChg chg="add mod">
          <ac:chgData name="Vishan Jayasinghearachchi" userId="e0f191b0-af06-4f5a-b353-a7a1de994339" providerId="ADAL" clId="{CA517AED-DC91-488E-9F7F-3260C8ED5DBC}" dt="2023-03-20T02:22:35.321" v="6668" actId="1038"/>
          <ac:spMkLst>
            <pc:docMk/>
            <pc:sldMk cId="1348902649" sldId="370"/>
            <ac:spMk id="7" creationId="{D5C3D85E-0EDD-952E-E0DF-2931C0B3F2BC}"/>
          </ac:spMkLst>
        </pc:spChg>
        <pc:spChg chg="add mod">
          <ac:chgData name="Vishan Jayasinghearachchi" userId="e0f191b0-af06-4f5a-b353-a7a1de994339" providerId="ADAL" clId="{CA517AED-DC91-488E-9F7F-3260C8ED5DBC}" dt="2023-03-20T02:22:49.677" v="6691" actId="14100"/>
          <ac:spMkLst>
            <pc:docMk/>
            <pc:sldMk cId="1348902649" sldId="370"/>
            <ac:spMk id="8" creationId="{A928B0F5-1B35-6FE7-5439-A5378D5D03F9}"/>
          </ac:spMkLst>
        </pc:spChg>
        <pc:picChg chg="add mod">
          <ac:chgData name="Vishan Jayasinghearachchi" userId="e0f191b0-af06-4f5a-b353-a7a1de994339" providerId="ADAL" clId="{CA517AED-DC91-488E-9F7F-3260C8ED5DBC}" dt="2023-03-20T02:22:35.321" v="6668" actId="1038"/>
          <ac:picMkLst>
            <pc:docMk/>
            <pc:sldMk cId="1348902649" sldId="370"/>
            <ac:picMk id="5" creationId="{AD7B1DDB-2265-C601-BB9C-3BD6954AF2ED}"/>
          </ac:picMkLst>
        </pc:picChg>
      </pc:sldChg>
      <pc:sldChg chg="modSp new mod">
        <pc:chgData name="Vishan Jayasinghearachchi" userId="e0f191b0-af06-4f5a-b353-a7a1de994339" providerId="ADAL" clId="{CA517AED-DC91-488E-9F7F-3260C8ED5DBC}" dt="2023-03-20T02:29:42.419" v="6990" actId="20577"/>
        <pc:sldMkLst>
          <pc:docMk/>
          <pc:sldMk cId="471023495" sldId="371"/>
        </pc:sldMkLst>
        <pc:spChg chg="mod">
          <ac:chgData name="Vishan Jayasinghearachchi" userId="e0f191b0-af06-4f5a-b353-a7a1de994339" providerId="ADAL" clId="{CA517AED-DC91-488E-9F7F-3260C8ED5DBC}" dt="2023-03-20T02:29:42.419" v="6990" actId="20577"/>
          <ac:spMkLst>
            <pc:docMk/>
            <pc:sldMk cId="471023495" sldId="371"/>
            <ac:spMk id="2" creationId="{66BA49B3-C5A8-CFF1-A23E-48C8D8C2D57C}"/>
          </ac:spMkLst>
        </pc:spChg>
        <pc:spChg chg="mod">
          <ac:chgData name="Vishan Jayasinghearachchi" userId="e0f191b0-af06-4f5a-b353-a7a1de994339" providerId="ADAL" clId="{CA517AED-DC91-488E-9F7F-3260C8ED5DBC}" dt="2023-03-20T02:29:38.666" v="6983" actId="20577"/>
          <ac:spMkLst>
            <pc:docMk/>
            <pc:sldMk cId="471023495" sldId="371"/>
            <ac:spMk id="3" creationId="{57F53D54-95F5-36D1-C7CD-29EAA794201C}"/>
          </ac:spMkLst>
        </pc:spChg>
      </pc:sldChg>
      <pc:sldMasterChg chg="modSldLayout">
        <pc:chgData name="Vishan Jayasinghearachchi" userId="e0f191b0-af06-4f5a-b353-a7a1de994339" providerId="ADAL" clId="{CA517AED-DC91-488E-9F7F-3260C8ED5DBC}" dt="2023-03-19T07:11:24.440" v="1449" actId="403"/>
        <pc:sldMasterMkLst>
          <pc:docMk/>
          <pc:sldMasterMk cId="82855549" sldId="2147483672"/>
        </pc:sldMasterMkLst>
        <pc:sldLayoutChg chg="modSp">
          <pc:chgData name="Vishan Jayasinghearachchi" userId="e0f191b0-af06-4f5a-b353-a7a1de994339" providerId="ADAL" clId="{CA517AED-DC91-488E-9F7F-3260C8ED5DBC}" dt="2023-03-19T07:11:24.440" v="1449" actId="403"/>
          <pc:sldLayoutMkLst>
            <pc:docMk/>
            <pc:sldMasterMk cId="82855549" sldId="2147483672"/>
            <pc:sldLayoutMk cId="2739981630" sldId="2147483674"/>
          </pc:sldLayoutMkLst>
          <pc:spChg chg="mod">
            <ac:chgData name="Vishan Jayasinghearachchi" userId="e0f191b0-af06-4f5a-b353-a7a1de994339" providerId="ADAL" clId="{CA517AED-DC91-488E-9F7F-3260C8ED5DBC}" dt="2023-03-19T07:11:24.440" v="1449" actId="403"/>
            <ac:spMkLst>
              <pc:docMk/>
              <pc:sldMasterMk cId="82855549" sldId="2147483672"/>
              <pc:sldLayoutMk cId="2739981630" sldId="2147483674"/>
              <ac:spMk id="3" creationId="{00000000-0000-0000-0000-000000000000}"/>
            </ac:spMkLst>
          </pc:spChg>
        </pc:sldLayoutChg>
      </pc:sldMasterChg>
    </pc:docChg>
  </pc:docChgLst>
  <pc:docChgLst>
    <pc:chgData name="Vishan Jayasinghearachchi" userId="e0f191b0-af06-4f5a-b353-a7a1de994339" providerId="ADAL" clId="{A5BCF51F-08BB-4117-A6D0-E4386E6620DE}"/>
    <pc:docChg chg="modSld">
      <pc:chgData name="Vishan Jayasinghearachchi" userId="e0f191b0-af06-4f5a-b353-a7a1de994339" providerId="ADAL" clId="{A5BCF51F-08BB-4117-A6D0-E4386E6620DE}" dt="2023-02-12T15:09:42.727" v="1" actId="404"/>
      <pc:docMkLst>
        <pc:docMk/>
      </pc:docMkLst>
      <pc:sldChg chg="modSp mod">
        <pc:chgData name="Vishan Jayasinghearachchi" userId="e0f191b0-af06-4f5a-b353-a7a1de994339" providerId="ADAL" clId="{A5BCF51F-08BB-4117-A6D0-E4386E6620DE}" dt="2023-02-12T15:09:42.727" v="1" actId="404"/>
        <pc:sldMkLst>
          <pc:docMk/>
          <pc:sldMk cId="1487700712" sldId="256"/>
        </pc:sldMkLst>
        <pc:spChg chg="mod">
          <ac:chgData name="Vishan Jayasinghearachchi" userId="e0f191b0-af06-4f5a-b353-a7a1de994339" providerId="ADAL" clId="{A5BCF51F-08BB-4117-A6D0-E4386E6620DE}" dt="2023-02-12T15:09:42.727" v="1" actId="404"/>
          <ac:spMkLst>
            <pc:docMk/>
            <pc:sldMk cId="1487700712" sldId="256"/>
            <ac:spMk id="2" creationId="{C02C5318-1A1E-49D0-B2E2-A4B0FA9E8A40}"/>
          </ac:spMkLst>
        </pc:spChg>
      </pc:sldChg>
    </pc:docChg>
  </pc:docChgLst>
  <pc:docChgLst>
    <pc:chgData name="Vishan Jayasinghearachchi" userId="e0f191b0-af06-4f5a-b353-a7a1de994339" providerId="ADAL" clId="{A5C4D837-AB6B-48A5-B1EF-7C7D5D8CE5C8}"/>
    <pc:docChg chg="undo redo custSel addSld delSld modSld sldOrd">
      <pc:chgData name="Vishan Jayasinghearachchi" userId="e0f191b0-af06-4f5a-b353-a7a1de994339" providerId="ADAL" clId="{A5C4D837-AB6B-48A5-B1EF-7C7D5D8CE5C8}" dt="2023-02-12T15:07:45.775" v="13484" actId="113"/>
      <pc:docMkLst>
        <pc:docMk/>
      </pc:docMkLst>
      <pc:sldChg chg="modSp mod">
        <pc:chgData name="Vishan Jayasinghearachchi" userId="e0f191b0-af06-4f5a-b353-a7a1de994339" providerId="ADAL" clId="{A5C4D837-AB6B-48A5-B1EF-7C7D5D8CE5C8}" dt="2023-02-08T06:34:59.798" v="68" actId="404"/>
        <pc:sldMkLst>
          <pc:docMk/>
          <pc:sldMk cId="1487700712" sldId="256"/>
        </pc:sldMkLst>
        <pc:spChg chg="mod">
          <ac:chgData name="Vishan Jayasinghearachchi" userId="e0f191b0-af06-4f5a-b353-a7a1de994339" providerId="ADAL" clId="{A5C4D837-AB6B-48A5-B1EF-7C7D5D8CE5C8}" dt="2023-02-08T06:34:59.798" v="68" actId="404"/>
          <ac:spMkLst>
            <pc:docMk/>
            <pc:sldMk cId="1487700712" sldId="256"/>
            <ac:spMk id="2" creationId="{C02C5318-1A1E-49D0-B2E2-A4B0FA9E8A40}"/>
          </ac:spMkLst>
        </pc:spChg>
      </pc:sldChg>
      <pc:sldChg chg="modSp mod">
        <pc:chgData name="Vishan Jayasinghearachchi" userId="e0f191b0-af06-4f5a-b353-a7a1de994339" providerId="ADAL" clId="{A5C4D837-AB6B-48A5-B1EF-7C7D5D8CE5C8}" dt="2023-02-12T15:04:47.793" v="13177" actId="20577"/>
        <pc:sldMkLst>
          <pc:docMk/>
          <pc:sldMk cId="2444170074" sldId="261"/>
        </pc:sldMkLst>
        <pc:spChg chg="mod">
          <ac:chgData name="Vishan Jayasinghearachchi" userId="e0f191b0-af06-4f5a-b353-a7a1de994339" providerId="ADAL" clId="{A5C4D837-AB6B-48A5-B1EF-7C7D5D8CE5C8}" dt="2023-02-12T15:04:47.793" v="13177" actId="20577"/>
          <ac:spMkLst>
            <pc:docMk/>
            <pc:sldMk cId="2444170074" sldId="261"/>
            <ac:spMk id="3" creationId="{FB3754EE-E650-F96A-F672-26E12BA755EB}"/>
          </ac:spMkLst>
        </pc:spChg>
      </pc:sldChg>
      <pc:sldChg chg="del">
        <pc:chgData name="Vishan Jayasinghearachchi" userId="e0f191b0-af06-4f5a-b353-a7a1de994339" providerId="ADAL" clId="{A5C4D837-AB6B-48A5-B1EF-7C7D5D8CE5C8}" dt="2023-02-08T06:37:36.694" v="338" actId="47"/>
        <pc:sldMkLst>
          <pc:docMk/>
          <pc:sldMk cId="2224897766" sldId="263"/>
        </pc:sldMkLst>
      </pc:sldChg>
      <pc:sldChg chg="del">
        <pc:chgData name="Vishan Jayasinghearachchi" userId="e0f191b0-af06-4f5a-b353-a7a1de994339" providerId="ADAL" clId="{A5C4D837-AB6B-48A5-B1EF-7C7D5D8CE5C8}" dt="2023-02-08T06:37:36.694" v="338" actId="47"/>
        <pc:sldMkLst>
          <pc:docMk/>
          <pc:sldMk cId="2569655874" sldId="264"/>
        </pc:sldMkLst>
      </pc:sldChg>
      <pc:sldChg chg="del">
        <pc:chgData name="Vishan Jayasinghearachchi" userId="e0f191b0-af06-4f5a-b353-a7a1de994339" providerId="ADAL" clId="{A5C4D837-AB6B-48A5-B1EF-7C7D5D8CE5C8}" dt="2023-02-08T06:37:36.694" v="338" actId="47"/>
        <pc:sldMkLst>
          <pc:docMk/>
          <pc:sldMk cId="4225293806" sldId="266"/>
        </pc:sldMkLst>
      </pc:sldChg>
      <pc:sldChg chg="del">
        <pc:chgData name="Vishan Jayasinghearachchi" userId="e0f191b0-af06-4f5a-b353-a7a1de994339" providerId="ADAL" clId="{A5C4D837-AB6B-48A5-B1EF-7C7D5D8CE5C8}" dt="2023-02-08T06:37:36.694" v="338" actId="47"/>
        <pc:sldMkLst>
          <pc:docMk/>
          <pc:sldMk cId="2104010762" sldId="267"/>
        </pc:sldMkLst>
      </pc:sldChg>
      <pc:sldChg chg="del">
        <pc:chgData name="Vishan Jayasinghearachchi" userId="e0f191b0-af06-4f5a-b353-a7a1de994339" providerId="ADAL" clId="{A5C4D837-AB6B-48A5-B1EF-7C7D5D8CE5C8}" dt="2023-02-08T06:37:36.694" v="338" actId="47"/>
        <pc:sldMkLst>
          <pc:docMk/>
          <pc:sldMk cId="756058968" sldId="268"/>
        </pc:sldMkLst>
      </pc:sldChg>
      <pc:sldChg chg="modSp mod">
        <pc:chgData name="Vishan Jayasinghearachchi" userId="e0f191b0-af06-4f5a-b353-a7a1de994339" providerId="ADAL" clId="{A5C4D837-AB6B-48A5-B1EF-7C7D5D8CE5C8}" dt="2023-02-12T13:43:39.891" v="9860" actId="20577"/>
        <pc:sldMkLst>
          <pc:docMk/>
          <pc:sldMk cId="1314456361" sldId="269"/>
        </pc:sldMkLst>
        <pc:spChg chg="mod">
          <ac:chgData name="Vishan Jayasinghearachchi" userId="e0f191b0-af06-4f5a-b353-a7a1de994339" providerId="ADAL" clId="{A5C4D837-AB6B-48A5-B1EF-7C7D5D8CE5C8}" dt="2023-02-12T13:43:39.891" v="9860" actId="20577"/>
          <ac:spMkLst>
            <pc:docMk/>
            <pc:sldMk cId="1314456361" sldId="269"/>
            <ac:spMk id="3" creationId="{AA8BC26C-3BCD-705E-AFE0-0084D8726D79}"/>
          </ac:spMkLst>
        </pc:spChg>
      </pc:sldChg>
      <pc:sldChg chg="del">
        <pc:chgData name="Vishan Jayasinghearachchi" userId="e0f191b0-af06-4f5a-b353-a7a1de994339" providerId="ADAL" clId="{A5C4D837-AB6B-48A5-B1EF-7C7D5D8CE5C8}" dt="2023-02-08T06:37:36.694" v="338" actId="47"/>
        <pc:sldMkLst>
          <pc:docMk/>
          <pc:sldMk cId="2846631712" sldId="270"/>
        </pc:sldMkLst>
      </pc:sldChg>
      <pc:sldChg chg="addSp delSp modSp new mod ord">
        <pc:chgData name="Vishan Jayasinghearachchi" userId="e0f191b0-af06-4f5a-b353-a7a1de994339" providerId="ADAL" clId="{A5C4D837-AB6B-48A5-B1EF-7C7D5D8CE5C8}" dt="2023-02-12T12:46:10.578" v="7463"/>
        <pc:sldMkLst>
          <pc:docMk/>
          <pc:sldMk cId="4216036728" sldId="270"/>
        </pc:sldMkLst>
        <pc:spChg chg="mod">
          <ac:chgData name="Vishan Jayasinghearachchi" userId="e0f191b0-af06-4f5a-b353-a7a1de994339" providerId="ADAL" clId="{A5C4D837-AB6B-48A5-B1EF-7C7D5D8CE5C8}" dt="2023-02-12T12:46:10.578" v="7463"/>
          <ac:spMkLst>
            <pc:docMk/>
            <pc:sldMk cId="4216036728" sldId="270"/>
            <ac:spMk id="2" creationId="{98CA6538-E118-4023-0E92-9039123951F3}"/>
          </ac:spMkLst>
        </pc:spChg>
        <pc:spChg chg="del">
          <ac:chgData name="Vishan Jayasinghearachchi" userId="e0f191b0-af06-4f5a-b353-a7a1de994339" providerId="ADAL" clId="{A5C4D837-AB6B-48A5-B1EF-7C7D5D8CE5C8}" dt="2023-02-08T14:02:58.699" v="442" actId="931"/>
          <ac:spMkLst>
            <pc:docMk/>
            <pc:sldMk cId="4216036728" sldId="270"/>
            <ac:spMk id="3" creationId="{713057CA-A5AE-533A-3836-8E4B95F7224E}"/>
          </ac:spMkLst>
        </pc:spChg>
        <pc:spChg chg="add mod">
          <ac:chgData name="Vishan Jayasinghearachchi" userId="e0f191b0-af06-4f5a-b353-a7a1de994339" providerId="ADAL" clId="{A5C4D837-AB6B-48A5-B1EF-7C7D5D8CE5C8}" dt="2023-02-08T14:22:14.402" v="586" actId="122"/>
          <ac:spMkLst>
            <pc:docMk/>
            <pc:sldMk cId="4216036728" sldId="270"/>
            <ac:spMk id="6" creationId="{5DB082A9-35E5-193F-F967-A07C0A75AF8B}"/>
          </ac:spMkLst>
        </pc:spChg>
        <pc:picChg chg="add mod">
          <ac:chgData name="Vishan Jayasinghearachchi" userId="e0f191b0-af06-4f5a-b353-a7a1de994339" providerId="ADAL" clId="{A5C4D837-AB6B-48A5-B1EF-7C7D5D8CE5C8}" dt="2023-02-08T14:03:14.634" v="447" actId="1076"/>
          <ac:picMkLst>
            <pc:docMk/>
            <pc:sldMk cId="4216036728" sldId="270"/>
            <ac:picMk id="5" creationId="{A6264213-1B8C-9F0B-D863-F0BB7CFE1822}"/>
          </ac:picMkLst>
        </pc:picChg>
      </pc:sldChg>
      <pc:sldChg chg="addSp delSp modSp add mod">
        <pc:chgData name="Vishan Jayasinghearachchi" userId="e0f191b0-af06-4f5a-b353-a7a1de994339" providerId="ADAL" clId="{A5C4D837-AB6B-48A5-B1EF-7C7D5D8CE5C8}" dt="2023-02-12T10:23:23.291" v="2848" actId="20577"/>
        <pc:sldMkLst>
          <pc:docMk/>
          <pc:sldMk cId="3203381061" sldId="271"/>
        </pc:sldMkLst>
        <pc:spChg chg="mod">
          <ac:chgData name="Vishan Jayasinghearachchi" userId="e0f191b0-af06-4f5a-b353-a7a1de994339" providerId="ADAL" clId="{A5C4D837-AB6B-48A5-B1EF-7C7D5D8CE5C8}" dt="2023-02-12T10:23:23.291" v="2848" actId="20577"/>
          <ac:spMkLst>
            <pc:docMk/>
            <pc:sldMk cId="3203381061" sldId="271"/>
            <ac:spMk id="2" creationId="{98CA6538-E118-4023-0E92-9039123951F3}"/>
          </ac:spMkLst>
        </pc:spChg>
        <pc:spChg chg="add mod">
          <ac:chgData name="Vishan Jayasinghearachchi" userId="e0f191b0-af06-4f5a-b353-a7a1de994339" providerId="ADAL" clId="{A5C4D837-AB6B-48A5-B1EF-7C7D5D8CE5C8}" dt="2023-02-08T14:30:19.678" v="914" actId="6549"/>
          <ac:spMkLst>
            <pc:docMk/>
            <pc:sldMk cId="3203381061" sldId="271"/>
            <ac:spMk id="4" creationId="{96BCADDE-9ABB-9ABA-C50C-EF0FB048ADA3}"/>
          </ac:spMkLst>
        </pc:spChg>
        <pc:spChg chg="del mod">
          <ac:chgData name="Vishan Jayasinghearachchi" userId="e0f191b0-af06-4f5a-b353-a7a1de994339" providerId="ADAL" clId="{A5C4D837-AB6B-48A5-B1EF-7C7D5D8CE5C8}" dt="2023-02-08T14:06:40.421" v="482" actId="478"/>
          <ac:spMkLst>
            <pc:docMk/>
            <pc:sldMk cId="3203381061" sldId="271"/>
            <ac:spMk id="6" creationId="{5DB082A9-35E5-193F-F967-A07C0A75AF8B}"/>
          </ac:spMkLst>
        </pc:spChg>
        <pc:picChg chg="del">
          <ac:chgData name="Vishan Jayasinghearachchi" userId="e0f191b0-af06-4f5a-b353-a7a1de994339" providerId="ADAL" clId="{A5C4D837-AB6B-48A5-B1EF-7C7D5D8CE5C8}" dt="2023-02-08T14:06:35.923" v="480" actId="478"/>
          <ac:picMkLst>
            <pc:docMk/>
            <pc:sldMk cId="3203381061" sldId="271"/>
            <ac:picMk id="5" creationId="{A6264213-1B8C-9F0B-D863-F0BB7CFE1822}"/>
          </ac:picMkLst>
        </pc:picChg>
      </pc:sldChg>
      <pc:sldChg chg="del">
        <pc:chgData name="Vishan Jayasinghearachchi" userId="e0f191b0-af06-4f5a-b353-a7a1de994339" providerId="ADAL" clId="{A5C4D837-AB6B-48A5-B1EF-7C7D5D8CE5C8}" dt="2023-02-08T06:37:36.694" v="338" actId="47"/>
        <pc:sldMkLst>
          <pc:docMk/>
          <pc:sldMk cId="3217663226" sldId="271"/>
        </pc:sldMkLst>
      </pc:sldChg>
      <pc:sldChg chg="del">
        <pc:chgData name="Vishan Jayasinghearachchi" userId="e0f191b0-af06-4f5a-b353-a7a1de994339" providerId="ADAL" clId="{A5C4D837-AB6B-48A5-B1EF-7C7D5D8CE5C8}" dt="2023-02-08T06:37:36.694" v="338" actId="47"/>
        <pc:sldMkLst>
          <pc:docMk/>
          <pc:sldMk cId="1858368656" sldId="272"/>
        </pc:sldMkLst>
      </pc:sldChg>
      <pc:sldChg chg="addSp delSp modSp new del mod">
        <pc:chgData name="Vishan Jayasinghearachchi" userId="e0f191b0-af06-4f5a-b353-a7a1de994339" providerId="ADAL" clId="{A5C4D837-AB6B-48A5-B1EF-7C7D5D8CE5C8}" dt="2023-02-08T14:28:52.392" v="908" actId="2696"/>
        <pc:sldMkLst>
          <pc:docMk/>
          <pc:sldMk cId="4143689931" sldId="272"/>
        </pc:sldMkLst>
        <pc:spChg chg="mod">
          <ac:chgData name="Vishan Jayasinghearachchi" userId="e0f191b0-af06-4f5a-b353-a7a1de994339" providerId="ADAL" clId="{A5C4D837-AB6B-48A5-B1EF-7C7D5D8CE5C8}" dt="2023-02-08T14:21:25.224" v="575"/>
          <ac:spMkLst>
            <pc:docMk/>
            <pc:sldMk cId="4143689931" sldId="272"/>
            <ac:spMk id="2" creationId="{006A1BC1-C633-4EAB-A7BB-4B6CE3E9FB12}"/>
          </ac:spMkLst>
        </pc:spChg>
        <pc:spChg chg="del">
          <ac:chgData name="Vishan Jayasinghearachchi" userId="e0f191b0-af06-4f5a-b353-a7a1de994339" providerId="ADAL" clId="{A5C4D837-AB6B-48A5-B1EF-7C7D5D8CE5C8}" dt="2023-02-08T14:21:40.302" v="576" actId="931"/>
          <ac:spMkLst>
            <pc:docMk/>
            <pc:sldMk cId="4143689931" sldId="272"/>
            <ac:spMk id="3" creationId="{9F769968-55BE-8741-CEBB-218065EE5D01}"/>
          </ac:spMkLst>
        </pc:spChg>
        <pc:spChg chg="add del mod">
          <ac:chgData name="Vishan Jayasinghearachchi" userId="e0f191b0-af06-4f5a-b353-a7a1de994339" providerId="ADAL" clId="{A5C4D837-AB6B-48A5-B1EF-7C7D5D8CE5C8}" dt="2023-02-08T14:28:36.502" v="903" actId="21"/>
          <ac:spMkLst>
            <pc:docMk/>
            <pc:sldMk cId="4143689931" sldId="272"/>
            <ac:spMk id="6" creationId="{1FF732D8-D1AD-C43B-56B9-B2DBFF2ED358}"/>
          </ac:spMkLst>
        </pc:spChg>
        <pc:spChg chg="add del">
          <ac:chgData name="Vishan Jayasinghearachchi" userId="e0f191b0-af06-4f5a-b353-a7a1de994339" providerId="ADAL" clId="{A5C4D837-AB6B-48A5-B1EF-7C7D5D8CE5C8}" dt="2023-02-08T14:28:28.707" v="901" actId="22"/>
          <ac:spMkLst>
            <pc:docMk/>
            <pc:sldMk cId="4143689931" sldId="272"/>
            <ac:spMk id="8" creationId="{DC5500D1-26F4-ECF1-6BD1-3EB916E57E9B}"/>
          </ac:spMkLst>
        </pc:spChg>
        <pc:spChg chg="add mod">
          <ac:chgData name="Vishan Jayasinghearachchi" userId="e0f191b0-af06-4f5a-b353-a7a1de994339" providerId="ADAL" clId="{A5C4D837-AB6B-48A5-B1EF-7C7D5D8CE5C8}" dt="2023-02-08T14:28:36.502" v="903" actId="21"/>
          <ac:spMkLst>
            <pc:docMk/>
            <pc:sldMk cId="4143689931" sldId="272"/>
            <ac:spMk id="10" creationId="{356A39F9-E67A-FE5F-5537-1C132AEBEB2B}"/>
          </ac:spMkLst>
        </pc:spChg>
        <pc:picChg chg="add del mod">
          <ac:chgData name="Vishan Jayasinghearachchi" userId="e0f191b0-af06-4f5a-b353-a7a1de994339" providerId="ADAL" clId="{A5C4D837-AB6B-48A5-B1EF-7C7D5D8CE5C8}" dt="2023-02-08T14:28:36.502" v="903" actId="21"/>
          <ac:picMkLst>
            <pc:docMk/>
            <pc:sldMk cId="4143689931" sldId="272"/>
            <ac:picMk id="5" creationId="{BAB7C8D0-ED16-C599-BED4-6A13C172090A}"/>
          </ac:picMkLst>
        </pc:picChg>
      </pc:sldChg>
      <pc:sldChg chg="addSp modSp new mod modAnim">
        <pc:chgData name="Vishan Jayasinghearachchi" userId="e0f191b0-af06-4f5a-b353-a7a1de994339" providerId="ADAL" clId="{A5C4D837-AB6B-48A5-B1EF-7C7D5D8CE5C8}" dt="2023-02-12T12:46:13.283" v="7464"/>
        <pc:sldMkLst>
          <pc:docMk/>
          <pc:sldMk cId="946940028" sldId="273"/>
        </pc:sldMkLst>
        <pc:spChg chg="mod">
          <ac:chgData name="Vishan Jayasinghearachchi" userId="e0f191b0-af06-4f5a-b353-a7a1de994339" providerId="ADAL" clId="{A5C4D837-AB6B-48A5-B1EF-7C7D5D8CE5C8}" dt="2023-02-12T12:46:13.283" v="7464"/>
          <ac:spMkLst>
            <pc:docMk/>
            <pc:sldMk cId="946940028" sldId="273"/>
            <ac:spMk id="2" creationId="{522E01BC-4B36-9C24-08CD-7B094923829C}"/>
          </ac:spMkLst>
        </pc:spChg>
        <pc:spChg chg="mod">
          <ac:chgData name="Vishan Jayasinghearachchi" userId="e0f191b0-af06-4f5a-b353-a7a1de994339" providerId="ADAL" clId="{A5C4D837-AB6B-48A5-B1EF-7C7D5D8CE5C8}" dt="2023-02-12T12:10:46.674" v="6124" actId="20577"/>
          <ac:spMkLst>
            <pc:docMk/>
            <pc:sldMk cId="946940028" sldId="273"/>
            <ac:spMk id="3" creationId="{E5B73A78-DBAB-A771-1F8D-7240C50BE09C}"/>
          </ac:spMkLst>
        </pc:spChg>
        <pc:spChg chg="add mod">
          <ac:chgData name="Vishan Jayasinghearachchi" userId="e0f191b0-af06-4f5a-b353-a7a1de994339" providerId="ADAL" clId="{A5C4D837-AB6B-48A5-B1EF-7C7D5D8CE5C8}" dt="2023-02-08T14:28:48.462" v="907" actId="1076"/>
          <ac:spMkLst>
            <pc:docMk/>
            <pc:sldMk cId="946940028" sldId="273"/>
            <ac:spMk id="5" creationId="{717F8F6A-23AF-A1A9-B0D0-DDFF20EA3B65}"/>
          </ac:spMkLst>
        </pc:spChg>
        <pc:picChg chg="add mod">
          <ac:chgData name="Vishan Jayasinghearachchi" userId="e0f191b0-af06-4f5a-b353-a7a1de994339" providerId="ADAL" clId="{A5C4D837-AB6B-48A5-B1EF-7C7D5D8CE5C8}" dt="2023-02-12T12:10:23.476" v="6105" actId="1076"/>
          <ac:picMkLst>
            <pc:docMk/>
            <pc:sldMk cId="946940028" sldId="273"/>
            <ac:picMk id="4" creationId="{0AE83296-A58E-88F9-CB1A-300C108FCA68}"/>
          </ac:picMkLst>
        </pc:picChg>
      </pc:sldChg>
      <pc:sldChg chg="del">
        <pc:chgData name="Vishan Jayasinghearachchi" userId="e0f191b0-af06-4f5a-b353-a7a1de994339" providerId="ADAL" clId="{A5C4D837-AB6B-48A5-B1EF-7C7D5D8CE5C8}" dt="2023-02-08T06:37:36.694" v="338" actId="47"/>
        <pc:sldMkLst>
          <pc:docMk/>
          <pc:sldMk cId="3153536081" sldId="273"/>
        </pc:sldMkLst>
      </pc:sldChg>
      <pc:sldChg chg="modSp new del mod">
        <pc:chgData name="Vishan Jayasinghearachchi" userId="e0f191b0-af06-4f5a-b353-a7a1de994339" providerId="ADAL" clId="{A5C4D837-AB6B-48A5-B1EF-7C7D5D8CE5C8}" dt="2023-02-12T10:27:50.807" v="2871" actId="2696"/>
        <pc:sldMkLst>
          <pc:docMk/>
          <pc:sldMk cId="1030608044" sldId="274"/>
        </pc:sldMkLst>
        <pc:spChg chg="mod">
          <ac:chgData name="Vishan Jayasinghearachchi" userId="e0f191b0-af06-4f5a-b353-a7a1de994339" providerId="ADAL" clId="{A5C4D837-AB6B-48A5-B1EF-7C7D5D8CE5C8}" dt="2023-02-09T05:42:01.496" v="1930" actId="20577"/>
          <ac:spMkLst>
            <pc:docMk/>
            <pc:sldMk cId="1030608044" sldId="274"/>
            <ac:spMk id="2" creationId="{E97A25CF-611F-A986-8AFB-533A9A3FF5C1}"/>
          </ac:spMkLst>
        </pc:spChg>
        <pc:spChg chg="mod">
          <ac:chgData name="Vishan Jayasinghearachchi" userId="e0f191b0-af06-4f5a-b353-a7a1de994339" providerId="ADAL" clId="{A5C4D837-AB6B-48A5-B1EF-7C7D5D8CE5C8}" dt="2023-02-08T15:00:08.920" v="1240" actId="20577"/>
          <ac:spMkLst>
            <pc:docMk/>
            <pc:sldMk cId="1030608044" sldId="274"/>
            <ac:spMk id="3" creationId="{D4EB5FFE-B3E0-7A88-1818-36B1CF41A987}"/>
          </ac:spMkLst>
        </pc:spChg>
      </pc:sldChg>
      <pc:sldChg chg="del">
        <pc:chgData name="Vishan Jayasinghearachchi" userId="e0f191b0-af06-4f5a-b353-a7a1de994339" providerId="ADAL" clId="{A5C4D837-AB6B-48A5-B1EF-7C7D5D8CE5C8}" dt="2023-02-08T06:37:36.694" v="338" actId="47"/>
        <pc:sldMkLst>
          <pc:docMk/>
          <pc:sldMk cId="3671975774" sldId="274"/>
        </pc:sldMkLst>
      </pc:sldChg>
      <pc:sldChg chg="del">
        <pc:chgData name="Vishan Jayasinghearachchi" userId="e0f191b0-af06-4f5a-b353-a7a1de994339" providerId="ADAL" clId="{A5C4D837-AB6B-48A5-B1EF-7C7D5D8CE5C8}" dt="2023-02-08T06:37:36.694" v="338" actId="47"/>
        <pc:sldMkLst>
          <pc:docMk/>
          <pc:sldMk cId="1082531091" sldId="275"/>
        </pc:sldMkLst>
      </pc:sldChg>
      <pc:sldChg chg="modSp new mod">
        <pc:chgData name="Vishan Jayasinghearachchi" userId="e0f191b0-af06-4f5a-b353-a7a1de994339" providerId="ADAL" clId="{A5C4D837-AB6B-48A5-B1EF-7C7D5D8CE5C8}" dt="2023-02-12T13:47:20.590" v="10006" actId="20577"/>
        <pc:sldMkLst>
          <pc:docMk/>
          <pc:sldMk cId="2650162272" sldId="275"/>
        </pc:sldMkLst>
        <pc:spChg chg="mod">
          <ac:chgData name="Vishan Jayasinghearachchi" userId="e0f191b0-af06-4f5a-b353-a7a1de994339" providerId="ADAL" clId="{A5C4D837-AB6B-48A5-B1EF-7C7D5D8CE5C8}" dt="2023-02-12T13:38:21.790" v="9716" actId="20577"/>
          <ac:spMkLst>
            <pc:docMk/>
            <pc:sldMk cId="2650162272" sldId="275"/>
            <ac:spMk id="2" creationId="{DC76AD17-A6B1-8192-3CB0-43400D5FC1CA}"/>
          </ac:spMkLst>
        </pc:spChg>
        <pc:spChg chg="mod">
          <ac:chgData name="Vishan Jayasinghearachchi" userId="e0f191b0-af06-4f5a-b353-a7a1de994339" providerId="ADAL" clId="{A5C4D837-AB6B-48A5-B1EF-7C7D5D8CE5C8}" dt="2023-02-12T13:47:20.590" v="10006" actId="20577"/>
          <ac:spMkLst>
            <pc:docMk/>
            <pc:sldMk cId="2650162272" sldId="275"/>
            <ac:spMk id="3" creationId="{E18153CB-9456-5280-0F59-0C6558BC0A59}"/>
          </ac:spMkLst>
        </pc:spChg>
      </pc:sldChg>
      <pc:sldChg chg="modSp new mod">
        <pc:chgData name="Vishan Jayasinghearachchi" userId="e0f191b0-af06-4f5a-b353-a7a1de994339" providerId="ADAL" clId="{A5C4D837-AB6B-48A5-B1EF-7C7D5D8CE5C8}" dt="2023-02-12T11:54:50.983" v="5351" actId="113"/>
        <pc:sldMkLst>
          <pc:docMk/>
          <pc:sldMk cId="537205083" sldId="276"/>
        </pc:sldMkLst>
        <pc:spChg chg="mod">
          <ac:chgData name="Vishan Jayasinghearachchi" userId="e0f191b0-af06-4f5a-b353-a7a1de994339" providerId="ADAL" clId="{A5C4D837-AB6B-48A5-B1EF-7C7D5D8CE5C8}" dt="2023-02-12T11:51:30.380" v="4984"/>
          <ac:spMkLst>
            <pc:docMk/>
            <pc:sldMk cId="537205083" sldId="276"/>
            <ac:spMk id="2" creationId="{884E730C-6410-FC60-80F2-C9AEA2136657}"/>
          </ac:spMkLst>
        </pc:spChg>
        <pc:spChg chg="mod">
          <ac:chgData name="Vishan Jayasinghearachchi" userId="e0f191b0-af06-4f5a-b353-a7a1de994339" providerId="ADAL" clId="{A5C4D837-AB6B-48A5-B1EF-7C7D5D8CE5C8}" dt="2023-02-12T11:54:50.983" v="5351" actId="113"/>
          <ac:spMkLst>
            <pc:docMk/>
            <pc:sldMk cId="537205083" sldId="276"/>
            <ac:spMk id="3" creationId="{6874CCCA-047C-B2FB-D94B-5F6370003D0E}"/>
          </ac:spMkLst>
        </pc:spChg>
      </pc:sldChg>
      <pc:sldChg chg="modSp new mod">
        <pc:chgData name="Vishan Jayasinghearachchi" userId="e0f191b0-af06-4f5a-b353-a7a1de994339" providerId="ADAL" clId="{A5C4D837-AB6B-48A5-B1EF-7C7D5D8CE5C8}" dt="2023-02-12T15:04:55.826" v="13183" actId="20577"/>
        <pc:sldMkLst>
          <pc:docMk/>
          <pc:sldMk cId="2883506970" sldId="277"/>
        </pc:sldMkLst>
        <pc:spChg chg="mod">
          <ac:chgData name="Vishan Jayasinghearachchi" userId="e0f191b0-af06-4f5a-b353-a7a1de994339" providerId="ADAL" clId="{A5C4D837-AB6B-48A5-B1EF-7C7D5D8CE5C8}" dt="2023-02-12T15:04:55.826" v="13183" actId="20577"/>
          <ac:spMkLst>
            <pc:docMk/>
            <pc:sldMk cId="2883506970" sldId="277"/>
            <ac:spMk id="2" creationId="{0CEDD415-4B2B-6FC0-88B9-86E9BD5064F6}"/>
          </ac:spMkLst>
        </pc:spChg>
        <pc:spChg chg="mod">
          <ac:chgData name="Vishan Jayasinghearachchi" userId="e0f191b0-af06-4f5a-b353-a7a1de994339" providerId="ADAL" clId="{A5C4D837-AB6B-48A5-B1EF-7C7D5D8CE5C8}" dt="2023-02-12T14:24:52.506" v="11821" actId="113"/>
          <ac:spMkLst>
            <pc:docMk/>
            <pc:sldMk cId="2883506970" sldId="277"/>
            <ac:spMk id="3" creationId="{9CFCF008-541B-613C-5F4F-F761A9B3B653}"/>
          </ac:spMkLst>
        </pc:spChg>
      </pc:sldChg>
      <pc:sldChg chg="addSp delSp modSp new del">
        <pc:chgData name="Vishan Jayasinghearachchi" userId="e0f191b0-af06-4f5a-b353-a7a1de994339" providerId="ADAL" clId="{A5C4D837-AB6B-48A5-B1EF-7C7D5D8CE5C8}" dt="2023-02-12T14:47:54.633" v="12882" actId="2696"/>
        <pc:sldMkLst>
          <pc:docMk/>
          <pc:sldMk cId="1465724075" sldId="278"/>
        </pc:sldMkLst>
        <pc:spChg chg="add del">
          <ac:chgData name="Vishan Jayasinghearachchi" userId="e0f191b0-af06-4f5a-b353-a7a1de994339" providerId="ADAL" clId="{A5C4D837-AB6B-48A5-B1EF-7C7D5D8CE5C8}" dt="2023-02-08T15:06:43.370" v="1831"/>
          <ac:spMkLst>
            <pc:docMk/>
            <pc:sldMk cId="1465724075" sldId="278"/>
            <ac:spMk id="3" creationId="{15779C3B-B5AA-FE87-5CFB-D92FEE6422CF}"/>
          </ac:spMkLst>
        </pc:spChg>
        <pc:spChg chg="add del mod">
          <ac:chgData name="Vishan Jayasinghearachchi" userId="e0f191b0-af06-4f5a-b353-a7a1de994339" providerId="ADAL" clId="{A5C4D837-AB6B-48A5-B1EF-7C7D5D8CE5C8}" dt="2023-02-08T15:06:35.738" v="1830"/>
          <ac:spMkLst>
            <pc:docMk/>
            <pc:sldMk cId="1465724075" sldId="278"/>
            <ac:spMk id="4" creationId="{0E7F79C1-F753-870D-3A76-E6277E54C036}"/>
          </ac:spMkLst>
        </pc:spChg>
        <pc:spChg chg="add mod">
          <ac:chgData name="Vishan Jayasinghearachchi" userId="e0f191b0-af06-4f5a-b353-a7a1de994339" providerId="ADAL" clId="{A5C4D837-AB6B-48A5-B1EF-7C7D5D8CE5C8}" dt="2023-02-08T15:06:43.370" v="1831"/>
          <ac:spMkLst>
            <pc:docMk/>
            <pc:sldMk cId="1465724075" sldId="278"/>
            <ac:spMk id="5" creationId="{48F87D7D-8DF3-BE0D-DB5E-B12E9B79D744}"/>
          </ac:spMkLst>
        </pc:spChg>
      </pc:sldChg>
      <pc:sldChg chg="addSp delSp modSp new del">
        <pc:chgData name="Vishan Jayasinghearachchi" userId="e0f191b0-af06-4f5a-b353-a7a1de994339" providerId="ADAL" clId="{A5C4D837-AB6B-48A5-B1EF-7C7D5D8CE5C8}" dt="2023-02-12T14:48:28.687" v="12887" actId="2696"/>
        <pc:sldMkLst>
          <pc:docMk/>
          <pc:sldMk cId="3263603607" sldId="279"/>
        </pc:sldMkLst>
        <pc:spChg chg="del">
          <ac:chgData name="Vishan Jayasinghearachchi" userId="e0f191b0-af06-4f5a-b353-a7a1de994339" providerId="ADAL" clId="{A5C4D837-AB6B-48A5-B1EF-7C7D5D8CE5C8}" dt="2023-02-08T15:06:51.371" v="1833"/>
          <ac:spMkLst>
            <pc:docMk/>
            <pc:sldMk cId="3263603607" sldId="279"/>
            <ac:spMk id="3" creationId="{F8B917A3-46EB-954C-BE08-E824B9AC3787}"/>
          </ac:spMkLst>
        </pc:spChg>
        <pc:spChg chg="add mod">
          <ac:chgData name="Vishan Jayasinghearachchi" userId="e0f191b0-af06-4f5a-b353-a7a1de994339" providerId="ADAL" clId="{A5C4D837-AB6B-48A5-B1EF-7C7D5D8CE5C8}" dt="2023-02-08T15:06:51.371" v="1833"/>
          <ac:spMkLst>
            <pc:docMk/>
            <pc:sldMk cId="3263603607" sldId="279"/>
            <ac:spMk id="4" creationId="{CD3C3E3C-DA89-EA19-7A67-0482F98F6F05}"/>
          </ac:spMkLst>
        </pc:spChg>
      </pc:sldChg>
      <pc:sldChg chg="addSp delSp modSp new del mod">
        <pc:chgData name="Vishan Jayasinghearachchi" userId="e0f191b0-af06-4f5a-b353-a7a1de994339" providerId="ADAL" clId="{A5C4D837-AB6B-48A5-B1EF-7C7D5D8CE5C8}" dt="2023-02-12T14:48:26.050" v="12886" actId="2696"/>
        <pc:sldMkLst>
          <pc:docMk/>
          <pc:sldMk cId="1654727588" sldId="280"/>
        </pc:sldMkLst>
        <pc:spChg chg="del">
          <ac:chgData name="Vishan Jayasinghearachchi" userId="e0f191b0-af06-4f5a-b353-a7a1de994339" providerId="ADAL" clId="{A5C4D837-AB6B-48A5-B1EF-7C7D5D8CE5C8}" dt="2023-02-08T15:07:01.574" v="1835"/>
          <ac:spMkLst>
            <pc:docMk/>
            <pc:sldMk cId="1654727588" sldId="280"/>
            <ac:spMk id="3" creationId="{2B9BBB0A-A8DC-173D-DFA9-4562897487EE}"/>
          </ac:spMkLst>
        </pc:spChg>
        <pc:spChg chg="add mod">
          <ac:chgData name="Vishan Jayasinghearachchi" userId="e0f191b0-af06-4f5a-b353-a7a1de994339" providerId="ADAL" clId="{A5C4D837-AB6B-48A5-B1EF-7C7D5D8CE5C8}" dt="2023-02-12T13:51:02.655" v="10017" actId="21"/>
          <ac:spMkLst>
            <pc:docMk/>
            <pc:sldMk cId="1654727588" sldId="280"/>
            <ac:spMk id="4" creationId="{B8A4E075-F0A2-B747-59FD-FCB0DC3E4478}"/>
          </ac:spMkLst>
        </pc:spChg>
      </pc:sldChg>
      <pc:sldChg chg="modSp new mod">
        <pc:chgData name="Vishan Jayasinghearachchi" userId="e0f191b0-af06-4f5a-b353-a7a1de994339" providerId="ADAL" clId="{A5C4D837-AB6B-48A5-B1EF-7C7D5D8CE5C8}" dt="2023-02-12T14:48:21.131" v="12885" actId="15"/>
        <pc:sldMkLst>
          <pc:docMk/>
          <pc:sldMk cId="2155216814" sldId="281"/>
        </pc:sldMkLst>
        <pc:spChg chg="mod">
          <ac:chgData name="Vishan Jayasinghearachchi" userId="e0f191b0-af06-4f5a-b353-a7a1de994339" providerId="ADAL" clId="{A5C4D837-AB6B-48A5-B1EF-7C7D5D8CE5C8}" dt="2023-02-12T13:52:43.365" v="10100" actId="20577"/>
          <ac:spMkLst>
            <pc:docMk/>
            <pc:sldMk cId="2155216814" sldId="281"/>
            <ac:spMk id="2" creationId="{C3DC5D48-FEBC-BEBF-A81C-00689EBD15C7}"/>
          </ac:spMkLst>
        </pc:spChg>
        <pc:spChg chg="mod">
          <ac:chgData name="Vishan Jayasinghearachchi" userId="e0f191b0-af06-4f5a-b353-a7a1de994339" providerId="ADAL" clId="{A5C4D837-AB6B-48A5-B1EF-7C7D5D8CE5C8}" dt="2023-02-12T14:48:21.131" v="12885" actId="15"/>
          <ac:spMkLst>
            <pc:docMk/>
            <pc:sldMk cId="2155216814" sldId="281"/>
            <ac:spMk id="3" creationId="{FB1804DF-E7E0-3DBE-DCC1-CF2BE2CD3570}"/>
          </ac:spMkLst>
        </pc:spChg>
      </pc:sldChg>
      <pc:sldChg chg="modSp new mod modAnim">
        <pc:chgData name="Vishan Jayasinghearachchi" userId="e0f191b0-af06-4f5a-b353-a7a1de994339" providerId="ADAL" clId="{A5C4D837-AB6B-48A5-B1EF-7C7D5D8CE5C8}" dt="2023-02-12T11:01:11.151" v="3490" actId="20577"/>
        <pc:sldMkLst>
          <pc:docMk/>
          <pc:sldMk cId="2257986818" sldId="282"/>
        </pc:sldMkLst>
        <pc:spChg chg="mod">
          <ac:chgData name="Vishan Jayasinghearachchi" userId="e0f191b0-af06-4f5a-b353-a7a1de994339" providerId="ADAL" clId="{A5C4D837-AB6B-48A5-B1EF-7C7D5D8CE5C8}" dt="2023-02-09T05:42:11.811" v="1931"/>
          <ac:spMkLst>
            <pc:docMk/>
            <pc:sldMk cId="2257986818" sldId="282"/>
            <ac:spMk id="2" creationId="{F80EE6D2-ACB8-17DF-E353-E1E6E66A0BC5}"/>
          </ac:spMkLst>
        </pc:spChg>
        <pc:spChg chg="mod">
          <ac:chgData name="Vishan Jayasinghearachchi" userId="e0f191b0-af06-4f5a-b353-a7a1de994339" providerId="ADAL" clId="{A5C4D837-AB6B-48A5-B1EF-7C7D5D8CE5C8}" dt="2023-02-12T11:01:11.151" v="3490" actId="20577"/>
          <ac:spMkLst>
            <pc:docMk/>
            <pc:sldMk cId="2257986818" sldId="282"/>
            <ac:spMk id="3" creationId="{5AEBAC4A-AB95-3F19-087F-18035EE04715}"/>
          </ac:spMkLst>
        </pc:spChg>
      </pc:sldChg>
      <pc:sldChg chg="modSp new mod modAnim">
        <pc:chgData name="Vishan Jayasinghearachchi" userId="e0f191b0-af06-4f5a-b353-a7a1de994339" providerId="ADAL" clId="{A5C4D837-AB6B-48A5-B1EF-7C7D5D8CE5C8}" dt="2023-02-12T11:02:27.339" v="3689" actId="20577"/>
        <pc:sldMkLst>
          <pc:docMk/>
          <pc:sldMk cId="2706330878" sldId="283"/>
        </pc:sldMkLst>
        <pc:spChg chg="mod">
          <ac:chgData name="Vishan Jayasinghearachchi" userId="e0f191b0-af06-4f5a-b353-a7a1de994339" providerId="ADAL" clId="{A5C4D837-AB6B-48A5-B1EF-7C7D5D8CE5C8}" dt="2023-02-09T06:34:00.566" v="2841"/>
          <ac:spMkLst>
            <pc:docMk/>
            <pc:sldMk cId="2706330878" sldId="283"/>
            <ac:spMk id="2" creationId="{CFF09350-ADC9-C6B7-C3E7-BC3F560D67D1}"/>
          </ac:spMkLst>
        </pc:spChg>
        <pc:spChg chg="mod">
          <ac:chgData name="Vishan Jayasinghearachchi" userId="e0f191b0-af06-4f5a-b353-a7a1de994339" providerId="ADAL" clId="{A5C4D837-AB6B-48A5-B1EF-7C7D5D8CE5C8}" dt="2023-02-12T11:02:27.339" v="3689" actId="20577"/>
          <ac:spMkLst>
            <pc:docMk/>
            <pc:sldMk cId="2706330878" sldId="283"/>
            <ac:spMk id="3" creationId="{77712DAA-4ACA-0BC6-0424-BE54D40BC0DD}"/>
          </ac:spMkLst>
        </pc:spChg>
      </pc:sldChg>
      <pc:sldChg chg="modSp new mod modAnim">
        <pc:chgData name="Vishan Jayasinghearachchi" userId="e0f191b0-af06-4f5a-b353-a7a1de994339" providerId="ADAL" clId="{A5C4D837-AB6B-48A5-B1EF-7C7D5D8CE5C8}" dt="2023-02-12T11:05:53.219" v="4154"/>
        <pc:sldMkLst>
          <pc:docMk/>
          <pc:sldMk cId="2397358037" sldId="284"/>
        </pc:sldMkLst>
        <pc:spChg chg="mod">
          <ac:chgData name="Vishan Jayasinghearachchi" userId="e0f191b0-af06-4f5a-b353-a7a1de994339" providerId="ADAL" clId="{A5C4D837-AB6B-48A5-B1EF-7C7D5D8CE5C8}" dt="2023-02-12T10:58:55.711" v="3469"/>
          <ac:spMkLst>
            <pc:docMk/>
            <pc:sldMk cId="2397358037" sldId="284"/>
            <ac:spMk id="2" creationId="{90D5CF29-DE2C-E252-6A2B-E6B046D25832}"/>
          </ac:spMkLst>
        </pc:spChg>
        <pc:spChg chg="mod">
          <ac:chgData name="Vishan Jayasinghearachchi" userId="e0f191b0-af06-4f5a-b353-a7a1de994339" providerId="ADAL" clId="{A5C4D837-AB6B-48A5-B1EF-7C7D5D8CE5C8}" dt="2023-02-12T11:05:38.574" v="4151" actId="20577"/>
          <ac:spMkLst>
            <pc:docMk/>
            <pc:sldMk cId="2397358037" sldId="284"/>
            <ac:spMk id="3" creationId="{F3A807DA-5AA0-0391-EF66-C87F7D747A6D}"/>
          </ac:spMkLst>
        </pc:spChg>
      </pc:sldChg>
      <pc:sldChg chg="addSp delSp modSp new mod modAnim">
        <pc:chgData name="Vishan Jayasinghearachchi" userId="e0f191b0-af06-4f5a-b353-a7a1de994339" providerId="ADAL" clId="{A5C4D837-AB6B-48A5-B1EF-7C7D5D8CE5C8}" dt="2023-02-12T11:34:41.013" v="4983"/>
        <pc:sldMkLst>
          <pc:docMk/>
          <pc:sldMk cId="2673026440" sldId="285"/>
        </pc:sldMkLst>
        <pc:spChg chg="del">
          <ac:chgData name="Vishan Jayasinghearachchi" userId="e0f191b0-af06-4f5a-b353-a7a1de994339" providerId="ADAL" clId="{A5C4D837-AB6B-48A5-B1EF-7C7D5D8CE5C8}" dt="2023-02-12T11:24:02.295" v="4210"/>
          <ac:spMkLst>
            <pc:docMk/>
            <pc:sldMk cId="2673026440" sldId="285"/>
            <ac:spMk id="2" creationId="{73CF518A-DFF3-76E4-4C7A-3F524F0CEED3}"/>
          </ac:spMkLst>
        </pc:spChg>
        <pc:spChg chg="mod">
          <ac:chgData name="Vishan Jayasinghearachchi" userId="e0f191b0-af06-4f5a-b353-a7a1de994339" providerId="ADAL" clId="{A5C4D837-AB6B-48A5-B1EF-7C7D5D8CE5C8}" dt="2023-02-12T11:34:30.474" v="4980"/>
          <ac:spMkLst>
            <pc:docMk/>
            <pc:sldMk cId="2673026440" sldId="285"/>
            <ac:spMk id="3" creationId="{17810F7C-07E1-2E47-BF68-D61FB20BA1B9}"/>
          </ac:spMkLst>
        </pc:spChg>
        <pc:spChg chg="add mod">
          <ac:chgData name="Vishan Jayasinghearachchi" userId="e0f191b0-af06-4f5a-b353-a7a1de994339" providerId="ADAL" clId="{A5C4D837-AB6B-48A5-B1EF-7C7D5D8CE5C8}" dt="2023-02-12T11:24:02.295" v="4210"/>
          <ac:spMkLst>
            <pc:docMk/>
            <pc:sldMk cId="2673026440" sldId="285"/>
            <ac:spMk id="4" creationId="{F69FCC42-8BFA-A168-CB83-D397077ABD57}"/>
          </ac:spMkLst>
        </pc:spChg>
      </pc:sldChg>
      <pc:sldChg chg="add del">
        <pc:chgData name="Vishan Jayasinghearachchi" userId="e0f191b0-af06-4f5a-b353-a7a1de994339" providerId="ADAL" clId="{A5C4D837-AB6B-48A5-B1EF-7C7D5D8CE5C8}" dt="2023-02-12T13:34:20.369" v="9674" actId="2696"/>
        <pc:sldMkLst>
          <pc:docMk/>
          <pc:sldMk cId="1360337052" sldId="286"/>
        </pc:sldMkLst>
      </pc:sldChg>
      <pc:sldChg chg="modSp new mod">
        <pc:chgData name="Vishan Jayasinghearachchi" userId="e0f191b0-af06-4f5a-b353-a7a1de994339" providerId="ADAL" clId="{A5C4D837-AB6B-48A5-B1EF-7C7D5D8CE5C8}" dt="2023-02-12T12:09:15.702" v="5983" actId="20577"/>
        <pc:sldMkLst>
          <pc:docMk/>
          <pc:sldMk cId="14620088" sldId="287"/>
        </pc:sldMkLst>
        <pc:spChg chg="mod">
          <ac:chgData name="Vishan Jayasinghearachchi" userId="e0f191b0-af06-4f5a-b353-a7a1de994339" providerId="ADAL" clId="{A5C4D837-AB6B-48A5-B1EF-7C7D5D8CE5C8}" dt="2023-02-12T12:00:02.428" v="5360"/>
          <ac:spMkLst>
            <pc:docMk/>
            <pc:sldMk cId="14620088" sldId="287"/>
            <ac:spMk id="2" creationId="{3950751E-C29D-4B11-51E8-2755F2F0113E}"/>
          </ac:spMkLst>
        </pc:spChg>
        <pc:spChg chg="mod">
          <ac:chgData name="Vishan Jayasinghearachchi" userId="e0f191b0-af06-4f5a-b353-a7a1de994339" providerId="ADAL" clId="{A5C4D837-AB6B-48A5-B1EF-7C7D5D8CE5C8}" dt="2023-02-12T12:09:15.702" v="5983" actId="20577"/>
          <ac:spMkLst>
            <pc:docMk/>
            <pc:sldMk cId="14620088" sldId="287"/>
            <ac:spMk id="3" creationId="{981538F3-AC09-A0E4-DCA2-C8D290FA5E9E}"/>
          </ac:spMkLst>
        </pc:spChg>
      </pc:sldChg>
      <pc:sldChg chg="addSp delSp modSp add mod">
        <pc:chgData name="Vishan Jayasinghearachchi" userId="e0f191b0-af06-4f5a-b353-a7a1de994339" providerId="ADAL" clId="{A5C4D837-AB6B-48A5-B1EF-7C7D5D8CE5C8}" dt="2023-02-12T12:27:34.805" v="6318" actId="20577"/>
        <pc:sldMkLst>
          <pc:docMk/>
          <pc:sldMk cId="3440442181" sldId="288"/>
        </pc:sldMkLst>
        <pc:spChg chg="mod">
          <ac:chgData name="Vishan Jayasinghearachchi" userId="e0f191b0-af06-4f5a-b353-a7a1de994339" providerId="ADAL" clId="{A5C4D837-AB6B-48A5-B1EF-7C7D5D8CE5C8}" dt="2023-02-12T12:27:34.805" v="6318" actId="20577"/>
          <ac:spMkLst>
            <pc:docMk/>
            <pc:sldMk cId="3440442181" sldId="288"/>
            <ac:spMk id="3" creationId="{981538F3-AC09-A0E4-DCA2-C8D290FA5E9E}"/>
          </ac:spMkLst>
        </pc:spChg>
        <pc:graphicFrameChg chg="add del mod">
          <ac:chgData name="Vishan Jayasinghearachchi" userId="e0f191b0-af06-4f5a-b353-a7a1de994339" providerId="ADAL" clId="{A5C4D837-AB6B-48A5-B1EF-7C7D5D8CE5C8}" dt="2023-02-12T12:14:35.943" v="6236" actId="478"/>
          <ac:graphicFrameMkLst>
            <pc:docMk/>
            <pc:sldMk cId="3440442181" sldId="288"/>
            <ac:graphicFrameMk id="4" creationId="{6D17B498-904E-F849-D999-FFEBC2A257A7}"/>
          </ac:graphicFrameMkLst>
        </pc:graphicFrameChg>
        <pc:picChg chg="add mod">
          <ac:chgData name="Vishan Jayasinghearachchi" userId="e0f191b0-af06-4f5a-b353-a7a1de994339" providerId="ADAL" clId="{A5C4D837-AB6B-48A5-B1EF-7C7D5D8CE5C8}" dt="2023-02-12T12:25:04.297" v="6262" actId="1036"/>
          <ac:picMkLst>
            <pc:docMk/>
            <pc:sldMk cId="3440442181" sldId="288"/>
            <ac:picMk id="6" creationId="{DB467506-0A3B-FBB5-A0CB-97A3AB901649}"/>
          </ac:picMkLst>
        </pc:picChg>
      </pc:sldChg>
      <pc:sldChg chg="modSp new mod modAnim">
        <pc:chgData name="Vishan Jayasinghearachchi" userId="e0f191b0-af06-4f5a-b353-a7a1de994339" providerId="ADAL" clId="{A5C4D837-AB6B-48A5-B1EF-7C7D5D8CE5C8}" dt="2023-02-12T12:37:51.596" v="7210"/>
        <pc:sldMkLst>
          <pc:docMk/>
          <pc:sldMk cId="2275624414" sldId="289"/>
        </pc:sldMkLst>
        <pc:spChg chg="mod">
          <ac:chgData name="Vishan Jayasinghearachchi" userId="e0f191b0-af06-4f5a-b353-a7a1de994339" providerId="ADAL" clId="{A5C4D837-AB6B-48A5-B1EF-7C7D5D8CE5C8}" dt="2023-02-12T12:28:22.759" v="6320"/>
          <ac:spMkLst>
            <pc:docMk/>
            <pc:sldMk cId="2275624414" sldId="289"/>
            <ac:spMk id="2" creationId="{B2EB619D-436E-3183-FDE2-2CEFB17B7F4E}"/>
          </ac:spMkLst>
        </pc:spChg>
        <pc:spChg chg="mod">
          <ac:chgData name="Vishan Jayasinghearachchi" userId="e0f191b0-af06-4f5a-b353-a7a1de994339" providerId="ADAL" clId="{A5C4D837-AB6B-48A5-B1EF-7C7D5D8CE5C8}" dt="2023-02-12T12:37:19.740" v="7202" actId="20578"/>
          <ac:spMkLst>
            <pc:docMk/>
            <pc:sldMk cId="2275624414" sldId="289"/>
            <ac:spMk id="3" creationId="{594538E6-6164-B087-9211-E89E254E91DD}"/>
          </ac:spMkLst>
        </pc:spChg>
      </pc:sldChg>
      <pc:sldChg chg="new del">
        <pc:chgData name="Vishan Jayasinghearachchi" userId="e0f191b0-af06-4f5a-b353-a7a1de994339" providerId="ADAL" clId="{A5C4D837-AB6B-48A5-B1EF-7C7D5D8CE5C8}" dt="2023-02-12T12:09:37.124" v="5985" actId="47"/>
        <pc:sldMkLst>
          <pc:docMk/>
          <pc:sldMk cId="3485361017" sldId="289"/>
        </pc:sldMkLst>
      </pc:sldChg>
      <pc:sldChg chg="modSp new mod">
        <pc:chgData name="Vishan Jayasinghearachchi" userId="e0f191b0-af06-4f5a-b353-a7a1de994339" providerId="ADAL" clId="{A5C4D837-AB6B-48A5-B1EF-7C7D5D8CE5C8}" dt="2023-02-12T13:20:42.644" v="8357" actId="20577"/>
        <pc:sldMkLst>
          <pc:docMk/>
          <pc:sldMk cId="1198023406" sldId="290"/>
        </pc:sldMkLst>
        <pc:spChg chg="mod">
          <ac:chgData name="Vishan Jayasinghearachchi" userId="e0f191b0-af06-4f5a-b353-a7a1de994339" providerId="ADAL" clId="{A5C4D837-AB6B-48A5-B1EF-7C7D5D8CE5C8}" dt="2023-02-12T12:47:10.159" v="7467" actId="20577"/>
          <ac:spMkLst>
            <pc:docMk/>
            <pc:sldMk cId="1198023406" sldId="290"/>
            <ac:spMk id="2" creationId="{4E244D5E-8382-1F36-305E-D9FA395B66D6}"/>
          </ac:spMkLst>
        </pc:spChg>
        <pc:spChg chg="mod">
          <ac:chgData name="Vishan Jayasinghearachchi" userId="e0f191b0-af06-4f5a-b353-a7a1de994339" providerId="ADAL" clId="{A5C4D837-AB6B-48A5-B1EF-7C7D5D8CE5C8}" dt="2023-02-12T13:20:42.644" v="8357" actId="20577"/>
          <ac:spMkLst>
            <pc:docMk/>
            <pc:sldMk cId="1198023406" sldId="290"/>
            <ac:spMk id="3" creationId="{6DD71AC7-C256-4B6E-441E-BC5435195783}"/>
          </ac:spMkLst>
        </pc:spChg>
      </pc:sldChg>
      <pc:sldChg chg="modSp new mod">
        <pc:chgData name="Vishan Jayasinghearachchi" userId="e0f191b0-af06-4f5a-b353-a7a1de994339" providerId="ADAL" clId="{A5C4D837-AB6B-48A5-B1EF-7C7D5D8CE5C8}" dt="2023-02-12T13:32:45.455" v="9539" actId="114"/>
        <pc:sldMkLst>
          <pc:docMk/>
          <pc:sldMk cId="1649044594" sldId="291"/>
        </pc:sldMkLst>
        <pc:spChg chg="mod">
          <ac:chgData name="Vishan Jayasinghearachchi" userId="e0f191b0-af06-4f5a-b353-a7a1de994339" providerId="ADAL" clId="{A5C4D837-AB6B-48A5-B1EF-7C7D5D8CE5C8}" dt="2023-02-12T13:07:37.068" v="7971"/>
          <ac:spMkLst>
            <pc:docMk/>
            <pc:sldMk cId="1649044594" sldId="291"/>
            <ac:spMk id="2" creationId="{235E76F6-055E-BE60-AC0D-822CF23C26BF}"/>
          </ac:spMkLst>
        </pc:spChg>
        <pc:spChg chg="mod">
          <ac:chgData name="Vishan Jayasinghearachchi" userId="e0f191b0-af06-4f5a-b353-a7a1de994339" providerId="ADAL" clId="{A5C4D837-AB6B-48A5-B1EF-7C7D5D8CE5C8}" dt="2023-02-12T13:32:45.455" v="9539" actId="114"/>
          <ac:spMkLst>
            <pc:docMk/>
            <pc:sldMk cId="1649044594" sldId="291"/>
            <ac:spMk id="3" creationId="{3C609944-4BC0-500E-667A-5880E81149A6}"/>
          </ac:spMkLst>
        </pc:spChg>
      </pc:sldChg>
      <pc:sldChg chg="modSp add mod">
        <pc:chgData name="Vishan Jayasinghearachchi" userId="e0f191b0-af06-4f5a-b353-a7a1de994339" providerId="ADAL" clId="{A5C4D837-AB6B-48A5-B1EF-7C7D5D8CE5C8}" dt="2023-02-12T13:34:31.694" v="9675" actId="113"/>
        <pc:sldMkLst>
          <pc:docMk/>
          <pc:sldMk cId="3421055620" sldId="292"/>
        </pc:sldMkLst>
        <pc:spChg chg="mod">
          <ac:chgData name="Vishan Jayasinghearachchi" userId="e0f191b0-af06-4f5a-b353-a7a1de994339" providerId="ADAL" clId="{A5C4D837-AB6B-48A5-B1EF-7C7D5D8CE5C8}" dt="2023-02-12T13:34:31.694" v="9675" actId="113"/>
          <ac:spMkLst>
            <pc:docMk/>
            <pc:sldMk cId="3421055620" sldId="292"/>
            <ac:spMk id="3" creationId="{3C609944-4BC0-500E-667A-5880E81149A6}"/>
          </ac:spMkLst>
        </pc:spChg>
      </pc:sldChg>
      <pc:sldChg chg="modSp new mod ord">
        <pc:chgData name="Vishan Jayasinghearachchi" userId="e0f191b0-af06-4f5a-b353-a7a1de994339" providerId="ADAL" clId="{A5C4D837-AB6B-48A5-B1EF-7C7D5D8CE5C8}" dt="2023-02-12T15:07:45.775" v="13484" actId="113"/>
        <pc:sldMkLst>
          <pc:docMk/>
          <pc:sldMk cId="286909825" sldId="293"/>
        </pc:sldMkLst>
        <pc:spChg chg="mod">
          <ac:chgData name="Vishan Jayasinghearachchi" userId="e0f191b0-af06-4f5a-b353-a7a1de994339" providerId="ADAL" clId="{A5C4D837-AB6B-48A5-B1EF-7C7D5D8CE5C8}" dt="2023-02-12T13:51:34.095" v="10036" actId="20577"/>
          <ac:spMkLst>
            <pc:docMk/>
            <pc:sldMk cId="286909825" sldId="293"/>
            <ac:spMk id="2" creationId="{2FBF83A2-3F1C-1471-C6B9-80F39662976C}"/>
          </ac:spMkLst>
        </pc:spChg>
        <pc:spChg chg="mod">
          <ac:chgData name="Vishan Jayasinghearachchi" userId="e0f191b0-af06-4f5a-b353-a7a1de994339" providerId="ADAL" clId="{A5C4D837-AB6B-48A5-B1EF-7C7D5D8CE5C8}" dt="2023-02-12T15:07:45.775" v="13484" actId="113"/>
          <ac:spMkLst>
            <pc:docMk/>
            <pc:sldMk cId="286909825" sldId="293"/>
            <ac:spMk id="3" creationId="{24AEA857-1AFD-419C-2E9F-49E9284F0954}"/>
          </ac:spMkLst>
        </pc:spChg>
      </pc:sldChg>
      <pc:sldChg chg="addSp delSp modSp add mod">
        <pc:chgData name="Vishan Jayasinghearachchi" userId="e0f191b0-af06-4f5a-b353-a7a1de994339" providerId="ADAL" clId="{A5C4D837-AB6B-48A5-B1EF-7C7D5D8CE5C8}" dt="2023-02-12T14:29:47.455" v="12308" actId="20577"/>
        <pc:sldMkLst>
          <pc:docMk/>
          <pc:sldMk cId="2759252551" sldId="294"/>
        </pc:sldMkLst>
        <pc:spChg chg="del mod">
          <ac:chgData name="Vishan Jayasinghearachchi" userId="e0f191b0-af06-4f5a-b353-a7a1de994339" providerId="ADAL" clId="{A5C4D837-AB6B-48A5-B1EF-7C7D5D8CE5C8}" dt="2023-02-12T14:17:23.868" v="11425" actId="931"/>
          <ac:spMkLst>
            <pc:docMk/>
            <pc:sldMk cId="2759252551" sldId="294"/>
            <ac:spMk id="3" creationId="{9CFCF008-541B-613C-5F4F-F761A9B3B653}"/>
          </ac:spMkLst>
        </pc:spChg>
        <pc:spChg chg="add mod">
          <ac:chgData name="Vishan Jayasinghearachchi" userId="e0f191b0-af06-4f5a-b353-a7a1de994339" providerId="ADAL" clId="{A5C4D837-AB6B-48A5-B1EF-7C7D5D8CE5C8}" dt="2023-02-12T14:18:43.516" v="11453" actId="1076"/>
          <ac:spMkLst>
            <pc:docMk/>
            <pc:sldMk cId="2759252551" sldId="294"/>
            <ac:spMk id="6" creationId="{6C4BEFC7-7C1D-A2E2-88FE-36D1B907E868}"/>
          </ac:spMkLst>
        </pc:spChg>
        <pc:spChg chg="add mod">
          <ac:chgData name="Vishan Jayasinghearachchi" userId="e0f191b0-af06-4f5a-b353-a7a1de994339" providerId="ADAL" clId="{A5C4D837-AB6B-48A5-B1EF-7C7D5D8CE5C8}" dt="2023-02-12T14:29:47.455" v="12308" actId="20577"/>
          <ac:spMkLst>
            <pc:docMk/>
            <pc:sldMk cId="2759252551" sldId="294"/>
            <ac:spMk id="7" creationId="{D146287D-E47D-D301-C118-622D286A391B}"/>
          </ac:spMkLst>
        </pc:spChg>
        <pc:picChg chg="add mod">
          <ac:chgData name="Vishan Jayasinghearachchi" userId="e0f191b0-af06-4f5a-b353-a7a1de994339" providerId="ADAL" clId="{A5C4D837-AB6B-48A5-B1EF-7C7D5D8CE5C8}" dt="2023-02-12T14:18:46.728" v="11454" actId="1076"/>
          <ac:picMkLst>
            <pc:docMk/>
            <pc:sldMk cId="2759252551" sldId="294"/>
            <ac:picMk id="5" creationId="{6E64457A-E919-5F67-F2DD-438C96EF5A97}"/>
          </ac:picMkLst>
        </pc:picChg>
      </pc:sldChg>
      <pc:sldChg chg="modSp add del mod">
        <pc:chgData name="Vishan Jayasinghearachchi" userId="e0f191b0-af06-4f5a-b353-a7a1de994339" providerId="ADAL" clId="{A5C4D837-AB6B-48A5-B1EF-7C7D5D8CE5C8}" dt="2023-02-12T14:47:34.542" v="12881" actId="2696"/>
        <pc:sldMkLst>
          <pc:docMk/>
          <pc:sldMk cId="2845694751" sldId="295"/>
        </pc:sldMkLst>
        <pc:spChg chg="mod">
          <ac:chgData name="Vishan Jayasinghearachchi" userId="e0f191b0-af06-4f5a-b353-a7a1de994339" providerId="ADAL" clId="{A5C4D837-AB6B-48A5-B1EF-7C7D5D8CE5C8}" dt="2023-02-12T14:47:32.255" v="12880" actId="20577"/>
          <ac:spMkLst>
            <pc:docMk/>
            <pc:sldMk cId="2845694751" sldId="295"/>
            <ac:spMk id="3" creationId="{9CFCF008-541B-613C-5F4F-F761A9B3B653}"/>
          </ac:spMkLst>
        </pc:spChg>
      </pc:sldChg>
      <pc:sldChg chg="modSp add del mod">
        <pc:chgData name="Vishan Jayasinghearachchi" userId="e0f191b0-af06-4f5a-b353-a7a1de994339" providerId="ADAL" clId="{A5C4D837-AB6B-48A5-B1EF-7C7D5D8CE5C8}" dt="2023-02-12T14:46:52.200" v="12863" actId="2696"/>
        <pc:sldMkLst>
          <pc:docMk/>
          <pc:sldMk cId="657200248" sldId="296"/>
        </pc:sldMkLst>
        <pc:spChg chg="mod">
          <ac:chgData name="Vishan Jayasinghearachchi" userId="e0f191b0-af06-4f5a-b353-a7a1de994339" providerId="ADAL" clId="{A5C4D837-AB6B-48A5-B1EF-7C7D5D8CE5C8}" dt="2023-02-12T14:24:04.143" v="11781"/>
          <ac:spMkLst>
            <pc:docMk/>
            <pc:sldMk cId="657200248" sldId="296"/>
            <ac:spMk id="7" creationId="{D146287D-E47D-D301-C118-622D286A391B}"/>
          </ac:spMkLst>
        </pc:spChg>
      </pc:sldChg>
      <pc:sldChg chg="modSp add mod">
        <pc:chgData name="Vishan Jayasinghearachchi" userId="e0f191b0-af06-4f5a-b353-a7a1de994339" providerId="ADAL" clId="{A5C4D837-AB6B-48A5-B1EF-7C7D5D8CE5C8}" dt="2023-02-12T14:28:07.117" v="12296" actId="20577"/>
        <pc:sldMkLst>
          <pc:docMk/>
          <pc:sldMk cId="360229420" sldId="297"/>
        </pc:sldMkLst>
        <pc:spChg chg="mod">
          <ac:chgData name="Vishan Jayasinghearachchi" userId="e0f191b0-af06-4f5a-b353-a7a1de994339" providerId="ADAL" clId="{A5C4D837-AB6B-48A5-B1EF-7C7D5D8CE5C8}" dt="2023-02-12T14:28:07.117" v="12296" actId="20577"/>
          <ac:spMkLst>
            <pc:docMk/>
            <pc:sldMk cId="360229420" sldId="297"/>
            <ac:spMk id="3" creationId="{9CFCF008-541B-613C-5F4F-F761A9B3B653}"/>
          </ac:spMkLst>
        </pc:spChg>
      </pc:sldChg>
      <pc:sldChg chg="addSp delSp modSp add mod">
        <pc:chgData name="Vishan Jayasinghearachchi" userId="e0f191b0-af06-4f5a-b353-a7a1de994339" providerId="ADAL" clId="{A5C4D837-AB6B-48A5-B1EF-7C7D5D8CE5C8}" dt="2023-02-12T14:28:42.029" v="12304" actId="1076"/>
        <pc:sldMkLst>
          <pc:docMk/>
          <pc:sldMk cId="2712510396" sldId="298"/>
        </pc:sldMkLst>
        <pc:spChg chg="del mod">
          <ac:chgData name="Vishan Jayasinghearachchi" userId="e0f191b0-af06-4f5a-b353-a7a1de994339" providerId="ADAL" clId="{A5C4D837-AB6B-48A5-B1EF-7C7D5D8CE5C8}" dt="2023-02-12T14:28:26.813" v="12300" actId="931"/>
          <ac:spMkLst>
            <pc:docMk/>
            <pc:sldMk cId="2712510396" sldId="298"/>
            <ac:spMk id="3" creationId="{9CFCF008-541B-613C-5F4F-F761A9B3B653}"/>
          </ac:spMkLst>
        </pc:spChg>
        <pc:spChg chg="add mod">
          <ac:chgData name="Vishan Jayasinghearachchi" userId="e0f191b0-af06-4f5a-b353-a7a1de994339" providerId="ADAL" clId="{A5C4D837-AB6B-48A5-B1EF-7C7D5D8CE5C8}" dt="2023-02-12T14:28:42.029" v="12304" actId="1076"/>
          <ac:spMkLst>
            <pc:docMk/>
            <pc:sldMk cId="2712510396" sldId="298"/>
            <ac:spMk id="6" creationId="{41297DF6-7A22-66C6-CF4B-05E23678444A}"/>
          </ac:spMkLst>
        </pc:spChg>
        <pc:picChg chg="add mod">
          <ac:chgData name="Vishan Jayasinghearachchi" userId="e0f191b0-af06-4f5a-b353-a7a1de994339" providerId="ADAL" clId="{A5C4D837-AB6B-48A5-B1EF-7C7D5D8CE5C8}" dt="2023-02-12T14:28:28.128" v="12301" actId="27614"/>
          <ac:picMkLst>
            <pc:docMk/>
            <pc:sldMk cId="2712510396" sldId="298"/>
            <ac:picMk id="5" creationId="{3469719C-D04D-81C6-1D66-1C325667A449}"/>
          </ac:picMkLst>
        </pc:picChg>
      </pc:sldChg>
      <pc:sldChg chg="addSp delSp modSp add mod">
        <pc:chgData name="Vishan Jayasinghearachchi" userId="e0f191b0-af06-4f5a-b353-a7a1de994339" providerId="ADAL" clId="{A5C4D837-AB6B-48A5-B1EF-7C7D5D8CE5C8}" dt="2023-02-12T15:06:27.283" v="13320" actId="20577"/>
        <pc:sldMkLst>
          <pc:docMk/>
          <pc:sldMk cId="4015390126" sldId="299"/>
        </pc:sldMkLst>
        <pc:spChg chg="add mod">
          <ac:chgData name="Vishan Jayasinghearachchi" userId="e0f191b0-af06-4f5a-b353-a7a1de994339" providerId="ADAL" clId="{A5C4D837-AB6B-48A5-B1EF-7C7D5D8CE5C8}" dt="2023-02-12T15:06:27.283" v="13320" actId="20577"/>
          <ac:spMkLst>
            <pc:docMk/>
            <pc:sldMk cId="4015390126" sldId="299"/>
            <ac:spMk id="4" creationId="{F6DC5CD6-9B56-1F8A-2330-164DAEAADDEE}"/>
          </ac:spMkLst>
        </pc:spChg>
        <pc:picChg chg="del">
          <ac:chgData name="Vishan Jayasinghearachchi" userId="e0f191b0-af06-4f5a-b353-a7a1de994339" providerId="ADAL" clId="{A5C4D837-AB6B-48A5-B1EF-7C7D5D8CE5C8}" dt="2023-02-12T14:31:16.626" v="12312" actId="478"/>
          <ac:picMkLst>
            <pc:docMk/>
            <pc:sldMk cId="4015390126" sldId="299"/>
            <ac:picMk id="5" creationId="{3469719C-D04D-81C6-1D66-1C325667A44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54ABEC-52C3-4532-9E11-DEFD0522219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6F0AE66-B17D-4B9C-B12B-ECED5EA49676}">
      <dgm:prSet/>
      <dgm:spPr/>
      <dgm:t>
        <a:bodyPr/>
        <a:lstStyle/>
        <a:p>
          <a:r>
            <a:rPr lang="en-US" b="1" dirty="0"/>
            <a:t>One-Way data flow.</a:t>
          </a:r>
          <a:endParaRPr lang="en-US" dirty="0"/>
        </a:p>
      </dgm:t>
    </dgm:pt>
    <dgm:pt modelId="{F12AD443-E0AB-4682-98F2-FAE5DE7E670A}" type="parTrans" cxnId="{DEA5255C-2A75-4E75-AB00-2F5F1BE219D4}">
      <dgm:prSet/>
      <dgm:spPr/>
      <dgm:t>
        <a:bodyPr/>
        <a:lstStyle/>
        <a:p>
          <a:endParaRPr lang="en-US"/>
        </a:p>
      </dgm:t>
    </dgm:pt>
    <dgm:pt modelId="{53490F1E-3763-49A2-B73C-A27C3B6ABBA9}" type="sibTrans" cxnId="{DEA5255C-2A75-4E75-AB00-2F5F1BE219D4}">
      <dgm:prSet/>
      <dgm:spPr/>
      <dgm:t>
        <a:bodyPr/>
        <a:lstStyle/>
        <a:p>
          <a:endParaRPr lang="en-US"/>
        </a:p>
      </dgm:t>
    </dgm:pt>
    <dgm:pt modelId="{9DB7F8C7-A572-41F1-9D09-14FC66F64B16}">
      <dgm:prSet/>
      <dgm:spPr/>
      <dgm:t>
        <a:bodyPr/>
        <a:lstStyle/>
        <a:p>
          <a:r>
            <a:rPr lang="en-US"/>
            <a:t>Single source of truth - Data is originated and kept in one place, data is immutable.</a:t>
          </a:r>
        </a:p>
      </dgm:t>
    </dgm:pt>
    <dgm:pt modelId="{5AE87D99-1469-4048-A951-ED604C525E34}" type="parTrans" cxnId="{ECA8C6AA-7CC6-4B65-8D68-95F0BB4FFDF1}">
      <dgm:prSet/>
      <dgm:spPr/>
      <dgm:t>
        <a:bodyPr/>
        <a:lstStyle/>
        <a:p>
          <a:endParaRPr lang="en-US"/>
        </a:p>
      </dgm:t>
    </dgm:pt>
    <dgm:pt modelId="{BB54B1C7-399A-4442-AC86-8722E548481E}" type="sibTrans" cxnId="{ECA8C6AA-7CC6-4B65-8D68-95F0BB4FFDF1}">
      <dgm:prSet/>
      <dgm:spPr/>
      <dgm:t>
        <a:bodyPr/>
        <a:lstStyle/>
        <a:p>
          <a:endParaRPr lang="en-US"/>
        </a:p>
      </dgm:t>
    </dgm:pt>
    <dgm:pt modelId="{37D00EBA-2A4A-46EB-8990-7CEB1B8A4F46}">
      <dgm:prSet/>
      <dgm:spPr/>
      <dgm:t>
        <a:bodyPr/>
        <a:lstStyle/>
        <a:p>
          <a:r>
            <a:rPr lang="en-US"/>
            <a:t>Data flow from the parent component to the child component.</a:t>
          </a:r>
        </a:p>
      </dgm:t>
    </dgm:pt>
    <dgm:pt modelId="{069AB4BE-44E9-479C-8722-0BBEF340E2F7}" type="parTrans" cxnId="{988E7DF5-0DF9-4EDE-A838-E2DE11B1A41C}">
      <dgm:prSet/>
      <dgm:spPr/>
      <dgm:t>
        <a:bodyPr/>
        <a:lstStyle/>
        <a:p>
          <a:endParaRPr lang="en-US"/>
        </a:p>
      </dgm:t>
    </dgm:pt>
    <dgm:pt modelId="{3E5E1DF1-3F24-49F0-A529-929DB6CAC8D5}" type="sibTrans" cxnId="{988E7DF5-0DF9-4EDE-A838-E2DE11B1A41C}">
      <dgm:prSet/>
      <dgm:spPr/>
      <dgm:t>
        <a:bodyPr/>
        <a:lstStyle/>
        <a:p>
          <a:endParaRPr lang="en-US"/>
        </a:p>
      </dgm:t>
    </dgm:pt>
    <dgm:pt modelId="{074FC013-E6F5-433A-9C04-BFC99E3F74F3}">
      <dgm:prSet/>
      <dgm:spPr/>
      <dgm:t>
        <a:bodyPr/>
        <a:lstStyle/>
        <a:p>
          <a:r>
            <a:rPr lang="en-US"/>
            <a:t>Action flow from child component to parent component.</a:t>
          </a:r>
        </a:p>
      </dgm:t>
    </dgm:pt>
    <dgm:pt modelId="{BBC1AA05-E252-4B2A-8AE1-6491EFDA6C18}" type="parTrans" cxnId="{A76C36A3-96F6-43D9-813D-FA0738E4A240}">
      <dgm:prSet/>
      <dgm:spPr/>
      <dgm:t>
        <a:bodyPr/>
        <a:lstStyle/>
        <a:p>
          <a:endParaRPr lang="en-US"/>
        </a:p>
      </dgm:t>
    </dgm:pt>
    <dgm:pt modelId="{A564F7BB-4559-40F8-AAF7-EA88A5D52CCF}" type="sibTrans" cxnId="{A76C36A3-96F6-43D9-813D-FA0738E4A240}">
      <dgm:prSet/>
      <dgm:spPr/>
      <dgm:t>
        <a:bodyPr/>
        <a:lstStyle/>
        <a:p>
          <a:endParaRPr lang="en-US"/>
        </a:p>
      </dgm:t>
    </dgm:pt>
    <dgm:pt modelId="{C7B053AD-3F1D-4D02-A1D5-2674BEB89E88}">
      <dgm:prSet/>
      <dgm:spPr/>
      <dgm:t>
        <a:bodyPr/>
        <a:lstStyle/>
        <a:p>
          <a:r>
            <a:rPr lang="en-US" b="1"/>
            <a:t>Virtual DOM</a:t>
          </a:r>
          <a:endParaRPr lang="en-US"/>
        </a:p>
      </dgm:t>
    </dgm:pt>
    <dgm:pt modelId="{44AA7F72-888C-4277-B4AB-10DB94224CC1}" type="parTrans" cxnId="{135E5B8A-43A2-4561-B991-684699B3CBA2}">
      <dgm:prSet/>
      <dgm:spPr/>
      <dgm:t>
        <a:bodyPr/>
        <a:lstStyle/>
        <a:p>
          <a:endParaRPr lang="en-US"/>
        </a:p>
      </dgm:t>
    </dgm:pt>
    <dgm:pt modelId="{B205415B-6554-4492-845A-15A28BD83718}" type="sibTrans" cxnId="{135E5B8A-43A2-4561-B991-684699B3CBA2}">
      <dgm:prSet/>
      <dgm:spPr/>
      <dgm:t>
        <a:bodyPr/>
        <a:lstStyle/>
        <a:p>
          <a:endParaRPr lang="en-US"/>
        </a:p>
      </dgm:t>
    </dgm:pt>
    <dgm:pt modelId="{0BD6941C-5A6A-4A51-9D74-2880B5D79404}">
      <dgm:prSet/>
      <dgm:spPr/>
      <dgm:t>
        <a:bodyPr/>
        <a:lstStyle/>
        <a:p>
          <a:r>
            <a:rPr lang="en-US"/>
            <a:t>DOM manipulation is cost instead react create a virtual DOM tree and compare it with the rendered tree and update only what is changed.</a:t>
          </a:r>
        </a:p>
      </dgm:t>
    </dgm:pt>
    <dgm:pt modelId="{BF944051-44B7-4879-9AEA-E9872DA8F996}" type="parTrans" cxnId="{BE028EA1-B21E-46A0-B77C-31844FB72E17}">
      <dgm:prSet/>
      <dgm:spPr/>
      <dgm:t>
        <a:bodyPr/>
        <a:lstStyle/>
        <a:p>
          <a:endParaRPr lang="en-US"/>
        </a:p>
      </dgm:t>
    </dgm:pt>
    <dgm:pt modelId="{3CE0887C-76BC-479A-859F-946E656C2EC1}" type="sibTrans" cxnId="{BE028EA1-B21E-46A0-B77C-31844FB72E17}">
      <dgm:prSet/>
      <dgm:spPr/>
      <dgm:t>
        <a:bodyPr/>
        <a:lstStyle/>
        <a:p>
          <a:endParaRPr lang="en-US"/>
        </a:p>
      </dgm:t>
    </dgm:pt>
    <dgm:pt modelId="{E7E9EC43-99ED-4BB1-9CE8-DE9D0A628A91}">
      <dgm:prSet/>
      <dgm:spPr/>
      <dgm:t>
        <a:bodyPr/>
        <a:lstStyle/>
        <a:p>
          <a:r>
            <a:rPr lang="en-US" b="1"/>
            <a:t>JSX</a:t>
          </a:r>
          <a:endParaRPr lang="en-US"/>
        </a:p>
      </dgm:t>
    </dgm:pt>
    <dgm:pt modelId="{D170BA94-6F01-4564-A2CD-FDC7F627D010}" type="parTrans" cxnId="{5499CAAD-BAAF-4D2C-8628-7EF547A7DB0A}">
      <dgm:prSet/>
      <dgm:spPr/>
      <dgm:t>
        <a:bodyPr/>
        <a:lstStyle/>
        <a:p>
          <a:endParaRPr lang="en-US"/>
        </a:p>
      </dgm:t>
    </dgm:pt>
    <dgm:pt modelId="{E96ABABE-1F0B-42F3-B620-9EB4C58FAB82}" type="sibTrans" cxnId="{5499CAAD-BAAF-4D2C-8628-7EF547A7DB0A}">
      <dgm:prSet/>
      <dgm:spPr/>
      <dgm:t>
        <a:bodyPr/>
        <a:lstStyle/>
        <a:p>
          <a:endParaRPr lang="en-US"/>
        </a:p>
      </dgm:t>
    </dgm:pt>
    <dgm:pt modelId="{62E945FC-9C6E-476E-BA06-7E94464A41FF}">
      <dgm:prSet/>
      <dgm:spPr/>
      <dgm:t>
        <a:bodyPr/>
        <a:lstStyle/>
        <a:p>
          <a:r>
            <a:rPr lang="en-US"/>
            <a:t>React JS language for defining user interfaces.</a:t>
          </a:r>
        </a:p>
      </dgm:t>
    </dgm:pt>
    <dgm:pt modelId="{BC769CE3-1A28-411B-AF5C-D482FBE2671F}" type="parTrans" cxnId="{B14E94F4-72B2-4E5F-9FF9-3B22918268D4}">
      <dgm:prSet/>
      <dgm:spPr/>
      <dgm:t>
        <a:bodyPr/>
        <a:lstStyle/>
        <a:p>
          <a:endParaRPr lang="en-US"/>
        </a:p>
      </dgm:t>
    </dgm:pt>
    <dgm:pt modelId="{7F4C75E2-381B-41C1-9B21-8EEA62E6CF74}" type="sibTrans" cxnId="{B14E94F4-72B2-4E5F-9FF9-3B22918268D4}">
      <dgm:prSet/>
      <dgm:spPr/>
      <dgm:t>
        <a:bodyPr/>
        <a:lstStyle/>
        <a:p>
          <a:endParaRPr lang="en-US"/>
        </a:p>
      </dgm:t>
    </dgm:pt>
    <dgm:pt modelId="{488AC25A-D729-41A3-B0B7-5AC6D14787C8}">
      <dgm:prSet/>
      <dgm:spPr/>
      <dgm:t>
        <a:bodyPr/>
        <a:lstStyle/>
        <a:p>
          <a:r>
            <a:rPr lang="en-US"/>
            <a:t>HTML/XML like syntax.</a:t>
          </a:r>
        </a:p>
      </dgm:t>
    </dgm:pt>
    <dgm:pt modelId="{0F543C36-66DD-4E9C-B150-90208F26F378}" type="parTrans" cxnId="{5474D8A9-0054-4DD6-B7B1-33341066FBE9}">
      <dgm:prSet/>
      <dgm:spPr/>
      <dgm:t>
        <a:bodyPr/>
        <a:lstStyle/>
        <a:p>
          <a:endParaRPr lang="en-US"/>
        </a:p>
      </dgm:t>
    </dgm:pt>
    <dgm:pt modelId="{86231567-0DA9-406B-8CE6-008CC131C4AE}" type="sibTrans" cxnId="{5474D8A9-0054-4DD6-B7B1-33341066FBE9}">
      <dgm:prSet/>
      <dgm:spPr/>
      <dgm:t>
        <a:bodyPr/>
        <a:lstStyle/>
        <a:p>
          <a:endParaRPr lang="en-US"/>
        </a:p>
      </dgm:t>
    </dgm:pt>
    <dgm:pt modelId="{37A8B174-7756-40A3-95AA-83D0D362EC2A}">
      <dgm:prSet/>
      <dgm:spPr/>
      <dgm:t>
        <a:bodyPr/>
        <a:lstStyle/>
        <a:p>
          <a:r>
            <a:rPr lang="en-US"/>
            <a:t>Prevents cross-site scripting attacks by converting expressions to strings.</a:t>
          </a:r>
        </a:p>
      </dgm:t>
    </dgm:pt>
    <dgm:pt modelId="{47D3211E-88A4-4F31-97AC-C752413F39E3}" type="parTrans" cxnId="{119C6693-BB32-482A-966D-DD8BA3071620}">
      <dgm:prSet/>
      <dgm:spPr/>
      <dgm:t>
        <a:bodyPr/>
        <a:lstStyle/>
        <a:p>
          <a:endParaRPr lang="en-US"/>
        </a:p>
      </dgm:t>
    </dgm:pt>
    <dgm:pt modelId="{CFDECE93-42CD-4FB9-9C93-6B6ED0C7B8CF}" type="sibTrans" cxnId="{119C6693-BB32-482A-966D-DD8BA3071620}">
      <dgm:prSet/>
      <dgm:spPr/>
      <dgm:t>
        <a:bodyPr/>
        <a:lstStyle/>
        <a:p>
          <a:endParaRPr lang="en-US"/>
        </a:p>
      </dgm:t>
    </dgm:pt>
    <dgm:pt modelId="{63D09E54-54A4-4BB4-9904-C07503EA259C}" type="pres">
      <dgm:prSet presAssocID="{6754ABEC-52C3-4532-9E11-DEFD0522219C}" presName="linear" presStyleCnt="0">
        <dgm:presLayoutVars>
          <dgm:dir/>
          <dgm:animLvl val="lvl"/>
          <dgm:resizeHandles val="exact"/>
        </dgm:presLayoutVars>
      </dgm:prSet>
      <dgm:spPr/>
    </dgm:pt>
    <dgm:pt modelId="{14991C16-C38D-4796-B277-0DB63A05799D}" type="pres">
      <dgm:prSet presAssocID="{86F0AE66-B17D-4B9C-B12B-ECED5EA49676}" presName="parentLin" presStyleCnt="0"/>
      <dgm:spPr/>
    </dgm:pt>
    <dgm:pt modelId="{917A5CDF-9ACF-453A-94BD-EC26849F2D6F}" type="pres">
      <dgm:prSet presAssocID="{86F0AE66-B17D-4B9C-B12B-ECED5EA49676}" presName="parentLeftMargin" presStyleLbl="node1" presStyleIdx="0" presStyleCnt="3"/>
      <dgm:spPr/>
    </dgm:pt>
    <dgm:pt modelId="{73578E57-2FC7-42DB-97EF-4637715D758F}" type="pres">
      <dgm:prSet presAssocID="{86F0AE66-B17D-4B9C-B12B-ECED5EA49676}" presName="parentText" presStyleLbl="node1" presStyleIdx="0" presStyleCnt="3">
        <dgm:presLayoutVars>
          <dgm:chMax val="0"/>
          <dgm:bulletEnabled val="1"/>
        </dgm:presLayoutVars>
      </dgm:prSet>
      <dgm:spPr/>
    </dgm:pt>
    <dgm:pt modelId="{CE4A5B10-9077-4341-8CB3-DB208AEFC5C8}" type="pres">
      <dgm:prSet presAssocID="{86F0AE66-B17D-4B9C-B12B-ECED5EA49676}" presName="negativeSpace" presStyleCnt="0"/>
      <dgm:spPr/>
    </dgm:pt>
    <dgm:pt modelId="{DE8EF1EB-AB31-4D2B-8922-7C4E0F1057DC}" type="pres">
      <dgm:prSet presAssocID="{86F0AE66-B17D-4B9C-B12B-ECED5EA49676}" presName="childText" presStyleLbl="conFgAcc1" presStyleIdx="0" presStyleCnt="3" custLinFactNeighborY="32564">
        <dgm:presLayoutVars>
          <dgm:bulletEnabled val="1"/>
        </dgm:presLayoutVars>
      </dgm:prSet>
      <dgm:spPr/>
    </dgm:pt>
    <dgm:pt modelId="{0AD7C392-1849-4865-A111-5801056D81D9}" type="pres">
      <dgm:prSet presAssocID="{53490F1E-3763-49A2-B73C-A27C3B6ABBA9}" presName="spaceBetweenRectangles" presStyleCnt="0"/>
      <dgm:spPr/>
    </dgm:pt>
    <dgm:pt modelId="{5DEF234C-3E29-4E17-B219-892FE8DFC399}" type="pres">
      <dgm:prSet presAssocID="{C7B053AD-3F1D-4D02-A1D5-2674BEB89E88}" presName="parentLin" presStyleCnt="0"/>
      <dgm:spPr/>
    </dgm:pt>
    <dgm:pt modelId="{6A12D397-7B57-4712-840C-5A9124AD3149}" type="pres">
      <dgm:prSet presAssocID="{C7B053AD-3F1D-4D02-A1D5-2674BEB89E88}" presName="parentLeftMargin" presStyleLbl="node1" presStyleIdx="0" presStyleCnt="3"/>
      <dgm:spPr/>
    </dgm:pt>
    <dgm:pt modelId="{71712C6C-795C-4A94-90CD-DB0339CB7950}" type="pres">
      <dgm:prSet presAssocID="{C7B053AD-3F1D-4D02-A1D5-2674BEB89E88}" presName="parentText" presStyleLbl="node1" presStyleIdx="1" presStyleCnt="3">
        <dgm:presLayoutVars>
          <dgm:chMax val="0"/>
          <dgm:bulletEnabled val="1"/>
        </dgm:presLayoutVars>
      </dgm:prSet>
      <dgm:spPr/>
    </dgm:pt>
    <dgm:pt modelId="{D5FB85E0-360E-4ED1-ABB2-3EA2809EC5AD}" type="pres">
      <dgm:prSet presAssocID="{C7B053AD-3F1D-4D02-A1D5-2674BEB89E88}" presName="negativeSpace" presStyleCnt="0"/>
      <dgm:spPr/>
    </dgm:pt>
    <dgm:pt modelId="{3E87BA85-7A00-467A-A39B-DE22B46EB295}" type="pres">
      <dgm:prSet presAssocID="{C7B053AD-3F1D-4D02-A1D5-2674BEB89E88}" presName="childText" presStyleLbl="conFgAcc1" presStyleIdx="1" presStyleCnt="3">
        <dgm:presLayoutVars>
          <dgm:bulletEnabled val="1"/>
        </dgm:presLayoutVars>
      </dgm:prSet>
      <dgm:spPr/>
    </dgm:pt>
    <dgm:pt modelId="{9A4E921D-2666-416C-8CF0-FF2AA4E60375}" type="pres">
      <dgm:prSet presAssocID="{B205415B-6554-4492-845A-15A28BD83718}" presName="spaceBetweenRectangles" presStyleCnt="0"/>
      <dgm:spPr/>
    </dgm:pt>
    <dgm:pt modelId="{F492F6E1-9062-4699-AA68-3DD1BB33FB56}" type="pres">
      <dgm:prSet presAssocID="{E7E9EC43-99ED-4BB1-9CE8-DE9D0A628A91}" presName="parentLin" presStyleCnt="0"/>
      <dgm:spPr/>
    </dgm:pt>
    <dgm:pt modelId="{58B6EA9D-EE53-4E4D-B7B1-79A40E09BDA6}" type="pres">
      <dgm:prSet presAssocID="{E7E9EC43-99ED-4BB1-9CE8-DE9D0A628A91}" presName="parentLeftMargin" presStyleLbl="node1" presStyleIdx="1" presStyleCnt="3"/>
      <dgm:spPr/>
    </dgm:pt>
    <dgm:pt modelId="{9DF3AC92-E1E3-487E-913A-43822BDDC62B}" type="pres">
      <dgm:prSet presAssocID="{E7E9EC43-99ED-4BB1-9CE8-DE9D0A628A91}" presName="parentText" presStyleLbl="node1" presStyleIdx="2" presStyleCnt="3">
        <dgm:presLayoutVars>
          <dgm:chMax val="0"/>
          <dgm:bulletEnabled val="1"/>
        </dgm:presLayoutVars>
      </dgm:prSet>
      <dgm:spPr/>
    </dgm:pt>
    <dgm:pt modelId="{FCD6679B-D004-46EF-91B8-218F20B7B694}" type="pres">
      <dgm:prSet presAssocID="{E7E9EC43-99ED-4BB1-9CE8-DE9D0A628A91}" presName="negativeSpace" presStyleCnt="0"/>
      <dgm:spPr/>
    </dgm:pt>
    <dgm:pt modelId="{A8CC70A6-A318-4CDC-8526-4C7D11EDDEBC}" type="pres">
      <dgm:prSet presAssocID="{E7E9EC43-99ED-4BB1-9CE8-DE9D0A628A91}" presName="childText" presStyleLbl="conFgAcc1" presStyleIdx="2" presStyleCnt="3">
        <dgm:presLayoutVars>
          <dgm:bulletEnabled val="1"/>
        </dgm:presLayoutVars>
      </dgm:prSet>
      <dgm:spPr/>
    </dgm:pt>
  </dgm:ptLst>
  <dgm:cxnLst>
    <dgm:cxn modelId="{32E91E03-547A-45C8-A421-5B8FFD010C22}" type="presOf" srcId="{488AC25A-D729-41A3-B0B7-5AC6D14787C8}" destId="{A8CC70A6-A318-4CDC-8526-4C7D11EDDEBC}" srcOrd="0" destOrd="1" presId="urn:microsoft.com/office/officeart/2005/8/layout/list1"/>
    <dgm:cxn modelId="{C2629003-13EF-4BBB-8BF7-79BBDCE7C630}" type="presOf" srcId="{86F0AE66-B17D-4B9C-B12B-ECED5EA49676}" destId="{917A5CDF-9ACF-453A-94BD-EC26849F2D6F}" srcOrd="0" destOrd="0" presId="urn:microsoft.com/office/officeart/2005/8/layout/list1"/>
    <dgm:cxn modelId="{62F6EE0E-E531-48E5-A59C-7569B06C40D7}" type="presOf" srcId="{074FC013-E6F5-433A-9C04-BFC99E3F74F3}" destId="{DE8EF1EB-AB31-4D2B-8922-7C4E0F1057DC}" srcOrd="0" destOrd="2" presId="urn:microsoft.com/office/officeart/2005/8/layout/list1"/>
    <dgm:cxn modelId="{EDF80634-851C-4EC6-A2AC-F063E8B01B68}" type="presOf" srcId="{C7B053AD-3F1D-4D02-A1D5-2674BEB89E88}" destId="{71712C6C-795C-4A94-90CD-DB0339CB7950}" srcOrd="1" destOrd="0" presId="urn:microsoft.com/office/officeart/2005/8/layout/list1"/>
    <dgm:cxn modelId="{DEA5255C-2A75-4E75-AB00-2F5F1BE219D4}" srcId="{6754ABEC-52C3-4532-9E11-DEFD0522219C}" destId="{86F0AE66-B17D-4B9C-B12B-ECED5EA49676}" srcOrd="0" destOrd="0" parTransId="{F12AD443-E0AB-4682-98F2-FAE5DE7E670A}" sibTransId="{53490F1E-3763-49A2-B73C-A27C3B6ABBA9}"/>
    <dgm:cxn modelId="{E702E160-CAD5-4AC5-95CD-DD5AEE1BCDDE}" type="presOf" srcId="{E7E9EC43-99ED-4BB1-9CE8-DE9D0A628A91}" destId="{58B6EA9D-EE53-4E4D-B7B1-79A40E09BDA6}" srcOrd="0" destOrd="0" presId="urn:microsoft.com/office/officeart/2005/8/layout/list1"/>
    <dgm:cxn modelId="{A004E862-B7EC-48BE-926B-8ED568E47232}" type="presOf" srcId="{37A8B174-7756-40A3-95AA-83D0D362EC2A}" destId="{A8CC70A6-A318-4CDC-8526-4C7D11EDDEBC}" srcOrd="0" destOrd="2" presId="urn:microsoft.com/office/officeart/2005/8/layout/list1"/>
    <dgm:cxn modelId="{714A7673-4279-44C3-8351-1BDA4D4D6136}" type="presOf" srcId="{0BD6941C-5A6A-4A51-9D74-2880B5D79404}" destId="{3E87BA85-7A00-467A-A39B-DE22B46EB295}" srcOrd="0" destOrd="0" presId="urn:microsoft.com/office/officeart/2005/8/layout/list1"/>
    <dgm:cxn modelId="{3CBEFA73-3973-4E48-91EB-B32FC94EC43E}" type="presOf" srcId="{86F0AE66-B17D-4B9C-B12B-ECED5EA49676}" destId="{73578E57-2FC7-42DB-97EF-4637715D758F}" srcOrd="1" destOrd="0" presId="urn:microsoft.com/office/officeart/2005/8/layout/list1"/>
    <dgm:cxn modelId="{135E5B8A-43A2-4561-B991-684699B3CBA2}" srcId="{6754ABEC-52C3-4532-9E11-DEFD0522219C}" destId="{C7B053AD-3F1D-4D02-A1D5-2674BEB89E88}" srcOrd="1" destOrd="0" parTransId="{44AA7F72-888C-4277-B4AB-10DB94224CC1}" sibTransId="{B205415B-6554-4492-845A-15A28BD83718}"/>
    <dgm:cxn modelId="{1C27BD8E-EC6E-4DB6-A06F-1581A150DD5B}" type="presOf" srcId="{6754ABEC-52C3-4532-9E11-DEFD0522219C}" destId="{63D09E54-54A4-4BB4-9904-C07503EA259C}" srcOrd="0" destOrd="0" presId="urn:microsoft.com/office/officeart/2005/8/layout/list1"/>
    <dgm:cxn modelId="{79FBD090-8792-4036-A0FF-61E04AA5ED37}" type="presOf" srcId="{9DB7F8C7-A572-41F1-9D09-14FC66F64B16}" destId="{DE8EF1EB-AB31-4D2B-8922-7C4E0F1057DC}" srcOrd="0" destOrd="0" presId="urn:microsoft.com/office/officeart/2005/8/layout/list1"/>
    <dgm:cxn modelId="{119C6693-BB32-482A-966D-DD8BA3071620}" srcId="{E7E9EC43-99ED-4BB1-9CE8-DE9D0A628A91}" destId="{37A8B174-7756-40A3-95AA-83D0D362EC2A}" srcOrd="2" destOrd="0" parTransId="{47D3211E-88A4-4F31-97AC-C752413F39E3}" sibTransId="{CFDECE93-42CD-4FB9-9C93-6B6ED0C7B8CF}"/>
    <dgm:cxn modelId="{BE028EA1-B21E-46A0-B77C-31844FB72E17}" srcId="{C7B053AD-3F1D-4D02-A1D5-2674BEB89E88}" destId="{0BD6941C-5A6A-4A51-9D74-2880B5D79404}" srcOrd="0" destOrd="0" parTransId="{BF944051-44B7-4879-9AEA-E9872DA8F996}" sibTransId="{3CE0887C-76BC-479A-859F-946E656C2EC1}"/>
    <dgm:cxn modelId="{A76C36A3-96F6-43D9-813D-FA0738E4A240}" srcId="{86F0AE66-B17D-4B9C-B12B-ECED5EA49676}" destId="{074FC013-E6F5-433A-9C04-BFC99E3F74F3}" srcOrd="2" destOrd="0" parTransId="{BBC1AA05-E252-4B2A-8AE1-6491EFDA6C18}" sibTransId="{A564F7BB-4559-40F8-AAF7-EA88A5D52CCF}"/>
    <dgm:cxn modelId="{B2DFD8A3-545D-4CD9-93DB-C6A0BEA3CA13}" type="presOf" srcId="{37D00EBA-2A4A-46EB-8990-7CEB1B8A4F46}" destId="{DE8EF1EB-AB31-4D2B-8922-7C4E0F1057DC}" srcOrd="0" destOrd="1" presId="urn:microsoft.com/office/officeart/2005/8/layout/list1"/>
    <dgm:cxn modelId="{5474D8A9-0054-4DD6-B7B1-33341066FBE9}" srcId="{E7E9EC43-99ED-4BB1-9CE8-DE9D0A628A91}" destId="{488AC25A-D729-41A3-B0B7-5AC6D14787C8}" srcOrd="1" destOrd="0" parTransId="{0F543C36-66DD-4E9C-B150-90208F26F378}" sibTransId="{86231567-0DA9-406B-8CE6-008CC131C4AE}"/>
    <dgm:cxn modelId="{ECA8C6AA-7CC6-4B65-8D68-95F0BB4FFDF1}" srcId="{86F0AE66-B17D-4B9C-B12B-ECED5EA49676}" destId="{9DB7F8C7-A572-41F1-9D09-14FC66F64B16}" srcOrd="0" destOrd="0" parTransId="{5AE87D99-1469-4048-A951-ED604C525E34}" sibTransId="{BB54B1C7-399A-4442-AC86-8722E548481E}"/>
    <dgm:cxn modelId="{5499CAAD-BAAF-4D2C-8628-7EF547A7DB0A}" srcId="{6754ABEC-52C3-4532-9E11-DEFD0522219C}" destId="{E7E9EC43-99ED-4BB1-9CE8-DE9D0A628A91}" srcOrd="2" destOrd="0" parTransId="{D170BA94-6F01-4564-A2CD-FDC7F627D010}" sibTransId="{E96ABABE-1F0B-42F3-B620-9EB4C58FAB82}"/>
    <dgm:cxn modelId="{9A0B13C2-1C36-49BD-8D94-191235F93846}" type="presOf" srcId="{E7E9EC43-99ED-4BB1-9CE8-DE9D0A628A91}" destId="{9DF3AC92-E1E3-487E-913A-43822BDDC62B}" srcOrd="1" destOrd="0" presId="urn:microsoft.com/office/officeart/2005/8/layout/list1"/>
    <dgm:cxn modelId="{5F89AEC2-FD38-4258-8F94-12B3258939E2}" type="presOf" srcId="{C7B053AD-3F1D-4D02-A1D5-2674BEB89E88}" destId="{6A12D397-7B57-4712-840C-5A9124AD3149}" srcOrd="0" destOrd="0" presId="urn:microsoft.com/office/officeart/2005/8/layout/list1"/>
    <dgm:cxn modelId="{D5F528EC-EAA1-4F13-985E-4198DB691F29}" type="presOf" srcId="{62E945FC-9C6E-476E-BA06-7E94464A41FF}" destId="{A8CC70A6-A318-4CDC-8526-4C7D11EDDEBC}" srcOrd="0" destOrd="0" presId="urn:microsoft.com/office/officeart/2005/8/layout/list1"/>
    <dgm:cxn modelId="{B14E94F4-72B2-4E5F-9FF9-3B22918268D4}" srcId="{E7E9EC43-99ED-4BB1-9CE8-DE9D0A628A91}" destId="{62E945FC-9C6E-476E-BA06-7E94464A41FF}" srcOrd="0" destOrd="0" parTransId="{BC769CE3-1A28-411B-AF5C-D482FBE2671F}" sibTransId="{7F4C75E2-381B-41C1-9B21-8EEA62E6CF74}"/>
    <dgm:cxn modelId="{988E7DF5-0DF9-4EDE-A838-E2DE11B1A41C}" srcId="{86F0AE66-B17D-4B9C-B12B-ECED5EA49676}" destId="{37D00EBA-2A4A-46EB-8990-7CEB1B8A4F46}" srcOrd="1" destOrd="0" parTransId="{069AB4BE-44E9-479C-8722-0BBEF340E2F7}" sibTransId="{3E5E1DF1-3F24-49F0-A529-929DB6CAC8D5}"/>
    <dgm:cxn modelId="{660A272A-B04E-4D16-902F-9A516B4275CD}" type="presParOf" srcId="{63D09E54-54A4-4BB4-9904-C07503EA259C}" destId="{14991C16-C38D-4796-B277-0DB63A05799D}" srcOrd="0" destOrd="0" presId="urn:microsoft.com/office/officeart/2005/8/layout/list1"/>
    <dgm:cxn modelId="{F6E13839-61DA-467E-8068-9666278EB8CA}" type="presParOf" srcId="{14991C16-C38D-4796-B277-0DB63A05799D}" destId="{917A5CDF-9ACF-453A-94BD-EC26849F2D6F}" srcOrd="0" destOrd="0" presId="urn:microsoft.com/office/officeart/2005/8/layout/list1"/>
    <dgm:cxn modelId="{DFEBA382-717F-490D-9279-B20F426567BF}" type="presParOf" srcId="{14991C16-C38D-4796-B277-0DB63A05799D}" destId="{73578E57-2FC7-42DB-97EF-4637715D758F}" srcOrd="1" destOrd="0" presId="urn:microsoft.com/office/officeart/2005/8/layout/list1"/>
    <dgm:cxn modelId="{F9797F41-4437-426B-8403-402C714E8924}" type="presParOf" srcId="{63D09E54-54A4-4BB4-9904-C07503EA259C}" destId="{CE4A5B10-9077-4341-8CB3-DB208AEFC5C8}" srcOrd="1" destOrd="0" presId="urn:microsoft.com/office/officeart/2005/8/layout/list1"/>
    <dgm:cxn modelId="{A6C82E54-DB3C-490E-AA47-0B4D919B2625}" type="presParOf" srcId="{63D09E54-54A4-4BB4-9904-C07503EA259C}" destId="{DE8EF1EB-AB31-4D2B-8922-7C4E0F1057DC}" srcOrd="2" destOrd="0" presId="urn:microsoft.com/office/officeart/2005/8/layout/list1"/>
    <dgm:cxn modelId="{15765F61-FFEC-41FD-BD38-A7F3A4A7EDC6}" type="presParOf" srcId="{63D09E54-54A4-4BB4-9904-C07503EA259C}" destId="{0AD7C392-1849-4865-A111-5801056D81D9}" srcOrd="3" destOrd="0" presId="urn:microsoft.com/office/officeart/2005/8/layout/list1"/>
    <dgm:cxn modelId="{15309AE2-B1F4-445B-AA0F-C0400186ABC9}" type="presParOf" srcId="{63D09E54-54A4-4BB4-9904-C07503EA259C}" destId="{5DEF234C-3E29-4E17-B219-892FE8DFC399}" srcOrd="4" destOrd="0" presId="urn:microsoft.com/office/officeart/2005/8/layout/list1"/>
    <dgm:cxn modelId="{79CA3A8B-D310-4765-944B-1E1817E0E713}" type="presParOf" srcId="{5DEF234C-3E29-4E17-B219-892FE8DFC399}" destId="{6A12D397-7B57-4712-840C-5A9124AD3149}" srcOrd="0" destOrd="0" presId="urn:microsoft.com/office/officeart/2005/8/layout/list1"/>
    <dgm:cxn modelId="{CBAA5AAD-3C2E-4DDA-B34F-BEA3E97E8CE5}" type="presParOf" srcId="{5DEF234C-3E29-4E17-B219-892FE8DFC399}" destId="{71712C6C-795C-4A94-90CD-DB0339CB7950}" srcOrd="1" destOrd="0" presId="urn:microsoft.com/office/officeart/2005/8/layout/list1"/>
    <dgm:cxn modelId="{11653889-6BCC-4361-8FB6-99C5F2125E59}" type="presParOf" srcId="{63D09E54-54A4-4BB4-9904-C07503EA259C}" destId="{D5FB85E0-360E-4ED1-ABB2-3EA2809EC5AD}" srcOrd="5" destOrd="0" presId="urn:microsoft.com/office/officeart/2005/8/layout/list1"/>
    <dgm:cxn modelId="{2C9B4ADC-23BF-42B2-A8D6-EC2FA7E2D14A}" type="presParOf" srcId="{63D09E54-54A4-4BB4-9904-C07503EA259C}" destId="{3E87BA85-7A00-467A-A39B-DE22B46EB295}" srcOrd="6" destOrd="0" presId="urn:microsoft.com/office/officeart/2005/8/layout/list1"/>
    <dgm:cxn modelId="{2E648899-DBF2-4FDA-A88F-77A170CF3EEC}" type="presParOf" srcId="{63D09E54-54A4-4BB4-9904-C07503EA259C}" destId="{9A4E921D-2666-416C-8CF0-FF2AA4E60375}" srcOrd="7" destOrd="0" presId="urn:microsoft.com/office/officeart/2005/8/layout/list1"/>
    <dgm:cxn modelId="{65326964-CE9E-48C0-9F5E-816CE28E1C59}" type="presParOf" srcId="{63D09E54-54A4-4BB4-9904-C07503EA259C}" destId="{F492F6E1-9062-4699-AA68-3DD1BB33FB56}" srcOrd="8" destOrd="0" presId="urn:microsoft.com/office/officeart/2005/8/layout/list1"/>
    <dgm:cxn modelId="{0FDA0017-8A5D-4CE0-AC82-AB6F7123A723}" type="presParOf" srcId="{F492F6E1-9062-4699-AA68-3DD1BB33FB56}" destId="{58B6EA9D-EE53-4E4D-B7B1-79A40E09BDA6}" srcOrd="0" destOrd="0" presId="urn:microsoft.com/office/officeart/2005/8/layout/list1"/>
    <dgm:cxn modelId="{C55B36C8-94F2-490D-8381-FE59B0187CD4}" type="presParOf" srcId="{F492F6E1-9062-4699-AA68-3DD1BB33FB56}" destId="{9DF3AC92-E1E3-487E-913A-43822BDDC62B}" srcOrd="1" destOrd="0" presId="urn:microsoft.com/office/officeart/2005/8/layout/list1"/>
    <dgm:cxn modelId="{44A7A44A-5817-47BA-B097-FF0FAD426B90}" type="presParOf" srcId="{63D09E54-54A4-4BB4-9904-C07503EA259C}" destId="{FCD6679B-D004-46EF-91B8-218F20B7B694}" srcOrd="9" destOrd="0" presId="urn:microsoft.com/office/officeart/2005/8/layout/list1"/>
    <dgm:cxn modelId="{43D661E4-3293-4371-A420-B897A3A0A217}" type="presParOf" srcId="{63D09E54-54A4-4BB4-9904-C07503EA259C}" destId="{A8CC70A6-A318-4CDC-8526-4C7D11EDDEB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EF1EB-AB31-4D2B-8922-7C4E0F1057DC}">
      <dsp:nvSpPr>
        <dsp:cNvPr id="0" name=""/>
        <dsp:cNvSpPr/>
      </dsp:nvSpPr>
      <dsp:spPr>
        <a:xfrm>
          <a:off x="0" y="383340"/>
          <a:ext cx="11499850" cy="1231650"/>
        </a:xfrm>
        <a:prstGeom prst="rect">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2516" tIns="354076" rIns="89251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Single source of truth - Data is originated and kept in one place, data is immutable.</a:t>
          </a:r>
        </a:p>
        <a:p>
          <a:pPr marL="171450" lvl="1" indent="-171450" algn="l" defTabSz="755650">
            <a:lnSpc>
              <a:spcPct val="90000"/>
            </a:lnSpc>
            <a:spcBef>
              <a:spcPct val="0"/>
            </a:spcBef>
            <a:spcAft>
              <a:spcPct val="15000"/>
            </a:spcAft>
            <a:buChar char="•"/>
          </a:pPr>
          <a:r>
            <a:rPr lang="en-US" sz="1700" kern="1200"/>
            <a:t>Data flow from the parent component to the child component.</a:t>
          </a:r>
        </a:p>
        <a:p>
          <a:pPr marL="171450" lvl="1" indent="-171450" algn="l" defTabSz="755650">
            <a:lnSpc>
              <a:spcPct val="90000"/>
            </a:lnSpc>
            <a:spcBef>
              <a:spcPct val="0"/>
            </a:spcBef>
            <a:spcAft>
              <a:spcPct val="15000"/>
            </a:spcAft>
            <a:buChar char="•"/>
          </a:pPr>
          <a:r>
            <a:rPr lang="en-US" sz="1700" kern="1200"/>
            <a:t>Action flow from child component to parent component.</a:t>
          </a:r>
        </a:p>
      </dsp:txBody>
      <dsp:txXfrm>
        <a:off x="0" y="383340"/>
        <a:ext cx="11499850" cy="1231650"/>
      </dsp:txXfrm>
    </dsp:sp>
    <dsp:sp modelId="{73578E57-2FC7-42DB-97EF-4637715D758F}">
      <dsp:nvSpPr>
        <dsp:cNvPr id="0" name=""/>
        <dsp:cNvSpPr/>
      </dsp:nvSpPr>
      <dsp:spPr>
        <a:xfrm>
          <a:off x="574992" y="102526"/>
          <a:ext cx="8049895" cy="50184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267" tIns="0" rIns="304267" bIns="0" numCol="1" spcCol="1270" anchor="ctr" anchorCtr="0">
          <a:noAutofit/>
        </a:bodyPr>
        <a:lstStyle/>
        <a:p>
          <a:pPr marL="0" lvl="0" indent="0" algn="l" defTabSz="755650">
            <a:lnSpc>
              <a:spcPct val="90000"/>
            </a:lnSpc>
            <a:spcBef>
              <a:spcPct val="0"/>
            </a:spcBef>
            <a:spcAft>
              <a:spcPct val="35000"/>
            </a:spcAft>
            <a:buNone/>
          </a:pPr>
          <a:r>
            <a:rPr lang="en-US" sz="1700" b="1" kern="1200" dirty="0"/>
            <a:t>One-Way data flow.</a:t>
          </a:r>
          <a:endParaRPr lang="en-US" sz="1700" kern="1200" dirty="0"/>
        </a:p>
      </dsp:txBody>
      <dsp:txXfrm>
        <a:off x="599490" y="127024"/>
        <a:ext cx="8000899" cy="452844"/>
      </dsp:txXfrm>
    </dsp:sp>
    <dsp:sp modelId="{3E87BA85-7A00-467A-A39B-DE22B46EB295}">
      <dsp:nvSpPr>
        <dsp:cNvPr id="0" name=""/>
        <dsp:cNvSpPr/>
      </dsp:nvSpPr>
      <dsp:spPr>
        <a:xfrm>
          <a:off x="0" y="1927816"/>
          <a:ext cx="11499850" cy="937125"/>
        </a:xfrm>
        <a:prstGeom prst="rect">
          <a:avLst/>
        </a:prstGeom>
        <a:solidFill>
          <a:schemeClr val="lt1">
            <a:alpha val="90000"/>
            <a:hueOff val="0"/>
            <a:satOff val="0"/>
            <a:lumOff val="0"/>
            <a:alphaOff val="0"/>
          </a:schemeClr>
        </a:solidFill>
        <a:ln w="22225" cap="rnd" cmpd="sng" algn="ctr">
          <a:solidFill>
            <a:schemeClr val="accent2">
              <a:hueOff val="-305854"/>
              <a:satOff val="16268"/>
              <a:lumOff val="47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2516" tIns="354076" rIns="89251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DOM manipulation is cost instead react create a virtual DOM tree and compare it with the rendered tree and update only what is changed.</a:t>
          </a:r>
        </a:p>
      </dsp:txBody>
      <dsp:txXfrm>
        <a:off x="0" y="1927816"/>
        <a:ext cx="11499850" cy="937125"/>
      </dsp:txXfrm>
    </dsp:sp>
    <dsp:sp modelId="{71712C6C-795C-4A94-90CD-DB0339CB7950}">
      <dsp:nvSpPr>
        <dsp:cNvPr id="0" name=""/>
        <dsp:cNvSpPr/>
      </dsp:nvSpPr>
      <dsp:spPr>
        <a:xfrm>
          <a:off x="574992" y="1676896"/>
          <a:ext cx="8049895" cy="501840"/>
        </a:xfrm>
        <a:prstGeom prst="roundRect">
          <a:avLst/>
        </a:prstGeom>
        <a:solidFill>
          <a:schemeClr val="accent2">
            <a:hueOff val="-305854"/>
            <a:satOff val="16268"/>
            <a:lumOff val="47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267" tIns="0" rIns="304267" bIns="0" numCol="1" spcCol="1270" anchor="ctr" anchorCtr="0">
          <a:noAutofit/>
        </a:bodyPr>
        <a:lstStyle/>
        <a:p>
          <a:pPr marL="0" lvl="0" indent="0" algn="l" defTabSz="755650">
            <a:lnSpc>
              <a:spcPct val="90000"/>
            </a:lnSpc>
            <a:spcBef>
              <a:spcPct val="0"/>
            </a:spcBef>
            <a:spcAft>
              <a:spcPct val="35000"/>
            </a:spcAft>
            <a:buNone/>
          </a:pPr>
          <a:r>
            <a:rPr lang="en-US" sz="1700" b="1" kern="1200"/>
            <a:t>Virtual DOM</a:t>
          </a:r>
          <a:endParaRPr lang="en-US" sz="1700" kern="1200"/>
        </a:p>
      </dsp:txBody>
      <dsp:txXfrm>
        <a:off x="599490" y="1701394"/>
        <a:ext cx="8000899" cy="452844"/>
      </dsp:txXfrm>
    </dsp:sp>
    <dsp:sp modelId="{A8CC70A6-A318-4CDC-8526-4C7D11EDDEBC}">
      <dsp:nvSpPr>
        <dsp:cNvPr id="0" name=""/>
        <dsp:cNvSpPr/>
      </dsp:nvSpPr>
      <dsp:spPr>
        <a:xfrm>
          <a:off x="0" y="3207661"/>
          <a:ext cx="11499850" cy="1231650"/>
        </a:xfrm>
        <a:prstGeom prst="rect">
          <a:avLst/>
        </a:prstGeom>
        <a:solidFill>
          <a:schemeClr val="lt1">
            <a:alpha val="90000"/>
            <a:hueOff val="0"/>
            <a:satOff val="0"/>
            <a:lumOff val="0"/>
            <a:alphaOff val="0"/>
          </a:schemeClr>
        </a:solidFill>
        <a:ln w="22225" cap="rnd" cmpd="sng" algn="ctr">
          <a:solidFill>
            <a:schemeClr val="accent2">
              <a:hueOff val="-611709"/>
              <a:satOff val="32535"/>
              <a:lumOff val="94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2516" tIns="354076" rIns="89251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React JS language for defining user interfaces.</a:t>
          </a:r>
        </a:p>
        <a:p>
          <a:pPr marL="171450" lvl="1" indent="-171450" algn="l" defTabSz="755650">
            <a:lnSpc>
              <a:spcPct val="90000"/>
            </a:lnSpc>
            <a:spcBef>
              <a:spcPct val="0"/>
            </a:spcBef>
            <a:spcAft>
              <a:spcPct val="15000"/>
            </a:spcAft>
            <a:buChar char="•"/>
          </a:pPr>
          <a:r>
            <a:rPr lang="en-US" sz="1700" kern="1200"/>
            <a:t>HTML/XML like syntax.</a:t>
          </a:r>
        </a:p>
        <a:p>
          <a:pPr marL="171450" lvl="1" indent="-171450" algn="l" defTabSz="755650">
            <a:lnSpc>
              <a:spcPct val="90000"/>
            </a:lnSpc>
            <a:spcBef>
              <a:spcPct val="0"/>
            </a:spcBef>
            <a:spcAft>
              <a:spcPct val="15000"/>
            </a:spcAft>
            <a:buChar char="•"/>
          </a:pPr>
          <a:r>
            <a:rPr lang="en-US" sz="1700" kern="1200"/>
            <a:t>Prevents cross-site scripting attacks by converting expressions to strings.</a:t>
          </a:r>
        </a:p>
      </dsp:txBody>
      <dsp:txXfrm>
        <a:off x="0" y="3207661"/>
        <a:ext cx="11499850" cy="1231650"/>
      </dsp:txXfrm>
    </dsp:sp>
    <dsp:sp modelId="{9DF3AC92-E1E3-487E-913A-43822BDDC62B}">
      <dsp:nvSpPr>
        <dsp:cNvPr id="0" name=""/>
        <dsp:cNvSpPr/>
      </dsp:nvSpPr>
      <dsp:spPr>
        <a:xfrm>
          <a:off x="574992" y="2956741"/>
          <a:ext cx="8049895" cy="501840"/>
        </a:xfrm>
        <a:prstGeom prst="roundRect">
          <a:avLst/>
        </a:prstGeom>
        <a:solidFill>
          <a:schemeClr val="accent2">
            <a:hueOff val="-611709"/>
            <a:satOff val="32535"/>
            <a:lumOff val="94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267" tIns="0" rIns="304267" bIns="0" numCol="1" spcCol="1270" anchor="ctr" anchorCtr="0">
          <a:noAutofit/>
        </a:bodyPr>
        <a:lstStyle/>
        <a:p>
          <a:pPr marL="0" lvl="0" indent="0" algn="l" defTabSz="755650">
            <a:lnSpc>
              <a:spcPct val="90000"/>
            </a:lnSpc>
            <a:spcBef>
              <a:spcPct val="0"/>
            </a:spcBef>
            <a:spcAft>
              <a:spcPct val="35000"/>
            </a:spcAft>
            <a:buNone/>
          </a:pPr>
          <a:r>
            <a:rPr lang="en-US" sz="1700" b="1" kern="1200"/>
            <a:t>JSX</a:t>
          </a:r>
          <a:endParaRPr lang="en-US" sz="1700" kern="1200"/>
        </a:p>
      </dsp:txBody>
      <dsp:txXfrm>
        <a:off x="599490" y="2981239"/>
        <a:ext cx="800089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3/23/2024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code has the option to use "</a:t>
            </a:r>
            <a:r>
              <a:rPr lang="en-US" dirty="0" err="1"/>
              <a:t>JQuery</a:t>
            </a:r>
            <a:r>
              <a:rPr lang="en-US" dirty="0"/>
              <a:t>," which is a fast, small, and feature-rich JavaScript library. It simplifies things like HTML document traversal and manipulation, event handling, and animation.</a:t>
            </a:r>
          </a:p>
          <a:p>
            <a:endParaRPr lang="en-US"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116311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dirty="0"/>
              <a:t>State describes the condition of the app at a specific point in time</a:t>
            </a:r>
          </a:p>
          <a:p>
            <a:pPr marL="228600" indent="-228600">
              <a:buFont typeface="Arial" panose="020B0604020202020204" pitchFamily="34" charset="0"/>
              <a:buChar char="•"/>
            </a:pPr>
            <a:r>
              <a:rPr lang="en-US" dirty="0"/>
              <a:t>The UI (View) is rendered based on that state</a:t>
            </a:r>
          </a:p>
          <a:p>
            <a:pPr marL="228600" indent="-228600">
              <a:buFont typeface="Arial" panose="020B0604020202020204" pitchFamily="34" charset="0"/>
              <a:buChar char="•"/>
            </a:pPr>
            <a:r>
              <a:rPr lang="en-US" dirty="0"/>
              <a:t>When something happens, the state is updated based on what occurred</a:t>
            </a:r>
          </a:p>
          <a:p>
            <a:pPr marL="228600" indent="-228600">
              <a:buFont typeface="Arial" panose="020B0604020202020204" pitchFamily="34" charset="0"/>
              <a:buChar char="•"/>
            </a:pPr>
            <a:r>
              <a:rPr lang="en-US" dirty="0"/>
              <a:t>The UI re-renders based on the new state</a:t>
            </a:r>
          </a:p>
          <a:p>
            <a:pPr marL="228600" indent="-228600">
              <a:buFont typeface="Arial" panose="020B0604020202020204" pitchFamily="34" charset="0"/>
              <a:buChar char="•"/>
            </a:pPr>
            <a:r>
              <a:rPr lang="en-US" dirty="0"/>
              <a:t>The simplicity can break down when we have multiple components that need to share and use the same state</a:t>
            </a:r>
          </a:p>
          <a:p>
            <a:pPr marL="685800" lvl="1" indent="-228600">
              <a:buFont typeface="Arial" panose="020B0604020202020204" pitchFamily="34" charset="0"/>
              <a:buChar char="•"/>
            </a:pPr>
            <a:r>
              <a:rPr lang="en-US" b="0" i="0" dirty="0">
                <a:solidFill>
                  <a:srgbClr val="1C1E21"/>
                </a:solidFill>
                <a:effectLst/>
                <a:latin typeface="system-ui"/>
              </a:rPr>
              <a:t>One way to solve this is to extract the shared state from the components and put it into a centralized location outside the component tree.</a:t>
            </a:r>
          </a:p>
          <a:p>
            <a:pPr marL="685800" lvl="1" indent="-228600">
              <a:buFont typeface="Arial" panose="020B0604020202020204" pitchFamily="34" charset="0"/>
              <a:buChar char="•"/>
            </a:pPr>
            <a:r>
              <a:rPr lang="en-US" b="0" i="0">
                <a:solidFill>
                  <a:srgbClr val="1C1E21"/>
                </a:solidFill>
                <a:effectLst/>
                <a:latin typeface="system-ui"/>
              </a:rPr>
              <a:t>Basic idea behind Redux: a single centralized place to contain the global state in your application, and specific patterns to follow when updating that state to make the code predictable.</a:t>
            </a:r>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a:p>
        </p:txBody>
      </p:sp>
    </p:spTree>
    <p:extLst>
      <p:ext uri="{BB962C8B-B14F-4D97-AF65-F5344CB8AC3E}">
        <p14:creationId xmlns:p14="http://schemas.microsoft.com/office/powerpoint/2010/main" val="43319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Broken Access Control</a:t>
            </a:r>
            <a:r>
              <a:rPr lang="en-US" b="0" i="0" dirty="0">
                <a:solidFill>
                  <a:srgbClr val="0D0D0D"/>
                </a:solidFill>
                <a:effectLst/>
                <a:latin typeface="Söhne"/>
              </a:rPr>
              <a:t>: Flaws in access control can allow unauthorized users to access or modify data they shouldn't have access to, perform unauthorized functions, and more.</a:t>
            </a:r>
          </a:p>
          <a:p>
            <a:pPr algn="l">
              <a:buFont typeface="+mj-lt"/>
              <a:buAutoNum type="arabicPeriod"/>
            </a:pPr>
            <a:r>
              <a:rPr lang="en-US" b="1" i="0" dirty="0">
                <a:solidFill>
                  <a:srgbClr val="0D0D0D"/>
                </a:solidFill>
                <a:effectLst/>
                <a:latin typeface="Söhne"/>
              </a:rPr>
              <a:t>Cryptographic Failures</a:t>
            </a:r>
            <a:r>
              <a:rPr lang="en-US" b="0" i="0" dirty="0">
                <a:solidFill>
                  <a:srgbClr val="0D0D0D"/>
                </a:solidFill>
                <a:effectLst/>
                <a:latin typeface="Söhne"/>
              </a:rPr>
              <a:t>: Previously known as "Sensitive Data Exposure", it focuses on failures related to cryptography which lead to sensitive data not being protected adequately.</a:t>
            </a:r>
          </a:p>
          <a:p>
            <a:pPr algn="l">
              <a:buFont typeface="+mj-lt"/>
              <a:buAutoNum type="arabicPeriod"/>
            </a:pPr>
            <a:r>
              <a:rPr lang="en-US" b="1" i="0" dirty="0">
                <a:solidFill>
                  <a:srgbClr val="0D0D0D"/>
                </a:solidFill>
                <a:effectLst/>
                <a:latin typeface="Söhne"/>
              </a:rPr>
              <a:t>Injection</a:t>
            </a:r>
            <a:r>
              <a:rPr lang="en-US" b="0" i="0" dirty="0">
                <a:solidFill>
                  <a:srgbClr val="0D0D0D"/>
                </a:solidFill>
                <a:effectLst/>
                <a:latin typeface="Söhne"/>
              </a:rPr>
              <a:t>: Injection flaws, such as SQL, NoSQL, OS, and LDAP injection, occur when untrusted data is sent to an interpreter as part of a command or query. The attacker’s hostile data can trick the interpreter into executing unintended commands or accessing unauthorized data.</a:t>
            </a:r>
          </a:p>
          <a:p>
            <a:pPr algn="l">
              <a:buFont typeface="+mj-lt"/>
              <a:buAutoNum type="arabicPeriod"/>
            </a:pPr>
            <a:r>
              <a:rPr lang="en-US" b="1" i="0" dirty="0">
                <a:solidFill>
                  <a:srgbClr val="0D0D0D"/>
                </a:solidFill>
                <a:effectLst/>
                <a:latin typeface="Söhne"/>
              </a:rPr>
              <a:t>Insecure Design</a:t>
            </a:r>
            <a:r>
              <a:rPr lang="en-US" b="0" i="0" dirty="0">
                <a:solidFill>
                  <a:srgbClr val="0D0D0D"/>
                </a:solidFill>
                <a:effectLst/>
                <a:latin typeface="Söhne"/>
              </a:rPr>
              <a:t>: This is a broad category that includes any vulnerability that arises from the absence of security controls or a design that does not account for security.</a:t>
            </a:r>
          </a:p>
          <a:p>
            <a:pPr algn="l">
              <a:buFont typeface="+mj-lt"/>
              <a:buAutoNum type="arabicPeriod"/>
            </a:pPr>
            <a:r>
              <a:rPr lang="en-US" b="1" i="0" dirty="0">
                <a:solidFill>
                  <a:srgbClr val="0D0D0D"/>
                </a:solidFill>
                <a:effectLst/>
                <a:latin typeface="Söhne"/>
              </a:rPr>
              <a:t>Security Misconfiguration</a:t>
            </a:r>
            <a:r>
              <a:rPr lang="en-US" b="0" i="0" dirty="0">
                <a:solidFill>
                  <a:srgbClr val="0D0D0D"/>
                </a:solidFill>
                <a:effectLst/>
                <a:latin typeface="Söhne"/>
              </a:rPr>
              <a:t>: Security misconfiguration can happen at any level of an application stack, including network services, platforms, web servers, databases, applications, and more.</a:t>
            </a:r>
          </a:p>
          <a:p>
            <a:pPr algn="l">
              <a:buFont typeface="+mj-lt"/>
              <a:buAutoNum type="arabicPeriod"/>
            </a:pPr>
            <a:r>
              <a:rPr lang="en-US" b="1" i="0" dirty="0">
                <a:solidFill>
                  <a:srgbClr val="0D0D0D"/>
                </a:solidFill>
                <a:effectLst/>
                <a:latin typeface="Söhne"/>
              </a:rPr>
              <a:t>Vulnerable and Outdated Components</a:t>
            </a:r>
            <a:r>
              <a:rPr lang="en-US" b="0" i="0" dirty="0">
                <a:solidFill>
                  <a:srgbClr val="0D0D0D"/>
                </a:solidFill>
                <a:effectLst/>
                <a:latin typeface="Söhne"/>
              </a:rPr>
              <a:t>: This risk refers to using components, such as libraries, frameworks, and other software modules, that are vulnerable or out of date, and could be exploited by attackers.</a:t>
            </a:r>
          </a:p>
          <a:p>
            <a:pPr algn="l">
              <a:buFont typeface="+mj-lt"/>
              <a:buAutoNum type="arabicPeriod"/>
            </a:pPr>
            <a:r>
              <a:rPr lang="en-US" b="1" i="0" dirty="0">
                <a:solidFill>
                  <a:srgbClr val="0D0D0D"/>
                </a:solidFill>
                <a:effectLst/>
                <a:latin typeface="Söhne"/>
              </a:rPr>
              <a:t>Identification and Authentication Failures</a:t>
            </a:r>
            <a:r>
              <a:rPr lang="en-US" b="0" i="0" dirty="0">
                <a:solidFill>
                  <a:srgbClr val="0D0D0D"/>
                </a:solidFill>
                <a:effectLst/>
                <a:latin typeface="Söhne"/>
              </a:rPr>
              <a:t>: This risk covers shortcomings in authentication and session management functions that can allow attackers to compromise passwords, keys, or session tokens, or exploit other implementation flaws to assume other users’ identities.</a:t>
            </a:r>
          </a:p>
          <a:p>
            <a:pPr algn="l">
              <a:buFont typeface="+mj-lt"/>
              <a:buAutoNum type="arabicPeriod"/>
            </a:pPr>
            <a:r>
              <a:rPr lang="en-US" b="1" i="0" dirty="0">
                <a:solidFill>
                  <a:srgbClr val="0D0D0D"/>
                </a:solidFill>
                <a:effectLst/>
                <a:latin typeface="Söhne"/>
              </a:rPr>
              <a:t>Software and Data Integrity Failures</a:t>
            </a:r>
            <a:r>
              <a:rPr lang="en-US" b="0" i="0" dirty="0">
                <a:solidFill>
                  <a:srgbClr val="0D0D0D"/>
                </a:solidFill>
                <a:effectLst/>
                <a:latin typeface="Söhne"/>
              </a:rPr>
              <a:t>: This category is concerned with making sure software and data have not been tampered with. Inadequate integrity checking can lead to unauthorized information being trusted and processed.</a:t>
            </a:r>
          </a:p>
          <a:p>
            <a:pPr algn="l">
              <a:buFont typeface="+mj-lt"/>
              <a:buAutoNum type="arabicPeriod"/>
            </a:pPr>
            <a:r>
              <a:rPr lang="en-US" b="1" i="0" dirty="0">
                <a:solidFill>
                  <a:srgbClr val="0D0D0D"/>
                </a:solidFill>
                <a:effectLst/>
                <a:latin typeface="Söhne"/>
              </a:rPr>
              <a:t>Security Logging and Monitoring Failures</a:t>
            </a:r>
            <a:r>
              <a:rPr lang="en-US" b="0" i="0" dirty="0">
                <a:solidFill>
                  <a:srgbClr val="0D0D0D"/>
                </a:solidFill>
                <a:effectLst/>
                <a:latin typeface="Söhne"/>
              </a:rPr>
              <a:t>: Insufficient logging and monitoring can prevent or delay the detection of a security breach, potentially leading to damage or interruption of services.</a:t>
            </a:r>
          </a:p>
          <a:p>
            <a:pPr algn="l">
              <a:buFont typeface="+mj-lt"/>
              <a:buAutoNum type="arabicPeriod"/>
            </a:pPr>
            <a:r>
              <a:rPr lang="en-US" b="1" i="0" dirty="0">
                <a:solidFill>
                  <a:srgbClr val="0D0D0D"/>
                </a:solidFill>
                <a:effectLst/>
                <a:latin typeface="Söhne"/>
              </a:rPr>
              <a:t>Server-Side Request Forgery (SSRF)</a:t>
            </a:r>
            <a:r>
              <a:rPr lang="en-US" b="0" i="0" dirty="0">
                <a:solidFill>
                  <a:srgbClr val="0D0D0D"/>
                </a:solidFill>
                <a:effectLst/>
                <a:latin typeface="Söhne"/>
              </a:rPr>
              <a:t>: SSRF flaws occur when a web application fetches a remote resource without validating the user-supplied URL, allowing an attacker to make requests to internal services from the vulnerable server.</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38</a:t>
            </a:fld>
            <a:endParaRPr lang="en-US"/>
          </a:p>
        </p:txBody>
      </p:sp>
    </p:spTree>
    <p:extLst>
      <p:ext uri="{BB962C8B-B14F-4D97-AF65-F5344CB8AC3E}">
        <p14:creationId xmlns:p14="http://schemas.microsoft.com/office/powerpoint/2010/main" val="3890134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44</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345719" y="2092947"/>
            <a:ext cx="11500561" cy="454131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3/23/2024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KShnPYN-voI" TargetMode="External"/><Relationship Id="rId2" Type="http://schemas.openxmlformats.org/officeDocument/2006/relationships/hyperlink" Target="https://developer.mozilla.org/en-US/docs/Web/API/Document_Object_Model/Introduction#dom_and_javascrip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epineda.net/the-evolution-of-front-end-development/am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g8-Xrpl_Uh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g8-Xrpl_Uh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redux.js.org/tutorials/essentials/part-1-overview-concep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edux.js.org/tutorials/essentials/part-1-overview-concep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owasp.org/abou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sucuri.net/guides/owasp_top_10_2021_edition/" TargetMode="External"/><Relationship Id="rId2" Type="http://schemas.openxmlformats.org/officeDocument/2006/relationships/hyperlink" Target="https://www.youtube.com/watch?v=fLalY1byof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victi.com/blog/web-security/http-security-headers/" TargetMode="External"/><Relationship Id="rId2" Type="http://schemas.openxmlformats.org/officeDocument/2006/relationships/hyperlink" Target="https://www.loginradius.com/blog/engineering/http-security-header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WG5ikvJ2TKA" TargetMode="External"/><Relationship Id="rId2" Type="http://schemas.openxmlformats.org/officeDocument/2006/relationships/hyperlink" Target="https://roadmap.sh/frontend?r=frontend"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mozilla.org/en-US/docs/Web/API/Document_Object_Model/Introduction" TargetMode="External"/><Relationship Id="rId2" Type="http://schemas.openxmlformats.org/officeDocument/2006/relationships/hyperlink" Target="https://www.w3.org/TR/WD-DOM/introduction.html" TargetMode="External"/><Relationship Id="rId1" Type="http://schemas.openxmlformats.org/officeDocument/2006/relationships/slideLayout" Target="../slideLayouts/slideLayout2.xml"/><Relationship Id="rId6" Type="http://schemas.openxmlformats.org/officeDocument/2006/relationships/hyperlink" Target="https://sucuri.net/guides/owasp-top-10-security-vulnerabilities-2020/" TargetMode="External"/><Relationship Id="rId5" Type="http://schemas.openxmlformats.org/officeDocument/2006/relationships/hyperlink" Target="https://redux.js.org/tutorials/essentials/part-1-overview-concepts" TargetMode="External"/><Relationship Id="rId4" Type="http://schemas.openxmlformats.org/officeDocument/2006/relationships/hyperlink" Target="https://www.toptal.com/react/react-state-management-tools-enterprise"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mailto:Vishan.j@sliit.lk"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hyperlink" Target="mailto:nelum.a@sliit.l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ocument_Object_Mode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Frontend development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600">
                <a:solidFill>
                  <a:schemeClr val="bg1"/>
                </a:solidFill>
              </a:rPr>
              <a:t>Programming Applications And Frameworks (It3030)</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D951-970D-1DAF-8B2C-0F25970F37E1}"/>
              </a:ext>
            </a:extLst>
          </p:cNvPr>
          <p:cNvSpPr>
            <a:spLocks noGrp="1"/>
          </p:cNvSpPr>
          <p:nvPr>
            <p:ph type="title"/>
          </p:nvPr>
        </p:nvSpPr>
        <p:spPr/>
        <p:txBody>
          <a:bodyPr/>
          <a:lstStyle/>
          <a:p>
            <a:r>
              <a:rPr lang="en-US" dirty="0"/>
              <a:t>Document Object Model (DOM)</a:t>
            </a:r>
          </a:p>
        </p:txBody>
      </p:sp>
      <p:sp>
        <p:nvSpPr>
          <p:cNvPr id="3" name="Content Placeholder 2">
            <a:extLst>
              <a:ext uri="{FF2B5EF4-FFF2-40B4-BE49-F238E27FC236}">
                <a16:creationId xmlns:a16="http://schemas.microsoft.com/office/drawing/2014/main" id="{86474459-5A6C-A2A2-84E5-05A35153D9BC}"/>
              </a:ext>
            </a:extLst>
          </p:cNvPr>
          <p:cNvSpPr>
            <a:spLocks noGrp="1"/>
          </p:cNvSpPr>
          <p:nvPr>
            <p:ph idx="1"/>
          </p:nvPr>
        </p:nvSpPr>
        <p:spPr/>
        <p:txBody>
          <a:bodyPr/>
          <a:lstStyle/>
          <a:p>
            <a:r>
              <a:rPr lang="en-US" dirty="0"/>
              <a:t>Document Object Model (DOM) – An object-oriented representation of the HTML structure</a:t>
            </a:r>
          </a:p>
          <a:p>
            <a:r>
              <a:rPr lang="en-US" dirty="0"/>
              <a:t>DOM is not a JS functionality.</a:t>
            </a:r>
          </a:p>
          <a:p>
            <a:pPr lvl="1"/>
            <a:r>
              <a:rPr lang="en-US" dirty="0"/>
              <a:t>JS is the mostly used language to manipulate it, but </a:t>
            </a:r>
            <a:r>
              <a:rPr lang="en-US" dirty="0">
                <a:hlinkClick r:id="rId2"/>
              </a:rPr>
              <a:t>other languages can also be used</a:t>
            </a:r>
            <a:r>
              <a:rPr lang="en-US" dirty="0"/>
              <a:t>.</a:t>
            </a:r>
          </a:p>
          <a:p>
            <a:r>
              <a:rPr lang="en-US" dirty="0"/>
              <a:t>It is just a Web API.</a:t>
            </a:r>
          </a:p>
          <a:p>
            <a:r>
              <a:rPr lang="en-US" dirty="0">
                <a:hlinkClick r:id="rId3"/>
              </a:rPr>
              <a:t>[YouTube] The DOM in 4 minutes</a:t>
            </a:r>
            <a:r>
              <a:rPr lang="en-US" dirty="0"/>
              <a:t> </a:t>
            </a:r>
          </a:p>
        </p:txBody>
      </p:sp>
    </p:spTree>
    <p:extLst>
      <p:ext uri="{BB962C8B-B14F-4D97-AF65-F5344CB8AC3E}">
        <p14:creationId xmlns:p14="http://schemas.microsoft.com/office/powerpoint/2010/main" val="3390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A1D7D69-1643-D737-39B9-5158760FE083}"/>
              </a:ext>
            </a:extLst>
          </p:cNvPr>
          <p:cNvPicPr>
            <a:picLocks noGrp="1" noChangeAspect="1"/>
          </p:cNvPicPr>
          <p:nvPr>
            <p:ph idx="1"/>
          </p:nvPr>
        </p:nvPicPr>
        <p:blipFill>
          <a:blip r:embed="rId3"/>
          <a:stretch>
            <a:fillRect/>
          </a:stretch>
        </p:blipFill>
        <p:spPr>
          <a:xfrm>
            <a:off x="-250370" y="1876131"/>
            <a:ext cx="4422277" cy="2891814"/>
          </a:xfrm>
        </p:spPr>
      </p:pic>
      <p:sp>
        <p:nvSpPr>
          <p:cNvPr id="2" name="Title 1">
            <a:extLst>
              <a:ext uri="{FF2B5EF4-FFF2-40B4-BE49-F238E27FC236}">
                <a16:creationId xmlns:a16="http://schemas.microsoft.com/office/drawing/2014/main" id="{0FED645B-2962-5764-073E-8B311C3C1A44}"/>
              </a:ext>
            </a:extLst>
          </p:cNvPr>
          <p:cNvSpPr>
            <a:spLocks noGrp="1"/>
          </p:cNvSpPr>
          <p:nvPr>
            <p:ph type="title"/>
          </p:nvPr>
        </p:nvSpPr>
        <p:spPr/>
        <p:txBody>
          <a:bodyPr/>
          <a:lstStyle/>
          <a:p>
            <a:r>
              <a:rPr lang="en-US" dirty="0"/>
              <a:t>Evolution of Frontend Development</a:t>
            </a:r>
          </a:p>
        </p:txBody>
      </p:sp>
      <p:pic>
        <p:nvPicPr>
          <p:cNvPr id="7" name="Picture 6" descr="Diagram&#10;&#10;Description automatically generated">
            <a:extLst>
              <a:ext uri="{FF2B5EF4-FFF2-40B4-BE49-F238E27FC236}">
                <a16:creationId xmlns:a16="http://schemas.microsoft.com/office/drawing/2014/main" id="{A3A85299-C7C5-7A2A-A2B6-E0583425ABE7}"/>
              </a:ext>
            </a:extLst>
          </p:cNvPr>
          <p:cNvPicPr>
            <a:picLocks noChangeAspect="1"/>
          </p:cNvPicPr>
          <p:nvPr/>
        </p:nvPicPr>
        <p:blipFill>
          <a:blip r:embed="rId4"/>
          <a:stretch>
            <a:fillRect/>
          </a:stretch>
        </p:blipFill>
        <p:spPr>
          <a:xfrm>
            <a:off x="3952593" y="2484052"/>
            <a:ext cx="4469171" cy="2922479"/>
          </a:xfrm>
          <a:prstGeom prst="rect">
            <a:avLst/>
          </a:prstGeom>
        </p:spPr>
      </p:pic>
      <p:pic>
        <p:nvPicPr>
          <p:cNvPr id="9" name="Picture 8" descr="Diagram&#10;&#10;Description automatically generated">
            <a:extLst>
              <a:ext uri="{FF2B5EF4-FFF2-40B4-BE49-F238E27FC236}">
                <a16:creationId xmlns:a16="http://schemas.microsoft.com/office/drawing/2014/main" id="{2880FAD7-647D-9BB7-4981-16AFB60AF7FA}"/>
              </a:ext>
            </a:extLst>
          </p:cNvPr>
          <p:cNvPicPr>
            <a:picLocks noChangeAspect="1"/>
          </p:cNvPicPr>
          <p:nvPr/>
        </p:nvPicPr>
        <p:blipFill>
          <a:blip r:embed="rId5"/>
          <a:stretch>
            <a:fillRect/>
          </a:stretch>
        </p:blipFill>
        <p:spPr>
          <a:xfrm>
            <a:off x="8158913" y="3104324"/>
            <a:ext cx="4280892" cy="2922479"/>
          </a:xfrm>
          <a:prstGeom prst="rect">
            <a:avLst/>
          </a:prstGeom>
        </p:spPr>
      </p:pic>
      <p:sp>
        <p:nvSpPr>
          <p:cNvPr id="10" name="TextBox 9">
            <a:extLst>
              <a:ext uri="{FF2B5EF4-FFF2-40B4-BE49-F238E27FC236}">
                <a16:creationId xmlns:a16="http://schemas.microsoft.com/office/drawing/2014/main" id="{079590D3-A969-FB7F-9344-20D68880C234}"/>
              </a:ext>
            </a:extLst>
          </p:cNvPr>
          <p:cNvSpPr txBox="1"/>
          <p:nvPr/>
        </p:nvSpPr>
        <p:spPr>
          <a:xfrm>
            <a:off x="3728204" y="6291942"/>
            <a:ext cx="4735592" cy="261610"/>
          </a:xfrm>
          <a:prstGeom prst="rect">
            <a:avLst/>
          </a:prstGeom>
          <a:noFill/>
        </p:spPr>
        <p:txBody>
          <a:bodyPr wrap="none" rtlCol="0">
            <a:spAutoFit/>
          </a:bodyPr>
          <a:lstStyle/>
          <a:p>
            <a:r>
              <a:rPr lang="en-US" sz="1100" dirty="0"/>
              <a:t>Source: </a:t>
            </a:r>
            <a:r>
              <a:rPr lang="en-US" sz="1100" dirty="0">
                <a:hlinkClick r:id="rId6"/>
              </a:rPr>
              <a:t>https://www.epineda.net/the-evolution-of-front-end-development/amp/</a:t>
            </a:r>
            <a:r>
              <a:rPr lang="en-US" sz="1100" dirty="0"/>
              <a:t> </a:t>
            </a:r>
          </a:p>
        </p:txBody>
      </p:sp>
    </p:spTree>
    <p:extLst>
      <p:ext uri="{BB962C8B-B14F-4D97-AF65-F5344CB8AC3E}">
        <p14:creationId xmlns:p14="http://schemas.microsoft.com/office/powerpoint/2010/main" val="381796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375D-AA6A-666E-F684-ACA0DE060872}"/>
              </a:ext>
            </a:extLst>
          </p:cNvPr>
          <p:cNvSpPr>
            <a:spLocks noGrp="1"/>
          </p:cNvSpPr>
          <p:nvPr>
            <p:ph type="title"/>
          </p:nvPr>
        </p:nvSpPr>
        <p:spPr/>
        <p:txBody>
          <a:bodyPr/>
          <a:lstStyle/>
          <a:p>
            <a:r>
              <a:rPr lang="en-US" dirty="0"/>
              <a:t>React JS</a:t>
            </a:r>
          </a:p>
        </p:txBody>
      </p:sp>
      <p:sp>
        <p:nvSpPr>
          <p:cNvPr id="3" name="Content Placeholder 2">
            <a:extLst>
              <a:ext uri="{FF2B5EF4-FFF2-40B4-BE49-F238E27FC236}">
                <a16:creationId xmlns:a16="http://schemas.microsoft.com/office/drawing/2014/main" id="{9E8AFD95-B33C-49A3-7069-FAE50D7562C8}"/>
              </a:ext>
            </a:extLst>
          </p:cNvPr>
          <p:cNvSpPr>
            <a:spLocks noGrp="1"/>
          </p:cNvSpPr>
          <p:nvPr>
            <p:ph idx="1"/>
          </p:nvPr>
        </p:nvSpPr>
        <p:spPr>
          <a:xfrm>
            <a:off x="345720" y="2092948"/>
            <a:ext cx="11029616" cy="4133682"/>
          </a:xfrm>
        </p:spPr>
        <p:txBody>
          <a:bodyPr>
            <a:normAutofit/>
          </a:bodyPr>
          <a:lstStyle/>
          <a:p>
            <a:r>
              <a:rPr lang="en-US" sz="2400" dirty="0"/>
              <a:t>Developed and maintained by Facebook and Instagram.</a:t>
            </a:r>
          </a:p>
          <a:p>
            <a:r>
              <a:rPr lang="en-US" sz="2400" dirty="0"/>
              <a:t>A JavaScript library for creating user interfaces.</a:t>
            </a:r>
          </a:p>
          <a:p>
            <a:r>
              <a:rPr lang="en-US" sz="2400" dirty="0"/>
              <a:t>Serves as the view of MVC architecture.</a:t>
            </a:r>
          </a:p>
          <a:p>
            <a:r>
              <a:rPr lang="en-US" sz="2400" dirty="0"/>
              <a:t>Suitable for large web application which use data and change over  the time without reloading the entire page.</a:t>
            </a:r>
          </a:p>
          <a:p>
            <a:r>
              <a:rPr lang="en-US" sz="2400" dirty="0"/>
              <a:t>React Native caters developing mobile application for various platforms and React VR caters developing VR applications.</a:t>
            </a:r>
          </a:p>
          <a:p>
            <a:r>
              <a:rPr lang="en-US" sz="2400" dirty="0"/>
              <a:t>Aims at Speed, Simplicity and Scalability.</a:t>
            </a:r>
          </a:p>
        </p:txBody>
      </p:sp>
    </p:spTree>
    <p:extLst>
      <p:ext uri="{BB962C8B-B14F-4D97-AF65-F5344CB8AC3E}">
        <p14:creationId xmlns:p14="http://schemas.microsoft.com/office/powerpoint/2010/main" val="333381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AD72-3A17-6275-D4A1-868190AF3204}"/>
              </a:ext>
            </a:extLst>
          </p:cNvPr>
          <p:cNvSpPr>
            <a:spLocks noGrp="1"/>
          </p:cNvSpPr>
          <p:nvPr>
            <p:ph type="title"/>
          </p:nvPr>
        </p:nvSpPr>
        <p:spPr/>
        <p:txBody>
          <a:bodyPr/>
          <a:lstStyle/>
          <a:p>
            <a:r>
              <a:rPr lang="en-US" dirty="0"/>
              <a:t>React : Components</a:t>
            </a:r>
          </a:p>
        </p:txBody>
      </p:sp>
      <p:sp>
        <p:nvSpPr>
          <p:cNvPr id="3" name="Content Placeholder 2">
            <a:extLst>
              <a:ext uri="{FF2B5EF4-FFF2-40B4-BE49-F238E27FC236}">
                <a16:creationId xmlns:a16="http://schemas.microsoft.com/office/drawing/2014/main" id="{083BE099-87AB-FD73-8AD2-2F472102EB0A}"/>
              </a:ext>
            </a:extLst>
          </p:cNvPr>
          <p:cNvSpPr>
            <a:spLocks noGrp="1"/>
          </p:cNvSpPr>
          <p:nvPr>
            <p:ph idx="1"/>
          </p:nvPr>
        </p:nvSpPr>
        <p:spPr>
          <a:xfrm>
            <a:off x="345719" y="2092947"/>
            <a:ext cx="6446967" cy="4541317"/>
          </a:xfrm>
        </p:spPr>
        <p:txBody>
          <a:bodyPr>
            <a:normAutofit fontScale="85000" lnSpcReduction="20000"/>
          </a:bodyPr>
          <a:lstStyle/>
          <a:p>
            <a:r>
              <a:rPr lang="en-US" dirty="0"/>
              <a:t>Components are one of the core concepts of React.</a:t>
            </a:r>
          </a:p>
          <a:p>
            <a:r>
              <a:rPr lang="en-US" dirty="0"/>
              <a:t>They are the foundation upon which you build user interfaces (UI)</a:t>
            </a:r>
          </a:p>
          <a:p>
            <a:r>
              <a:rPr lang="en-US" dirty="0"/>
              <a:t>UI is built from small units like buttons, text, and images.</a:t>
            </a:r>
          </a:p>
          <a:p>
            <a:r>
              <a:rPr lang="en-US" dirty="0"/>
              <a:t>React lets you combine them into reusable, nestable components.</a:t>
            </a:r>
          </a:p>
          <a:p>
            <a:r>
              <a:rPr lang="en-US" dirty="0"/>
              <a:t>From web sites to phone apps, everything on the screen can be broken down into components. </a:t>
            </a:r>
          </a:p>
          <a:p>
            <a:r>
              <a:rPr lang="en-US" dirty="0"/>
              <a:t>https://react.dev/learn/thinking-in-react</a:t>
            </a:r>
          </a:p>
        </p:txBody>
      </p:sp>
      <p:pic>
        <p:nvPicPr>
          <p:cNvPr id="4" name="Picture 3" descr="A person wearing glasses&#10;&#10;Description automatically generated with low confidence">
            <a:extLst>
              <a:ext uri="{FF2B5EF4-FFF2-40B4-BE49-F238E27FC236}">
                <a16:creationId xmlns:a16="http://schemas.microsoft.com/office/drawing/2014/main" id="{280B66A8-65F8-16F5-5D21-61985E5F02AB}"/>
              </a:ext>
            </a:extLst>
          </p:cNvPr>
          <p:cNvPicPr>
            <a:picLocks noChangeAspect="1"/>
          </p:cNvPicPr>
          <p:nvPr/>
        </p:nvPicPr>
        <p:blipFill>
          <a:blip r:embed="rId2"/>
          <a:stretch>
            <a:fillRect/>
          </a:stretch>
        </p:blipFill>
        <p:spPr>
          <a:xfrm>
            <a:off x="7187524" y="1328515"/>
            <a:ext cx="4810874" cy="2298264"/>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87D98957-5DBF-C5B7-0B1D-5FFAFEB051B0}"/>
              </a:ext>
            </a:extLst>
          </p:cNvPr>
          <p:cNvPicPr>
            <a:picLocks noChangeAspect="1"/>
          </p:cNvPicPr>
          <p:nvPr/>
        </p:nvPicPr>
        <p:blipFill>
          <a:blip r:embed="rId3"/>
          <a:stretch>
            <a:fillRect/>
          </a:stretch>
        </p:blipFill>
        <p:spPr>
          <a:xfrm>
            <a:off x="7187524" y="3807533"/>
            <a:ext cx="4810874" cy="2979264"/>
          </a:xfrm>
          <a:prstGeom prst="rect">
            <a:avLst/>
          </a:prstGeom>
        </p:spPr>
      </p:pic>
    </p:spTree>
    <p:extLst>
      <p:ext uri="{BB962C8B-B14F-4D97-AF65-F5344CB8AC3E}">
        <p14:creationId xmlns:p14="http://schemas.microsoft.com/office/powerpoint/2010/main" val="395103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1AB3-574A-4D0B-0499-684AC3527640}"/>
              </a:ext>
            </a:extLst>
          </p:cNvPr>
          <p:cNvSpPr>
            <a:spLocks noGrp="1"/>
          </p:cNvSpPr>
          <p:nvPr>
            <p:ph type="title"/>
          </p:nvPr>
        </p:nvSpPr>
        <p:spPr/>
        <p:txBody>
          <a:bodyPr/>
          <a:lstStyle/>
          <a:p>
            <a:r>
              <a:rPr lang="en-US" dirty="0"/>
              <a:t>Notable features</a:t>
            </a:r>
          </a:p>
        </p:txBody>
      </p:sp>
      <p:graphicFrame>
        <p:nvGraphicFramePr>
          <p:cNvPr id="5" name="Content Placeholder 2">
            <a:extLst>
              <a:ext uri="{FF2B5EF4-FFF2-40B4-BE49-F238E27FC236}">
                <a16:creationId xmlns:a16="http://schemas.microsoft.com/office/drawing/2014/main" id="{15A23BB3-A5E4-475F-4894-B9A8B118BCD8}"/>
              </a:ext>
            </a:extLst>
          </p:cNvPr>
          <p:cNvGraphicFramePr>
            <a:graphicFrameLocks noGrp="1"/>
          </p:cNvGraphicFramePr>
          <p:nvPr>
            <p:ph idx="1"/>
            <p:extLst>
              <p:ext uri="{D42A27DB-BD31-4B8C-83A1-F6EECF244321}">
                <p14:modId xmlns:p14="http://schemas.microsoft.com/office/powerpoint/2010/main" val="3751093952"/>
              </p:ext>
            </p:extLst>
          </p:nvPr>
        </p:nvGraphicFramePr>
        <p:xfrm>
          <a:off x="346075" y="2092325"/>
          <a:ext cx="11499850" cy="4541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0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D7CC-CB1A-3523-0DB9-A557C6E31F0C}"/>
              </a:ext>
            </a:extLst>
          </p:cNvPr>
          <p:cNvSpPr>
            <a:spLocks noGrp="1"/>
          </p:cNvSpPr>
          <p:nvPr>
            <p:ph type="title"/>
          </p:nvPr>
        </p:nvSpPr>
        <p:spPr>
          <a:xfrm>
            <a:off x="581192" y="702156"/>
            <a:ext cx="11029616" cy="1013800"/>
          </a:xfrm>
        </p:spPr>
        <p:txBody>
          <a:bodyPr anchor="b">
            <a:normAutofit/>
          </a:bodyPr>
          <a:lstStyle/>
          <a:p>
            <a:r>
              <a:rPr lang="en-US" dirty="0"/>
              <a:t>Project Structure</a:t>
            </a:r>
          </a:p>
        </p:txBody>
      </p:sp>
      <p:pic>
        <p:nvPicPr>
          <p:cNvPr id="5" name="Picture 4" descr="A screenshot of a computer program&#10;&#10;Description automatically generated">
            <a:extLst>
              <a:ext uri="{FF2B5EF4-FFF2-40B4-BE49-F238E27FC236}">
                <a16:creationId xmlns:a16="http://schemas.microsoft.com/office/drawing/2014/main" id="{AB61EC75-5A63-D40C-677B-C293AAFABDE1}"/>
              </a:ext>
            </a:extLst>
          </p:cNvPr>
          <p:cNvPicPr>
            <a:picLocks noChangeAspect="1"/>
          </p:cNvPicPr>
          <p:nvPr/>
        </p:nvPicPr>
        <p:blipFill>
          <a:blip r:embed="rId2"/>
          <a:stretch>
            <a:fillRect/>
          </a:stretch>
        </p:blipFill>
        <p:spPr>
          <a:xfrm>
            <a:off x="2462945" y="2092947"/>
            <a:ext cx="7266108" cy="4541317"/>
          </a:xfrm>
          <a:prstGeom prst="rect">
            <a:avLst/>
          </a:prstGeom>
          <a:noFill/>
        </p:spPr>
      </p:pic>
    </p:spTree>
    <p:extLst>
      <p:ext uri="{BB962C8B-B14F-4D97-AF65-F5344CB8AC3E}">
        <p14:creationId xmlns:p14="http://schemas.microsoft.com/office/powerpoint/2010/main" val="176075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427B-6CD0-CD74-826E-4BA58D02CB5F}"/>
              </a:ext>
            </a:extLst>
          </p:cNvPr>
          <p:cNvSpPr>
            <a:spLocks noGrp="1"/>
          </p:cNvSpPr>
          <p:nvPr>
            <p:ph type="title"/>
          </p:nvPr>
        </p:nvSpPr>
        <p:spPr/>
        <p:txBody>
          <a:bodyPr/>
          <a:lstStyle/>
          <a:p>
            <a:r>
              <a:rPr lang="en-US" dirty="0"/>
              <a:t>State in Web Apps</a:t>
            </a:r>
          </a:p>
        </p:txBody>
      </p:sp>
      <p:sp>
        <p:nvSpPr>
          <p:cNvPr id="3" name="Content Placeholder 2">
            <a:extLst>
              <a:ext uri="{FF2B5EF4-FFF2-40B4-BE49-F238E27FC236}">
                <a16:creationId xmlns:a16="http://schemas.microsoft.com/office/drawing/2014/main" id="{ABFD1099-97EC-729A-7F92-8ADCA5EC292D}"/>
              </a:ext>
            </a:extLst>
          </p:cNvPr>
          <p:cNvSpPr>
            <a:spLocks noGrp="1"/>
          </p:cNvSpPr>
          <p:nvPr>
            <p:ph idx="1"/>
          </p:nvPr>
        </p:nvSpPr>
        <p:spPr/>
        <p:txBody>
          <a:bodyPr>
            <a:normAutofit/>
          </a:bodyPr>
          <a:lstStyle/>
          <a:p>
            <a:r>
              <a:rPr lang="en-US" b="1" i="0" dirty="0">
                <a:solidFill>
                  <a:srgbClr val="374151"/>
                </a:solidFill>
                <a:effectLst/>
                <a:latin typeface="Söhne"/>
              </a:rPr>
              <a:t>State</a:t>
            </a:r>
            <a:r>
              <a:rPr lang="en-US" b="0" i="0" dirty="0">
                <a:solidFill>
                  <a:srgbClr val="374151"/>
                </a:solidFill>
                <a:effectLst/>
                <a:latin typeface="Söhne"/>
              </a:rPr>
              <a:t> refers to the current condition or data of the application at a given point in time.</a:t>
            </a:r>
          </a:p>
          <a:p>
            <a:r>
              <a:rPr lang="en-US" b="0" i="0" dirty="0">
                <a:solidFill>
                  <a:srgbClr val="374151"/>
                </a:solidFill>
                <a:effectLst/>
                <a:latin typeface="Söhne"/>
              </a:rPr>
              <a:t>State is important in web applications because it affects the behavior and appearance of the application.</a:t>
            </a:r>
          </a:p>
          <a:p>
            <a:r>
              <a:rPr lang="en-US" dirty="0">
                <a:hlinkClick r:id="rId2"/>
              </a:rPr>
              <a:t>[YouTube] What is "State" in Programming?</a:t>
            </a:r>
            <a:r>
              <a:rPr lang="en-US" dirty="0"/>
              <a:t> </a:t>
            </a:r>
            <a:endParaRPr lang="en-US" b="0" i="0" dirty="0">
              <a:solidFill>
                <a:srgbClr val="374151"/>
              </a:solidFill>
              <a:effectLst/>
              <a:latin typeface="Söhne"/>
            </a:endParaRPr>
          </a:p>
        </p:txBody>
      </p:sp>
    </p:spTree>
    <p:extLst>
      <p:ext uri="{BB962C8B-B14F-4D97-AF65-F5344CB8AC3E}">
        <p14:creationId xmlns:p14="http://schemas.microsoft.com/office/powerpoint/2010/main" val="401672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A3BD-7AE3-86A5-A5BE-1840E7F1A256}"/>
              </a:ext>
            </a:extLst>
          </p:cNvPr>
          <p:cNvSpPr>
            <a:spLocks noGrp="1"/>
          </p:cNvSpPr>
          <p:nvPr>
            <p:ph type="title"/>
          </p:nvPr>
        </p:nvSpPr>
        <p:spPr/>
        <p:txBody>
          <a:bodyPr/>
          <a:lstStyle/>
          <a:p>
            <a:r>
              <a:rPr lang="en-US" dirty="0"/>
              <a:t>State management in web apps</a:t>
            </a:r>
          </a:p>
        </p:txBody>
      </p:sp>
      <p:sp>
        <p:nvSpPr>
          <p:cNvPr id="3" name="Content Placeholder 2">
            <a:extLst>
              <a:ext uri="{FF2B5EF4-FFF2-40B4-BE49-F238E27FC236}">
                <a16:creationId xmlns:a16="http://schemas.microsoft.com/office/drawing/2014/main" id="{5BE3A956-E051-88EB-FA5E-F59A1550C709}"/>
              </a:ext>
            </a:extLst>
          </p:cNvPr>
          <p:cNvSpPr>
            <a:spLocks noGrp="1"/>
          </p:cNvSpPr>
          <p:nvPr>
            <p:ph idx="1"/>
          </p:nvPr>
        </p:nvSpPr>
        <p:spPr/>
        <p:txBody>
          <a:bodyPr/>
          <a:lstStyle/>
          <a:p>
            <a:r>
              <a:rPr lang="en-US" b="1" dirty="0"/>
              <a:t>State management </a:t>
            </a:r>
            <a:r>
              <a:rPr lang="en-US" dirty="0"/>
              <a:t>is a concept in web development that refers to the management and manipulation of data or information within an application.</a:t>
            </a:r>
          </a:p>
          <a:p>
            <a:r>
              <a:rPr lang="en-US" dirty="0"/>
              <a:t>In simple terms, it involves </a:t>
            </a:r>
            <a:r>
              <a:rPr lang="en-US" b="1" dirty="0"/>
              <a:t>controlling the data flow</a:t>
            </a:r>
            <a:r>
              <a:rPr lang="en-US" dirty="0"/>
              <a:t> and ensuring that the application's </a:t>
            </a:r>
            <a:r>
              <a:rPr lang="en-US" b="1" dirty="0"/>
              <a:t>data is consistent </a:t>
            </a:r>
            <a:r>
              <a:rPr lang="en-US" dirty="0"/>
              <a:t>and </a:t>
            </a:r>
            <a:r>
              <a:rPr lang="en-US" b="1" dirty="0"/>
              <a:t>up-to-date</a:t>
            </a:r>
            <a:r>
              <a:rPr lang="en-US" dirty="0"/>
              <a:t>.</a:t>
            </a:r>
          </a:p>
        </p:txBody>
      </p:sp>
    </p:spTree>
    <p:extLst>
      <p:ext uri="{BB962C8B-B14F-4D97-AF65-F5344CB8AC3E}">
        <p14:creationId xmlns:p14="http://schemas.microsoft.com/office/powerpoint/2010/main" val="1512020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427B-6CD0-CD74-826E-4BA58D02CB5F}"/>
              </a:ext>
            </a:extLst>
          </p:cNvPr>
          <p:cNvSpPr>
            <a:spLocks noGrp="1"/>
          </p:cNvSpPr>
          <p:nvPr>
            <p:ph type="title"/>
          </p:nvPr>
        </p:nvSpPr>
        <p:spPr/>
        <p:txBody>
          <a:bodyPr/>
          <a:lstStyle/>
          <a:p>
            <a:r>
              <a:rPr lang="en-US" dirty="0"/>
              <a:t>State management in web apps</a:t>
            </a:r>
          </a:p>
        </p:txBody>
      </p:sp>
      <p:sp>
        <p:nvSpPr>
          <p:cNvPr id="3" name="Content Placeholder 2">
            <a:extLst>
              <a:ext uri="{FF2B5EF4-FFF2-40B4-BE49-F238E27FC236}">
                <a16:creationId xmlns:a16="http://schemas.microsoft.com/office/drawing/2014/main" id="{ABFD1099-97EC-729A-7F92-8ADCA5EC292D}"/>
              </a:ext>
            </a:extLst>
          </p:cNvPr>
          <p:cNvSpPr>
            <a:spLocks noGrp="1"/>
          </p:cNvSpPr>
          <p:nvPr>
            <p:ph idx="1"/>
          </p:nvPr>
        </p:nvSpPr>
        <p:spPr/>
        <p:txBody>
          <a:bodyPr>
            <a:normAutofit/>
          </a:bodyPr>
          <a:lstStyle/>
          <a:p>
            <a:r>
              <a:rPr lang="en-US" b="0" i="0" dirty="0">
                <a:solidFill>
                  <a:srgbClr val="374151"/>
                </a:solidFill>
                <a:effectLst/>
                <a:latin typeface="Söhne"/>
              </a:rPr>
              <a:t>Proper management of state is important for the performance and reliability of web applications. </a:t>
            </a:r>
          </a:p>
          <a:p>
            <a:r>
              <a:rPr lang="en-US" b="0" i="0" dirty="0">
                <a:solidFill>
                  <a:srgbClr val="374151"/>
                </a:solidFill>
                <a:effectLst/>
                <a:latin typeface="Söhne"/>
              </a:rPr>
              <a:t>Poorly managed state can result in slow application performance, data inconsistencies, or security vulnerabilities.</a:t>
            </a:r>
            <a:endParaRPr lang="en-US" dirty="0">
              <a:hlinkClick r:id="rId2"/>
            </a:endParaRPr>
          </a:p>
        </p:txBody>
      </p:sp>
    </p:spTree>
    <p:extLst>
      <p:ext uri="{BB962C8B-B14F-4D97-AF65-F5344CB8AC3E}">
        <p14:creationId xmlns:p14="http://schemas.microsoft.com/office/powerpoint/2010/main" val="393901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0FAF-C853-7387-DA28-8D79E2162E34}"/>
              </a:ext>
            </a:extLst>
          </p:cNvPr>
          <p:cNvSpPr>
            <a:spLocks noGrp="1"/>
          </p:cNvSpPr>
          <p:nvPr>
            <p:ph type="title"/>
          </p:nvPr>
        </p:nvSpPr>
        <p:spPr/>
        <p:txBody>
          <a:bodyPr/>
          <a:lstStyle/>
          <a:p>
            <a:r>
              <a:rPr lang="en-US" dirty="0"/>
              <a:t>State management in web apps</a:t>
            </a:r>
          </a:p>
        </p:txBody>
      </p:sp>
      <p:sp>
        <p:nvSpPr>
          <p:cNvPr id="3" name="Content Placeholder 2">
            <a:extLst>
              <a:ext uri="{FF2B5EF4-FFF2-40B4-BE49-F238E27FC236}">
                <a16:creationId xmlns:a16="http://schemas.microsoft.com/office/drawing/2014/main" id="{58A4FD5E-661D-7E16-069E-4BB007801A66}"/>
              </a:ext>
            </a:extLst>
          </p:cNvPr>
          <p:cNvSpPr>
            <a:spLocks noGrp="1"/>
          </p:cNvSpPr>
          <p:nvPr>
            <p:ph idx="1"/>
          </p:nvPr>
        </p:nvSpPr>
        <p:spPr/>
        <p:txBody>
          <a:bodyPr/>
          <a:lstStyle/>
          <a:p>
            <a:r>
              <a:rPr lang="en-US" dirty="0"/>
              <a:t>How is State managed in web apps?</a:t>
            </a:r>
          </a:p>
          <a:p>
            <a:pPr lvl="1"/>
            <a:r>
              <a:rPr lang="en-US" dirty="0"/>
              <a:t>Local state management</a:t>
            </a:r>
          </a:p>
          <a:p>
            <a:pPr lvl="1"/>
            <a:r>
              <a:rPr lang="en-US" dirty="0"/>
              <a:t>Global state management</a:t>
            </a:r>
          </a:p>
          <a:p>
            <a:pPr lvl="2"/>
            <a:r>
              <a:rPr lang="en-US" dirty="0"/>
              <a:t>Redux</a:t>
            </a:r>
          </a:p>
        </p:txBody>
      </p:sp>
      <p:pic>
        <p:nvPicPr>
          <p:cNvPr id="5" name="Picture 4" descr="A diagram of a state management system&#10;&#10;Description automatically generated">
            <a:extLst>
              <a:ext uri="{FF2B5EF4-FFF2-40B4-BE49-F238E27FC236}">
                <a16:creationId xmlns:a16="http://schemas.microsoft.com/office/drawing/2014/main" id="{469B4AA8-FED0-7E11-CA77-C221DF58C840}"/>
              </a:ext>
            </a:extLst>
          </p:cNvPr>
          <p:cNvPicPr>
            <a:picLocks noChangeAspect="1"/>
          </p:cNvPicPr>
          <p:nvPr/>
        </p:nvPicPr>
        <p:blipFill>
          <a:blip r:embed="rId2"/>
          <a:stretch>
            <a:fillRect/>
          </a:stretch>
        </p:blipFill>
        <p:spPr>
          <a:xfrm>
            <a:off x="7870706" y="1102269"/>
            <a:ext cx="2619375" cy="5172075"/>
          </a:xfrm>
          <a:prstGeom prst="rect">
            <a:avLst/>
          </a:prstGeom>
        </p:spPr>
      </p:pic>
    </p:spTree>
    <p:extLst>
      <p:ext uri="{BB962C8B-B14F-4D97-AF65-F5344CB8AC3E}">
        <p14:creationId xmlns:p14="http://schemas.microsoft.com/office/powerpoint/2010/main" val="203513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A3D6-EF10-CD6F-60D1-8937786E9D5E}"/>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5E453CA8-E04F-B2BA-CFCE-2FAF58746524}"/>
              </a:ext>
            </a:extLst>
          </p:cNvPr>
          <p:cNvSpPr>
            <a:spLocks noGrp="1"/>
          </p:cNvSpPr>
          <p:nvPr>
            <p:ph idx="1"/>
          </p:nvPr>
        </p:nvSpPr>
        <p:spPr>
          <a:xfrm>
            <a:off x="428856" y="2180496"/>
            <a:ext cx="11334288" cy="4371133"/>
          </a:xfrm>
        </p:spPr>
        <p:txBody>
          <a:bodyPr/>
          <a:lstStyle/>
          <a:p>
            <a:r>
              <a:rPr lang="en-US" dirty="0"/>
              <a:t>After completing this lecture, you will be able to,</a:t>
            </a:r>
          </a:p>
          <a:p>
            <a:pPr lvl="1"/>
            <a:r>
              <a:rPr lang="en-US" dirty="0"/>
              <a:t>Describe the main concepts associated with frontend web development.</a:t>
            </a:r>
          </a:p>
          <a:p>
            <a:pPr lvl="1"/>
            <a:r>
              <a:rPr lang="en-US" dirty="0"/>
              <a:t>Apply the knowledge gained in developing more robust frontend web applications.</a:t>
            </a:r>
          </a:p>
          <a:p>
            <a:pPr lvl="1"/>
            <a:r>
              <a:rPr lang="en-US" dirty="0"/>
              <a:t>Apply the learned concepts to create more secure web applications.</a:t>
            </a:r>
          </a:p>
          <a:p>
            <a:pPr lvl="1"/>
            <a:endParaRPr lang="en-US" dirty="0"/>
          </a:p>
        </p:txBody>
      </p:sp>
    </p:spTree>
    <p:extLst>
      <p:ext uri="{BB962C8B-B14F-4D97-AF65-F5344CB8AC3E}">
        <p14:creationId xmlns:p14="http://schemas.microsoft.com/office/powerpoint/2010/main" val="2384663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2881-6762-ECB7-391B-2271425CFCB9}"/>
              </a:ext>
            </a:extLst>
          </p:cNvPr>
          <p:cNvSpPr>
            <a:spLocks noGrp="1"/>
          </p:cNvSpPr>
          <p:nvPr>
            <p:ph type="title"/>
          </p:nvPr>
        </p:nvSpPr>
        <p:spPr/>
        <p:txBody>
          <a:bodyPr/>
          <a:lstStyle/>
          <a:p>
            <a:r>
              <a:rPr lang="en-US" dirty="0"/>
              <a:t>State management in web apps</a:t>
            </a:r>
          </a:p>
        </p:txBody>
      </p:sp>
      <p:sp>
        <p:nvSpPr>
          <p:cNvPr id="3" name="Content Placeholder 2">
            <a:extLst>
              <a:ext uri="{FF2B5EF4-FFF2-40B4-BE49-F238E27FC236}">
                <a16:creationId xmlns:a16="http://schemas.microsoft.com/office/drawing/2014/main" id="{2BED9EA4-40BE-8BF8-2965-9F3197F62FDF}"/>
              </a:ext>
            </a:extLst>
          </p:cNvPr>
          <p:cNvSpPr>
            <a:spLocks noGrp="1"/>
          </p:cNvSpPr>
          <p:nvPr>
            <p:ph idx="1"/>
          </p:nvPr>
        </p:nvSpPr>
        <p:spPr/>
        <p:txBody>
          <a:bodyPr>
            <a:normAutofit/>
          </a:bodyPr>
          <a:lstStyle/>
          <a:p>
            <a:r>
              <a:rPr lang="en-US" dirty="0"/>
              <a:t>Redux</a:t>
            </a:r>
          </a:p>
          <a:p>
            <a:pPr lvl="1"/>
            <a:r>
              <a:rPr lang="en-US" dirty="0"/>
              <a:t>Redux is a pattern and library for managing and updating application state.</a:t>
            </a:r>
          </a:p>
          <a:p>
            <a:pPr lvl="1"/>
            <a:r>
              <a:rPr lang="en-US" dirty="0"/>
              <a:t>Redux helps you manage "global" state - state that is needed across many parts of your application.</a:t>
            </a:r>
          </a:p>
          <a:p>
            <a:pPr lvl="1"/>
            <a:r>
              <a:rPr lang="en-US" dirty="0"/>
              <a:t>It serves as a centralized store for state that needs to be used across your entire application, with rules ensuring that the state can only be updated in a predictable fashion.</a:t>
            </a:r>
          </a:p>
          <a:p>
            <a:pPr lvl="1"/>
            <a:r>
              <a:rPr lang="en-US" dirty="0"/>
              <a:t>Redux is commonly used with React.</a:t>
            </a:r>
          </a:p>
          <a:p>
            <a:pPr lvl="1"/>
            <a:r>
              <a:rPr lang="en-US" dirty="0"/>
              <a:t>Read more on Redux </a:t>
            </a:r>
            <a:r>
              <a:rPr lang="en-US" dirty="0">
                <a:hlinkClick r:id="rId2"/>
              </a:rPr>
              <a:t>here</a:t>
            </a:r>
            <a:r>
              <a:rPr lang="en-US" dirty="0"/>
              <a:t>.</a:t>
            </a:r>
          </a:p>
        </p:txBody>
      </p:sp>
    </p:spTree>
    <p:extLst>
      <p:ext uri="{BB962C8B-B14F-4D97-AF65-F5344CB8AC3E}">
        <p14:creationId xmlns:p14="http://schemas.microsoft.com/office/powerpoint/2010/main" val="429425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C2FE-49DE-DBC5-2C19-F0978D4B55EE}"/>
              </a:ext>
            </a:extLst>
          </p:cNvPr>
          <p:cNvSpPr>
            <a:spLocks noGrp="1"/>
          </p:cNvSpPr>
          <p:nvPr>
            <p:ph type="title"/>
          </p:nvPr>
        </p:nvSpPr>
        <p:spPr/>
        <p:txBody>
          <a:bodyPr/>
          <a:lstStyle/>
          <a:p>
            <a:r>
              <a:rPr lang="en-US" dirty="0"/>
              <a:t>State management in web apps</a:t>
            </a:r>
          </a:p>
        </p:txBody>
      </p:sp>
      <p:pic>
        <p:nvPicPr>
          <p:cNvPr id="7" name="Content Placeholder 6" descr="Diagram, schematic&#10;&#10;Description automatically generated">
            <a:extLst>
              <a:ext uri="{FF2B5EF4-FFF2-40B4-BE49-F238E27FC236}">
                <a16:creationId xmlns:a16="http://schemas.microsoft.com/office/drawing/2014/main" id="{8FBBA8B1-FD69-4C21-666E-5F2E29B3BC2A}"/>
              </a:ext>
            </a:extLst>
          </p:cNvPr>
          <p:cNvPicPr>
            <a:picLocks noGrp="1" noChangeAspect="1"/>
          </p:cNvPicPr>
          <p:nvPr>
            <p:ph idx="1"/>
          </p:nvPr>
        </p:nvPicPr>
        <p:blipFill>
          <a:blip r:embed="rId3"/>
          <a:stretch>
            <a:fillRect/>
          </a:stretch>
        </p:blipFill>
        <p:spPr>
          <a:xfrm>
            <a:off x="2739445" y="1971537"/>
            <a:ext cx="6713109" cy="4541838"/>
          </a:xfrm>
        </p:spPr>
      </p:pic>
      <p:sp>
        <p:nvSpPr>
          <p:cNvPr id="8" name="TextBox 7">
            <a:extLst>
              <a:ext uri="{FF2B5EF4-FFF2-40B4-BE49-F238E27FC236}">
                <a16:creationId xmlns:a16="http://schemas.microsoft.com/office/drawing/2014/main" id="{DB5B081B-2AFA-62B5-CBE9-034609E775D7}"/>
              </a:ext>
            </a:extLst>
          </p:cNvPr>
          <p:cNvSpPr txBox="1"/>
          <p:nvPr/>
        </p:nvSpPr>
        <p:spPr>
          <a:xfrm>
            <a:off x="581192" y="2092325"/>
            <a:ext cx="3864904" cy="523220"/>
          </a:xfrm>
          <a:prstGeom prst="rect">
            <a:avLst/>
          </a:prstGeom>
          <a:noFill/>
        </p:spPr>
        <p:txBody>
          <a:bodyPr wrap="none" rtlCol="0">
            <a:spAutoFit/>
          </a:bodyPr>
          <a:lstStyle/>
          <a:p>
            <a:r>
              <a:rPr lang="en-US" sz="2800" dirty="0"/>
              <a:t>Redux one-way data flow</a:t>
            </a:r>
          </a:p>
        </p:txBody>
      </p:sp>
      <p:sp>
        <p:nvSpPr>
          <p:cNvPr id="9" name="TextBox 8">
            <a:extLst>
              <a:ext uri="{FF2B5EF4-FFF2-40B4-BE49-F238E27FC236}">
                <a16:creationId xmlns:a16="http://schemas.microsoft.com/office/drawing/2014/main" id="{00DCFF89-952A-D804-F140-82CA469766B1}"/>
              </a:ext>
            </a:extLst>
          </p:cNvPr>
          <p:cNvSpPr txBox="1"/>
          <p:nvPr/>
        </p:nvSpPr>
        <p:spPr>
          <a:xfrm>
            <a:off x="3906938" y="6382570"/>
            <a:ext cx="4378122" cy="261610"/>
          </a:xfrm>
          <a:prstGeom prst="rect">
            <a:avLst/>
          </a:prstGeom>
          <a:noFill/>
        </p:spPr>
        <p:txBody>
          <a:bodyPr wrap="none" rtlCol="0">
            <a:spAutoFit/>
          </a:bodyPr>
          <a:lstStyle/>
          <a:p>
            <a:r>
              <a:rPr lang="en-US" sz="1100" dirty="0"/>
              <a:t>Source: </a:t>
            </a:r>
            <a:r>
              <a:rPr lang="en-US" sz="1100" dirty="0">
                <a:hlinkClick r:id="rId4"/>
              </a:rPr>
              <a:t>https://redux.js.org/tutorials/essentials/part-1-overview-concepts</a:t>
            </a:r>
            <a:r>
              <a:rPr lang="en-US" sz="1100" dirty="0"/>
              <a:t> </a:t>
            </a:r>
          </a:p>
        </p:txBody>
      </p:sp>
    </p:spTree>
    <p:extLst>
      <p:ext uri="{BB962C8B-B14F-4D97-AF65-F5344CB8AC3E}">
        <p14:creationId xmlns:p14="http://schemas.microsoft.com/office/powerpoint/2010/main" val="3079690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2881-6762-ECB7-391B-2271425CFCB9}"/>
              </a:ext>
            </a:extLst>
          </p:cNvPr>
          <p:cNvSpPr>
            <a:spLocks noGrp="1"/>
          </p:cNvSpPr>
          <p:nvPr>
            <p:ph type="title"/>
          </p:nvPr>
        </p:nvSpPr>
        <p:spPr/>
        <p:txBody>
          <a:bodyPr/>
          <a:lstStyle/>
          <a:p>
            <a:r>
              <a:rPr lang="en-US" dirty="0"/>
              <a:t>State management in web apps</a:t>
            </a:r>
          </a:p>
        </p:txBody>
      </p:sp>
      <p:sp>
        <p:nvSpPr>
          <p:cNvPr id="3" name="Content Placeholder 2">
            <a:extLst>
              <a:ext uri="{FF2B5EF4-FFF2-40B4-BE49-F238E27FC236}">
                <a16:creationId xmlns:a16="http://schemas.microsoft.com/office/drawing/2014/main" id="{2BED9EA4-40BE-8BF8-2965-9F3197F62FDF}"/>
              </a:ext>
            </a:extLst>
          </p:cNvPr>
          <p:cNvSpPr>
            <a:spLocks noGrp="1"/>
          </p:cNvSpPr>
          <p:nvPr>
            <p:ph idx="1"/>
          </p:nvPr>
        </p:nvSpPr>
        <p:spPr/>
        <p:txBody>
          <a:bodyPr>
            <a:normAutofit/>
          </a:bodyPr>
          <a:lstStyle/>
          <a:p>
            <a:r>
              <a:rPr lang="en-US" dirty="0"/>
              <a:t>Redux is not always needed.</a:t>
            </a:r>
          </a:p>
          <a:p>
            <a:pPr lvl="1"/>
            <a:r>
              <a:rPr lang="en-US" b="1" dirty="0"/>
              <a:t>Do not use</a:t>
            </a:r>
            <a:r>
              <a:rPr lang="en-US" dirty="0"/>
              <a:t> </a:t>
            </a:r>
            <a:r>
              <a:rPr lang="en-US" b="1" dirty="0"/>
              <a:t>Redux</a:t>
            </a:r>
            <a:r>
              <a:rPr lang="en-US" dirty="0"/>
              <a:t> </a:t>
            </a:r>
            <a:r>
              <a:rPr lang="en-US" b="1" dirty="0"/>
              <a:t>until</a:t>
            </a:r>
            <a:r>
              <a:rPr lang="en-US" dirty="0"/>
              <a:t> you have problems with vanilla React.</a:t>
            </a:r>
          </a:p>
          <a:p>
            <a:r>
              <a:rPr lang="en-US" dirty="0"/>
              <a:t>When to use Redux?</a:t>
            </a:r>
          </a:p>
          <a:p>
            <a:pPr lvl="1"/>
            <a:r>
              <a:rPr lang="en-US" dirty="0"/>
              <a:t>You have </a:t>
            </a:r>
            <a:r>
              <a:rPr lang="en-US" b="1" dirty="0"/>
              <a:t>large amounts of application state</a:t>
            </a:r>
            <a:r>
              <a:rPr lang="en-US" dirty="0"/>
              <a:t> that are needed in many places in the app.</a:t>
            </a:r>
          </a:p>
          <a:p>
            <a:pPr lvl="1"/>
            <a:r>
              <a:rPr lang="en-US" dirty="0"/>
              <a:t>The app state is updated frequently over time.</a:t>
            </a:r>
          </a:p>
          <a:p>
            <a:pPr lvl="1"/>
            <a:r>
              <a:rPr lang="en-US" dirty="0"/>
              <a:t>The logic to update that state may be complex.</a:t>
            </a:r>
          </a:p>
          <a:p>
            <a:pPr lvl="1"/>
            <a:r>
              <a:rPr lang="en-US" dirty="0"/>
              <a:t>The app has a medium or large-sized codebase and might be worked on by many people.</a:t>
            </a:r>
          </a:p>
        </p:txBody>
      </p:sp>
    </p:spTree>
    <p:extLst>
      <p:ext uri="{BB962C8B-B14F-4D97-AF65-F5344CB8AC3E}">
        <p14:creationId xmlns:p14="http://schemas.microsoft.com/office/powerpoint/2010/main" val="2094948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B095-63AE-E9CD-2A0F-DF5C20C675DB}"/>
              </a:ext>
            </a:extLst>
          </p:cNvPr>
          <p:cNvSpPr>
            <a:spLocks noGrp="1"/>
          </p:cNvSpPr>
          <p:nvPr>
            <p:ph type="title"/>
          </p:nvPr>
        </p:nvSpPr>
        <p:spPr/>
        <p:txBody>
          <a:bodyPr/>
          <a:lstStyle/>
          <a:p>
            <a:r>
              <a:rPr lang="en-US" dirty="0"/>
              <a:t>Props and State</a:t>
            </a:r>
          </a:p>
        </p:txBody>
      </p:sp>
      <p:sp>
        <p:nvSpPr>
          <p:cNvPr id="3" name="Content Placeholder 2">
            <a:extLst>
              <a:ext uri="{FF2B5EF4-FFF2-40B4-BE49-F238E27FC236}">
                <a16:creationId xmlns:a16="http://schemas.microsoft.com/office/drawing/2014/main" id="{A42CE1A2-75FE-C794-DDE5-415351CD044A}"/>
              </a:ext>
            </a:extLst>
          </p:cNvPr>
          <p:cNvSpPr>
            <a:spLocks noGrp="1"/>
          </p:cNvSpPr>
          <p:nvPr>
            <p:ph idx="1"/>
          </p:nvPr>
        </p:nvSpPr>
        <p:spPr/>
        <p:txBody>
          <a:bodyPr/>
          <a:lstStyle/>
          <a:p>
            <a:r>
              <a:rPr lang="en-US" dirty="0"/>
              <a:t>Props: Props are used to pass data from a parent component to a child component.</a:t>
            </a:r>
          </a:p>
          <a:p>
            <a:r>
              <a:rPr lang="en-US" dirty="0"/>
              <a:t>State: State is used to manage data that changes over time in a component.</a:t>
            </a:r>
          </a:p>
          <a:p>
            <a:endParaRPr lang="en-US" dirty="0"/>
          </a:p>
        </p:txBody>
      </p:sp>
    </p:spTree>
    <p:extLst>
      <p:ext uri="{BB962C8B-B14F-4D97-AF65-F5344CB8AC3E}">
        <p14:creationId xmlns:p14="http://schemas.microsoft.com/office/powerpoint/2010/main" val="1734234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B9F6-7345-4658-B0F7-0F1FB77A3004}"/>
              </a:ext>
            </a:extLst>
          </p:cNvPr>
          <p:cNvSpPr>
            <a:spLocks noGrp="1"/>
          </p:cNvSpPr>
          <p:nvPr>
            <p:ph type="title"/>
          </p:nvPr>
        </p:nvSpPr>
        <p:spPr/>
        <p:txBody>
          <a:bodyPr/>
          <a:lstStyle/>
          <a:p>
            <a:r>
              <a:rPr lang="en-US" dirty="0"/>
              <a:t>Event Handlers</a:t>
            </a:r>
          </a:p>
        </p:txBody>
      </p:sp>
      <p:sp>
        <p:nvSpPr>
          <p:cNvPr id="3" name="Content Placeholder 2">
            <a:extLst>
              <a:ext uri="{FF2B5EF4-FFF2-40B4-BE49-F238E27FC236}">
                <a16:creationId xmlns:a16="http://schemas.microsoft.com/office/drawing/2014/main" id="{95E51AC0-A555-6817-1BB1-A51E64D43543}"/>
              </a:ext>
            </a:extLst>
          </p:cNvPr>
          <p:cNvSpPr>
            <a:spLocks noGrp="1"/>
          </p:cNvSpPr>
          <p:nvPr>
            <p:ph idx="1"/>
          </p:nvPr>
        </p:nvSpPr>
        <p:spPr/>
        <p:txBody>
          <a:bodyPr>
            <a:normAutofit lnSpcReduction="10000"/>
          </a:bodyPr>
          <a:lstStyle/>
          <a:p>
            <a:r>
              <a:rPr lang="en-US" dirty="0"/>
              <a:t>In React, event handlers are functions that are called in response to user actions, such as clicks, keystrokes, or form submissions.</a:t>
            </a:r>
          </a:p>
          <a:p>
            <a:r>
              <a:rPr lang="en-US" dirty="0"/>
              <a:t>React event handlers are typically defined as methods of a component class or as arrow functions within a functional component.</a:t>
            </a:r>
          </a:p>
          <a:p>
            <a:r>
              <a:rPr lang="en-US" dirty="0"/>
              <a:t>In JSX, event handlers are specified as attributes of elements, using a naming convention where the event name is prefixed with on, followed by the name of the event in camelCase.</a:t>
            </a:r>
          </a:p>
          <a:p>
            <a:r>
              <a:rPr lang="en-US" dirty="0"/>
              <a:t>Event handlers can receive an event object as a parameter, which contains information about the event, such as the target element, the mouse position, or the key that was pressed.</a:t>
            </a:r>
          </a:p>
        </p:txBody>
      </p:sp>
    </p:spTree>
    <p:extLst>
      <p:ext uri="{BB962C8B-B14F-4D97-AF65-F5344CB8AC3E}">
        <p14:creationId xmlns:p14="http://schemas.microsoft.com/office/powerpoint/2010/main" val="947648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5185-C22F-EEC3-E51C-F7FCE6DB2139}"/>
              </a:ext>
            </a:extLst>
          </p:cNvPr>
          <p:cNvSpPr>
            <a:spLocks noGrp="1"/>
          </p:cNvSpPr>
          <p:nvPr>
            <p:ph type="title"/>
          </p:nvPr>
        </p:nvSpPr>
        <p:spPr/>
        <p:txBody>
          <a:bodyPr/>
          <a:lstStyle/>
          <a:p>
            <a:r>
              <a:rPr lang="en-US" sz="2800" dirty="0">
                <a:solidFill>
                  <a:schemeClr val="bg1"/>
                </a:solidFill>
              </a:rPr>
              <a:t>Hooks</a:t>
            </a:r>
            <a:endParaRPr lang="en-US" dirty="0"/>
          </a:p>
        </p:txBody>
      </p:sp>
      <p:sp>
        <p:nvSpPr>
          <p:cNvPr id="3" name="Content Placeholder 2">
            <a:extLst>
              <a:ext uri="{FF2B5EF4-FFF2-40B4-BE49-F238E27FC236}">
                <a16:creationId xmlns:a16="http://schemas.microsoft.com/office/drawing/2014/main" id="{911CE2A7-5194-6A5C-1BB7-9923C00E8A59}"/>
              </a:ext>
            </a:extLst>
          </p:cNvPr>
          <p:cNvSpPr>
            <a:spLocks noGrp="1"/>
          </p:cNvSpPr>
          <p:nvPr>
            <p:ph idx="1"/>
          </p:nvPr>
        </p:nvSpPr>
        <p:spPr/>
        <p:txBody>
          <a:bodyPr>
            <a:normAutofit fontScale="62500" lnSpcReduction="20000"/>
          </a:bodyPr>
          <a:lstStyle/>
          <a:p>
            <a:r>
              <a:rPr lang="en-US" sz="2800" dirty="0"/>
              <a:t>React Hooks are a way to use state and other React features in functional components, without the need for class components.</a:t>
            </a:r>
          </a:p>
          <a:p>
            <a:r>
              <a:rPr lang="en-US" sz="2800" dirty="0"/>
              <a:t>The most common Hooks are </a:t>
            </a:r>
            <a:r>
              <a:rPr lang="en-US" sz="2800" dirty="0" err="1"/>
              <a:t>useState</a:t>
            </a:r>
            <a:r>
              <a:rPr lang="en-US" sz="2800" dirty="0"/>
              <a:t>, </a:t>
            </a:r>
            <a:r>
              <a:rPr lang="en-US" sz="2800" dirty="0" err="1"/>
              <a:t>useEffect</a:t>
            </a:r>
            <a:r>
              <a:rPr lang="en-US" sz="2800" dirty="0"/>
              <a:t>, </a:t>
            </a:r>
            <a:r>
              <a:rPr lang="en-US" sz="2800" dirty="0" err="1"/>
              <a:t>useContext</a:t>
            </a:r>
            <a:r>
              <a:rPr lang="en-US" sz="2800" dirty="0"/>
              <a:t>, and </a:t>
            </a:r>
            <a:r>
              <a:rPr lang="en-US" sz="2800" dirty="0" err="1"/>
              <a:t>useReducer</a:t>
            </a:r>
            <a:r>
              <a:rPr lang="en-US" sz="2800" dirty="0"/>
              <a:t>. Each Hook has a specific purpose and usage.</a:t>
            </a:r>
          </a:p>
          <a:p>
            <a:r>
              <a:rPr lang="en-US" sz="2800" dirty="0"/>
              <a:t>The </a:t>
            </a:r>
            <a:r>
              <a:rPr lang="en-US" sz="2800" dirty="0" err="1"/>
              <a:t>useState</a:t>
            </a:r>
            <a:r>
              <a:rPr lang="en-US" sz="2800" dirty="0"/>
              <a:t> Hook allows you to add state to a functional component. It returns an array with two values: the current state value and a function to update the state.</a:t>
            </a:r>
          </a:p>
          <a:p>
            <a:r>
              <a:rPr lang="en-US" sz="2800" dirty="0"/>
              <a:t>The </a:t>
            </a:r>
            <a:r>
              <a:rPr lang="en-US" sz="2800" dirty="0" err="1"/>
              <a:t>useEffect</a:t>
            </a:r>
            <a:r>
              <a:rPr lang="en-US" sz="2800" dirty="0"/>
              <a:t> Hook allows you to perform side effects in a functional component, such as fetching data from an API or updating the DOM. It takes a function as its argument and runs it after every render.</a:t>
            </a:r>
          </a:p>
          <a:p>
            <a:r>
              <a:rPr lang="en-US" sz="2800" dirty="0"/>
              <a:t>The </a:t>
            </a:r>
            <a:r>
              <a:rPr lang="en-US" sz="2800" dirty="0" err="1"/>
              <a:t>useContext</a:t>
            </a:r>
            <a:r>
              <a:rPr lang="en-US" sz="2800" dirty="0"/>
              <a:t> Hook allows you to access data from a React context in a functional component. It takes a context object as its argument and returns the current context value.</a:t>
            </a:r>
          </a:p>
          <a:p>
            <a:r>
              <a:rPr lang="en-US" sz="2800" dirty="0"/>
              <a:t>The </a:t>
            </a:r>
            <a:r>
              <a:rPr lang="en-US" sz="2800" dirty="0" err="1"/>
              <a:t>useReducer</a:t>
            </a:r>
            <a:r>
              <a:rPr lang="en-US" sz="2800" dirty="0"/>
              <a:t> Hook is an alternative to </a:t>
            </a:r>
            <a:r>
              <a:rPr lang="en-US" sz="2800" dirty="0" err="1"/>
              <a:t>useState</a:t>
            </a:r>
            <a:r>
              <a:rPr lang="en-US" sz="2800" dirty="0"/>
              <a:t> that allows you to manage more complex state updates. It takes a reducer function and an initial state value as its arguments and returns the current state value and a dispatch function to update the state.</a:t>
            </a:r>
          </a:p>
          <a:p>
            <a:r>
              <a:rPr lang="en-US" sz="2800" dirty="0"/>
              <a:t>Hooks should only be used at the top level of a functional component or another custom Hook. They should not be used inside loops or conditionals.</a:t>
            </a:r>
          </a:p>
        </p:txBody>
      </p:sp>
    </p:spTree>
    <p:extLst>
      <p:ext uri="{BB962C8B-B14F-4D97-AF65-F5344CB8AC3E}">
        <p14:creationId xmlns:p14="http://schemas.microsoft.com/office/powerpoint/2010/main" val="175916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FA53-D640-5004-21CF-06AD6573CC32}"/>
              </a:ext>
            </a:extLst>
          </p:cNvPr>
          <p:cNvSpPr>
            <a:spLocks noGrp="1"/>
          </p:cNvSpPr>
          <p:nvPr>
            <p:ph type="title"/>
          </p:nvPr>
        </p:nvSpPr>
        <p:spPr/>
        <p:txBody>
          <a:bodyPr/>
          <a:lstStyle/>
          <a:p>
            <a:r>
              <a:rPr lang="en-US" dirty="0"/>
              <a:t>Managing state | Reacting to inputs</a:t>
            </a:r>
          </a:p>
        </p:txBody>
      </p:sp>
      <p:sp>
        <p:nvSpPr>
          <p:cNvPr id="3" name="Content Placeholder 2">
            <a:extLst>
              <a:ext uri="{FF2B5EF4-FFF2-40B4-BE49-F238E27FC236}">
                <a16:creationId xmlns:a16="http://schemas.microsoft.com/office/drawing/2014/main" id="{4F06380B-DB56-77AD-4F25-9FC03F9A4480}"/>
              </a:ext>
            </a:extLst>
          </p:cNvPr>
          <p:cNvSpPr>
            <a:spLocks noGrp="1"/>
          </p:cNvSpPr>
          <p:nvPr>
            <p:ph idx="1"/>
          </p:nvPr>
        </p:nvSpPr>
        <p:spPr/>
        <p:txBody>
          <a:bodyPr/>
          <a:lstStyle/>
          <a:p>
            <a:r>
              <a:rPr lang="en-US" dirty="0"/>
              <a:t>As your application grows, it helps to be more intentional about how your state is organized and how the data flows between your components.</a:t>
            </a:r>
          </a:p>
          <a:p>
            <a:r>
              <a:rPr lang="en-US" dirty="0"/>
              <a:t>Redundant or duplicate state is a common source of bugs. </a:t>
            </a:r>
          </a:p>
          <a:p>
            <a:r>
              <a:rPr lang="en-US" dirty="0"/>
              <a:t>React uses a declarative way to manipulate the UI.</a:t>
            </a:r>
          </a:p>
          <a:p>
            <a:r>
              <a:rPr lang="en-US" dirty="0"/>
              <a:t>Instead of manipulating individual pieces of the UI directly, you describe the different states that your component can be in, and switch between them in response to the user input.</a:t>
            </a:r>
          </a:p>
          <a:p>
            <a:r>
              <a:rPr lang="en-US" dirty="0"/>
              <a:t>This is similar to how designers think about the UI.</a:t>
            </a:r>
          </a:p>
        </p:txBody>
      </p:sp>
    </p:spTree>
    <p:extLst>
      <p:ext uri="{BB962C8B-B14F-4D97-AF65-F5344CB8AC3E}">
        <p14:creationId xmlns:p14="http://schemas.microsoft.com/office/powerpoint/2010/main" val="128443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828-5F6E-505B-DCDB-CD3E0C271E3D}"/>
              </a:ext>
            </a:extLst>
          </p:cNvPr>
          <p:cNvSpPr>
            <a:spLocks noGrp="1"/>
          </p:cNvSpPr>
          <p:nvPr>
            <p:ph type="title"/>
          </p:nvPr>
        </p:nvSpPr>
        <p:spPr/>
        <p:txBody>
          <a:bodyPr/>
          <a:lstStyle/>
          <a:p>
            <a:r>
              <a:rPr lang="en-US" dirty="0"/>
              <a:t>Managing state | State Structure</a:t>
            </a:r>
          </a:p>
        </p:txBody>
      </p:sp>
      <p:sp>
        <p:nvSpPr>
          <p:cNvPr id="3" name="Content Placeholder 2">
            <a:extLst>
              <a:ext uri="{FF2B5EF4-FFF2-40B4-BE49-F238E27FC236}">
                <a16:creationId xmlns:a16="http://schemas.microsoft.com/office/drawing/2014/main" id="{166D859E-A9F7-872F-4AAA-A7EEE4F950FF}"/>
              </a:ext>
            </a:extLst>
          </p:cNvPr>
          <p:cNvSpPr>
            <a:spLocks noGrp="1"/>
          </p:cNvSpPr>
          <p:nvPr>
            <p:ph idx="1"/>
          </p:nvPr>
        </p:nvSpPr>
        <p:spPr/>
        <p:txBody>
          <a:bodyPr>
            <a:normAutofit fontScale="70000" lnSpcReduction="20000"/>
          </a:bodyPr>
          <a:lstStyle/>
          <a:p>
            <a:r>
              <a:rPr lang="en-US" dirty="0"/>
              <a:t>Structuring state well can make a difference between a component that is pleasant to modify and debug, and one that is a constant source of bugs.</a:t>
            </a:r>
          </a:p>
          <a:p>
            <a:r>
              <a:rPr lang="en-US" b="1" dirty="0"/>
              <a:t>Group related state. </a:t>
            </a:r>
            <a:r>
              <a:rPr lang="en-US" dirty="0"/>
              <a:t>If you always update two or more state variables at the same time, consider merging them into a single state variable.</a:t>
            </a:r>
          </a:p>
          <a:p>
            <a:r>
              <a:rPr lang="en-US" b="1" dirty="0"/>
              <a:t>Avoid contradictions in state. </a:t>
            </a:r>
            <a:r>
              <a:rPr lang="en-US" dirty="0"/>
              <a:t>When the state is structured in a way that several pieces of state may contradict and “disagree” with each other, you leave room for mistakes. Try to avoid this.</a:t>
            </a:r>
          </a:p>
          <a:p>
            <a:r>
              <a:rPr lang="en-US" b="1" dirty="0"/>
              <a:t>Avoid redundant state. </a:t>
            </a:r>
            <a:r>
              <a:rPr lang="en-US" dirty="0"/>
              <a:t>If you can calculate some information from the component’s props or its existing state variables during rendering, you should not put that information into that component’s state.</a:t>
            </a:r>
          </a:p>
          <a:p>
            <a:r>
              <a:rPr lang="en-US" b="1" dirty="0"/>
              <a:t>Avoid duplication in state. </a:t>
            </a:r>
            <a:r>
              <a:rPr lang="en-US" dirty="0"/>
              <a:t>When the same data is duplicated between multiple state variables, or within nested objects, it is difficult to keep them in sync. Reduce duplication when you can.</a:t>
            </a:r>
          </a:p>
          <a:p>
            <a:r>
              <a:rPr lang="en-US" b="1" dirty="0"/>
              <a:t>Avoid deeply nested state. </a:t>
            </a:r>
            <a:r>
              <a:rPr lang="en-US" dirty="0"/>
              <a:t>Deeply hierarchical state is not very convenient to update. When possible, prefer to structure state in a flat way.</a:t>
            </a:r>
          </a:p>
        </p:txBody>
      </p:sp>
    </p:spTree>
    <p:extLst>
      <p:ext uri="{BB962C8B-B14F-4D97-AF65-F5344CB8AC3E}">
        <p14:creationId xmlns:p14="http://schemas.microsoft.com/office/powerpoint/2010/main" val="388402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6280-A249-B063-562A-ECF61E2E0C1A}"/>
              </a:ext>
            </a:extLst>
          </p:cNvPr>
          <p:cNvSpPr>
            <a:spLocks noGrp="1"/>
          </p:cNvSpPr>
          <p:nvPr>
            <p:ph type="title"/>
          </p:nvPr>
        </p:nvSpPr>
        <p:spPr/>
        <p:txBody>
          <a:bodyPr/>
          <a:lstStyle/>
          <a:p>
            <a:r>
              <a:rPr lang="en-US" dirty="0"/>
              <a:t>Managing state | State Sharing</a:t>
            </a:r>
          </a:p>
        </p:txBody>
      </p:sp>
      <p:sp>
        <p:nvSpPr>
          <p:cNvPr id="3" name="Content Placeholder 2">
            <a:extLst>
              <a:ext uri="{FF2B5EF4-FFF2-40B4-BE49-F238E27FC236}">
                <a16:creationId xmlns:a16="http://schemas.microsoft.com/office/drawing/2014/main" id="{D9FF9C8C-194B-15F5-51DB-B85CB7054E87}"/>
              </a:ext>
            </a:extLst>
          </p:cNvPr>
          <p:cNvSpPr>
            <a:spLocks noGrp="1"/>
          </p:cNvSpPr>
          <p:nvPr>
            <p:ph idx="1"/>
          </p:nvPr>
        </p:nvSpPr>
        <p:spPr/>
        <p:txBody>
          <a:bodyPr/>
          <a:lstStyle/>
          <a:p>
            <a:r>
              <a:rPr lang="en-US" dirty="0"/>
              <a:t>Sometimes, you want the state of two components to always change together. </a:t>
            </a:r>
          </a:p>
          <a:p>
            <a:r>
              <a:rPr lang="en-US" dirty="0"/>
              <a:t>Remove state from both and move it to the closest parent component</a:t>
            </a:r>
          </a:p>
          <a:p>
            <a:r>
              <a:rPr lang="en-US" dirty="0"/>
              <a:t>Then pass it down to them via props</a:t>
            </a:r>
          </a:p>
          <a:p>
            <a:r>
              <a:rPr lang="en-US" dirty="0"/>
              <a:t>This is known as lifting state up, and it’s one of the most common things you will do writing React code.</a:t>
            </a:r>
          </a:p>
        </p:txBody>
      </p:sp>
    </p:spTree>
    <p:extLst>
      <p:ext uri="{BB962C8B-B14F-4D97-AF65-F5344CB8AC3E}">
        <p14:creationId xmlns:p14="http://schemas.microsoft.com/office/powerpoint/2010/main" val="1374665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99F0-3DE0-11EB-DADA-83DC12DCD99A}"/>
              </a:ext>
            </a:extLst>
          </p:cNvPr>
          <p:cNvSpPr>
            <a:spLocks noGrp="1"/>
          </p:cNvSpPr>
          <p:nvPr>
            <p:ph type="title"/>
          </p:nvPr>
        </p:nvSpPr>
        <p:spPr/>
        <p:txBody>
          <a:bodyPr/>
          <a:lstStyle/>
          <a:p>
            <a:r>
              <a:rPr lang="en-US" dirty="0"/>
              <a:t>Managing state |Preserving &amp; Resetting State</a:t>
            </a:r>
          </a:p>
        </p:txBody>
      </p:sp>
      <p:sp>
        <p:nvSpPr>
          <p:cNvPr id="3" name="Content Placeholder 2">
            <a:extLst>
              <a:ext uri="{FF2B5EF4-FFF2-40B4-BE49-F238E27FC236}">
                <a16:creationId xmlns:a16="http://schemas.microsoft.com/office/drawing/2014/main" id="{8BEABC9C-A4A7-52B3-2DB5-F18DB1E0947C}"/>
              </a:ext>
            </a:extLst>
          </p:cNvPr>
          <p:cNvSpPr>
            <a:spLocks noGrp="1"/>
          </p:cNvSpPr>
          <p:nvPr>
            <p:ph idx="1"/>
          </p:nvPr>
        </p:nvSpPr>
        <p:spPr>
          <a:xfrm>
            <a:off x="345719" y="2092948"/>
            <a:ext cx="11500561" cy="1695282"/>
          </a:xfrm>
        </p:spPr>
        <p:txBody>
          <a:bodyPr>
            <a:normAutofit fontScale="92500" lnSpcReduction="20000"/>
          </a:bodyPr>
          <a:lstStyle/>
          <a:p>
            <a:r>
              <a:rPr lang="en-US" dirty="0"/>
              <a:t>State is isolated between components.</a:t>
            </a:r>
          </a:p>
          <a:p>
            <a:r>
              <a:rPr lang="en-US" dirty="0"/>
              <a:t>React keeps track of which state belongs to which component based on their place in the UI tree.</a:t>
            </a:r>
          </a:p>
          <a:p>
            <a:r>
              <a:rPr lang="en-US" dirty="0"/>
              <a:t>You can control when to preserve state and when to reset it between re-renders.</a:t>
            </a:r>
          </a:p>
        </p:txBody>
      </p:sp>
      <p:pic>
        <p:nvPicPr>
          <p:cNvPr id="4" name="Picture 2" descr="Diagram with three sections arranged horizontally. In the first section, there are three rectangles stacked vertically, with labels 'Component A', 'Component B', and 'Component C'. Transitioning to the next pane is an arrow with the React logo on top labeled 'React'. The middle section contains a tree of components, with the root labeled 'A' and two children labeled 'B' and 'C'. The next section is again transitioned using an arrow with the React logo on top labeled 'React'. The third and final section is a wireframe of a browser, containing a tree of 8 nodes, which has only a subset highlighted (indicating the subtree from the middle section).">
            <a:extLst>
              <a:ext uri="{FF2B5EF4-FFF2-40B4-BE49-F238E27FC236}">
                <a16:creationId xmlns:a16="http://schemas.microsoft.com/office/drawing/2014/main" id="{880C61A9-E661-8F38-8FA6-907C2AFBC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8369" y="4165222"/>
            <a:ext cx="9875259" cy="219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70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19BF-277B-F51F-C6A2-EE86EBB9967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EBF19A4-7237-B811-1111-9FAFF64CC880}"/>
              </a:ext>
            </a:extLst>
          </p:cNvPr>
          <p:cNvSpPr>
            <a:spLocks noGrp="1"/>
          </p:cNvSpPr>
          <p:nvPr>
            <p:ph idx="1"/>
          </p:nvPr>
        </p:nvSpPr>
        <p:spPr/>
        <p:txBody>
          <a:bodyPr>
            <a:normAutofit fontScale="77500" lnSpcReduction="20000"/>
          </a:bodyPr>
          <a:lstStyle/>
          <a:p>
            <a:r>
              <a:rPr lang="en-US" dirty="0"/>
              <a:t>What is frontend development?</a:t>
            </a:r>
          </a:p>
          <a:p>
            <a:r>
              <a:rPr lang="en-US" dirty="0"/>
              <a:t>Why is frontend development important?</a:t>
            </a:r>
          </a:p>
          <a:p>
            <a:r>
              <a:rPr lang="en-US" dirty="0"/>
              <a:t>HTML, CSS, JS</a:t>
            </a:r>
          </a:p>
          <a:p>
            <a:r>
              <a:rPr lang="en-US" dirty="0"/>
              <a:t>Document Object Model (DOM)</a:t>
            </a:r>
          </a:p>
          <a:p>
            <a:r>
              <a:rPr lang="en-US" dirty="0"/>
              <a:t>State in Web apps</a:t>
            </a:r>
          </a:p>
          <a:p>
            <a:pPr lvl="1"/>
            <a:r>
              <a:rPr lang="en-US" dirty="0"/>
              <a:t>State Management</a:t>
            </a:r>
          </a:p>
          <a:p>
            <a:r>
              <a:rPr lang="en-US" dirty="0"/>
              <a:t>Web Application Security</a:t>
            </a:r>
          </a:p>
          <a:p>
            <a:pPr lvl="1"/>
            <a:r>
              <a:rPr lang="en-US" dirty="0"/>
              <a:t>OWASP Top 10 Security Risks &amp; Vulnerabilities</a:t>
            </a:r>
          </a:p>
          <a:p>
            <a:pPr lvl="1"/>
            <a:r>
              <a:rPr lang="en-US" dirty="0"/>
              <a:t>HTTP Security Headers</a:t>
            </a:r>
          </a:p>
          <a:p>
            <a:r>
              <a:rPr lang="en-US" dirty="0"/>
              <a:t>Wrap up</a:t>
            </a:r>
          </a:p>
          <a:p>
            <a:r>
              <a:rPr lang="en-US" dirty="0"/>
              <a:t>Summary</a:t>
            </a:r>
          </a:p>
        </p:txBody>
      </p:sp>
    </p:spTree>
    <p:extLst>
      <p:ext uri="{BB962C8B-B14F-4D97-AF65-F5344CB8AC3E}">
        <p14:creationId xmlns:p14="http://schemas.microsoft.com/office/powerpoint/2010/main" val="307085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93F2-2610-9027-D107-6EE6D97B82C9}"/>
              </a:ext>
            </a:extLst>
          </p:cNvPr>
          <p:cNvSpPr>
            <a:spLocks noGrp="1"/>
          </p:cNvSpPr>
          <p:nvPr>
            <p:ph type="title"/>
          </p:nvPr>
        </p:nvSpPr>
        <p:spPr/>
        <p:txBody>
          <a:bodyPr/>
          <a:lstStyle/>
          <a:p>
            <a:r>
              <a:rPr lang="en-US" dirty="0"/>
              <a:t>Managing state | Using Reducer</a:t>
            </a:r>
          </a:p>
        </p:txBody>
      </p:sp>
      <p:sp>
        <p:nvSpPr>
          <p:cNvPr id="3" name="Content Placeholder 2">
            <a:extLst>
              <a:ext uri="{FF2B5EF4-FFF2-40B4-BE49-F238E27FC236}">
                <a16:creationId xmlns:a16="http://schemas.microsoft.com/office/drawing/2014/main" id="{E03E5390-5DD4-607D-4225-2EE648D51188}"/>
              </a:ext>
            </a:extLst>
          </p:cNvPr>
          <p:cNvSpPr>
            <a:spLocks noGrp="1"/>
          </p:cNvSpPr>
          <p:nvPr>
            <p:ph idx="1"/>
          </p:nvPr>
        </p:nvSpPr>
        <p:spPr/>
        <p:txBody>
          <a:bodyPr/>
          <a:lstStyle/>
          <a:p>
            <a:r>
              <a:rPr lang="en-US" sz="2800" dirty="0"/>
              <a:t>Components with many state updates spread across many event handlers can get overwhelming</a:t>
            </a:r>
          </a:p>
          <a:p>
            <a:r>
              <a:rPr lang="en-US" sz="2800" dirty="0"/>
              <a:t>For these cases, you can consolidate all the state update logic outside your component in a single function, called a reducer.</a:t>
            </a:r>
          </a:p>
          <a:p>
            <a:r>
              <a:rPr lang="en-US" sz="2800" dirty="0"/>
              <a:t>Although reducers can “reduce” the amount of code inside your component, they are named after the reduce() operation that you can perform on arrays.</a:t>
            </a:r>
          </a:p>
        </p:txBody>
      </p:sp>
    </p:spTree>
    <p:extLst>
      <p:ext uri="{BB962C8B-B14F-4D97-AF65-F5344CB8AC3E}">
        <p14:creationId xmlns:p14="http://schemas.microsoft.com/office/powerpoint/2010/main" val="4029047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8622-ADE9-3CBB-F90B-9AE596848E2B}"/>
              </a:ext>
            </a:extLst>
          </p:cNvPr>
          <p:cNvSpPr>
            <a:spLocks noGrp="1"/>
          </p:cNvSpPr>
          <p:nvPr>
            <p:ph type="title"/>
          </p:nvPr>
        </p:nvSpPr>
        <p:spPr/>
        <p:txBody>
          <a:bodyPr/>
          <a:lstStyle/>
          <a:p>
            <a:r>
              <a:rPr lang="en-US" dirty="0"/>
              <a:t>Managing state | with Context</a:t>
            </a:r>
          </a:p>
        </p:txBody>
      </p:sp>
      <p:sp>
        <p:nvSpPr>
          <p:cNvPr id="3" name="Content Placeholder 2">
            <a:extLst>
              <a:ext uri="{FF2B5EF4-FFF2-40B4-BE49-F238E27FC236}">
                <a16:creationId xmlns:a16="http://schemas.microsoft.com/office/drawing/2014/main" id="{3EC7679C-E0EE-AA30-0B9F-28EA72D72544}"/>
              </a:ext>
            </a:extLst>
          </p:cNvPr>
          <p:cNvSpPr>
            <a:spLocks noGrp="1"/>
          </p:cNvSpPr>
          <p:nvPr>
            <p:ph idx="1"/>
          </p:nvPr>
        </p:nvSpPr>
        <p:spPr>
          <a:xfrm>
            <a:off x="345719" y="2092947"/>
            <a:ext cx="6359881" cy="4541317"/>
          </a:xfrm>
        </p:spPr>
        <p:txBody>
          <a:bodyPr>
            <a:normAutofit fontScale="92500" lnSpcReduction="20000"/>
          </a:bodyPr>
          <a:lstStyle/>
          <a:p>
            <a:r>
              <a:rPr lang="en-US" dirty="0"/>
              <a:t>Usually, you will pass information from a parent component to a child component via props.</a:t>
            </a:r>
          </a:p>
          <a:p>
            <a:r>
              <a:rPr lang="en-US" dirty="0"/>
              <a:t>But passing props can become verbose and inconvenient if you must pass them through many components in the middle, or if many components in your app need the same information. </a:t>
            </a:r>
          </a:p>
          <a:p>
            <a:r>
              <a:rPr lang="en-US" dirty="0"/>
              <a:t>Context lets the parent component make some information available to any component in the tree below it no matter how deep without passing it explicitly through props.</a:t>
            </a:r>
          </a:p>
        </p:txBody>
      </p:sp>
      <p:pic>
        <p:nvPicPr>
          <p:cNvPr id="4" name="Picture 2" descr="Diagram with a tree of three components. The parent contains a bubble representing a value highlighted in purple. The value flows down to each of the two children, both highlighted in purple.">
            <a:extLst>
              <a:ext uri="{FF2B5EF4-FFF2-40B4-BE49-F238E27FC236}">
                <a16:creationId xmlns:a16="http://schemas.microsoft.com/office/drawing/2014/main" id="{41263B70-6118-8747-B399-93697AF560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1405" y="1362361"/>
            <a:ext cx="4555700" cy="1275596"/>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6" descr="Diagram with a tree of ten nodes, each node with two children or less. The root node contains a bubble representing a value highlighted in purple. The value flows down through the two children, each of which pass the value but do not contain it. The left child passes the value down to two children which are both highlighted purple. The right child of the root passes the value through to one of its two children - the right one, which is highlighted purple. That child passed the value through its single child, which passes it down to both of its two children, which are highlighted purple.">
            <a:extLst>
              <a:ext uri="{FF2B5EF4-FFF2-40B4-BE49-F238E27FC236}">
                <a16:creationId xmlns:a16="http://schemas.microsoft.com/office/drawing/2014/main" id="{968E360F-B5A2-346F-E49B-97EF809E72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1405" y="3560864"/>
            <a:ext cx="3822787"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474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E063-2797-2622-6B7A-DA13C681D290}"/>
              </a:ext>
            </a:extLst>
          </p:cNvPr>
          <p:cNvSpPr>
            <a:spLocks noGrp="1"/>
          </p:cNvSpPr>
          <p:nvPr>
            <p:ph type="title"/>
          </p:nvPr>
        </p:nvSpPr>
        <p:spPr>
          <a:xfrm>
            <a:off x="838200" y="365125"/>
            <a:ext cx="5393361" cy="1325563"/>
          </a:xfrm>
        </p:spPr>
        <p:txBody>
          <a:bodyPr>
            <a:normAutofit/>
          </a:bodyPr>
          <a:lstStyle/>
          <a:p>
            <a:r>
              <a:rPr lang="en-US" dirty="0"/>
              <a:t>Bundling</a:t>
            </a:r>
          </a:p>
        </p:txBody>
      </p:sp>
      <p:sp>
        <p:nvSpPr>
          <p:cNvPr id="3" name="Content Placeholder 2">
            <a:extLst>
              <a:ext uri="{FF2B5EF4-FFF2-40B4-BE49-F238E27FC236}">
                <a16:creationId xmlns:a16="http://schemas.microsoft.com/office/drawing/2014/main" id="{1B8291D0-6E08-9DAE-172A-D39F64A2C203}"/>
              </a:ext>
            </a:extLst>
          </p:cNvPr>
          <p:cNvSpPr>
            <a:spLocks noGrp="1"/>
          </p:cNvSpPr>
          <p:nvPr>
            <p:ph idx="1"/>
          </p:nvPr>
        </p:nvSpPr>
        <p:spPr>
          <a:xfrm>
            <a:off x="838200" y="1825625"/>
            <a:ext cx="5393361" cy="4351338"/>
          </a:xfrm>
        </p:spPr>
        <p:txBody>
          <a:bodyPr>
            <a:normAutofit/>
          </a:bodyPr>
          <a:lstStyle/>
          <a:p>
            <a:r>
              <a:rPr lang="en-US" sz="1500" dirty="0"/>
              <a:t>In web development, bundling refers to combining multiple files into a single file.</a:t>
            </a:r>
          </a:p>
          <a:p>
            <a:r>
              <a:rPr lang="en-US" sz="1500" dirty="0"/>
              <a:t>Bundling is typically done with JavaScript or CSS files.</a:t>
            </a:r>
          </a:p>
          <a:p>
            <a:r>
              <a:rPr lang="en-US" sz="1500" dirty="0"/>
              <a:t>Bundling reduces the number of HTTP requests needed to fetch all the required resources for a web page.</a:t>
            </a:r>
          </a:p>
          <a:p>
            <a:r>
              <a:rPr lang="en-US" sz="1500" dirty="0"/>
              <a:t>This can improve the page's performance by reducing network latency.</a:t>
            </a:r>
          </a:p>
          <a:p>
            <a:r>
              <a:rPr lang="en-US" sz="1500" dirty="0"/>
              <a:t>Bundling tools like Webpack or Parcel are used to create the bundle file.</a:t>
            </a:r>
          </a:p>
          <a:p>
            <a:r>
              <a:rPr lang="en-US" sz="1500" dirty="0"/>
              <a:t>These tools analyze dependencies between files to create the bundle.</a:t>
            </a:r>
          </a:p>
          <a:p>
            <a:r>
              <a:rPr lang="en-US" sz="1500" dirty="0"/>
              <a:t>Optimization techniques like minification and tree shaking may also be used as part of the bundling process.</a:t>
            </a:r>
          </a:p>
        </p:txBody>
      </p:sp>
      <p:pic>
        <p:nvPicPr>
          <p:cNvPr id="7" name="Graphic 6" descr="Developer Tools">
            <a:extLst>
              <a:ext uri="{FF2B5EF4-FFF2-40B4-BE49-F238E27FC236}">
                <a16:creationId xmlns:a16="http://schemas.microsoft.com/office/drawing/2014/main" id="{5195EEC8-B1D1-6000-9FFC-0DA44AEFFA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7515" y="225280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3229674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1D96-0011-1339-394B-3DD9B25622BD}"/>
              </a:ext>
            </a:extLst>
          </p:cNvPr>
          <p:cNvSpPr>
            <a:spLocks noGrp="1"/>
          </p:cNvSpPr>
          <p:nvPr>
            <p:ph type="title"/>
          </p:nvPr>
        </p:nvSpPr>
        <p:spPr>
          <a:xfrm>
            <a:off x="838200" y="365125"/>
            <a:ext cx="5393361" cy="1325563"/>
          </a:xfrm>
        </p:spPr>
        <p:txBody>
          <a:bodyPr>
            <a:normAutofit/>
          </a:bodyPr>
          <a:lstStyle/>
          <a:p>
            <a:r>
              <a:rPr lang="en-US" dirty="0"/>
              <a:t>Webpack</a:t>
            </a:r>
          </a:p>
        </p:txBody>
      </p:sp>
      <p:sp>
        <p:nvSpPr>
          <p:cNvPr id="3" name="Content Placeholder 2">
            <a:extLst>
              <a:ext uri="{FF2B5EF4-FFF2-40B4-BE49-F238E27FC236}">
                <a16:creationId xmlns:a16="http://schemas.microsoft.com/office/drawing/2014/main" id="{44B071EE-DB1D-27D7-BCF6-BACB9C0B9213}"/>
              </a:ext>
            </a:extLst>
          </p:cNvPr>
          <p:cNvSpPr>
            <a:spLocks noGrp="1"/>
          </p:cNvSpPr>
          <p:nvPr>
            <p:ph idx="1"/>
          </p:nvPr>
        </p:nvSpPr>
        <p:spPr>
          <a:xfrm>
            <a:off x="838200" y="1825625"/>
            <a:ext cx="5393361" cy="4351338"/>
          </a:xfrm>
        </p:spPr>
        <p:txBody>
          <a:bodyPr>
            <a:normAutofit lnSpcReduction="10000"/>
          </a:bodyPr>
          <a:lstStyle/>
          <a:p>
            <a:r>
              <a:rPr lang="en-US" sz="1500" dirty="0"/>
              <a:t>Webpack is an open-source bundling tool and module bundler used in web development.</a:t>
            </a:r>
          </a:p>
          <a:p>
            <a:r>
              <a:rPr lang="en-US" sz="1500" dirty="0"/>
              <a:t>It is used to bundle JavaScript files and other assets like CSS, images, and fonts for web applications.</a:t>
            </a:r>
          </a:p>
          <a:p>
            <a:r>
              <a:rPr lang="en-US" sz="1500" dirty="0"/>
              <a:t>Webpack analyzes the dependencies between modules in the application and generates a single optimized bundle file.</a:t>
            </a:r>
          </a:p>
          <a:p>
            <a:r>
              <a:rPr lang="en-US" sz="1500" dirty="0"/>
              <a:t>It includes a built-in development server that allows developers to preview their applications in a browser and see live changes.</a:t>
            </a:r>
          </a:p>
          <a:p>
            <a:r>
              <a:rPr lang="en-US" sz="1500" dirty="0"/>
              <a:t>Webpack offers features like code splitting, lazy loading, tree shaking, and hot module replacement to optimize and speed up performance.</a:t>
            </a:r>
          </a:p>
          <a:p>
            <a:r>
              <a:rPr lang="en-US" sz="1500" dirty="0"/>
              <a:t>It is highly configurable and can be customized according to project requirements.</a:t>
            </a:r>
          </a:p>
          <a:p>
            <a:r>
              <a:rPr lang="en-US" sz="1500" dirty="0"/>
              <a:t>Webpack is widely used in modern web development frameworks like React, Vue, and Angular.</a:t>
            </a:r>
          </a:p>
          <a:p>
            <a:r>
              <a:rPr lang="en-US" sz="1500" dirty="0"/>
              <a:t>https://webpack.js.org/</a:t>
            </a:r>
          </a:p>
        </p:txBody>
      </p:sp>
      <p:pic>
        <p:nvPicPr>
          <p:cNvPr id="5" name="Picture 4">
            <a:extLst>
              <a:ext uri="{FF2B5EF4-FFF2-40B4-BE49-F238E27FC236}">
                <a16:creationId xmlns:a16="http://schemas.microsoft.com/office/drawing/2014/main" id="{438361F6-8305-5DFC-8002-FB28DB972285}"/>
              </a:ext>
            </a:extLst>
          </p:cNvPr>
          <p:cNvPicPr>
            <a:picLocks noChangeAspect="1"/>
          </p:cNvPicPr>
          <p:nvPr/>
        </p:nvPicPr>
        <p:blipFill>
          <a:blip r:embed="rId2"/>
          <a:stretch>
            <a:fillRect/>
          </a:stretch>
        </p:blipFill>
        <p:spPr>
          <a:xfrm>
            <a:off x="6152534" y="2208628"/>
            <a:ext cx="5829798" cy="2375642"/>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3831768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D7FB-CF6F-7B31-D7B7-01668B732762}"/>
              </a:ext>
            </a:extLst>
          </p:cNvPr>
          <p:cNvSpPr>
            <a:spLocks noGrp="1"/>
          </p:cNvSpPr>
          <p:nvPr>
            <p:ph type="title"/>
          </p:nvPr>
        </p:nvSpPr>
        <p:spPr>
          <a:xfrm>
            <a:off x="645064" y="525982"/>
            <a:ext cx="4282983" cy="1200361"/>
          </a:xfrm>
        </p:spPr>
        <p:txBody>
          <a:bodyPr anchor="b">
            <a:normAutofit/>
          </a:bodyPr>
          <a:lstStyle/>
          <a:p>
            <a:r>
              <a:rPr lang="en-US" sz="3600" dirty="0"/>
              <a:t>Parcel</a:t>
            </a:r>
          </a:p>
        </p:txBody>
      </p:sp>
      <p:sp>
        <p:nvSpPr>
          <p:cNvPr id="3" name="Content Placeholder 2">
            <a:extLst>
              <a:ext uri="{FF2B5EF4-FFF2-40B4-BE49-F238E27FC236}">
                <a16:creationId xmlns:a16="http://schemas.microsoft.com/office/drawing/2014/main" id="{F70EF48B-B453-1630-AD15-282E24B210D9}"/>
              </a:ext>
            </a:extLst>
          </p:cNvPr>
          <p:cNvSpPr>
            <a:spLocks noGrp="1"/>
          </p:cNvSpPr>
          <p:nvPr>
            <p:ph idx="1"/>
          </p:nvPr>
        </p:nvSpPr>
        <p:spPr>
          <a:xfrm>
            <a:off x="645066" y="2031101"/>
            <a:ext cx="4282984" cy="3511943"/>
          </a:xfrm>
        </p:spPr>
        <p:txBody>
          <a:bodyPr anchor="ctr">
            <a:normAutofit lnSpcReduction="10000"/>
          </a:bodyPr>
          <a:lstStyle/>
          <a:p>
            <a:r>
              <a:rPr lang="en-US" sz="1000" dirty="0"/>
              <a:t>Parcel is an open-source web application bundler and build tool, similar to Webpack.</a:t>
            </a:r>
          </a:p>
          <a:p>
            <a:r>
              <a:rPr lang="en-US" sz="1000" dirty="0"/>
              <a:t>It is designed to be zero-config, meaning that it requires minimal setup and configuration to get started.</a:t>
            </a:r>
          </a:p>
          <a:p>
            <a:r>
              <a:rPr lang="en-US" sz="1000" dirty="0"/>
              <a:t>Parcel can bundle a variety of web assets, including JavaScript, CSS, HTML, images, and more.</a:t>
            </a:r>
          </a:p>
          <a:p>
            <a:r>
              <a:rPr lang="en-US" sz="1000" dirty="0"/>
              <a:t>It automatically handles file transformations, such as </a:t>
            </a:r>
            <a:r>
              <a:rPr lang="en-US" sz="1000" dirty="0" err="1"/>
              <a:t>transpiling</a:t>
            </a:r>
            <a:r>
              <a:rPr lang="en-US" sz="1000" dirty="0"/>
              <a:t> ES6 code to ES5 or compressing images.</a:t>
            </a:r>
          </a:p>
          <a:p>
            <a:r>
              <a:rPr lang="en-US" sz="1000" dirty="0"/>
              <a:t>Parcel can use multiple cores to build and bundle projects in parallel, which can reduce build times.</a:t>
            </a:r>
          </a:p>
          <a:p>
            <a:r>
              <a:rPr lang="en-US" sz="1000" dirty="0"/>
              <a:t>It includes a built-in development server that allows developers to see their changes in real-time as they make modifications to their code.</a:t>
            </a:r>
          </a:p>
          <a:p>
            <a:r>
              <a:rPr lang="en-US" sz="1000" dirty="0"/>
              <a:t>Parcel has gained popularity among developers due to its ease of use and simplicity.</a:t>
            </a:r>
          </a:p>
          <a:p>
            <a:r>
              <a:rPr lang="en-US" sz="1000" dirty="0"/>
              <a:t>It has been adopted by popular frameworks such as React, Vue, and Angular.</a:t>
            </a:r>
          </a:p>
          <a:p>
            <a:r>
              <a:rPr lang="en-US" sz="1000" dirty="0"/>
              <a:t>https://parceljs.org/</a:t>
            </a:r>
          </a:p>
        </p:txBody>
      </p:sp>
      <p:pic>
        <p:nvPicPr>
          <p:cNvPr id="5" name="Picture 4" descr="Text&#10;&#10;Description automatically generated">
            <a:extLst>
              <a:ext uri="{FF2B5EF4-FFF2-40B4-BE49-F238E27FC236}">
                <a16:creationId xmlns:a16="http://schemas.microsoft.com/office/drawing/2014/main" id="{2C97D44B-40EB-84C3-0743-5FC9655416B1}"/>
              </a:ext>
            </a:extLst>
          </p:cNvPr>
          <p:cNvPicPr>
            <a:picLocks noChangeAspect="1"/>
          </p:cNvPicPr>
          <p:nvPr/>
        </p:nvPicPr>
        <p:blipFill>
          <a:blip r:embed="rId2"/>
          <a:stretch>
            <a:fillRect/>
          </a:stretch>
        </p:blipFill>
        <p:spPr>
          <a:xfrm>
            <a:off x="5987738" y="2461327"/>
            <a:ext cx="5628018" cy="1702475"/>
          </a:xfrm>
          <a:prstGeom prst="rect">
            <a:avLst/>
          </a:prstGeom>
        </p:spPr>
      </p:pic>
    </p:spTree>
    <p:extLst>
      <p:ext uri="{BB962C8B-B14F-4D97-AF65-F5344CB8AC3E}">
        <p14:creationId xmlns:p14="http://schemas.microsoft.com/office/powerpoint/2010/main" val="3179339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CCC8-D2FB-6F30-9D70-945A96498583}"/>
              </a:ext>
            </a:extLst>
          </p:cNvPr>
          <p:cNvSpPr>
            <a:spLocks noGrp="1"/>
          </p:cNvSpPr>
          <p:nvPr>
            <p:ph type="title"/>
          </p:nvPr>
        </p:nvSpPr>
        <p:spPr>
          <a:xfrm>
            <a:off x="679898" y="957943"/>
            <a:ext cx="8551187" cy="540725"/>
          </a:xfrm>
        </p:spPr>
        <p:txBody>
          <a:bodyPr anchor="t">
            <a:normAutofit fontScale="90000"/>
          </a:bodyPr>
          <a:lstStyle/>
          <a:p>
            <a:r>
              <a:rPr lang="en-US" sz="4800" dirty="0"/>
              <a:t>Setting Up React</a:t>
            </a:r>
          </a:p>
        </p:txBody>
      </p:sp>
      <p:sp>
        <p:nvSpPr>
          <p:cNvPr id="3" name="Content Placeholder 2">
            <a:extLst>
              <a:ext uri="{FF2B5EF4-FFF2-40B4-BE49-F238E27FC236}">
                <a16:creationId xmlns:a16="http://schemas.microsoft.com/office/drawing/2014/main" id="{4D28E7E1-5437-F857-4429-1BE318657D45}"/>
              </a:ext>
            </a:extLst>
          </p:cNvPr>
          <p:cNvSpPr>
            <a:spLocks noGrp="1"/>
          </p:cNvSpPr>
          <p:nvPr>
            <p:ph idx="1"/>
          </p:nvPr>
        </p:nvSpPr>
        <p:spPr>
          <a:xfrm>
            <a:off x="757646" y="2003765"/>
            <a:ext cx="10449667" cy="4300447"/>
          </a:xfrm>
        </p:spPr>
        <p:txBody>
          <a:bodyPr anchor="t">
            <a:normAutofit/>
          </a:bodyPr>
          <a:lstStyle/>
          <a:p>
            <a:r>
              <a:rPr lang="en-US" sz="2200" dirty="0"/>
              <a:t>Official Documentation recommend to use a framework for react</a:t>
            </a:r>
          </a:p>
          <a:p>
            <a:r>
              <a:rPr lang="en-US" sz="2200" dirty="0"/>
              <a:t>Frameworks provide features that most apps and sites eventually need, including routing, data fetching, and generating HTML.</a:t>
            </a:r>
          </a:p>
          <a:p>
            <a:r>
              <a:rPr lang="en-US" sz="2200" dirty="0"/>
              <a:t>Popular Frameworks</a:t>
            </a:r>
          </a:p>
          <a:p>
            <a:pPr lvl="1"/>
            <a:r>
              <a:rPr lang="en-US" sz="2200" dirty="0"/>
              <a:t>Next.js</a:t>
            </a:r>
          </a:p>
          <a:p>
            <a:pPr lvl="1"/>
            <a:r>
              <a:rPr lang="en-US" sz="2200" dirty="0"/>
              <a:t>Remix</a:t>
            </a:r>
          </a:p>
          <a:p>
            <a:pPr lvl="1"/>
            <a:r>
              <a:rPr lang="en-US" sz="2200" dirty="0"/>
              <a:t>Gatsby</a:t>
            </a:r>
          </a:p>
          <a:p>
            <a:pPr lvl="1"/>
            <a:r>
              <a:rPr lang="en-US" sz="2200" dirty="0"/>
              <a:t>Expo (for native apps)</a:t>
            </a:r>
          </a:p>
        </p:txBody>
      </p:sp>
    </p:spTree>
    <p:extLst>
      <p:ext uri="{BB962C8B-B14F-4D97-AF65-F5344CB8AC3E}">
        <p14:creationId xmlns:p14="http://schemas.microsoft.com/office/powerpoint/2010/main" val="670026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3EC-8BF5-1422-CE48-CC0926E8D5A3}"/>
              </a:ext>
            </a:extLst>
          </p:cNvPr>
          <p:cNvSpPr>
            <a:spLocks noGrp="1"/>
          </p:cNvSpPr>
          <p:nvPr>
            <p:ph type="title"/>
          </p:nvPr>
        </p:nvSpPr>
        <p:spPr>
          <a:xfrm>
            <a:off x="630935" y="640080"/>
            <a:ext cx="5238641" cy="1005840"/>
          </a:xfrm>
        </p:spPr>
        <p:txBody>
          <a:bodyPr anchor="b">
            <a:normAutofit/>
          </a:bodyPr>
          <a:lstStyle/>
          <a:p>
            <a:r>
              <a:rPr lang="en-US" sz="5400" dirty="0"/>
              <a:t>Vite</a:t>
            </a:r>
          </a:p>
        </p:txBody>
      </p:sp>
      <p:sp>
        <p:nvSpPr>
          <p:cNvPr id="3" name="Content Placeholder 2">
            <a:extLst>
              <a:ext uri="{FF2B5EF4-FFF2-40B4-BE49-F238E27FC236}">
                <a16:creationId xmlns:a16="http://schemas.microsoft.com/office/drawing/2014/main" id="{EFD1FC14-CC56-BB76-9AC2-D1DCB0731F81}"/>
              </a:ext>
            </a:extLst>
          </p:cNvPr>
          <p:cNvSpPr>
            <a:spLocks noGrp="1"/>
          </p:cNvSpPr>
          <p:nvPr>
            <p:ph idx="1"/>
          </p:nvPr>
        </p:nvSpPr>
        <p:spPr>
          <a:xfrm>
            <a:off x="630935" y="2295144"/>
            <a:ext cx="4818888" cy="3547872"/>
          </a:xfrm>
        </p:spPr>
        <p:txBody>
          <a:bodyPr anchor="t">
            <a:normAutofit/>
          </a:bodyPr>
          <a:lstStyle/>
          <a:p>
            <a:r>
              <a:rPr lang="en-US" sz="1500" dirty="0"/>
              <a:t>Vite is a build tool and development server for modern web applications.</a:t>
            </a:r>
          </a:p>
          <a:p>
            <a:r>
              <a:rPr lang="en-US" sz="1500" dirty="0"/>
              <a:t>It was created by Evan You, the creator of Vue.js.</a:t>
            </a:r>
          </a:p>
          <a:p>
            <a:r>
              <a:rPr lang="en-US" sz="1500" dirty="0"/>
              <a:t>Vite is known for its fast startup time.</a:t>
            </a:r>
          </a:p>
          <a:p>
            <a:r>
              <a:rPr lang="en-US" sz="1500" dirty="0"/>
              <a:t>It uses a development server that leverages modern browser features like native ES modules and HTTP/2 to quickly serve application code.</a:t>
            </a:r>
          </a:p>
          <a:p>
            <a:r>
              <a:rPr lang="en-US" sz="1500" dirty="0"/>
              <a:t>Vite provides a build tool that includes features like code splitting and tree shaking to optimize the final application bundle for deployment.</a:t>
            </a:r>
          </a:p>
          <a:p>
            <a:r>
              <a:rPr lang="en-US" sz="1500" dirty="0"/>
              <a:t>Vite is primarily used for developing front-end applications built with frameworks like React or Vue.js.</a:t>
            </a:r>
          </a:p>
        </p:txBody>
      </p:sp>
      <p:pic>
        <p:nvPicPr>
          <p:cNvPr id="5122" name="Picture 2" descr="Vite">
            <a:extLst>
              <a:ext uri="{FF2B5EF4-FFF2-40B4-BE49-F238E27FC236}">
                <a16:creationId xmlns:a16="http://schemas.microsoft.com/office/drawing/2014/main" id="{8EE97568-18AB-0862-F86C-A1BCB77A72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699516"/>
            <a:ext cx="5458968" cy="545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144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29C2-A869-1C5D-6239-16257B2D51B7}"/>
              </a:ext>
            </a:extLst>
          </p:cNvPr>
          <p:cNvSpPr>
            <a:spLocks noGrp="1"/>
          </p:cNvSpPr>
          <p:nvPr>
            <p:ph type="title"/>
          </p:nvPr>
        </p:nvSpPr>
        <p:spPr/>
        <p:txBody>
          <a:bodyPr/>
          <a:lstStyle/>
          <a:p>
            <a:r>
              <a:rPr lang="en-US" dirty="0"/>
              <a:t>Web Application security</a:t>
            </a:r>
          </a:p>
        </p:txBody>
      </p:sp>
      <p:sp>
        <p:nvSpPr>
          <p:cNvPr id="3" name="Content Placeholder 2">
            <a:extLst>
              <a:ext uri="{FF2B5EF4-FFF2-40B4-BE49-F238E27FC236}">
                <a16:creationId xmlns:a16="http://schemas.microsoft.com/office/drawing/2014/main" id="{21A02D69-C315-8772-3A14-C2D5C017A56C}"/>
              </a:ext>
            </a:extLst>
          </p:cNvPr>
          <p:cNvSpPr>
            <a:spLocks noGrp="1"/>
          </p:cNvSpPr>
          <p:nvPr>
            <p:ph idx="1"/>
          </p:nvPr>
        </p:nvSpPr>
        <p:spPr/>
        <p:txBody>
          <a:bodyPr/>
          <a:lstStyle/>
          <a:p>
            <a:r>
              <a:rPr lang="en-US" dirty="0"/>
              <a:t>OWASP, or the </a:t>
            </a:r>
            <a:r>
              <a:rPr lang="en-US" dirty="0">
                <a:hlinkClick r:id="rId2"/>
              </a:rPr>
              <a:t>Open Web Application Security Project</a:t>
            </a:r>
            <a:r>
              <a:rPr lang="en-US" dirty="0"/>
              <a:t>, is a nonprofit organization focused on software security. </a:t>
            </a:r>
          </a:p>
          <a:p>
            <a:r>
              <a:rPr lang="en-US" dirty="0"/>
              <a:t>OWASP Top 10 is a list of the 10 most common web application security risks.</a:t>
            </a:r>
          </a:p>
        </p:txBody>
      </p:sp>
    </p:spTree>
    <p:extLst>
      <p:ext uri="{BB962C8B-B14F-4D97-AF65-F5344CB8AC3E}">
        <p14:creationId xmlns:p14="http://schemas.microsoft.com/office/powerpoint/2010/main" val="784953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AD4D-FA25-4CDA-BCC7-834843559D02}"/>
              </a:ext>
            </a:extLst>
          </p:cNvPr>
          <p:cNvSpPr>
            <a:spLocks noGrp="1"/>
          </p:cNvSpPr>
          <p:nvPr>
            <p:ph type="title"/>
          </p:nvPr>
        </p:nvSpPr>
        <p:spPr/>
        <p:txBody>
          <a:bodyPr/>
          <a:lstStyle/>
          <a:p>
            <a:r>
              <a:rPr lang="en-US" dirty="0"/>
              <a:t>Web Application security</a:t>
            </a:r>
          </a:p>
        </p:txBody>
      </p:sp>
      <p:sp>
        <p:nvSpPr>
          <p:cNvPr id="3" name="Content Placeholder 2">
            <a:extLst>
              <a:ext uri="{FF2B5EF4-FFF2-40B4-BE49-F238E27FC236}">
                <a16:creationId xmlns:a16="http://schemas.microsoft.com/office/drawing/2014/main" id="{A082BDA1-3445-5CD6-F68A-A31A0245B309}"/>
              </a:ext>
            </a:extLst>
          </p:cNvPr>
          <p:cNvSpPr>
            <a:spLocks noGrp="1"/>
          </p:cNvSpPr>
          <p:nvPr>
            <p:ph idx="1"/>
          </p:nvPr>
        </p:nvSpPr>
        <p:spPr/>
        <p:txBody>
          <a:bodyPr>
            <a:normAutofit fontScale="92500" lnSpcReduction="20000"/>
          </a:bodyPr>
          <a:lstStyle/>
          <a:p>
            <a:r>
              <a:rPr lang="en-US" dirty="0"/>
              <a:t>OWASP Top 10 Vulnerabilities 2021</a:t>
            </a:r>
          </a:p>
          <a:p>
            <a:pPr marL="781200" lvl="1" indent="-457200">
              <a:buFont typeface="+mj-lt"/>
              <a:buAutoNum type="arabicPeriod"/>
            </a:pPr>
            <a:r>
              <a:rPr lang="en-US" dirty="0"/>
              <a:t>Broken Access Control</a:t>
            </a:r>
          </a:p>
          <a:p>
            <a:pPr marL="781200" lvl="1" indent="-457200">
              <a:buFont typeface="+mj-lt"/>
              <a:buAutoNum type="arabicPeriod"/>
            </a:pPr>
            <a:r>
              <a:rPr lang="en-US" dirty="0"/>
              <a:t>Cryptographic Failures</a:t>
            </a:r>
          </a:p>
          <a:p>
            <a:pPr marL="781200" lvl="1" indent="-457200">
              <a:buFont typeface="+mj-lt"/>
              <a:buAutoNum type="arabicPeriod"/>
            </a:pPr>
            <a:r>
              <a:rPr lang="en-US" dirty="0"/>
              <a:t>Injection</a:t>
            </a:r>
          </a:p>
          <a:p>
            <a:pPr marL="781200" lvl="1" indent="-457200">
              <a:buFont typeface="+mj-lt"/>
              <a:buAutoNum type="arabicPeriod"/>
            </a:pPr>
            <a:r>
              <a:rPr lang="en-US" dirty="0"/>
              <a:t>Insecure Design</a:t>
            </a:r>
          </a:p>
          <a:p>
            <a:pPr marL="781200" lvl="1" indent="-457200">
              <a:buFont typeface="+mj-lt"/>
              <a:buAutoNum type="arabicPeriod"/>
            </a:pPr>
            <a:r>
              <a:rPr lang="en-US" dirty="0"/>
              <a:t>Security Misconfiguration</a:t>
            </a:r>
          </a:p>
          <a:p>
            <a:pPr marL="781200" lvl="1" indent="-457200">
              <a:buFont typeface="+mj-lt"/>
              <a:buAutoNum type="arabicPeriod"/>
            </a:pPr>
            <a:r>
              <a:rPr lang="en-US" dirty="0"/>
              <a:t>Vulnerable and Outdated Components</a:t>
            </a:r>
          </a:p>
          <a:p>
            <a:pPr marL="781200" lvl="1" indent="-457200">
              <a:buFont typeface="+mj-lt"/>
              <a:buAutoNum type="arabicPeriod"/>
            </a:pPr>
            <a:r>
              <a:rPr lang="en-US" dirty="0"/>
              <a:t>Identification and Authentication Failures</a:t>
            </a:r>
          </a:p>
          <a:p>
            <a:pPr marL="781200" lvl="1" indent="-457200">
              <a:buFont typeface="+mj-lt"/>
              <a:buAutoNum type="arabicPeriod"/>
            </a:pPr>
            <a:r>
              <a:rPr lang="en-US" dirty="0"/>
              <a:t>Software and Data Integrity Failures</a:t>
            </a:r>
          </a:p>
          <a:p>
            <a:pPr marL="781200" lvl="1" indent="-457200">
              <a:buFont typeface="+mj-lt"/>
              <a:buAutoNum type="arabicPeriod"/>
            </a:pPr>
            <a:r>
              <a:rPr lang="en-US" dirty="0"/>
              <a:t>Security Logging and Monitoring Failures</a:t>
            </a:r>
          </a:p>
          <a:p>
            <a:pPr marL="781200" lvl="1" indent="-457200">
              <a:buFont typeface="+mj-lt"/>
              <a:buAutoNum type="arabicPeriod"/>
            </a:pPr>
            <a:r>
              <a:rPr lang="en-US" dirty="0"/>
              <a:t>Server-Side Request Forgery</a:t>
            </a:r>
          </a:p>
        </p:txBody>
      </p:sp>
    </p:spTree>
    <p:extLst>
      <p:ext uri="{BB962C8B-B14F-4D97-AF65-F5344CB8AC3E}">
        <p14:creationId xmlns:p14="http://schemas.microsoft.com/office/powerpoint/2010/main" val="281904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29C2-A869-1C5D-6239-16257B2D51B7}"/>
              </a:ext>
            </a:extLst>
          </p:cNvPr>
          <p:cNvSpPr>
            <a:spLocks noGrp="1"/>
          </p:cNvSpPr>
          <p:nvPr>
            <p:ph type="title"/>
          </p:nvPr>
        </p:nvSpPr>
        <p:spPr/>
        <p:txBody>
          <a:bodyPr/>
          <a:lstStyle/>
          <a:p>
            <a:r>
              <a:rPr lang="en-US" dirty="0"/>
              <a:t>Web Application security</a:t>
            </a:r>
          </a:p>
        </p:txBody>
      </p:sp>
      <p:sp>
        <p:nvSpPr>
          <p:cNvPr id="3" name="Content Placeholder 2">
            <a:extLst>
              <a:ext uri="{FF2B5EF4-FFF2-40B4-BE49-F238E27FC236}">
                <a16:creationId xmlns:a16="http://schemas.microsoft.com/office/drawing/2014/main" id="{21A02D69-C315-8772-3A14-C2D5C017A56C}"/>
              </a:ext>
            </a:extLst>
          </p:cNvPr>
          <p:cNvSpPr>
            <a:spLocks noGrp="1"/>
          </p:cNvSpPr>
          <p:nvPr>
            <p:ph idx="1"/>
          </p:nvPr>
        </p:nvSpPr>
        <p:spPr/>
        <p:txBody>
          <a:bodyPr/>
          <a:lstStyle/>
          <a:p>
            <a:r>
              <a:rPr lang="en-US" dirty="0"/>
              <a:t>Testing an application for the OWASP vulnerabilities is a </a:t>
            </a:r>
            <a:r>
              <a:rPr lang="en-US" b="1" dirty="0"/>
              <a:t>crucial step </a:t>
            </a:r>
            <a:r>
              <a:rPr lang="en-US" dirty="0"/>
              <a:t>in application development.</a:t>
            </a:r>
          </a:p>
          <a:p>
            <a:r>
              <a:rPr lang="en-US" dirty="0">
                <a:hlinkClick r:id="rId2"/>
              </a:rPr>
              <a:t>[YouTube] What is The OWASP Top 10? | A </a:t>
            </a:r>
            <a:r>
              <a:rPr lang="en-US" dirty="0" err="1">
                <a:hlinkClick r:id="rId2"/>
              </a:rPr>
              <a:t>Radware</a:t>
            </a:r>
            <a:r>
              <a:rPr lang="en-US" dirty="0">
                <a:hlinkClick r:id="rId2"/>
              </a:rPr>
              <a:t> Minute</a:t>
            </a:r>
            <a:r>
              <a:rPr lang="en-US" dirty="0"/>
              <a:t> </a:t>
            </a:r>
          </a:p>
          <a:p>
            <a:r>
              <a:rPr lang="en-US" dirty="0"/>
              <a:t>[Mandatory] Read </a:t>
            </a:r>
            <a:r>
              <a:rPr lang="en-US" dirty="0">
                <a:hlinkClick r:id="rId3"/>
              </a:rPr>
              <a:t>OWASP Top Security Risks &amp; Vulnerabilities 2021</a:t>
            </a:r>
            <a:r>
              <a:rPr lang="en-US" dirty="0"/>
              <a:t>. </a:t>
            </a:r>
          </a:p>
        </p:txBody>
      </p:sp>
    </p:spTree>
    <p:extLst>
      <p:ext uri="{BB962C8B-B14F-4D97-AF65-F5344CB8AC3E}">
        <p14:creationId xmlns:p14="http://schemas.microsoft.com/office/powerpoint/2010/main" val="379805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D938-C7DF-2AEF-64BA-AC41CC316483}"/>
              </a:ext>
            </a:extLst>
          </p:cNvPr>
          <p:cNvSpPr>
            <a:spLocks noGrp="1"/>
          </p:cNvSpPr>
          <p:nvPr>
            <p:ph type="title"/>
          </p:nvPr>
        </p:nvSpPr>
        <p:spPr/>
        <p:txBody>
          <a:bodyPr/>
          <a:lstStyle/>
          <a:p>
            <a:r>
              <a:rPr lang="en-US" dirty="0"/>
              <a:t>What is Frontend development?</a:t>
            </a:r>
          </a:p>
        </p:txBody>
      </p:sp>
      <p:sp>
        <p:nvSpPr>
          <p:cNvPr id="3" name="Content Placeholder 2">
            <a:extLst>
              <a:ext uri="{FF2B5EF4-FFF2-40B4-BE49-F238E27FC236}">
                <a16:creationId xmlns:a16="http://schemas.microsoft.com/office/drawing/2014/main" id="{ADE5EF98-980E-45DC-124D-6DEFAF790365}"/>
              </a:ext>
            </a:extLst>
          </p:cNvPr>
          <p:cNvSpPr>
            <a:spLocks noGrp="1"/>
          </p:cNvSpPr>
          <p:nvPr>
            <p:ph idx="1"/>
          </p:nvPr>
        </p:nvSpPr>
        <p:spPr/>
        <p:txBody>
          <a:bodyPr/>
          <a:lstStyle/>
          <a:p>
            <a:r>
              <a:rPr lang="en-US" dirty="0"/>
              <a:t>Frontend development is the development of visual and interactive elements of a website that users interact with directly. </a:t>
            </a:r>
          </a:p>
          <a:p>
            <a:r>
              <a:rPr lang="en-US" dirty="0"/>
              <a:t>Also known as Client-side development.</a:t>
            </a:r>
          </a:p>
        </p:txBody>
      </p:sp>
    </p:spTree>
    <p:extLst>
      <p:ext uri="{BB962C8B-B14F-4D97-AF65-F5344CB8AC3E}">
        <p14:creationId xmlns:p14="http://schemas.microsoft.com/office/powerpoint/2010/main" val="51687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F0C4-4264-8FD7-AD22-CF81849A349F}"/>
              </a:ext>
            </a:extLst>
          </p:cNvPr>
          <p:cNvSpPr>
            <a:spLocks noGrp="1"/>
          </p:cNvSpPr>
          <p:nvPr>
            <p:ph type="title"/>
          </p:nvPr>
        </p:nvSpPr>
        <p:spPr/>
        <p:txBody>
          <a:bodyPr/>
          <a:lstStyle/>
          <a:p>
            <a:r>
              <a:rPr lang="en-US" dirty="0"/>
              <a:t>Web Application security</a:t>
            </a:r>
          </a:p>
        </p:txBody>
      </p:sp>
      <p:sp>
        <p:nvSpPr>
          <p:cNvPr id="3" name="Content Placeholder 2">
            <a:extLst>
              <a:ext uri="{FF2B5EF4-FFF2-40B4-BE49-F238E27FC236}">
                <a16:creationId xmlns:a16="http://schemas.microsoft.com/office/drawing/2014/main" id="{22C97F47-C94B-DA4F-D237-7D1EFCE9B77F}"/>
              </a:ext>
            </a:extLst>
          </p:cNvPr>
          <p:cNvSpPr>
            <a:spLocks noGrp="1"/>
          </p:cNvSpPr>
          <p:nvPr>
            <p:ph idx="1"/>
          </p:nvPr>
        </p:nvSpPr>
        <p:spPr/>
        <p:txBody>
          <a:bodyPr/>
          <a:lstStyle/>
          <a:p>
            <a:r>
              <a:rPr lang="en-US" dirty="0"/>
              <a:t>HTTP Security Headers</a:t>
            </a:r>
          </a:p>
          <a:p>
            <a:pPr lvl="1"/>
            <a:r>
              <a:rPr lang="en-US" dirty="0"/>
              <a:t>HTTP security headers are a subset of HTTP headers that is related specifically to security. </a:t>
            </a:r>
          </a:p>
          <a:p>
            <a:pPr lvl="1"/>
            <a:r>
              <a:rPr lang="en-US" dirty="0"/>
              <a:t>Setting suitable headers in your web applications and web server settings is an easy way to greatly improve the resilience of your web application against many common attacks.</a:t>
            </a:r>
          </a:p>
          <a:p>
            <a:pPr lvl="1"/>
            <a:r>
              <a:rPr lang="en-US" dirty="0"/>
              <a:t>Read this link on </a:t>
            </a:r>
            <a:r>
              <a:rPr lang="en-US" dirty="0">
                <a:hlinkClick r:id="rId2"/>
              </a:rPr>
              <a:t>HTTP Security Headers</a:t>
            </a:r>
            <a:r>
              <a:rPr lang="en-US" dirty="0"/>
              <a:t>.</a:t>
            </a:r>
          </a:p>
          <a:p>
            <a:pPr lvl="1"/>
            <a:r>
              <a:rPr lang="en-US" dirty="0"/>
              <a:t>Some additional information can be found </a:t>
            </a:r>
            <a:r>
              <a:rPr lang="en-US" dirty="0">
                <a:hlinkClick r:id="rId3"/>
              </a:rPr>
              <a:t>here</a:t>
            </a:r>
            <a:r>
              <a:rPr lang="en-US" dirty="0"/>
              <a:t> too.</a:t>
            </a:r>
          </a:p>
        </p:txBody>
      </p:sp>
    </p:spTree>
    <p:extLst>
      <p:ext uri="{BB962C8B-B14F-4D97-AF65-F5344CB8AC3E}">
        <p14:creationId xmlns:p14="http://schemas.microsoft.com/office/powerpoint/2010/main" val="3584919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EE4F-F650-3129-F706-D8FF7854B162}"/>
              </a:ext>
            </a:extLst>
          </p:cNvPr>
          <p:cNvSpPr>
            <a:spLocks noGrp="1"/>
          </p:cNvSpPr>
          <p:nvPr>
            <p:ph type="title"/>
          </p:nvPr>
        </p:nvSpPr>
        <p:spPr/>
        <p:txBody>
          <a:bodyPr/>
          <a:lstStyle/>
          <a:p>
            <a:r>
              <a:rPr lang="en-US" dirty="0"/>
              <a:t>Wrap up</a:t>
            </a:r>
          </a:p>
        </p:txBody>
      </p:sp>
      <p:sp>
        <p:nvSpPr>
          <p:cNvPr id="3" name="Content Placeholder 2">
            <a:extLst>
              <a:ext uri="{FF2B5EF4-FFF2-40B4-BE49-F238E27FC236}">
                <a16:creationId xmlns:a16="http://schemas.microsoft.com/office/drawing/2014/main" id="{D7622A51-65B5-FAFD-D8C8-BB7E61744449}"/>
              </a:ext>
            </a:extLst>
          </p:cNvPr>
          <p:cNvSpPr>
            <a:spLocks noGrp="1"/>
          </p:cNvSpPr>
          <p:nvPr>
            <p:ph idx="1"/>
          </p:nvPr>
        </p:nvSpPr>
        <p:spPr/>
        <p:txBody>
          <a:bodyPr/>
          <a:lstStyle/>
          <a:p>
            <a:r>
              <a:rPr lang="en-US" dirty="0"/>
              <a:t>See </a:t>
            </a:r>
            <a:r>
              <a:rPr lang="en-US" dirty="0">
                <a:hlinkClick r:id="rId2"/>
              </a:rPr>
              <a:t>this link</a:t>
            </a:r>
            <a:r>
              <a:rPr lang="en-US" dirty="0"/>
              <a:t> for a step-by-step guide on becoming a frontend developer.</a:t>
            </a:r>
          </a:p>
          <a:p>
            <a:r>
              <a:rPr lang="en-US" dirty="0"/>
              <a:t>Here’s a nice overview on Frontend development: </a:t>
            </a:r>
            <a:r>
              <a:rPr lang="en-US" dirty="0">
                <a:hlinkClick r:id="rId3"/>
              </a:rPr>
              <a:t>[YouTube] Frontend web development - a complete overview</a:t>
            </a:r>
            <a:r>
              <a:rPr lang="en-US" dirty="0"/>
              <a:t> </a:t>
            </a:r>
          </a:p>
        </p:txBody>
      </p:sp>
    </p:spTree>
    <p:extLst>
      <p:ext uri="{BB962C8B-B14F-4D97-AF65-F5344CB8AC3E}">
        <p14:creationId xmlns:p14="http://schemas.microsoft.com/office/powerpoint/2010/main" val="3569730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49B3-C5A8-CFF1-A23E-48C8D8C2D5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7F53D54-95F5-36D1-C7CD-29EAA794201C}"/>
              </a:ext>
            </a:extLst>
          </p:cNvPr>
          <p:cNvSpPr>
            <a:spLocks noGrp="1"/>
          </p:cNvSpPr>
          <p:nvPr>
            <p:ph idx="1"/>
          </p:nvPr>
        </p:nvSpPr>
        <p:spPr/>
        <p:txBody>
          <a:bodyPr>
            <a:normAutofit fontScale="92500" lnSpcReduction="10000"/>
          </a:bodyPr>
          <a:lstStyle/>
          <a:p>
            <a:r>
              <a:rPr lang="en-US" dirty="0"/>
              <a:t>What is frontend development?</a:t>
            </a:r>
          </a:p>
          <a:p>
            <a:r>
              <a:rPr lang="en-US" dirty="0"/>
              <a:t>Why is frontend development important?</a:t>
            </a:r>
          </a:p>
          <a:p>
            <a:r>
              <a:rPr lang="en-US" dirty="0"/>
              <a:t>HTML, CSS, JS</a:t>
            </a:r>
          </a:p>
          <a:p>
            <a:r>
              <a:rPr lang="en-US" dirty="0"/>
              <a:t>Document Object Model (DOM)</a:t>
            </a:r>
          </a:p>
          <a:p>
            <a:r>
              <a:rPr lang="en-US" dirty="0"/>
              <a:t>State in Web apps</a:t>
            </a:r>
          </a:p>
          <a:p>
            <a:pPr lvl="1"/>
            <a:r>
              <a:rPr lang="en-US" dirty="0"/>
              <a:t>State Management</a:t>
            </a:r>
          </a:p>
          <a:p>
            <a:r>
              <a:rPr lang="en-US" dirty="0"/>
              <a:t>Web Application Security</a:t>
            </a:r>
          </a:p>
          <a:p>
            <a:pPr lvl="1"/>
            <a:r>
              <a:rPr lang="en-US" dirty="0"/>
              <a:t>OWASP Top 10 Security Risks &amp; Vulnerabilities</a:t>
            </a:r>
          </a:p>
          <a:p>
            <a:pPr lvl="1"/>
            <a:r>
              <a:rPr lang="en-US" dirty="0"/>
              <a:t>HTTP </a:t>
            </a:r>
            <a:r>
              <a:rPr lang="en-US"/>
              <a:t>Security Headers</a:t>
            </a:r>
            <a:endParaRPr lang="en-US" dirty="0"/>
          </a:p>
        </p:txBody>
      </p:sp>
    </p:spTree>
    <p:extLst>
      <p:ext uri="{BB962C8B-B14F-4D97-AF65-F5344CB8AC3E}">
        <p14:creationId xmlns:p14="http://schemas.microsoft.com/office/powerpoint/2010/main" val="471023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7D5-9052-0F73-B38E-7AE10F4ACF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AAC241-1F7A-E7BB-DCF7-C80CBBA31E77}"/>
              </a:ext>
            </a:extLst>
          </p:cNvPr>
          <p:cNvSpPr>
            <a:spLocks noGrp="1"/>
          </p:cNvSpPr>
          <p:nvPr>
            <p:ph idx="1"/>
          </p:nvPr>
        </p:nvSpPr>
        <p:spPr/>
        <p:txBody>
          <a:bodyPr>
            <a:normAutofit/>
          </a:bodyPr>
          <a:lstStyle/>
          <a:p>
            <a:pPr marL="514350" indent="-514350">
              <a:buFont typeface="+mj-lt"/>
              <a:buAutoNum type="arabicPeriod"/>
            </a:pPr>
            <a:r>
              <a:rPr lang="en-US" dirty="0">
                <a:hlinkClick r:id="rId2"/>
              </a:rPr>
              <a:t>What is the Document Object Model?</a:t>
            </a:r>
            <a:r>
              <a:rPr lang="en-US" dirty="0"/>
              <a:t> </a:t>
            </a:r>
          </a:p>
          <a:p>
            <a:pPr marL="514350" indent="-514350">
              <a:buFont typeface="+mj-lt"/>
              <a:buAutoNum type="arabicPeriod"/>
            </a:pPr>
            <a:r>
              <a:rPr lang="en-US" dirty="0">
                <a:hlinkClick r:id="rId3"/>
              </a:rPr>
              <a:t>Introduction to the DOM</a:t>
            </a:r>
            <a:endParaRPr lang="en-US" dirty="0"/>
          </a:p>
          <a:p>
            <a:pPr marL="514350" indent="-514350">
              <a:buFont typeface="+mj-lt"/>
              <a:buAutoNum type="arabicPeriod"/>
            </a:pPr>
            <a:r>
              <a:rPr lang="en-US" dirty="0">
                <a:hlinkClick r:id="rId4"/>
              </a:rPr>
              <a:t>The Best React State Management Tools for Enterprise Applications</a:t>
            </a:r>
            <a:endParaRPr lang="en-US" dirty="0"/>
          </a:p>
          <a:p>
            <a:pPr marL="514350" indent="-514350">
              <a:buFont typeface="+mj-lt"/>
              <a:buAutoNum type="arabicPeriod"/>
            </a:pPr>
            <a:r>
              <a:rPr lang="en-US" dirty="0">
                <a:hlinkClick r:id="rId5"/>
              </a:rPr>
              <a:t>Redux Essentials, Part 1: Redux Overview and Concepts</a:t>
            </a:r>
            <a:endParaRPr lang="en-US" dirty="0"/>
          </a:p>
          <a:p>
            <a:pPr marL="514350" indent="-514350">
              <a:buFont typeface="+mj-lt"/>
              <a:buAutoNum type="arabicPeriod"/>
            </a:pPr>
            <a:r>
              <a:rPr lang="en-US" dirty="0">
                <a:hlinkClick r:id="rId6"/>
              </a:rPr>
              <a:t>OWASP Top 10 Vulnerabilities</a:t>
            </a:r>
            <a:r>
              <a:rPr lang="en-US" dirty="0"/>
              <a:t> </a:t>
            </a:r>
          </a:p>
        </p:txBody>
      </p:sp>
    </p:spTree>
    <p:extLst>
      <p:ext uri="{BB962C8B-B14F-4D97-AF65-F5344CB8AC3E}">
        <p14:creationId xmlns:p14="http://schemas.microsoft.com/office/powerpoint/2010/main" val="4047194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hlinkClick r:id="rId3"/>
              </a:rPr>
              <a:t>Vishan.j@sliit.lk</a:t>
            </a:r>
            <a:endParaRPr lang="en-US">
              <a:solidFill>
                <a:schemeClr val="bg2"/>
              </a:solidFill>
            </a:endParaRPr>
          </a:p>
          <a:p>
            <a:r>
              <a:rPr lang="en-US" sz="1800" u="sng">
                <a:solidFill>
                  <a:srgbClr val="333333"/>
                </a:solidFill>
                <a:effectLst/>
                <a:latin typeface="Segoe UI" panose="020B0502040204020203" pitchFamily="34" charset="0"/>
                <a:ea typeface="Times New Roman" panose="02020603050405020304" pitchFamily="18" charset="0"/>
                <a:hlinkClick r:id="rId4"/>
              </a:rPr>
              <a:t>nelum.a@sliit.lk</a:t>
            </a:r>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833-BE5A-09AD-52F3-D22C9F46A324}"/>
              </a:ext>
            </a:extLst>
          </p:cNvPr>
          <p:cNvSpPr>
            <a:spLocks noGrp="1"/>
          </p:cNvSpPr>
          <p:nvPr>
            <p:ph type="title"/>
          </p:nvPr>
        </p:nvSpPr>
        <p:spPr/>
        <p:txBody>
          <a:bodyPr/>
          <a:lstStyle/>
          <a:p>
            <a:r>
              <a:rPr lang="en-US" dirty="0"/>
              <a:t>Why is Frontend development important?</a:t>
            </a:r>
          </a:p>
        </p:txBody>
      </p:sp>
      <p:sp>
        <p:nvSpPr>
          <p:cNvPr id="3" name="Content Placeholder 2">
            <a:extLst>
              <a:ext uri="{FF2B5EF4-FFF2-40B4-BE49-F238E27FC236}">
                <a16:creationId xmlns:a16="http://schemas.microsoft.com/office/drawing/2014/main" id="{70A36D0A-19F3-22E8-C19F-924B091A2F42}"/>
              </a:ext>
            </a:extLst>
          </p:cNvPr>
          <p:cNvSpPr>
            <a:spLocks noGrp="1"/>
          </p:cNvSpPr>
          <p:nvPr>
            <p:ph idx="1"/>
          </p:nvPr>
        </p:nvSpPr>
        <p:spPr/>
        <p:txBody>
          <a:bodyPr/>
          <a:lstStyle/>
          <a:p>
            <a:r>
              <a:rPr lang="en-US" dirty="0"/>
              <a:t>Backend vs. Frontend</a:t>
            </a:r>
          </a:p>
          <a:p>
            <a:pPr lvl="1"/>
            <a:r>
              <a:rPr lang="en-US" dirty="0"/>
              <a:t>Frontend web development focuses on </a:t>
            </a:r>
            <a:r>
              <a:rPr lang="en-US" b="1" dirty="0"/>
              <a:t>creating a good look and feel for the user.</a:t>
            </a:r>
          </a:p>
          <a:p>
            <a:pPr lvl="1"/>
            <a:r>
              <a:rPr lang="en-US" dirty="0"/>
              <a:t>Backend web development focuses on engineering the web application’s structure, logic and data.</a:t>
            </a:r>
          </a:p>
        </p:txBody>
      </p:sp>
    </p:spTree>
    <p:extLst>
      <p:ext uri="{BB962C8B-B14F-4D97-AF65-F5344CB8AC3E}">
        <p14:creationId xmlns:p14="http://schemas.microsoft.com/office/powerpoint/2010/main" val="100211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833-BE5A-09AD-52F3-D22C9F46A324}"/>
              </a:ext>
            </a:extLst>
          </p:cNvPr>
          <p:cNvSpPr>
            <a:spLocks noGrp="1"/>
          </p:cNvSpPr>
          <p:nvPr>
            <p:ph type="title"/>
          </p:nvPr>
        </p:nvSpPr>
        <p:spPr/>
        <p:txBody>
          <a:bodyPr/>
          <a:lstStyle/>
          <a:p>
            <a:r>
              <a:rPr lang="en-US" dirty="0"/>
              <a:t>Why is Frontend development important?</a:t>
            </a:r>
          </a:p>
        </p:txBody>
      </p:sp>
      <p:sp>
        <p:nvSpPr>
          <p:cNvPr id="3" name="Content Placeholder 2">
            <a:extLst>
              <a:ext uri="{FF2B5EF4-FFF2-40B4-BE49-F238E27FC236}">
                <a16:creationId xmlns:a16="http://schemas.microsoft.com/office/drawing/2014/main" id="{70A36D0A-19F3-22E8-C19F-924B091A2F42}"/>
              </a:ext>
            </a:extLst>
          </p:cNvPr>
          <p:cNvSpPr>
            <a:spLocks noGrp="1"/>
          </p:cNvSpPr>
          <p:nvPr>
            <p:ph idx="1"/>
          </p:nvPr>
        </p:nvSpPr>
        <p:spPr/>
        <p:txBody>
          <a:bodyPr/>
          <a:lstStyle/>
          <a:p>
            <a:r>
              <a:rPr lang="en-US" dirty="0"/>
              <a:t>Frontend development can be considered under two aspects.</a:t>
            </a:r>
          </a:p>
          <a:p>
            <a:pPr lvl="1"/>
            <a:r>
              <a:rPr lang="en-US" b="1" dirty="0"/>
              <a:t>Designing</a:t>
            </a:r>
            <a:r>
              <a:rPr lang="en-US" dirty="0"/>
              <a:t> a good look and feel</a:t>
            </a:r>
          </a:p>
          <a:p>
            <a:pPr lvl="2"/>
            <a:r>
              <a:rPr lang="en-US" dirty="0"/>
              <a:t>HCI Design, UI/ UX etc.</a:t>
            </a:r>
          </a:p>
          <a:p>
            <a:pPr lvl="1"/>
            <a:r>
              <a:rPr lang="en-US" b="1" dirty="0"/>
              <a:t>Engineering</a:t>
            </a:r>
            <a:r>
              <a:rPr lang="en-US" dirty="0"/>
              <a:t> the designed good look and feel</a:t>
            </a:r>
          </a:p>
          <a:p>
            <a:pPr lvl="2"/>
            <a:r>
              <a:rPr lang="en-US" dirty="0"/>
              <a:t>Frontend technologies</a:t>
            </a:r>
          </a:p>
          <a:p>
            <a:pPr lvl="3"/>
            <a:r>
              <a:rPr lang="en-US" dirty="0"/>
              <a:t>E.g., HTML, CSS, JS, Different frameworks, libraries etc.</a:t>
            </a:r>
          </a:p>
          <a:p>
            <a:pPr lvl="2"/>
            <a:endParaRPr lang="en-US" dirty="0"/>
          </a:p>
          <a:p>
            <a:pPr lvl="1"/>
            <a:endParaRPr lang="en-US" dirty="0"/>
          </a:p>
        </p:txBody>
      </p:sp>
    </p:spTree>
    <p:extLst>
      <p:ext uri="{BB962C8B-B14F-4D97-AF65-F5344CB8AC3E}">
        <p14:creationId xmlns:p14="http://schemas.microsoft.com/office/powerpoint/2010/main" val="221380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D938-C7DF-2AEF-64BA-AC41CC316483}"/>
              </a:ext>
            </a:extLst>
          </p:cNvPr>
          <p:cNvSpPr>
            <a:spLocks noGrp="1"/>
          </p:cNvSpPr>
          <p:nvPr>
            <p:ph type="title"/>
          </p:nvPr>
        </p:nvSpPr>
        <p:spPr/>
        <p:txBody>
          <a:bodyPr/>
          <a:lstStyle/>
          <a:p>
            <a:r>
              <a:rPr lang="en-US" dirty="0"/>
              <a:t>HTML, CSS, JS</a:t>
            </a:r>
          </a:p>
        </p:txBody>
      </p:sp>
      <p:sp>
        <p:nvSpPr>
          <p:cNvPr id="3" name="Content Placeholder 2">
            <a:extLst>
              <a:ext uri="{FF2B5EF4-FFF2-40B4-BE49-F238E27FC236}">
                <a16:creationId xmlns:a16="http://schemas.microsoft.com/office/drawing/2014/main" id="{ADE5EF98-980E-45DC-124D-6DEFAF790365}"/>
              </a:ext>
            </a:extLst>
          </p:cNvPr>
          <p:cNvSpPr>
            <a:spLocks noGrp="1"/>
          </p:cNvSpPr>
          <p:nvPr>
            <p:ph idx="1"/>
          </p:nvPr>
        </p:nvSpPr>
        <p:spPr/>
        <p:txBody>
          <a:bodyPr/>
          <a:lstStyle/>
          <a:p>
            <a:r>
              <a:rPr lang="en-US" dirty="0"/>
              <a:t>Frontend development is done with a combination of technologies in which,</a:t>
            </a:r>
          </a:p>
          <a:p>
            <a:pPr lvl="1"/>
            <a:r>
              <a:rPr lang="en-US" b="1" dirty="0"/>
              <a:t>HTML</a:t>
            </a:r>
            <a:r>
              <a:rPr lang="en-US" dirty="0"/>
              <a:t> provides the structure</a:t>
            </a:r>
          </a:p>
          <a:p>
            <a:pPr lvl="1"/>
            <a:r>
              <a:rPr lang="en-US" b="1" dirty="0"/>
              <a:t>CSS</a:t>
            </a:r>
            <a:r>
              <a:rPr lang="en-US" dirty="0"/>
              <a:t> provides the styling and layout</a:t>
            </a:r>
          </a:p>
          <a:p>
            <a:pPr lvl="1"/>
            <a:r>
              <a:rPr lang="en-US" b="1" dirty="0"/>
              <a:t>JavaScript</a:t>
            </a:r>
            <a:r>
              <a:rPr lang="en-US" dirty="0"/>
              <a:t> provides the dynamic behavior and interactivity</a:t>
            </a:r>
          </a:p>
        </p:txBody>
      </p:sp>
    </p:spTree>
    <p:extLst>
      <p:ext uri="{BB962C8B-B14F-4D97-AF65-F5344CB8AC3E}">
        <p14:creationId xmlns:p14="http://schemas.microsoft.com/office/powerpoint/2010/main" val="43528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AC4F-B520-0F2C-9E52-27115156CBEA}"/>
              </a:ext>
            </a:extLst>
          </p:cNvPr>
          <p:cNvSpPr>
            <a:spLocks noGrp="1"/>
          </p:cNvSpPr>
          <p:nvPr>
            <p:ph type="title"/>
          </p:nvPr>
        </p:nvSpPr>
        <p:spPr/>
        <p:txBody>
          <a:bodyPr/>
          <a:lstStyle/>
          <a:p>
            <a:r>
              <a:rPr lang="en-US" dirty="0"/>
              <a:t>Document object model (DOM)</a:t>
            </a:r>
          </a:p>
        </p:txBody>
      </p:sp>
      <p:sp>
        <p:nvSpPr>
          <p:cNvPr id="3" name="Content Placeholder 2">
            <a:extLst>
              <a:ext uri="{FF2B5EF4-FFF2-40B4-BE49-F238E27FC236}">
                <a16:creationId xmlns:a16="http://schemas.microsoft.com/office/drawing/2014/main" id="{EA36BA88-798F-EB8A-382B-A21B400FC66A}"/>
              </a:ext>
            </a:extLst>
          </p:cNvPr>
          <p:cNvSpPr>
            <a:spLocks noGrp="1"/>
          </p:cNvSpPr>
          <p:nvPr>
            <p:ph idx="1"/>
          </p:nvPr>
        </p:nvSpPr>
        <p:spPr/>
        <p:txBody>
          <a:bodyPr/>
          <a:lstStyle/>
          <a:p>
            <a:r>
              <a:rPr lang="en-US" dirty="0"/>
              <a:t>What do we actually manipulate with these technologies?</a:t>
            </a:r>
          </a:p>
          <a:p>
            <a:pPr lvl="1"/>
            <a:r>
              <a:rPr lang="en-US" dirty="0"/>
              <a:t>Document Object Model (DOM)!</a:t>
            </a:r>
          </a:p>
        </p:txBody>
      </p:sp>
    </p:spTree>
    <p:extLst>
      <p:ext uri="{BB962C8B-B14F-4D97-AF65-F5344CB8AC3E}">
        <p14:creationId xmlns:p14="http://schemas.microsoft.com/office/powerpoint/2010/main" val="63380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0924-2659-8C3A-BB4E-FA60818F87CE}"/>
              </a:ext>
            </a:extLst>
          </p:cNvPr>
          <p:cNvSpPr>
            <a:spLocks noGrp="1"/>
          </p:cNvSpPr>
          <p:nvPr>
            <p:ph type="title"/>
          </p:nvPr>
        </p:nvSpPr>
        <p:spPr/>
        <p:txBody>
          <a:bodyPr/>
          <a:lstStyle/>
          <a:p>
            <a:r>
              <a:rPr lang="en-US" dirty="0"/>
              <a:t>Document object model (DOM)</a:t>
            </a:r>
          </a:p>
        </p:txBody>
      </p:sp>
      <p:pic>
        <p:nvPicPr>
          <p:cNvPr id="5" name="Content Placeholder 4" descr="Text&#10;&#10;Description automatically generated">
            <a:extLst>
              <a:ext uri="{FF2B5EF4-FFF2-40B4-BE49-F238E27FC236}">
                <a16:creationId xmlns:a16="http://schemas.microsoft.com/office/drawing/2014/main" id="{5A603B42-395B-219E-D769-AF2FEF70981C}"/>
              </a:ext>
            </a:extLst>
          </p:cNvPr>
          <p:cNvPicPr>
            <a:picLocks noGrp="1" noChangeAspect="1"/>
          </p:cNvPicPr>
          <p:nvPr>
            <p:ph idx="1"/>
          </p:nvPr>
        </p:nvPicPr>
        <p:blipFill>
          <a:blip r:embed="rId2"/>
          <a:stretch>
            <a:fillRect/>
          </a:stretch>
        </p:blipFill>
        <p:spPr>
          <a:xfrm>
            <a:off x="3902207" y="1946852"/>
            <a:ext cx="4387586" cy="4541838"/>
          </a:xfrm>
        </p:spPr>
      </p:pic>
      <p:sp>
        <p:nvSpPr>
          <p:cNvPr id="6" name="TextBox 5">
            <a:extLst>
              <a:ext uri="{FF2B5EF4-FFF2-40B4-BE49-F238E27FC236}">
                <a16:creationId xmlns:a16="http://schemas.microsoft.com/office/drawing/2014/main" id="{1512D1E5-5C5C-503A-A594-9E2912E61AE6}"/>
              </a:ext>
            </a:extLst>
          </p:cNvPr>
          <p:cNvSpPr txBox="1"/>
          <p:nvPr/>
        </p:nvSpPr>
        <p:spPr>
          <a:xfrm>
            <a:off x="4173839" y="6488690"/>
            <a:ext cx="3844322" cy="261610"/>
          </a:xfrm>
          <a:prstGeom prst="rect">
            <a:avLst/>
          </a:prstGeom>
          <a:noFill/>
        </p:spPr>
        <p:txBody>
          <a:bodyPr wrap="none" rtlCol="0">
            <a:spAutoFit/>
          </a:bodyPr>
          <a:lstStyle/>
          <a:p>
            <a:r>
              <a:rPr lang="en-US" sz="1100" dirty="0"/>
              <a:t>Source: </a:t>
            </a:r>
            <a:r>
              <a:rPr lang="en-US" sz="1100" dirty="0">
                <a:hlinkClick r:id="rId3"/>
              </a:rPr>
              <a:t>https://en.wikipedia.org/wiki/Document_Object_Model</a:t>
            </a:r>
            <a:r>
              <a:rPr lang="en-US" sz="1100" dirty="0"/>
              <a:t> </a:t>
            </a:r>
          </a:p>
        </p:txBody>
      </p:sp>
    </p:spTree>
    <p:extLst>
      <p:ext uri="{BB962C8B-B14F-4D97-AF65-F5344CB8AC3E}">
        <p14:creationId xmlns:p14="http://schemas.microsoft.com/office/powerpoint/2010/main" val="25928338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{8F0E8772-A232-48E1-8BED-7A76555C13B6}tf56390039_win32</Template>
  <TotalTime>5265</TotalTime>
  <Words>3275</Words>
  <Application>Microsoft Office PowerPoint</Application>
  <PresentationFormat>Widescreen</PresentationFormat>
  <Paragraphs>268</Paragraphs>
  <Slides>44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Gill Sans MT</vt:lpstr>
      <vt:lpstr>Segoe UI</vt:lpstr>
      <vt:lpstr>Söhne</vt:lpstr>
      <vt:lpstr>system-ui</vt:lpstr>
      <vt:lpstr>Wingdings 2</vt:lpstr>
      <vt:lpstr>Dividend</vt:lpstr>
      <vt:lpstr>Frontend development overview</vt:lpstr>
      <vt:lpstr>Learning outcomes</vt:lpstr>
      <vt:lpstr>Contents</vt:lpstr>
      <vt:lpstr>What is Frontend development?</vt:lpstr>
      <vt:lpstr>Why is Frontend development important?</vt:lpstr>
      <vt:lpstr>Why is Frontend development important?</vt:lpstr>
      <vt:lpstr>HTML, CSS, JS</vt:lpstr>
      <vt:lpstr>Document object model (DOM)</vt:lpstr>
      <vt:lpstr>Document object model (DOM)</vt:lpstr>
      <vt:lpstr>Document Object Model (DOM)</vt:lpstr>
      <vt:lpstr>Evolution of Frontend Development</vt:lpstr>
      <vt:lpstr>React JS</vt:lpstr>
      <vt:lpstr>React : Components</vt:lpstr>
      <vt:lpstr>Notable features</vt:lpstr>
      <vt:lpstr>Project Structure</vt:lpstr>
      <vt:lpstr>State in Web Apps</vt:lpstr>
      <vt:lpstr>State management in web apps</vt:lpstr>
      <vt:lpstr>State management in web apps</vt:lpstr>
      <vt:lpstr>State management in web apps</vt:lpstr>
      <vt:lpstr>State management in web apps</vt:lpstr>
      <vt:lpstr>State management in web apps</vt:lpstr>
      <vt:lpstr>State management in web apps</vt:lpstr>
      <vt:lpstr>Props and State</vt:lpstr>
      <vt:lpstr>Event Handlers</vt:lpstr>
      <vt:lpstr>Hooks</vt:lpstr>
      <vt:lpstr>Managing state | Reacting to inputs</vt:lpstr>
      <vt:lpstr>Managing state | State Structure</vt:lpstr>
      <vt:lpstr>Managing state | State Sharing</vt:lpstr>
      <vt:lpstr>Managing state |Preserving &amp; Resetting State</vt:lpstr>
      <vt:lpstr>Managing state | Using Reducer</vt:lpstr>
      <vt:lpstr>Managing state | with Context</vt:lpstr>
      <vt:lpstr>Bundling</vt:lpstr>
      <vt:lpstr>Webpack</vt:lpstr>
      <vt:lpstr>Parcel</vt:lpstr>
      <vt:lpstr>Setting Up React</vt:lpstr>
      <vt:lpstr>Vite</vt:lpstr>
      <vt:lpstr>Web Application security</vt:lpstr>
      <vt:lpstr>Web Application security</vt:lpstr>
      <vt:lpstr>Web Application security</vt:lpstr>
      <vt:lpstr>Web Application security</vt:lpstr>
      <vt:lpstr>Wrap up</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PAF</dc:title>
  <dc:creator>Vishan Jayasinghearachchi</dc:creator>
  <cp:lastModifiedBy>Thusithanjana Thilakarthna</cp:lastModifiedBy>
  <cp:revision>2</cp:revision>
  <dcterms:created xsi:type="dcterms:W3CDTF">2023-02-05T11:58:26Z</dcterms:created>
  <dcterms:modified xsi:type="dcterms:W3CDTF">2024-03-23T04:53:30Z</dcterms:modified>
</cp:coreProperties>
</file>