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41"/>
  </p:notesMasterIdLst>
  <p:handoutMasterIdLst>
    <p:handoutMasterId r:id="rId42"/>
  </p:handoutMasterIdLst>
  <p:sldIdLst>
    <p:sldId id="256" r:id="rId2"/>
    <p:sldId id="301" r:id="rId3"/>
    <p:sldId id="316" r:id="rId4"/>
    <p:sldId id="372" r:id="rId5"/>
    <p:sldId id="373" r:id="rId6"/>
    <p:sldId id="374" r:id="rId7"/>
    <p:sldId id="376" r:id="rId8"/>
    <p:sldId id="377" r:id="rId9"/>
    <p:sldId id="378" r:id="rId10"/>
    <p:sldId id="380" r:id="rId11"/>
    <p:sldId id="379" r:id="rId12"/>
    <p:sldId id="381" r:id="rId13"/>
    <p:sldId id="382" r:id="rId14"/>
    <p:sldId id="383" r:id="rId15"/>
    <p:sldId id="387" r:id="rId16"/>
    <p:sldId id="385" r:id="rId17"/>
    <p:sldId id="386" r:id="rId18"/>
    <p:sldId id="388" r:id="rId19"/>
    <p:sldId id="389" r:id="rId20"/>
    <p:sldId id="390" r:id="rId21"/>
    <p:sldId id="391" r:id="rId22"/>
    <p:sldId id="401" r:id="rId23"/>
    <p:sldId id="393" r:id="rId24"/>
    <p:sldId id="394" r:id="rId25"/>
    <p:sldId id="397" r:id="rId26"/>
    <p:sldId id="396" r:id="rId27"/>
    <p:sldId id="398" r:id="rId28"/>
    <p:sldId id="399" r:id="rId29"/>
    <p:sldId id="400" r:id="rId30"/>
    <p:sldId id="392" r:id="rId31"/>
    <p:sldId id="407" r:id="rId32"/>
    <p:sldId id="404" r:id="rId33"/>
    <p:sldId id="405" r:id="rId34"/>
    <p:sldId id="406" r:id="rId35"/>
    <p:sldId id="402" r:id="rId36"/>
    <p:sldId id="371" r:id="rId37"/>
    <p:sldId id="403" r:id="rId38"/>
    <p:sldId id="315" r:id="rId39"/>
    <p:sldId id="26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D202A7-D545-4E33-AD4F-83FE7C53560C}" v="77" dt="2024-04-19T06:16:55.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86683" autoAdjust="0"/>
  </p:normalViewPr>
  <p:slideViewPr>
    <p:cSldViewPr snapToGrid="0">
      <p:cViewPr varScale="1">
        <p:scale>
          <a:sx n="72" d="100"/>
          <a:sy n="72" d="100"/>
        </p:scale>
        <p:origin x="1070" y="67"/>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n Jayasinghearachchi" userId="e0f191b0-af06-4f5a-b353-a7a1de994339" providerId="ADAL" clId="{FA473D5B-50C6-44AE-AFBD-DD90247DF9B9}"/>
    <pc:docChg chg="modSld">
      <pc:chgData name="Vishan Jayasinghearachchi" userId="e0f191b0-af06-4f5a-b353-a7a1de994339" providerId="ADAL" clId="{FA473D5B-50C6-44AE-AFBD-DD90247DF9B9}" dt="2023-03-13T11:32:43.981" v="19" actId="20577"/>
      <pc:docMkLst>
        <pc:docMk/>
      </pc:docMkLst>
      <pc:sldChg chg="addSp modSp mod">
        <pc:chgData name="Vishan Jayasinghearachchi" userId="e0f191b0-af06-4f5a-b353-a7a1de994339" providerId="ADAL" clId="{FA473D5B-50C6-44AE-AFBD-DD90247DF9B9}" dt="2023-03-13T00:28:54.201" v="10" actId="20577"/>
        <pc:sldMkLst>
          <pc:docMk/>
          <pc:sldMk cId="1599101800" sldId="335"/>
        </pc:sldMkLst>
        <pc:spChg chg="add mod">
          <ac:chgData name="Vishan Jayasinghearachchi" userId="e0f191b0-af06-4f5a-b353-a7a1de994339" providerId="ADAL" clId="{FA473D5B-50C6-44AE-AFBD-DD90247DF9B9}" dt="2023-03-13T00:28:24.040" v="8" actId="6549"/>
          <ac:spMkLst>
            <pc:docMk/>
            <pc:sldMk cId="1599101800" sldId="335"/>
            <ac:spMk id="3" creationId="{3DB89FC2-B7AD-509E-F5F5-661A3574DEDB}"/>
          </ac:spMkLst>
        </pc:spChg>
        <pc:spChg chg="mod">
          <ac:chgData name="Vishan Jayasinghearachchi" userId="e0f191b0-af06-4f5a-b353-a7a1de994339" providerId="ADAL" clId="{FA473D5B-50C6-44AE-AFBD-DD90247DF9B9}" dt="2023-03-13T00:28:54.201" v="10" actId="20577"/>
          <ac:spMkLst>
            <pc:docMk/>
            <pc:sldMk cId="1599101800" sldId="335"/>
            <ac:spMk id="8" creationId="{E1319354-3F2D-D883-E08A-02BE5CAEBFB5}"/>
          </ac:spMkLst>
        </pc:spChg>
      </pc:sldChg>
      <pc:sldChg chg="modSp mod">
        <pc:chgData name="Vishan Jayasinghearachchi" userId="e0f191b0-af06-4f5a-b353-a7a1de994339" providerId="ADAL" clId="{FA473D5B-50C6-44AE-AFBD-DD90247DF9B9}" dt="2023-03-13T11:32:43.981" v="19" actId="20577"/>
        <pc:sldMkLst>
          <pc:docMk/>
          <pc:sldMk cId="2819411322" sldId="344"/>
        </pc:sldMkLst>
        <pc:spChg chg="mod">
          <ac:chgData name="Vishan Jayasinghearachchi" userId="e0f191b0-af06-4f5a-b353-a7a1de994339" providerId="ADAL" clId="{FA473D5B-50C6-44AE-AFBD-DD90247DF9B9}" dt="2023-03-13T11:32:43.981" v="19" actId="20577"/>
          <ac:spMkLst>
            <pc:docMk/>
            <pc:sldMk cId="2819411322" sldId="344"/>
            <ac:spMk id="3" creationId="{6317B11B-5CDE-1534-5970-5F59E7D3997C}"/>
          </ac:spMkLst>
        </pc:spChg>
      </pc:sldChg>
    </pc:docChg>
  </pc:docChgLst>
  <pc:docChgLst>
    <pc:chgData name="Vishan Jayasinghearachchi" userId="e0f191b0-af06-4f5a-b353-a7a1de994339" providerId="ADAL" clId="{A5BCF51F-08BB-4117-A6D0-E4386E6620DE}"/>
    <pc:docChg chg="modSld">
      <pc:chgData name="Vishan Jayasinghearachchi" userId="e0f191b0-af06-4f5a-b353-a7a1de994339" providerId="ADAL" clId="{A5BCF51F-08BB-4117-A6D0-E4386E6620DE}" dt="2023-02-12T15:09:42.727" v="1" actId="404"/>
      <pc:docMkLst>
        <pc:docMk/>
      </pc:docMkLst>
      <pc:sldChg chg="modSp mod">
        <pc:chgData name="Vishan Jayasinghearachchi" userId="e0f191b0-af06-4f5a-b353-a7a1de994339" providerId="ADAL" clId="{A5BCF51F-08BB-4117-A6D0-E4386E6620DE}" dt="2023-02-12T15:09:42.727" v="1" actId="404"/>
        <pc:sldMkLst>
          <pc:docMk/>
          <pc:sldMk cId="1487700712" sldId="256"/>
        </pc:sldMkLst>
        <pc:spChg chg="mod">
          <ac:chgData name="Vishan Jayasinghearachchi" userId="e0f191b0-af06-4f5a-b353-a7a1de994339" providerId="ADAL" clId="{A5BCF51F-08BB-4117-A6D0-E4386E6620DE}" dt="2023-02-12T15:09:42.727" v="1" actId="404"/>
          <ac:spMkLst>
            <pc:docMk/>
            <pc:sldMk cId="1487700712" sldId="256"/>
            <ac:spMk id="2" creationId="{C02C5318-1A1E-49D0-B2E2-A4B0FA9E8A40}"/>
          </ac:spMkLst>
        </pc:spChg>
      </pc:sldChg>
    </pc:docChg>
  </pc:docChgLst>
  <pc:docChgLst>
    <pc:chgData name="Vishan Jayasinghearachchi" userId="e0f191b0-af06-4f5a-b353-a7a1de994339" providerId="ADAL" clId="{CA517AED-DC91-488E-9F7F-3260C8ED5DBC}"/>
    <pc:docChg chg="undo redo custSel addSld delSld modSld sldOrd modMainMaster">
      <pc:chgData name="Vishan Jayasinghearachchi" userId="e0f191b0-af06-4f5a-b353-a7a1de994339" providerId="ADAL" clId="{CA517AED-DC91-488E-9F7F-3260C8ED5DBC}" dt="2023-03-20T02:29:42.419" v="6990" actId="20577"/>
      <pc:docMkLst>
        <pc:docMk/>
      </pc:docMkLst>
      <pc:sldChg chg="modSp mod">
        <pc:chgData name="Vishan Jayasinghearachchi" userId="e0f191b0-af06-4f5a-b353-a7a1de994339" providerId="ADAL" clId="{CA517AED-DC91-488E-9F7F-3260C8ED5DBC}" dt="2023-03-19T06:31:12.453" v="676" actId="20577"/>
        <pc:sldMkLst>
          <pc:docMk/>
          <pc:sldMk cId="1487700712" sldId="256"/>
        </pc:sldMkLst>
        <pc:spChg chg="mod">
          <ac:chgData name="Vishan Jayasinghearachchi" userId="e0f191b0-af06-4f5a-b353-a7a1de994339" providerId="ADAL" clId="{CA517AED-DC91-488E-9F7F-3260C8ED5DBC}" dt="2023-03-19T06:31:12.453" v="676" actId="20577"/>
          <ac:spMkLst>
            <pc:docMk/>
            <pc:sldMk cId="1487700712" sldId="256"/>
            <ac:spMk id="2" creationId="{C02C5318-1A1E-49D0-B2E2-A4B0FA9E8A40}"/>
          </ac:spMkLst>
        </pc:spChg>
      </pc:sldChg>
      <pc:sldChg chg="modSp mod">
        <pc:chgData name="Vishan Jayasinghearachchi" userId="e0f191b0-af06-4f5a-b353-a7a1de994339" providerId="ADAL" clId="{CA517AED-DC91-488E-9F7F-3260C8ED5DBC}" dt="2023-03-19T07:17:17.745" v="1903" actId="20577"/>
        <pc:sldMkLst>
          <pc:docMk/>
          <pc:sldMk cId="2384663958" sldId="301"/>
        </pc:sldMkLst>
        <pc:spChg chg="mod">
          <ac:chgData name="Vishan Jayasinghearachchi" userId="e0f191b0-af06-4f5a-b353-a7a1de994339" providerId="ADAL" clId="{CA517AED-DC91-488E-9F7F-3260C8ED5DBC}" dt="2023-03-19T07:17:17.745" v="1903" actId="20577"/>
          <ac:spMkLst>
            <pc:docMk/>
            <pc:sldMk cId="2384663958" sldId="301"/>
            <ac:spMk id="3" creationId="{5E453CA8-E04F-B2BA-CFCE-2FAF58746524}"/>
          </ac:spMkLst>
        </pc:spChg>
      </pc:sldChg>
      <pc:sldChg chg="modSp mod">
        <pc:chgData name="Vishan Jayasinghearachchi" userId="e0f191b0-af06-4f5a-b353-a7a1de994339" providerId="ADAL" clId="{CA517AED-DC91-488E-9F7F-3260C8ED5DBC}" dt="2023-03-19T12:33:09.979" v="6077" actId="27636"/>
        <pc:sldMkLst>
          <pc:docMk/>
          <pc:sldMk cId="4047194669" sldId="315"/>
        </pc:sldMkLst>
        <pc:spChg chg="mod">
          <ac:chgData name="Vishan Jayasinghearachchi" userId="e0f191b0-af06-4f5a-b353-a7a1de994339" providerId="ADAL" clId="{CA517AED-DC91-488E-9F7F-3260C8ED5DBC}" dt="2023-03-19T12:33:09.979" v="6077" actId="27636"/>
          <ac:spMkLst>
            <pc:docMk/>
            <pc:sldMk cId="4047194669" sldId="315"/>
            <ac:spMk id="3" creationId="{7AAAC241-1F7A-E7BB-DCF7-C80CBBA31E77}"/>
          </ac:spMkLst>
        </pc:spChg>
      </pc:sldChg>
      <pc:sldChg chg="modSp mod ord">
        <pc:chgData name="Vishan Jayasinghearachchi" userId="e0f191b0-af06-4f5a-b353-a7a1de994339" providerId="ADAL" clId="{CA517AED-DC91-488E-9F7F-3260C8ED5DBC}" dt="2023-03-20T02:28:30.856" v="6964" actId="20577"/>
        <pc:sldMkLst>
          <pc:docMk/>
          <pc:sldMk cId="3070852689" sldId="316"/>
        </pc:sldMkLst>
        <pc:spChg chg="mod">
          <ac:chgData name="Vishan Jayasinghearachchi" userId="e0f191b0-af06-4f5a-b353-a7a1de994339" providerId="ADAL" clId="{CA517AED-DC91-488E-9F7F-3260C8ED5DBC}" dt="2023-03-20T02:28:30.856" v="6964" actId="20577"/>
          <ac:spMkLst>
            <pc:docMk/>
            <pc:sldMk cId="3070852689" sldId="316"/>
            <ac:spMk id="3" creationId="{2EBF19A4-7237-B811-1111-9FAFF64CC880}"/>
          </ac:spMkLst>
        </pc:spChg>
      </pc:sldChg>
      <pc:sldChg chg="del">
        <pc:chgData name="Vishan Jayasinghearachchi" userId="e0f191b0-af06-4f5a-b353-a7a1de994339" providerId="ADAL" clId="{CA517AED-DC91-488E-9F7F-3260C8ED5DBC}" dt="2023-03-19T05:52:16.079" v="0" actId="47"/>
        <pc:sldMkLst>
          <pc:docMk/>
          <pc:sldMk cId="1407579551" sldId="317"/>
        </pc:sldMkLst>
      </pc:sldChg>
      <pc:sldChg chg="del">
        <pc:chgData name="Vishan Jayasinghearachchi" userId="e0f191b0-af06-4f5a-b353-a7a1de994339" providerId="ADAL" clId="{CA517AED-DC91-488E-9F7F-3260C8ED5DBC}" dt="2023-03-19T05:52:16.079" v="0" actId="47"/>
        <pc:sldMkLst>
          <pc:docMk/>
          <pc:sldMk cId="3986529950" sldId="318"/>
        </pc:sldMkLst>
      </pc:sldChg>
      <pc:sldChg chg="del">
        <pc:chgData name="Vishan Jayasinghearachchi" userId="e0f191b0-af06-4f5a-b353-a7a1de994339" providerId="ADAL" clId="{CA517AED-DC91-488E-9F7F-3260C8ED5DBC}" dt="2023-03-19T05:52:16.079" v="0" actId="47"/>
        <pc:sldMkLst>
          <pc:docMk/>
          <pc:sldMk cId="2493266915" sldId="319"/>
        </pc:sldMkLst>
      </pc:sldChg>
      <pc:sldChg chg="del">
        <pc:chgData name="Vishan Jayasinghearachchi" userId="e0f191b0-af06-4f5a-b353-a7a1de994339" providerId="ADAL" clId="{CA517AED-DC91-488E-9F7F-3260C8ED5DBC}" dt="2023-03-19T05:52:16.079" v="0" actId="47"/>
        <pc:sldMkLst>
          <pc:docMk/>
          <pc:sldMk cId="773575849" sldId="320"/>
        </pc:sldMkLst>
      </pc:sldChg>
      <pc:sldChg chg="del">
        <pc:chgData name="Vishan Jayasinghearachchi" userId="e0f191b0-af06-4f5a-b353-a7a1de994339" providerId="ADAL" clId="{CA517AED-DC91-488E-9F7F-3260C8ED5DBC}" dt="2023-03-19T05:52:16.079" v="0" actId="47"/>
        <pc:sldMkLst>
          <pc:docMk/>
          <pc:sldMk cId="3952086290" sldId="321"/>
        </pc:sldMkLst>
      </pc:sldChg>
      <pc:sldChg chg="del">
        <pc:chgData name="Vishan Jayasinghearachchi" userId="e0f191b0-af06-4f5a-b353-a7a1de994339" providerId="ADAL" clId="{CA517AED-DC91-488E-9F7F-3260C8ED5DBC}" dt="2023-03-19T05:52:16.079" v="0" actId="47"/>
        <pc:sldMkLst>
          <pc:docMk/>
          <pc:sldMk cId="3566871523" sldId="322"/>
        </pc:sldMkLst>
      </pc:sldChg>
      <pc:sldChg chg="del">
        <pc:chgData name="Vishan Jayasinghearachchi" userId="e0f191b0-af06-4f5a-b353-a7a1de994339" providerId="ADAL" clId="{CA517AED-DC91-488E-9F7F-3260C8ED5DBC}" dt="2023-03-19T05:52:16.079" v="0" actId="47"/>
        <pc:sldMkLst>
          <pc:docMk/>
          <pc:sldMk cId="1904876425" sldId="323"/>
        </pc:sldMkLst>
      </pc:sldChg>
      <pc:sldChg chg="del">
        <pc:chgData name="Vishan Jayasinghearachchi" userId="e0f191b0-af06-4f5a-b353-a7a1de994339" providerId="ADAL" clId="{CA517AED-DC91-488E-9F7F-3260C8ED5DBC}" dt="2023-03-19T05:52:16.079" v="0" actId="47"/>
        <pc:sldMkLst>
          <pc:docMk/>
          <pc:sldMk cId="2908364489" sldId="324"/>
        </pc:sldMkLst>
      </pc:sldChg>
      <pc:sldChg chg="del">
        <pc:chgData name="Vishan Jayasinghearachchi" userId="e0f191b0-af06-4f5a-b353-a7a1de994339" providerId="ADAL" clId="{CA517AED-DC91-488E-9F7F-3260C8ED5DBC}" dt="2023-03-19T05:52:16.079" v="0" actId="47"/>
        <pc:sldMkLst>
          <pc:docMk/>
          <pc:sldMk cId="306201701" sldId="325"/>
        </pc:sldMkLst>
      </pc:sldChg>
      <pc:sldChg chg="del">
        <pc:chgData name="Vishan Jayasinghearachchi" userId="e0f191b0-af06-4f5a-b353-a7a1de994339" providerId="ADAL" clId="{CA517AED-DC91-488E-9F7F-3260C8ED5DBC}" dt="2023-03-19T05:52:16.079" v="0" actId="47"/>
        <pc:sldMkLst>
          <pc:docMk/>
          <pc:sldMk cId="2246948851" sldId="326"/>
        </pc:sldMkLst>
      </pc:sldChg>
      <pc:sldChg chg="del">
        <pc:chgData name="Vishan Jayasinghearachchi" userId="e0f191b0-af06-4f5a-b353-a7a1de994339" providerId="ADAL" clId="{CA517AED-DC91-488E-9F7F-3260C8ED5DBC}" dt="2023-03-19T05:52:16.079" v="0" actId="47"/>
        <pc:sldMkLst>
          <pc:docMk/>
          <pc:sldMk cId="2699507598" sldId="327"/>
        </pc:sldMkLst>
      </pc:sldChg>
      <pc:sldChg chg="del">
        <pc:chgData name="Vishan Jayasinghearachchi" userId="e0f191b0-af06-4f5a-b353-a7a1de994339" providerId="ADAL" clId="{CA517AED-DC91-488E-9F7F-3260C8ED5DBC}" dt="2023-03-19T05:52:16.079" v="0" actId="47"/>
        <pc:sldMkLst>
          <pc:docMk/>
          <pc:sldMk cId="1867937868" sldId="328"/>
        </pc:sldMkLst>
      </pc:sldChg>
      <pc:sldChg chg="del">
        <pc:chgData name="Vishan Jayasinghearachchi" userId="e0f191b0-af06-4f5a-b353-a7a1de994339" providerId="ADAL" clId="{CA517AED-DC91-488E-9F7F-3260C8ED5DBC}" dt="2023-03-19T05:52:16.079" v="0" actId="47"/>
        <pc:sldMkLst>
          <pc:docMk/>
          <pc:sldMk cId="2502865754" sldId="329"/>
        </pc:sldMkLst>
      </pc:sldChg>
      <pc:sldChg chg="del">
        <pc:chgData name="Vishan Jayasinghearachchi" userId="e0f191b0-af06-4f5a-b353-a7a1de994339" providerId="ADAL" clId="{CA517AED-DC91-488E-9F7F-3260C8ED5DBC}" dt="2023-03-19T05:52:16.079" v="0" actId="47"/>
        <pc:sldMkLst>
          <pc:docMk/>
          <pc:sldMk cId="3783630789" sldId="330"/>
        </pc:sldMkLst>
      </pc:sldChg>
      <pc:sldChg chg="del">
        <pc:chgData name="Vishan Jayasinghearachchi" userId="e0f191b0-af06-4f5a-b353-a7a1de994339" providerId="ADAL" clId="{CA517AED-DC91-488E-9F7F-3260C8ED5DBC}" dt="2023-03-19T05:52:16.079" v="0" actId="47"/>
        <pc:sldMkLst>
          <pc:docMk/>
          <pc:sldMk cId="869576881" sldId="331"/>
        </pc:sldMkLst>
      </pc:sldChg>
      <pc:sldChg chg="del">
        <pc:chgData name="Vishan Jayasinghearachchi" userId="e0f191b0-af06-4f5a-b353-a7a1de994339" providerId="ADAL" clId="{CA517AED-DC91-488E-9F7F-3260C8ED5DBC}" dt="2023-03-19T05:52:16.079" v="0" actId="47"/>
        <pc:sldMkLst>
          <pc:docMk/>
          <pc:sldMk cId="2006784368" sldId="332"/>
        </pc:sldMkLst>
      </pc:sldChg>
      <pc:sldChg chg="del">
        <pc:chgData name="Vishan Jayasinghearachchi" userId="e0f191b0-af06-4f5a-b353-a7a1de994339" providerId="ADAL" clId="{CA517AED-DC91-488E-9F7F-3260C8ED5DBC}" dt="2023-03-19T05:52:16.079" v="0" actId="47"/>
        <pc:sldMkLst>
          <pc:docMk/>
          <pc:sldMk cId="1195616647" sldId="333"/>
        </pc:sldMkLst>
      </pc:sldChg>
      <pc:sldChg chg="del">
        <pc:chgData name="Vishan Jayasinghearachchi" userId="e0f191b0-af06-4f5a-b353-a7a1de994339" providerId="ADAL" clId="{CA517AED-DC91-488E-9F7F-3260C8ED5DBC}" dt="2023-03-19T05:52:16.079" v="0" actId="47"/>
        <pc:sldMkLst>
          <pc:docMk/>
          <pc:sldMk cId="3023555518" sldId="334"/>
        </pc:sldMkLst>
      </pc:sldChg>
      <pc:sldChg chg="del">
        <pc:chgData name="Vishan Jayasinghearachchi" userId="e0f191b0-af06-4f5a-b353-a7a1de994339" providerId="ADAL" clId="{CA517AED-DC91-488E-9F7F-3260C8ED5DBC}" dt="2023-03-19T05:52:16.079" v="0" actId="47"/>
        <pc:sldMkLst>
          <pc:docMk/>
          <pc:sldMk cId="1599101800" sldId="335"/>
        </pc:sldMkLst>
      </pc:sldChg>
      <pc:sldChg chg="del">
        <pc:chgData name="Vishan Jayasinghearachchi" userId="e0f191b0-af06-4f5a-b353-a7a1de994339" providerId="ADAL" clId="{CA517AED-DC91-488E-9F7F-3260C8ED5DBC}" dt="2023-03-19T05:52:16.079" v="0" actId="47"/>
        <pc:sldMkLst>
          <pc:docMk/>
          <pc:sldMk cId="129162761" sldId="336"/>
        </pc:sldMkLst>
      </pc:sldChg>
      <pc:sldChg chg="del">
        <pc:chgData name="Vishan Jayasinghearachchi" userId="e0f191b0-af06-4f5a-b353-a7a1de994339" providerId="ADAL" clId="{CA517AED-DC91-488E-9F7F-3260C8ED5DBC}" dt="2023-03-19T05:52:16.079" v="0" actId="47"/>
        <pc:sldMkLst>
          <pc:docMk/>
          <pc:sldMk cId="308372030" sldId="338"/>
        </pc:sldMkLst>
      </pc:sldChg>
      <pc:sldChg chg="del">
        <pc:chgData name="Vishan Jayasinghearachchi" userId="e0f191b0-af06-4f5a-b353-a7a1de994339" providerId="ADAL" clId="{CA517AED-DC91-488E-9F7F-3260C8ED5DBC}" dt="2023-03-19T05:52:16.079" v="0" actId="47"/>
        <pc:sldMkLst>
          <pc:docMk/>
          <pc:sldMk cId="2561363830" sldId="339"/>
        </pc:sldMkLst>
      </pc:sldChg>
      <pc:sldChg chg="del">
        <pc:chgData name="Vishan Jayasinghearachchi" userId="e0f191b0-af06-4f5a-b353-a7a1de994339" providerId="ADAL" clId="{CA517AED-DC91-488E-9F7F-3260C8ED5DBC}" dt="2023-03-19T05:52:16.079" v="0" actId="47"/>
        <pc:sldMkLst>
          <pc:docMk/>
          <pc:sldMk cId="1498138902" sldId="340"/>
        </pc:sldMkLst>
      </pc:sldChg>
      <pc:sldChg chg="del">
        <pc:chgData name="Vishan Jayasinghearachchi" userId="e0f191b0-af06-4f5a-b353-a7a1de994339" providerId="ADAL" clId="{CA517AED-DC91-488E-9F7F-3260C8ED5DBC}" dt="2023-03-19T05:52:16.079" v="0" actId="47"/>
        <pc:sldMkLst>
          <pc:docMk/>
          <pc:sldMk cId="3630273622" sldId="341"/>
        </pc:sldMkLst>
      </pc:sldChg>
      <pc:sldChg chg="del">
        <pc:chgData name="Vishan Jayasinghearachchi" userId="e0f191b0-af06-4f5a-b353-a7a1de994339" providerId="ADAL" clId="{CA517AED-DC91-488E-9F7F-3260C8ED5DBC}" dt="2023-03-19T05:52:16.079" v="0" actId="47"/>
        <pc:sldMkLst>
          <pc:docMk/>
          <pc:sldMk cId="3869437660" sldId="342"/>
        </pc:sldMkLst>
      </pc:sldChg>
      <pc:sldChg chg="del">
        <pc:chgData name="Vishan Jayasinghearachchi" userId="e0f191b0-af06-4f5a-b353-a7a1de994339" providerId="ADAL" clId="{CA517AED-DC91-488E-9F7F-3260C8ED5DBC}" dt="2023-03-19T05:52:16.079" v="0" actId="47"/>
        <pc:sldMkLst>
          <pc:docMk/>
          <pc:sldMk cId="3509897311" sldId="343"/>
        </pc:sldMkLst>
      </pc:sldChg>
      <pc:sldChg chg="del">
        <pc:chgData name="Vishan Jayasinghearachchi" userId="e0f191b0-af06-4f5a-b353-a7a1de994339" providerId="ADAL" clId="{CA517AED-DC91-488E-9F7F-3260C8ED5DBC}" dt="2023-03-19T05:52:16.079" v="0" actId="47"/>
        <pc:sldMkLst>
          <pc:docMk/>
          <pc:sldMk cId="2819411322" sldId="344"/>
        </pc:sldMkLst>
      </pc:sldChg>
      <pc:sldChg chg="modSp del mod">
        <pc:chgData name="Vishan Jayasinghearachchi" userId="e0f191b0-af06-4f5a-b353-a7a1de994339" providerId="ADAL" clId="{CA517AED-DC91-488E-9F7F-3260C8ED5DBC}" dt="2023-03-19T08:04:49.903" v="2840" actId="47"/>
        <pc:sldMkLst>
          <pc:docMk/>
          <pc:sldMk cId="4226836410" sldId="345"/>
        </pc:sldMkLst>
        <pc:spChg chg="mod">
          <ac:chgData name="Vishan Jayasinghearachchi" userId="e0f191b0-af06-4f5a-b353-a7a1de994339" providerId="ADAL" clId="{CA517AED-DC91-488E-9F7F-3260C8ED5DBC}" dt="2023-03-19T08:04:32.174" v="2833" actId="21"/>
          <ac:spMkLst>
            <pc:docMk/>
            <pc:sldMk cId="4226836410" sldId="345"/>
            <ac:spMk id="3" creationId="{ACEB2ED2-6478-A612-650A-387D0D437530}"/>
          </ac:spMkLst>
        </pc:spChg>
      </pc:sldChg>
      <pc:sldChg chg="addSp delSp modSp new mod ord">
        <pc:chgData name="Vishan Jayasinghearachchi" userId="e0f191b0-af06-4f5a-b353-a7a1de994339" providerId="ADAL" clId="{CA517AED-DC91-488E-9F7F-3260C8ED5DBC}" dt="2023-03-19T07:21:17.964" v="2011"/>
        <pc:sldMkLst>
          <pc:docMk/>
          <pc:sldMk cId="1517309616" sldId="346"/>
        </pc:sldMkLst>
        <pc:spChg chg="mod">
          <ac:chgData name="Vishan Jayasinghearachchi" userId="e0f191b0-af06-4f5a-b353-a7a1de994339" providerId="ADAL" clId="{CA517AED-DC91-488E-9F7F-3260C8ED5DBC}" dt="2023-03-19T07:02:00.846" v="786"/>
          <ac:spMkLst>
            <pc:docMk/>
            <pc:sldMk cId="1517309616" sldId="346"/>
            <ac:spMk id="2" creationId="{FDD1F361-0D83-E629-3A01-1E982E4D6ECC}"/>
          </ac:spMkLst>
        </pc:spChg>
        <pc:spChg chg="del mod">
          <ac:chgData name="Vishan Jayasinghearachchi" userId="e0f191b0-af06-4f5a-b353-a7a1de994339" providerId="ADAL" clId="{CA517AED-DC91-488E-9F7F-3260C8ED5DBC}" dt="2023-03-19T07:04:51.385" v="868"/>
          <ac:spMkLst>
            <pc:docMk/>
            <pc:sldMk cId="1517309616" sldId="346"/>
            <ac:spMk id="3" creationId="{54ACB675-C3C3-1962-7F93-41BE825B53B1}"/>
          </ac:spMkLst>
        </pc:spChg>
        <pc:spChg chg="add mod">
          <ac:chgData name="Vishan Jayasinghearachchi" userId="e0f191b0-af06-4f5a-b353-a7a1de994339" providerId="ADAL" clId="{CA517AED-DC91-488E-9F7F-3260C8ED5DBC}" dt="2023-03-19T07:05:15.997" v="881" actId="1076"/>
          <ac:spMkLst>
            <pc:docMk/>
            <pc:sldMk cId="1517309616" sldId="346"/>
            <ac:spMk id="7" creationId="{74233D62-CD38-ACD7-DB4F-EB2089843D78}"/>
          </ac:spMkLst>
        </pc:spChg>
        <pc:picChg chg="add del mod">
          <ac:chgData name="Vishan Jayasinghearachchi" userId="e0f191b0-af06-4f5a-b353-a7a1de994339" providerId="ADAL" clId="{CA517AED-DC91-488E-9F7F-3260C8ED5DBC}" dt="2023-03-19T07:04:46.625" v="865" actId="21"/>
          <ac:picMkLst>
            <pc:docMk/>
            <pc:sldMk cId="1517309616" sldId="346"/>
            <ac:picMk id="5" creationId="{51AE1441-B789-CC81-0748-6ABDA4B29681}"/>
          </ac:picMkLst>
        </pc:picChg>
        <pc:picChg chg="add mod">
          <ac:chgData name="Vishan Jayasinghearachchi" userId="e0f191b0-af06-4f5a-b353-a7a1de994339" providerId="ADAL" clId="{CA517AED-DC91-488E-9F7F-3260C8ED5DBC}" dt="2023-03-19T07:04:51.385" v="868"/>
          <ac:picMkLst>
            <pc:docMk/>
            <pc:sldMk cId="1517309616" sldId="346"/>
            <ac:picMk id="6" creationId="{D5675407-35D2-8F9C-5708-DD05A68ADBD3}"/>
          </ac:picMkLst>
        </pc:picChg>
      </pc:sldChg>
      <pc:sldChg chg="del">
        <pc:chgData name="Vishan Jayasinghearachchi" userId="e0f191b0-af06-4f5a-b353-a7a1de994339" providerId="ADAL" clId="{CA517AED-DC91-488E-9F7F-3260C8ED5DBC}" dt="2023-03-19T05:52:16.079" v="0" actId="47"/>
        <pc:sldMkLst>
          <pc:docMk/>
          <pc:sldMk cId="3271605941" sldId="346"/>
        </pc:sldMkLst>
      </pc:sldChg>
      <pc:sldChg chg="del">
        <pc:chgData name="Vishan Jayasinghearachchi" userId="e0f191b0-af06-4f5a-b353-a7a1de994339" providerId="ADAL" clId="{CA517AED-DC91-488E-9F7F-3260C8ED5DBC}" dt="2023-03-19T05:52:16.079" v="0" actId="47"/>
        <pc:sldMkLst>
          <pc:docMk/>
          <pc:sldMk cId="1120654999" sldId="347"/>
        </pc:sldMkLst>
      </pc:sldChg>
      <pc:sldChg chg="modSp new mod ord addAnim delAnim modAnim">
        <pc:chgData name="Vishan Jayasinghearachchi" userId="e0f191b0-af06-4f5a-b353-a7a1de994339" providerId="ADAL" clId="{CA517AED-DC91-488E-9F7F-3260C8ED5DBC}" dt="2023-03-19T11:10:50.552" v="4624" actId="21"/>
        <pc:sldMkLst>
          <pc:docMk/>
          <pc:sldMk cId="2865679218" sldId="347"/>
        </pc:sldMkLst>
        <pc:spChg chg="mod">
          <ac:chgData name="Vishan Jayasinghearachchi" userId="e0f191b0-af06-4f5a-b353-a7a1de994339" providerId="ADAL" clId="{CA517AED-DC91-488E-9F7F-3260C8ED5DBC}" dt="2023-03-19T07:21:03.878" v="2006"/>
          <ac:spMkLst>
            <pc:docMk/>
            <pc:sldMk cId="2865679218" sldId="347"/>
            <ac:spMk id="2" creationId="{EB06D39A-85D6-0D19-D8FC-E64FDF52096A}"/>
          </ac:spMkLst>
        </pc:spChg>
        <pc:spChg chg="mod">
          <ac:chgData name="Vishan Jayasinghearachchi" userId="e0f191b0-af06-4f5a-b353-a7a1de994339" providerId="ADAL" clId="{CA517AED-DC91-488E-9F7F-3260C8ED5DBC}" dt="2023-03-19T11:10:50.552" v="4624" actId="21"/>
          <ac:spMkLst>
            <pc:docMk/>
            <pc:sldMk cId="2865679218" sldId="347"/>
            <ac:spMk id="3" creationId="{00D4FA6C-C0D1-0188-4775-A834D55D4F1E}"/>
          </ac:spMkLst>
        </pc:spChg>
      </pc:sldChg>
      <pc:sldChg chg="del">
        <pc:chgData name="Vishan Jayasinghearachchi" userId="e0f191b0-af06-4f5a-b353-a7a1de994339" providerId="ADAL" clId="{CA517AED-DC91-488E-9F7F-3260C8ED5DBC}" dt="2023-03-19T05:52:16.079" v="0" actId="47"/>
        <pc:sldMkLst>
          <pc:docMk/>
          <pc:sldMk cId="152777231" sldId="348"/>
        </pc:sldMkLst>
      </pc:sldChg>
      <pc:sldChg chg="modSp add mod ord modAnim modNotesTx">
        <pc:chgData name="Vishan Jayasinghearachchi" userId="e0f191b0-af06-4f5a-b353-a7a1de994339" providerId="ADAL" clId="{CA517AED-DC91-488E-9F7F-3260C8ED5DBC}" dt="2023-03-19T07:24:36.423" v="2012" actId="5793"/>
        <pc:sldMkLst>
          <pc:docMk/>
          <pc:sldMk cId="1919150736" sldId="348"/>
        </pc:sldMkLst>
        <pc:spChg chg="mod">
          <ac:chgData name="Vishan Jayasinghearachchi" userId="e0f191b0-af06-4f5a-b353-a7a1de994339" providerId="ADAL" clId="{CA517AED-DC91-488E-9F7F-3260C8ED5DBC}" dt="2023-03-19T07:20:53.914" v="2005"/>
          <ac:spMkLst>
            <pc:docMk/>
            <pc:sldMk cId="1919150736" sldId="348"/>
            <ac:spMk id="2" creationId="{FDD1F361-0D83-E629-3A01-1E982E4D6ECC}"/>
          </ac:spMkLst>
        </pc:spChg>
        <pc:spChg chg="mod">
          <ac:chgData name="Vishan Jayasinghearachchi" userId="e0f191b0-af06-4f5a-b353-a7a1de994339" providerId="ADAL" clId="{CA517AED-DC91-488E-9F7F-3260C8ED5DBC}" dt="2023-03-19T07:24:36.423" v="2012" actId="5793"/>
          <ac:spMkLst>
            <pc:docMk/>
            <pc:sldMk cId="1919150736" sldId="348"/>
            <ac:spMk id="3" creationId="{54ACB675-C3C3-1962-7F93-41BE825B53B1}"/>
          </ac:spMkLst>
        </pc:spChg>
      </pc:sldChg>
      <pc:sldChg chg="modSp add mod ord modAnim">
        <pc:chgData name="Vishan Jayasinghearachchi" userId="e0f191b0-af06-4f5a-b353-a7a1de994339" providerId="ADAL" clId="{CA517AED-DC91-488E-9F7F-3260C8ED5DBC}" dt="2023-03-19T07:24:59.666" v="2018" actId="113"/>
        <pc:sldMkLst>
          <pc:docMk/>
          <pc:sldMk cId="2107788357" sldId="349"/>
        </pc:sldMkLst>
        <pc:spChg chg="mod">
          <ac:chgData name="Vishan Jayasinghearachchi" userId="e0f191b0-af06-4f5a-b353-a7a1de994339" providerId="ADAL" clId="{CA517AED-DC91-488E-9F7F-3260C8ED5DBC}" dt="2023-03-19T07:21:06.020" v="2007"/>
          <ac:spMkLst>
            <pc:docMk/>
            <pc:sldMk cId="2107788357" sldId="349"/>
            <ac:spMk id="2" creationId="{EB06D39A-85D6-0D19-D8FC-E64FDF52096A}"/>
          </ac:spMkLst>
        </pc:spChg>
        <pc:spChg chg="mod">
          <ac:chgData name="Vishan Jayasinghearachchi" userId="e0f191b0-af06-4f5a-b353-a7a1de994339" providerId="ADAL" clId="{CA517AED-DC91-488E-9F7F-3260C8ED5DBC}" dt="2023-03-19T07:24:59.666" v="2018" actId="113"/>
          <ac:spMkLst>
            <pc:docMk/>
            <pc:sldMk cId="2107788357" sldId="349"/>
            <ac:spMk id="3" creationId="{00D4FA6C-C0D1-0188-4775-A834D55D4F1E}"/>
          </ac:spMkLst>
        </pc:spChg>
      </pc:sldChg>
      <pc:sldChg chg="addSp delSp modSp new mod">
        <pc:chgData name="Vishan Jayasinghearachchi" userId="e0f191b0-af06-4f5a-b353-a7a1de994339" providerId="ADAL" clId="{CA517AED-DC91-488E-9F7F-3260C8ED5DBC}" dt="2023-03-19T07:30:46.253" v="2082" actId="1076"/>
        <pc:sldMkLst>
          <pc:docMk/>
          <pc:sldMk cId="3051714063" sldId="350"/>
        </pc:sldMkLst>
        <pc:spChg chg="mod">
          <ac:chgData name="Vishan Jayasinghearachchi" userId="e0f191b0-af06-4f5a-b353-a7a1de994339" providerId="ADAL" clId="{CA517AED-DC91-488E-9F7F-3260C8ED5DBC}" dt="2023-03-19T07:29:26.281" v="2052"/>
          <ac:spMkLst>
            <pc:docMk/>
            <pc:sldMk cId="3051714063" sldId="350"/>
            <ac:spMk id="2" creationId="{FEA5D7BE-D5A2-28FB-EF4A-D2FD495D6A0B}"/>
          </ac:spMkLst>
        </pc:spChg>
        <pc:spChg chg="add del">
          <ac:chgData name="Vishan Jayasinghearachchi" userId="e0f191b0-af06-4f5a-b353-a7a1de994339" providerId="ADAL" clId="{CA517AED-DC91-488E-9F7F-3260C8ED5DBC}" dt="2023-03-19T07:29:55.085" v="2058" actId="22"/>
          <ac:spMkLst>
            <pc:docMk/>
            <pc:sldMk cId="3051714063" sldId="350"/>
            <ac:spMk id="3" creationId="{335250FB-5BD4-0559-1D36-1F95E1B11DC4}"/>
          </ac:spMkLst>
        </pc:spChg>
        <pc:spChg chg="add mod">
          <ac:chgData name="Vishan Jayasinghearachchi" userId="e0f191b0-af06-4f5a-b353-a7a1de994339" providerId="ADAL" clId="{CA517AED-DC91-488E-9F7F-3260C8ED5DBC}" dt="2023-03-19T07:30:46.253" v="2082" actId="1076"/>
          <ac:spMkLst>
            <pc:docMk/>
            <pc:sldMk cId="3051714063" sldId="350"/>
            <ac:spMk id="8" creationId="{07DF4ADE-FA81-F936-53EB-109AAFEDE2FF}"/>
          </ac:spMkLst>
        </pc:spChg>
        <pc:picChg chg="add del mod">
          <ac:chgData name="Vishan Jayasinghearachchi" userId="e0f191b0-af06-4f5a-b353-a7a1de994339" providerId="ADAL" clId="{CA517AED-DC91-488E-9F7F-3260C8ED5DBC}" dt="2023-03-19T07:29:35.173" v="2057" actId="931"/>
          <ac:picMkLst>
            <pc:docMk/>
            <pc:sldMk cId="3051714063" sldId="350"/>
            <ac:picMk id="5" creationId="{92738BCD-C139-8ECF-9B62-99F94A563284}"/>
          </ac:picMkLst>
        </pc:picChg>
        <pc:picChg chg="add mod ord">
          <ac:chgData name="Vishan Jayasinghearachchi" userId="e0f191b0-af06-4f5a-b353-a7a1de994339" providerId="ADAL" clId="{CA517AED-DC91-488E-9F7F-3260C8ED5DBC}" dt="2023-03-19T07:30:42.368" v="2081" actId="1035"/>
          <ac:picMkLst>
            <pc:docMk/>
            <pc:sldMk cId="3051714063" sldId="350"/>
            <ac:picMk id="7" creationId="{BB7F45CB-4393-7C3A-75C8-6AB1442A59C7}"/>
          </ac:picMkLst>
        </pc:picChg>
      </pc:sldChg>
      <pc:sldChg chg="addSp delSp modSp new mod">
        <pc:chgData name="Vishan Jayasinghearachchi" userId="e0f191b0-af06-4f5a-b353-a7a1de994339" providerId="ADAL" clId="{CA517AED-DC91-488E-9F7F-3260C8ED5DBC}" dt="2023-03-20T02:29:07.244" v="6968" actId="14"/>
        <pc:sldMkLst>
          <pc:docMk/>
          <pc:sldMk cId="179135930" sldId="351"/>
        </pc:sldMkLst>
        <pc:spChg chg="mod">
          <ac:chgData name="Vishan Jayasinghearachchi" userId="e0f191b0-af06-4f5a-b353-a7a1de994339" providerId="ADAL" clId="{CA517AED-DC91-488E-9F7F-3260C8ED5DBC}" dt="2023-03-19T08:02:49.258" v="2822" actId="20577"/>
          <ac:spMkLst>
            <pc:docMk/>
            <pc:sldMk cId="179135930" sldId="351"/>
            <ac:spMk id="2" creationId="{D60162FB-C6AC-6A86-7537-12875BA7EB27}"/>
          </ac:spMkLst>
        </pc:spChg>
        <pc:spChg chg="mod">
          <ac:chgData name="Vishan Jayasinghearachchi" userId="e0f191b0-af06-4f5a-b353-a7a1de994339" providerId="ADAL" clId="{CA517AED-DC91-488E-9F7F-3260C8ED5DBC}" dt="2023-03-20T02:29:07.244" v="6968" actId="14"/>
          <ac:spMkLst>
            <pc:docMk/>
            <pc:sldMk cId="179135930" sldId="351"/>
            <ac:spMk id="3" creationId="{728557DF-4288-6851-03B8-CF973D98ECD6}"/>
          </ac:spMkLst>
        </pc:spChg>
        <pc:spChg chg="add del mod">
          <ac:chgData name="Vishan Jayasinghearachchi" userId="e0f191b0-af06-4f5a-b353-a7a1de994339" providerId="ADAL" clId="{CA517AED-DC91-488E-9F7F-3260C8ED5DBC}" dt="2023-03-19T08:02:18.814" v="2804" actId="478"/>
          <ac:spMkLst>
            <pc:docMk/>
            <pc:sldMk cId="179135930" sldId="351"/>
            <ac:spMk id="6" creationId="{D47B3D07-9A8E-BD43-AE5F-B6C72E6620E1}"/>
          </ac:spMkLst>
        </pc:spChg>
        <pc:picChg chg="add del mod">
          <ac:chgData name="Vishan Jayasinghearachchi" userId="e0f191b0-af06-4f5a-b353-a7a1de994339" providerId="ADAL" clId="{CA517AED-DC91-488E-9F7F-3260C8ED5DBC}" dt="2023-03-19T08:04:59.831" v="2841" actId="1076"/>
          <ac:picMkLst>
            <pc:docMk/>
            <pc:sldMk cId="179135930" sldId="351"/>
            <ac:picMk id="5" creationId="{A5C4FD88-762C-32D1-E429-70E13D0C95B1}"/>
          </ac:picMkLst>
        </pc:picChg>
      </pc:sldChg>
      <pc:sldChg chg="modSp new mod">
        <pc:chgData name="Vishan Jayasinghearachchi" userId="e0f191b0-af06-4f5a-b353-a7a1de994339" providerId="ADAL" clId="{CA517AED-DC91-488E-9F7F-3260C8ED5DBC}" dt="2023-03-19T10:13:15.781" v="4278" actId="123"/>
        <pc:sldMkLst>
          <pc:docMk/>
          <pc:sldMk cId="2223177355" sldId="352"/>
        </pc:sldMkLst>
        <pc:spChg chg="mod">
          <ac:chgData name="Vishan Jayasinghearachchi" userId="e0f191b0-af06-4f5a-b353-a7a1de994339" providerId="ADAL" clId="{CA517AED-DC91-488E-9F7F-3260C8ED5DBC}" dt="2023-03-19T07:33:22.203" v="2095" actId="20577"/>
          <ac:spMkLst>
            <pc:docMk/>
            <pc:sldMk cId="2223177355" sldId="352"/>
            <ac:spMk id="2" creationId="{A9B07772-72FA-0C2F-103B-668278DADF93}"/>
          </ac:spMkLst>
        </pc:spChg>
        <pc:spChg chg="mod">
          <ac:chgData name="Vishan Jayasinghearachchi" userId="e0f191b0-af06-4f5a-b353-a7a1de994339" providerId="ADAL" clId="{CA517AED-DC91-488E-9F7F-3260C8ED5DBC}" dt="2023-03-19T10:13:15.781" v="4278" actId="123"/>
          <ac:spMkLst>
            <pc:docMk/>
            <pc:sldMk cId="2223177355" sldId="352"/>
            <ac:spMk id="3" creationId="{E30DC364-DB72-5A93-5536-BC4C2D9E8AFC}"/>
          </ac:spMkLst>
        </pc:spChg>
      </pc:sldChg>
      <pc:sldChg chg="new del">
        <pc:chgData name="Vishan Jayasinghearachchi" userId="e0f191b0-af06-4f5a-b353-a7a1de994339" providerId="ADAL" clId="{CA517AED-DC91-488E-9F7F-3260C8ED5DBC}" dt="2023-03-19T07:41:11.427" v="2420" actId="2696"/>
        <pc:sldMkLst>
          <pc:docMk/>
          <pc:sldMk cId="2386273721" sldId="353"/>
        </pc:sldMkLst>
      </pc:sldChg>
      <pc:sldChg chg="new del">
        <pc:chgData name="Vishan Jayasinghearachchi" userId="e0f191b0-af06-4f5a-b353-a7a1de994339" providerId="ADAL" clId="{CA517AED-DC91-488E-9F7F-3260C8ED5DBC}" dt="2023-03-19T07:52:46.329" v="2628" actId="47"/>
        <pc:sldMkLst>
          <pc:docMk/>
          <pc:sldMk cId="2403696253" sldId="353"/>
        </pc:sldMkLst>
      </pc:sldChg>
      <pc:sldChg chg="modSp add mod ord">
        <pc:chgData name="Vishan Jayasinghearachchi" userId="e0f191b0-af06-4f5a-b353-a7a1de994339" providerId="ADAL" clId="{CA517AED-DC91-488E-9F7F-3260C8ED5DBC}" dt="2023-03-19T10:13:22.673" v="4280" actId="123"/>
        <pc:sldMkLst>
          <pc:docMk/>
          <pc:sldMk cId="3127246102" sldId="353"/>
        </pc:sldMkLst>
        <pc:spChg chg="mod">
          <ac:chgData name="Vishan Jayasinghearachchi" userId="e0f191b0-af06-4f5a-b353-a7a1de994339" providerId="ADAL" clId="{CA517AED-DC91-488E-9F7F-3260C8ED5DBC}" dt="2023-03-19T10:13:22.673" v="4280" actId="123"/>
          <ac:spMkLst>
            <pc:docMk/>
            <pc:sldMk cId="3127246102" sldId="353"/>
            <ac:spMk id="3" creationId="{E30DC364-DB72-5A93-5536-BC4C2D9E8AFC}"/>
          </ac:spMkLst>
        </pc:spChg>
      </pc:sldChg>
      <pc:sldChg chg="modSp new mod ord">
        <pc:chgData name="Vishan Jayasinghearachchi" userId="e0f191b0-af06-4f5a-b353-a7a1de994339" providerId="ADAL" clId="{CA517AED-DC91-488E-9F7F-3260C8ED5DBC}" dt="2023-03-19T10:29:57.585" v="4614"/>
        <pc:sldMkLst>
          <pc:docMk/>
          <pc:sldMk cId="2483632717" sldId="354"/>
        </pc:sldMkLst>
        <pc:spChg chg="mod">
          <ac:chgData name="Vishan Jayasinghearachchi" userId="e0f191b0-af06-4f5a-b353-a7a1de994339" providerId="ADAL" clId="{CA517AED-DC91-488E-9F7F-3260C8ED5DBC}" dt="2023-03-19T10:29:57.585" v="4614"/>
          <ac:spMkLst>
            <pc:docMk/>
            <pc:sldMk cId="2483632717" sldId="354"/>
            <ac:spMk id="2" creationId="{F0E1EF75-5FB2-0E2F-A8D3-785F534123B2}"/>
          </ac:spMkLst>
        </pc:spChg>
        <pc:spChg chg="mod">
          <ac:chgData name="Vishan Jayasinghearachchi" userId="e0f191b0-af06-4f5a-b353-a7a1de994339" providerId="ADAL" clId="{CA517AED-DC91-488E-9F7F-3260C8ED5DBC}" dt="2023-03-19T10:24:01.058" v="4513" actId="20577"/>
          <ac:spMkLst>
            <pc:docMk/>
            <pc:sldMk cId="2483632717" sldId="354"/>
            <ac:spMk id="3" creationId="{0BC6893C-74BC-C7A8-44AE-0799DC65E5C3}"/>
          </ac:spMkLst>
        </pc:spChg>
      </pc:sldChg>
      <pc:sldChg chg="addSp delSp modSp new mod">
        <pc:chgData name="Vishan Jayasinghearachchi" userId="e0f191b0-af06-4f5a-b353-a7a1de994339" providerId="ADAL" clId="{CA517AED-DC91-488E-9F7F-3260C8ED5DBC}" dt="2023-03-19T08:07:56.963" v="2864"/>
        <pc:sldMkLst>
          <pc:docMk/>
          <pc:sldMk cId="1430695878" sldId="355"/>
        </pc:sldMkLst>
        <pc:spChg chg="mod">
          <ac:chgData name="Vishan Jayasinghearachchi" userId="e0f191b0-af06-4f5a-b353-a7a1de994339" providerId="ADAL" clId="{CA517AED-DC91-488E-9F7F-3260C8ED5DBC}" dt="2023-03-19T08:07:56.963" v="2864"/>
          <ac:spMkLst>
            <pc:docMk/>
            <pc:sldMk cId="1430695878" sldId="355"/>
            <ac:spMk id="2" creationId="{AB527F0F-174E-76FF-E446-FB5ECE65C5AD}"/>
          </ac:spMkLst>
        </pc:spChg>
        <pc:spChg chg="del">
          <ac:chgData name="Vishan Jayasinghearachchi" userId="e0f191b0-af06-4f5a-b353-a7a1de994339" providerId="ADAL" clId="{CA517AED-DC91-488E-9F7F-3260C8ED5DBC}" dt="2023-03-19T08:07:19.919" v="2843" actId="931"/>
          <ac:spMkLst>
            <pc:docMk/>
            <pc:sldMk cId="1430695878" sldId="355"/>
            <ac:spMk id="3" creationId="{BF14CC01-38A5-A0D3-A52B-02BD563AC1D0}"/>
          </ac:spMkLst>
        </pc:spChg>
        <pc:spChg chg="add mod">
          <ac:chgData name="Vishan Jayasinghearachchi" userId="e0f191b0-af06-4f5a-b353-a7a1de994339" providerId="ADAL" clId="{CA517AED-DC91-488E-9F7F-3260C8ED5DBC}" dt="2023-03-19T08:07:44.997" v="2858" actId="1076"/>
          <ac:spMkLst>
            <pc:docMk/>
            <pc:sldMk cId="1430695878" sldId="355"/>
            <ac:spMk id="6" creationId="{3928EBC4-99D7-0F4B-12C0-2B6BC613807D}"/>
          </ac:spMkLst>
        </pc:spChg>
        <pc:picChg chg="add mod">
          <ac:chgData name="Vishan Jayasinghearachchi" userId="e0f191b0-af06-4f5a-b353-a7a1de994339" providerId="ADAL" clId="{CA517AED-DC91-488E-9F7F-3260C8ED5DBC}" dt="2023-03-19T08:07:51.604" v="2863" actId="1035"/>
          <ac:picMkLst>
            <pc:docMk/>
            <pc:sldMk cId="1430695878" sldId="355"/>
            <ac:picMk id="5" creationId="{16298F29-14C2-2FF4-141A-DD51A28526F3}"/>
          </ac:picMkLst>
        </pc:picChg>
      </pc:sldChg>
      <pc:sldChg chg="addSp delSp modSp new mod">
        <pc:chgData name="Vishan Jayasinghearachchi" userId="e0f191b0-af06-4f5a-b353-a7a1de994339" providerId="ADAL" clId="{CA517AED-DC91-488E-9F7F-3260C8ED5DBC}" dt="2023-03-19T10:13:18.611" v="4279" actId="123"/>
        <pc:sldMkLst>
          <pc:docMk/>
          <pc:sldMk cId="102724276" sldId="356"/>
        </pc:sldMkLst>
        <pc:spChg chg="mod">
          <ac:chgData name="Vishan Jayasinghearachchi" userId="e0f191b0-af06-4f5a-b353-a7a1de994339" providerId="ADAL" clId="{CA517AED-DC91-488E-9F7F-3260C8ED5DBC}" dt="2023-03-19T08:11:26.919" v="2881" actId="20577"/>
          <ac:spMkLst>
            <pc:docMk/>
            <pc:sldMk cId="102724276" sldId="356"/>
            <ac:spMk id="2" creationId="{AF68D046-E24B-43FA-AB59-63216C658061}"/>
          </ac:spMkLst>
        </pc:spChg>
        <pc:spChg chg="mod">
          <ac:chgData name="Vishan Jayasinghearachchi" userId="e0f191b0-af06-4f5a-b353-a7a1de994339" providerId="ADAL" clId="{CA517AED-DC91-488E-9F7F-3260C8ED5DBC}" dt="2023-03-19T10:13:18.611" v="4279" actId="123"/>
          <ac:spMkLst>
            <pc:docMk/>
            <pc:sldMk cId="102724276" sldId="356"/>
            <ac:spMk id="3" creationId="{D1E5A2EA-A209-C62A-4B1E-18C21FCAC1BA}"/>
          </ac:spMkLst>
        </pc:spChg>
        <pc:spChg chg="add del">
          <ac:chgData name="Vishan Jayasinghearachchi" userId="e0f191b0-af06-4f5a-b353-a7a1de994339" providerId="ADAL" clId="{CA517AED-DC91-488E-9F7F-3260C8ED5DBC}" dt="2023-03-19T09:15:23.236" v="3157"/>
          <ac:spMkLst>
            <pc:docMk/>
            <pc:sldMk cId="102724276" sldId="356"/>
            <ac:spMk id="4" creationId="{DA86997B-6198-A285-A01A-7A48D34464A0}"/>
          </ac:spMkLst>
        </pc:spChg>
        <pc:spChg chg="add del">
          <ac:chgData name="Vishan Jayasinghearachchi" userId="e0f191b0-af06-4f5a-b353-a7a1de994339" providerId="ADAL" clId="{CA517AED-DC91-488E-9F7F-3260C8ED5DBC}" dt="2023-03-19T09:15:58.680" v="3172"/>
          <ac:spMkLst>
            <pc:docMk/>
            <pc:sldMk cId="102724276" sldId="356"/>
            <ac:spMk id="5" creationId="{99D40E8A-744B-D558-11F6-F5B5BFB26848}"/>
          </ac:spMkLst>
        </pc:spChg>
      </pc:sldChg>
      <pc:sldChg chg="modSp new mod">
        <pc:chgData name="Vishan Jayasinghearachchi" userId="e0f191b0-af06-4f5a-b353-a7a1de994339" providerId="ADAL" clId="{CA517AED-DC91-488E-9F7F-3260C8ED5DBC}" dt="2023-03-19T10:13:12.013" v="4277" actId="123"/>
        <pc:sldMkLst>
          <pc:docMk/>
          <pc:sldMk cId="1360420115" sldId="357"/>
        </pc:sldMkLst>
        <pc:spChg chg="mod">
          <ac:chgData name="Vishan Jayasinghearachchi" userId="e0f191b0-af06-4f5a-b353-a7a1de994339" providerId="ADAL" clId="{CA517AED-DC91-488E-9F7F-3260C8ED5DBC}" dt="2023-03-19T09:21:28.083" v="3335"/>
          <ac:spMkLst>
            <pc:docMk/>
            <pc:sldMk cId="1360420115" sldId="357"/>
            <ac:spMk id="2" creationId="{BB86A94F-4D33-14D8-06E0-95DAC1E7C1B8}"/>
          </ac:spMkLst>
        </pc:spChg>
        <pc:spChg chg="mod">
          <ac:chgData name="Vishan Jayasinghearachchi" userId="e0f191b0-af06-4f5a-b353-a7a1de994339" providerId="ADAL" clId="{CA517AED-DC91-488E-9F7F-3260C8ED5DBC}" dt="2023-03-19T10:13:12.013" v="4277" actId="123"/>
          <ac:spMkLst>
            <pc:docMk/>
            <pc:sldMk cId="1360420115" sldId="357"/>
            <ac:spMk id="3" creationId="{0CF13469-1498-8B0E-55CD-27BAC28C7562}"/>
          </ac:spMkLst>
        </pc:spChg>
      </pc:sldChg>
      <pc:sldChg chg="addSp delSp modSp add mod">
        <pc:chgData name="Vishan Jayasinghearachchi" userId="e0f191b0-af06-4f5a-b353-a7a1de994339" providerId="ADAL" clId="{CA517AED-DC91-488E-9F7F-3260C8ED5DBC}" dt="2023-03-19T09:31:23.993" v="3657" actId="1035"/>
        <pc:sldMkLst>
          <pc:docMk/>
          <pc:sldMk cId="1841382181" sldId="358"/>
        </pc:sldMkLst>
        <pc:spChg chg="del mod">
          <ac:chgData name="Vishan Jayasinghearachchi" userId="e0f191b0-af06-4f5a-b353-a7a1de994339" providerId="ADAL" clId="{CA517AED-DC91-488E-9F7F-3260C8ED5DBC}" dt="2023-03-19T09:30:54.902" v="3638" actId="931"/>
          <ac:spMkLst>
            <pc:docMk/>
            <pc:sldMk cId="1841382181" sldId="358"/>
            <ac:spMk id="3" creationId="{0CF13469-1498-8B0E-55CD-27BAC28C7562}"/>
          </ac:spMkLst>
        </pc:spChg>
        <pc:spChg chg="add mod">
          <ac:chgData name="Vishan Jayasinghearachchi" userId="e0f191b0-af06-4f5a-b353-a7a1de994339" providerId="ADAL" clId="{CA517AED-DC91-488E-9F7F-3260C8ED5DBC}" dt="2023-03-19T09:31:18.964" v="3655" actId="1076"/>
          <ac:spMkLst>
            <pc:docMk/>
            <pc:sldMk cId="1841382181" sldId="358"/>
            <ac:spMk id="6" creationId="{4CCD37C1-EBF9-5981-906C-2328136132CB}"/>
          </ac:spMkLst>
        </pc:spChg>
        <pc:picChg chg="add mod">
          <ac:chgData name="Vishan Jayasinghearachchi" userId="e0f191b0-af06-4f5a-b353-a7a1de994339" providerId="ADAL" clId="{CA517AED-DC91-488E-9F7F-3260C8ED5DBC}" dt="2023-03-19T09:31:23.993" v="3657" actId="1035"/>
          <ac:picMkLst>
            <pc:docMk/>
            <pc:sldMk cId="1841382181" sldId="358"/>
            <ac:picMk id="5" creationId="{B923FEF2-ABEE-902F-CBAF-14ABE673B74E}"/>
          </ac:picMkLst>
        </pc:picChg>
      </pc:sldChg>
      <pc:sldChg chg="modSp new add del mod">
        <pc:chgData name="Vishan Jayasinghearachchi" userId="e0f191b0-af06-4f5a-b353-a7a1de994339" providerId="ADAL" clId="{CA517AED-DC91-488E-9F7F-3260C8ED5DBC}" dt="2023-03-19T10:04:46.135" v="4211" actId="47"/>
        <pc:sldMkLst>
          <pc:docMk/>
          <pc:sldMk cId="506035123" sldId="359"/>
        </pc:sldMkLst>
        <pc:spChg chg="mod">
          <ac:chgData name="Vishan Jayasinghearachchi" userId="e0f191b0-af06-4f5a-b353-a7a1de994339" providerId="ADAL" clId="{CA517AED-DC91-488E-9F7F-3260C8ED5DBC}" dt="2023-03-19T09:32:20.256" v="3660" actId="20577"/>
          <ac:spMkLst>
            <pc:docMk/>
            <pc:sldMk cId="506035123" sldId="359"/>
            <ac:spMk id="2" creationId="{85BF4738-DE56-1927-D79E-505502D1DCB5}"/>
          </ac:spMkLst>
        </pc:spChg>
        <pc:spChg chg="mod">
          <ac:chgData name="Vishan Jayasinghearachchi" userId="e0f191b0-af06-4f5a-b353-a7a1de994339" providerId="ADAL" clId="{CA517AED-DC91-488E-9F7F-3260C8ED5DBC}" dt="2023-03-19T10:04:38.252" v="4206" actId="21"/>
          <ac:spMkLst>
            <pc:docMk/>
            <pc:sldMk cId="506035123" sldId="359"/>
            <ac:spMk id="3" creationId="{FEFDDDB6-B6C6-C9F9-1F91-4143B5DADFB8}"/>
          </ac:spMkLst>
        </pc:spChg>
      </pc:sldChg>
      <pc:sldChg chg="modSp add mod">
        <pc:chgData name="Vishan Jayasinghearachchi" userId="e0f191b0-af06-4f5a-b353-a7a1de994339" providerId="ADAL" clId="{CA517AED-DC91-488E-9F7F-3260C8ED5DBC}" dt="2023-03-19T10:28:37.041" v="4606" actId="20577"/>
        <pc:sldMkLst>
          <pc:docMk/>
          <pc:sldMk cId="3072784080" sldId="360"/>
        </pc:sldMkLst>
        <pc:spChg chg="mod">
          <ac:chgData name="Vishan Jayasinghearachchi" userId="e0f191b0-af06-4f5a-b353-a7a1de994339" providerId="ADAL" clId="{CA517AED-DC91-488E-9F7F-3260C8ED5DBC}" dt="2023-03-19T10:28:37.041" v="4606" actId="20577"/>
          <ac:spMkLst>
            <pc:docMk/>
            <pc:sldMk cId="3072784080" sldId="360"/>
            <ac:spMk id="3" creationId="{FEFDDDB6-B6C6-C9F9-1F91-4143B5DADFB8}"/>
          </ac:spMkLst>
        </pc:spChg>
      </pc:sldChg>
      <pc:sldChg chg="addSp delSp modSp add mod">
        <pc:chgData name="Vishan Jayasinghearachchi" userId="e0f191b0-af06-4f5a-b353-a7a1de994339" providerId="ADAL" clId="{CA517AED-DC91-488E-9F7F-3260C8ED5DBC}" dt="2023-03-19T10:28:16.010" v="4604" actId="1076"/>
        <pc:sldMkLst>
          <pc:docMk/>
          <pc:sldMk cId="3240328940" sldId="361"/>
        </pc:sldMkLst>
        <pc:spChg chg="del mod">
          <ac:chgData name="Vishan Jayasinghearachchi" userId="e0f191b0-af06-4f5a-b353-a7a1de994339" providerId="ADAL" clId="{CA517AED-DC91-488E-9F7F-3260C8ED5DBC}" dt="2023-03-19T10:07:52.523" v="4222" actId="931"/>
          <ac:spMkLst>
            <pc:docMk/>
            <pc:sldMk cId="3240328940" sldId="361"/>
            <ac:spMk id="3" creationId="{FEFDDDB6-B6C6-C9F9-1F91-4143B5DADFB8}"/>
          </ac:spMkLst>
        </pc:spChg>
        <pc:spChg chg="add mod">
          <ac:chgData name="Vishan Jayasinghearachchi" userId="e0f191b0-af06-4f5a-b353-a7a1de994339" providerId="ADAL" clId="{CA517AED-DC91-488E-9F7F-3260C8ED5DBC}" dt="2023-03-19T10:09:18.980" v="4270" actId="1035"/>
          <ac:spMkLst>
            <pc:docMk/>
            <pc:sldMk cId="3240328940" sldId="361"/>
            <ac:spMk id="6" creationId="{FCD25039-0462-35ED-98B9-75249406B0BF}"/>
          </ac:spMkLst>
        </pc:spChg>
        <pc:spChg chg="add mod ord">
          <ac:chgData name="Vishan Jayasinghearachchi" userId="e0f191b0-af06-4f5a-b353-a7a1de994339" providerId="ADAL" clId="{CA517AED-DC91-488E-9F7F-3260C8ED5DBC}" dt="2023-03-19T10:28:16.010" v="4604" actId="1076"/>
          <ac:spMkLst>
            <pc:docMk/>
            <pc:sldMk cId="3240328940" sldId="361"/>
            <ac:spMk id="7" creationId="{E2CD573A-CEA3-49AE-E195-2C2F2C2B1D16}"/>
          </ac:spMkLst>
        </pc:spChg>
        <pc:picChg chg="add mod">
          <ac:chgData name="Vishan Jayasinghearachchi" userId="e0f191b0-af06-4f5a-b353-a7a1de994339" providerId="ADAL" clId="{CA517AED-DC91-488E-9F7F-3260C8ED5DBC}" dt="2023-03-19T10:09:15.652" v="4264" actId="1035"/>
          <ac:picMkLst>
            <pc:docMk/>
            <pc:sldMk cId="3240328940" sldId="361"/>
            <ac:picMk id="5" creationId="{D1776A6D-7BD6-6BA3-80D9-BEAD140B69CE}"/>
          </ac:picMkLst>
        </pc:picChg>
      </pc:sldChg>
      <pc:sldChg chg="delSp new del mod">
        <pc:chgData name="Vishan Jayasinghearachchi" userId="e0f191b0-af06-4f5a-b353-a7a1de994339" providerId="ADAL" clId="{CA517AED-DC91-488E-9F7F-3260C8ED5DBC}" dt="2023-03-19T10:05:02.784" v="4215" actId="47"/>
        <pc:sldMkLst>
          <pc:docMk/>
          <pc:sldMk cId="4249677894" sldId="361"/>
        </pc:sldMkLst>
        <pc:spChg chg="del">
          <ac:chgData name="Vishan Jayasinghearachchi" userId="e0f191b0-af06-4f5a-b353-a7a1de994339" providerId="ADAL" clId="{CA517AED-DC91-488E-9F7F-3260C8ED5DBC}" dt="2023-03-19T10:05:00.742" v="4214" actId="478"/>
          <ac:spMkLst>
            <pc:docMk/>
            <pc:sldMk cId="4249677894" sldId="361"/>
            <ac:spMk id="3" creationId="{685D4EB4-5E83-A3DA-0715-33B6CD2F735A}"/>
          </ac:spMkLst>
        </pc:spChg>
      </pc:sldChg>
      <pc:sldChg chg="modSp new mod ord">
        <pc:chgData name="Vishan Jayasinghearachchi" userId="e0f191b0-af06-4f5a-b353-a7a1de994339" providerId="ADAL" clId="{CA517AED-DC91-488E-9F7F-3260C8ED5DBC}" dt="2023-03-20T02:14:21.776" v="6548" actId="20577"/>
        <pc:sldMkLst>
          <pc:docMk/>
          <pc:sldMk cId="865964845" sldId="362"/>
        </pc:sldMkLst>
        <pc:spChg chg="mod">
          <ac:chgData name="Vishan Jayasinghearachchi" userId="e0f191b0-af06-4f5a-b353-a7a1de994339" providerId="ADAL" clId="{CA517AED-DC91-488E-9F7F-3260C8ED5DBC}" dt="2023-03-19T11:08:38.150" v="4615" actId="6549"/>
          <ac:spMkLst>
            <pc:docMk/>
            <pc:sldMk cId="865964845" sldId="362"/>
            <ac:spMk id="2" creationId="{BD7A7A56-33FC-3D07-EA3F-83EC3A617A15}"/>
          </ac:spMkLst>
        </pc:spChg>
        <pc:spChg chg="mod">
          <ac:chgData name="Vishan Jayasinghearachchi" userId="e0f191b0-af06-4f5a-b353-a7a1de994339" providerId="ADAL" clId="{CA517AED-DC91-488E-9F7F-3260C8ED5DBC}" dt="2023-03-20T02:14:21.776" v="6548" actId="20577"/>
          <ac:spMkLst>
            <pc:docMk/>
            <pc:sldMk cId="865964845" sldId="362"/>
            <ac:spMk id="3" creationId="{BDCEF2DF-8267-5ECF-5D86-9EFB27F0CC87}"/>
          </ac:spMkLst>
        </pc:spChg>
      </pc:sldChg>
      <pc:sldChg chg="addSp delSp modSp new mod ord addAnim delAnim modAnim">
        <pc:chgData name="Vishan Jayasinghearachchi" userId="e0f191b0-af06-4f5a-b353-a7a1de994339" providerId="ADAL" clId="{CA517AED-DC91-488E-9F7F-3260C8ED5DBC}" dt="2023-03-19T11:36:58.101" v="4837"/>
        <pc:sldMkLst>
          <pc:docMk/>
          <pc:sldMk cId="1693907184" sldId="363"/>
        </pc:sldMkLst>
        <pc:spChg chg="mod">
          <ac:chgData name="Vishan Jayasinghearachchi" userId="e0f191b0-af06-4f5a-b353-a7a1de994339" providerId="ADAL" clId="{CA517AED-DC91-488E-9F7F-3260C8ED5DBC}" dt="2023-03-19T11:30:43.432" v="4720" actId="20577"/>
          <ac:spMkLst>
            <pc:docMk/>
            <pc:sldMk cId="1693907184" sldId="363"/>
            <ac:spMk id="2" creationId="{E86984C4-5FAD-7BED-8C42-1DC44108DB4D}"/>
          </ac:spMkLst>
        </pc:spChg>
        <pc:spChg chg="del">
          <ac:chgData name="Vishan Jayasinghearachchi" userId="e0f191b0-af06-4f5a-b353-a7a1de994339" providerId="ADAL" clId="{CA517AED-DC91-488E-9F7F-3260C8ED5DBC}" dt="2023-03-19T11:31:32.594" v="4725" actId="931"/>
          <ac:spMkLst>
            <pc:docMk/>
            <pc:sldMk cId="1693907184" sldId="363"/>
            <ac:spMk id="3" creationId="{78D08076-539F-1DF2-97EA-8D27DC74F899}"/>
          </ac:spMkLst>
        </pc:spChg>
        <pc:spChg chg="add mod">
          <ac:chgData name="Vishan Jayasinghearachchi" userId="e0f191b0-af06-4f5a-b353-a7a1de994339" providerId="ADAL" clId="{CA517AED-DC91-488E-9F7F-3260C8ED5DBC}" dt="2023-03-19T11:36:37.665" v="4835" actId="255"/>
          <ac:spMkLst>
            <pc:docMk/>
            <pc:sldMk cId="1693907184" sldId="363"/>
            <ac:spMk id="3" creationId="{8D7DD355-DE0E-A7EE-0516-DC36DA57C87E}"/>
          </ac:spMkLst>
        </pc:spChg>
        <pc:spChg chg="add mod">
          <ac:chgData name="Vishan Jayasinghearachchi" userId="e0f191b0-af06-4f5a-b353-a7a1de994339" providerId="ADAL" clId="{CA517AED-DC91-488E-9F7F-3260C8ED5DBC}" dt="2023-03-19T11:36:18.281" v="4795" actId="1037"/>
          <ac:spMkLst>
            <pc:docMk/>
            <pc:sldMk cId="1693907184" sldId="363"/>
            <ac:spMk id="6" creationId="{171F300C-380F-59C0-9634-0DD63C13A31A}"/>
          </ac:spMkLst>
        </pc:spChg>
        <pc:spChg chg="add del mod">
          <ac:chgData name="Vishan Jayasinghearachchi" userId="e0f191b0-af06-4f5a-b353-a7a1de994339" providerId="ADAL" clId="{CA517AED-DC91-488E-9F7F-3260C8ED5DBC}" dt="2023-03-19T11:36:18.281" v="4795" actId="1037"/>
          <ac:spMkLst>
            <pc:docMk/>
            <pc:sldMk cId="1693907184" sldId="363"/>
            <ac:spMk id="20" creationId="{52EDB335-1EEE-430F-A8F2-AD36FEE259C7}"/>
          </ac:spMkLst>
        </pc:spChg>
        <pc:picChg chg="add mod">
          <ac:chgData name="Vishan Jayasinghearachchi" userId="e0f191b0-af06-4f5a-b353-a7a1de994339" providerId="ADAL" clId="{CA517AED-DC91-488E-9F7F-3260C8ED5DBC}" dt="2023-03-19T11:36:18.281" v="4795" actId="1037"/>
          <ac:picMkLst>
            <pc:docMk/>
            <pc:sldMk cId="1693907184" sldId="363"/>
            <ac:picMk id="5" creationId="{7748ECA7-E550-9F4E-1629-540CA70FCBB0}"/>
          </ac:picMkLst>
        </pc:picChg>
        <pc:inkChg chg="add del">
          <ac:chgData name="Vishan Jayasinghearachchi" userId="e0f191b0-af06-4f5a-b353-a7a1de994339" providerId="ADAL" clId="{CA517AED-DC91-488E-9F7F-3260C8ED5DBC}" dt="2023-03-19T11:32:46.602" v="4746" actId="9405"/>
          <ac:inkMkLst>
            <pc:docMk/>
            <pc:sldMk cId="1693907184" sldId="363"/>
            <ac:inkMk id="7" creationId="{7931C94E-8810-47F7-0082-C5CEA040FFC8}"/>
          </ac:inkMkLst>
        </pc:inkChg>
        <pc:inkChg chg="add del">
          <ac:chgData name="Vishan Jayasinghearachchi" userId="e0f191b0-af06-4f5a-b353-a7a1de994339" providerId="ADAL" clId="{CA517AED-DC91-488E-9F7F-3260C8ED5DBC}" dt="2023-03-19T11:33:00.401" v="4748" actId="9405"/>
          <ac:inkMkLst>
            <pc:docMk/>
            <pc:sldMk cId="1693907184" sldId="363"/>
            <ac:inkMk id="8" creationId="{8B56EE69-EC2E-C9C6-F700-2256BAB20A17}"/>
          </ac:inkMkLst>
        </pc:inkChg>
        <pc:inkChg chg="add del">
          <ac:chgData name="Vishan Jayasinghearachchi" userId="e0f191b0-af06-4f5a-b353-a7a1de994339" providerId="ADAL" clId="{CA517AED-DC91-488E-9F7F-3260C8ED5DBC}" dt="2023-03-19T11:33:44.636" v="4750" actId="34122"/>
          <ac:inkMkLst>
            <pc:docMk/>
            <pc:sldMk cId="1693907184" sldId="363"/>
            <ac:inkMk id="9" creationId="{3F9BB1F6-CFE3-D3D5-FB88-C2A6993E6D7B}"/>
          </ac:inkMkLst>
        </pc:inkChg>
      </pc:sldChg>
      <pc:sldChg chg="addSp delSp modSp new mod">
        <pc:chgData name="Vishan Jayasinghearachchi" userId="e0f191b0-af06-4f5a-b353-a7a1de994339" providerId="ADAL" clId="{CA517AED-DC91-488E-9F7F-3260C8ED5DBC}" dt="2023-03-19T11:54:32.344" v="5089" actId="1076"/>
        <pc:sldMkLst>
          <pc:docMk/>
          <pc:sldMk cId="809892918" sldId="364"/>
        </pc:sldMkLst>
        <pc:spChg chg="mod">
          <ac:chgData name="Vishan Jayasinghearachchi" userId="e0f191b0-af06-4f5a-b353-a7a1de994339" providerId="ADAL" clId="{CA517AED-DC91-488E-9F7F-3260C8ED5DBC}" dt="2023-03-19T11:37:46.407" v="4844"/>
          <ac:spMkLst>
            <pc:docMk/>
            <pc:sldMk cId="809892918" sldId="364"/>
            <ac:spMk id="2" creationId="{34057A30-F2EA-5110-D10E-42BC3A510928}"/>
          </ac:spMkLst>
        </pc:spChg>
        <pc:spChg chg="del">
          <ac:chgData name="Vishan Jayasinghearachchi" userId="e0f191b0-af06-4f5a-b353-a7a1de994339" providerId="ADAL" clId="{CA517AED-DC91-488E-9F7F-3260C8ED5DBC}" dt="2023-03-19T11:38:24.979" v="4845" actId="931"/>
          <ac:spMkLst>
            <pc:docMk/>
            <pc:sldMk cId="809892918" sldId="364"/>
            <ac:spMk id="3" creationId="{3CD9A734-D979-7D31-EA9C-02FD76237BF4}"/>
          </ac:spMkLst>
        </pc:spChg>
        <pc:spChg chg="add del mod">
          <ac:chgData name="Vishan Jayasinghearachchi" userId="e0f191b0-af06-4f5a-b353-a7a1de994339" providerId="ADAL" clId="{CA517AED-DC91-488E-9F7F-3260C8ED5DBC}" dt="2023-03-19T11:38:46.451" v="4866" actId="478"/>
          <ac:spMkLst>
            <pc:docMk/>
            <pc:sldMk cId="809892918" sldId="364"/>
            <ac:spMk id="6" creationId="{2E544A43-7D64-C523-4368-638AE49046F2}"/>
          </ac:spMkLst>
        </pc:spChg>
        <pc:spChg chg="add mod">
          <ac:chgData name="Vishan Jayasinghearachchi" userId="e0f191b0-af06-4f5a-b353-a7a1de994339" providerId="ADAL" clId="{CA517AED-DC91-488E-9F7F-3260C8ED5DBC}" dt="2023-03-19T11:39:02.601" v="4904" actId="1076"/>
          <ac:spMkLst>
            <pc:docMk/>
            <pc:sldMk cId="809892918" sldId="364"/>
            <ac:spMk id="7" creationId="{65533A34-27C3-575A-B2D0-AFB5831E1B6D}"/>
          </ac:spMkLst>
        </pc:spChg>
        <pc:spChg chg="add mod">
          <ac:chgData name="Vishan Jayasinghearachchi" userId="e0f191b0-af06-4f5a-b353-a7a1de994339" providerId="ADAL" clId="{CA517AED-DC91-488E-9F7F-3260C8ED5DBC}" dt="2023-03-19T11:54:32.344" v="5089" actId="1076"/>
          <ac:spMkLst>
            <pc:docMk/>
            <pc:sldMk cId="809892918" sldId="364"/>
            <ac:spMk id="8" creationId="{173BB6FD-BD00-6051-86A9-21098FA812F8}"/>
          </ac:spMkLst>
        </pc:spChg>
        <pc:picChg chg="add mod">
          <ac:chgData name="Vishan Jayasinghearachchi" userId="e0f191b0-af06-4f5a-b353-a7a1de994339" providerId="ADAL" clId="{CA517AED-DC91-488E-9F7F-3260C8ED5DBC}" dt="2023-03-19T11:38:28.929" v="4856" actId="1035"/>
          <ac:picMkLst>
            <pc:docMk/>
            <pc:sldMk cId="809892918" sldId="364"/>
            <ac:picMk id="5" creationId="{AD795DA1-F497-DF6C-A69C-CC2275C22468}"/>
          </ac:picMkLst>
        </pc:picChg>
      </pc:sldChg>
      <pc:sldChg chg="modSp new mod">
        <pc:chgData name="Vishan Jayasinghearachchi" userId="e0f191b0-af06-4f5a-b353-a7a1de994339" providerId="ADAL" clId="{CA517AED-DC91-488E-9F7F-3260C8ED5DBC}" dt="2023-03-19T11:52:40.805" v="5042" actId="20577"/>
        <pc:sldMkLst>
          <pc:docMk/>
          <pc:sldMk cId="2739401066" sldId="365"/>
        </pc:sldMkLst>
        <pc:spChg chg="mod">
          <ac:chgData name="Vishan Jayasinghearachchi" userId="e0f191b0-af06-4f5a-b353-a7a1de994339" providerId="ADAL" clId="{CA517AED-DC91-488E-9F7F-3260C8ED5DBC}" dt="2023-03-19T11:51:07.528" v="5017"/>
          <ac:spMkLst>
            <pc:docMk/>
            <pc:sldMk cId="2739401066" sldId="365"/>
            <ac:spMk id="2" creationId="{85ECCD9B-77C3-198C-0602-499DAB819556}"/>
          </ac:spMkLst>
        </pc:spChg>
        <pc:spChg chg="mod">
          <ac:chgData name="Vishan Jayasinghearachchi" userId="e0f191b0-af06-4f5a-b353-a7a1de994339" providerId="ADAL" clId="{CA517AED-DC91-488E-9F7F-3260C8ED5DBC}" dt="2023-03-19T11:52:40.805" v="5042" actId="20577"/>
          <ac:spMkLst>
            <pc:docMk/>
            <pc:sldMk cId="2739401066" sldId="365"/>
            <ac:spMk id="3" creationId="{3F8F1734-D28C-81FA-085A-BAA2E0A6DABE}"/>
          </ac:spMkLst>
        </pc:spChg>
      </pc:sldChg>
      <pc:sldChg chg="modSp new mod">
        <pc:chgData name="Vishan Jayasinghearachchi" userId="e0f191b0-af06-4f5a-b353-a7a1de994339" providerId="ADAL" clId="{CA517AED-DC91-488E-9F7F-3260C8ED5DBC}" dt="2023-03-20T02:27:15.065" v="6936" actId="20577"/>
        <pc:sldMkLst>
          <pc:docMk/>
          <pc:sldMk cId="1588292871" sldId="366"/>
        </pc:sldMkLst>
        <pc:spChg chg="mod">
          <ac:chgData name="Vishan Jayasinghearachchi" userId="e0f191b0-af06-4f5a-b353-a7a1de994339" providerId="ADAL" clId="{CA517AED-DC91-488E-9F7F-3260C8ED5DBC}" dt="2023-03-19T12:06:09.366" v="5429" actId="20577"/>
          <ac:spMkLst>
            <pc:docMk/>
            <pc:sldMk cId="1588292871" sldId="366"/>
            <ac:spMk id="2" creationId="{ED52A742-7A1C-5217-5B81-FD8D22C51AB1}"/>
          </ac:spMkLst>
        </pc:spChg>
        <pc:spChg chg="mod">
          <ac:chgData name="Vishan Jayasinghearachchi" userId="e0f191b0-af06-4f5a-b353-a7a1de994339" providerId="ADAL" clId="{CA517AED-DC91-488E-9F7F-3260C8ED5DBC}" dt="2023-03-20T02:27:15.065" v="6936" actId="20577"/>
          <ac:spMkLst>
            <pc:docMk/>
            <pc:sldMk cId="1588292871" sldId="366"/>
            <ac:spMk id="3" creationId="{ABCDB919-7F0A-38C3-D54E-E2CF54FD96BE}"/>
          </ac:spMkLst>
        </pc:spChg>
      </pc:sldChg>
      <pc:sldChg chg="modSp new mod">
        <pc:chgData name="Vishan Jayasinghearachchi" userId="e0f191b0-af06-4f5a-b353-a7a1de994339" providerId="ADAL" clId="{CA517AED-DC91-488E-9F7F-3260C8ED5DBC}" dt="2023-03-19T12:30:22.856" v="5993" actId="5793"/>
        <pc:sldMkLst>
          <pc:docMk/>
          <pc:sldMk cId="927311612" sldId="367"/>
        </pc:sldMkLst>
        <pc:spChg chg="mod">
          <ac:chgData name="Vishan Jayasinghearachchi" userId="e0f191b0-af06-4f5a-b353-a7a1de994339" providerId="ADAL" clId="{CA517AED-DC91-488E-9F7F-3260C8ED5DBC}" dt="2023-03-19T12:13:08.763" v="5578" actId="20577"/>
          <ac:spMkLst>
            <pc:docMk/>
            <pc:sldMk cId="927311612" sldId="367"/>
            <ac:spMk id="2" creationId="{599A6DD7-481E-9702-98F6-90E5EACB53B1}"/>
          </ac:spMkLst>
        </pc:spChg>
        <pc:spChg chg="mod">
          <ac:chgData name="Vishan Jayasinghearachchi" userId="e0f191b0-af06-4f5a-b353-a7a1de994339" providerId="ADAL" clId="{CA517AED-DC91-488E-9F7F-3260C8ED5DBC}" dt="2023-03-19T12:30:22.856" v="5993" actId="5793"/>
          <ac:spMkLst>
            <pc:docMk/>
            <pc:sldMk cId="927311612" sldId="367"/>
            <ac:spMk id="3" creationId="{057C8915-507E-BE43-E1CD-4D051D34D5C8}"/>
          </ac:spMkLst>
        </pc:spChg>
      </pc:sldChg>
      <pc:sldChg chg="addSp delSp modSp new mod">
        <pc:chgData name="Vishan Jayasinghearachchi" userId="e0f191b0-af06-4f5a-b353-a7a1de994339" providerId="ADAL" clId="{CA517AED-DC91-488E-9F7F-3260C8ED5DBC}" dt="2023-03-19T17:25:13.540" v="6182" actId="1076"/>
        <pc:sldMkLst>
          <pc:docMk/>
          <pc:sldMk cId="1035372360" sldId="368"/>
        </pc:sldMkLst>
        <pc:spChg chg="mod">
          <ac:chgData name="Vishan Jayasinghearachchi" userId="e0f191b0-af06-4f5a-b353-a7a1de994339" providerId="ADAL" clId="{CA517AED-DC91-488E-9F7F-3260C8ED5DBC}" dt="2023-03-19T12:25:04.625" v="5830"/>
          <ac:spMkLst>
            <pc:docMk/>
            <pc:sldMk cId="1035372360" sldId="368"/>
            <ac:spMk id="2" creationId="{EC870ABA-C0BE-00DE-BB08-40B0BC5683C8}"/>
          </ac:spMkLst>
        </pc:spChg>
        <pc:spChg chg="del mod">
          <ac:chgData name="Vishan Jayasinghearachchi" userId="e0f191b0-af06-4f5a-b353-a7a1de994339" providerId="ADAL" clId="{CA517AED-DC91-488E-9F7F-3260C8ED5DBC}" dt="2023-03-19T12:28:31.813" v="5956" actId="478"/>
          <ac:spMkLst>
            <pc:docMk/>
            <pc:sldMk cId="1035372360" sldId="368"/>
            <ac:spMk id="3" creationId="{E3425DEE-DE7B-377C-AE80-904206612B90}"/>
          </ac:spMkLst>
        </pc:spChg>
        <pc:spChg chg="add mod">
          <ac:chgData name="Vishan Jayasinghearachchi" userId="e0f191b0-af06-4f5a-b353-a7a1de994339" providerId="ADAL" clId="{CA517AED-DC91-488E-9F7F-3260C8ED5DBC}" dt="2023-03-19T17:25:13.540" v="6182" actId="1076"/>
          <ac:spMkLst>
            <pc:docMk/>
            <pc:sldMk cId="1035372360" sldId="368"/>
            <ac:spMk id="7" creationId="{ABF26590-428B-18FF-E3AD-820331A7DD82}"/>
          </ac:spMkLst>
        </pc:spChg>
        <pc:spChg chg="add mod">
          <ac:chgData name="Vishan Jayasinghearachchi" userId="e0f191b0-af06-4f5a-b353-a7a1de994339" providerId="ADAL" clId="{CA517AED-DC91-488E-9F7F-3260C8ED5DBC}" dt="2023-03-19T17:24:59.258" v="6177" actId="1076"/>
          <ac:spMkLst>
            <pc:docMk/>
            <pc:sldMk cId="1035372360" sldId="368"/>
            <ac:spMk id="8" creationId="{A57CB851-FF2B-E5E5-E39E-E2BA77AF709D}"/>
          </ac:spMkLst>
        </pc:spChg>
        <pc:picChg chg="mod">
          <ac:chgData name="Vishan Jayasinghearachchi" userId="e0f191b0-af06-4f5a-b353-a7a1de994339" providerId="ADAL" clId="{CA517AED-DC91-488E-9F7F-3260C8ED5DBC}" dt="2023-03-19T17:25:05.057" v="6181" actId="1036"/>
          <ac:picMkLst>
            <pc:docMk/>
            <pc:sldMk cId="1035372360" sldId="368"/>
            <ac:picMk id="4" creationId="{8D5F3DAD-C4E3-DBEF-DC9E-F98579A797D3}"/>
          </ac:picMkLst>
        </pc:picChg>
        <pc:picChg chg="add del mod">
          <ac:chgData name="Vishan Jayasinghearachchi" userId="e0f191b0-af06-4f5a-b353-a7a1de994339" providerId="ADAL" clId="{CA517AED-DC91-488E-9F7F-3260C8ED5DBC}" dt="2023-03-19T12:28:18.363" v="5950" actId="21"/>
          <ac:picMkLst>
            <pc:docMk/>
            <pc:sldMk cId="1035372360" sldId="368"/>
            <ac:picMk id="5" creationId="{902B3C8B-6A2E-5D1D-7BAE-21E5DF376770}"/>
          </ac:picMkLst>
        </pc:picChg>
        <pc:picChg chg="add mod">
          <ac:chgData name="Vishan Jayasinghearachchi" userId="e0f191b0-af06-4f5a-b353-a7a1de994339" providerId="ADAL" clId="{CA517AED-DC91-488E-9F7F-3260C8ED5DBC}" dt="2023-03-19T12:31:20.192" v="6023" actId="1038"/>
          <ac:picMkLst>
            <pc:docMk/>
            <pc:sldMk cId="1035372360" sldId="368"/>
            <ac:picMk id="6" creationId="{E3C7FF01-F936-0EB1-37E2-3D510B7545AB}"/>
          </ac:picMkLst>
        </pc:picChg>
      </pc:sldChg>
      <pc:sldChg chg="modSp mod">
        <pc:chgData name="Vishan Jayasinghearachchi" userId="e0f191b0-af06-4f5a-b353-a7a1de994339" providerId="ADAL" clId="{CA517AED-DC91-488E-9F7F-3260C8ED5DBC}" dt="2023-03-20T02:27:06.562" v="6932" actId="20577"/>
        <pc:sldMkLst>
          <pc:docMk/>
          <pc:sldMk cId="3437267478" sldId="369"/>
        </pc:sldMkLst>
        <pc:spChg chg="mod">
          <ac:chgData name="Vishan Jayasinghearachchi" userId="e0f191b0-af06-4f5a-b353-a7a1de994339" providerId="ADAL" clId="{CA517AED-DC91-488E-9F7F-3260C8ED5DBC}" dt="2023-03-20T02:27:06.562" v="6932" actId="20577"/>
          <ac:spMkLst>
            <pc:docMk/>
            <pc:sldMk cId="3437267478" sldId="369"/>
            <ac:spMk id="3" creationId="{34BD80F5-4374-A4D7-2171-559C85F18A1D}"/>
          </ac:spMkLst>
        </pc:spChg>
      </pc:sldChg>
      <pc:sldChg chg="addSp delSp modSp new mod">
        <pc:chgData name="Vishan Jayasinghearachchi" userId="e0f191b0-af06-4f5a-b353-a7a1de994339" providerId="ADAL" clId="{CA517AED-DC91-488E-9F7F-3260C8ED5DBC}" dt="2023-03-20T02:22:49.677" v="6691" actId="14100"/>
        <pc:sldMkLst>
          <pc:docMk/>
          <pc:sldMk cId="1348902649" sldId="370"/>
        </pc:sldMkLst>
        <pc:spChg chg="mod">
          <ac:chgData name="Vishan Jayasinghearachchi" userId="e0f191b0-af06-4f5a-b353-a7a1de994339" providerId="ADAL" clId="{CA517AED-DC91-488E-9F7F-3260C8ED5DBC}" dt="2023-03-20T02:21:18.081" v="6629" actId="6549"/>
          <ac:spMkLst>
            <pc:docMk/>
            <pc:sldMk cId="1348902649" sldId="370"/>
            <ac:spMk id="2" creationId="{F6F36F52-856C-8102-4456-222FA16FFD41}"/>
          </ac:spMkLst>
        </pc:spChg>
        <pc:spChg chg="del">
          <ac:chgData name="Vishan Jayasinghearachchi" userId="e0f191b0-af06-4f5a-b353-a7a1de994339" providerId="ADAL" clId="{CA517AED-DC91-488E-9F7F-3260C8ED5DBC}" dt="2023-03-20T02:19:21.600" v="6550" actId="931"/>
          <ac:spMkLst>
            <pc:docMk/>
            <pc:sldMk cId="1348902649" sldId="370"/>
            <ac:spMk id="3" creationId="{412A29CD-9F3B-DAD0-4E43-8CC6FB5CBB3F}"/>
          </ac:spMkLst>
        </pc:spChg>
        <pc:spChg chg="add del mod">
          <ac:chgData name="Vishan Jayasinghearachchi" userId="e0f191b0-af06-4f5a-b353-a7a1de994339" providerId="ADAL" clId="{CA517AED-DC91-488E-9F7F-3260C8ED5DBC}" dt="2023-03-20T02:19:45.867" v="6567" actId="767"/>
          <ac:spMkLst>
            <pc:docMk/>
            <pc:sldMk cId="1348902649" sldId="370"/>
            <ac:spMk id="6" creationId="{79691433-7B37-BA54-BAF4-8DF85B20B8A3}"/>
          </ac:spMkLst>
        </pc:spChg>
        <pc:spChg chg="add mod">
          <ac:chgData name="Vishan Jayasinghearachchi" userId="e0f191b0-af06-4f5a-b353-a7a1de994339" providerId="ADAL" clId="{CA517AED-DC91-488E-9F7F-3260C8ED5DBC}" dt="2023-03-20T02:22:35.321" v="6668" actId="1038"/>
          <ac:spMkLst>
            <pc:docMk/>
            <pc:sldMk cId="1348902649" sldId="370"/>
            <ac:spMk id="7" creationId="{D5C3D85E-0EDD-952E-E0DF-2931C0B3F2BC}"/>
          </ac:spMkLst>
        </pc:spChg>
        <pc:spChg chg="add mod">
          <ac:chgData name="Vishan Jayasinghearachchi" userId="e0f191b0-af06-4f5a-b353-a7a1de994339" providerId="ADAL" clId="{CA517AED-DC91-488E-9F7F-3260C8ED5DBC}" dt="2023-03-20T02:22:49.677" v="6691" actId="14100"/>
          <ac:spMkLst>
            <pc:docMk/>
            <pc:sldMk cId="1348902649" sldId="370"/>
            <ac:spMk id="8" creationId="{A928B0F5-1B35-6FE7-5439-A5378D5D03F9}"/>
          </ac:spMkLst>
        </pc:spChg>
        <pc:picChg chg="add mod">
          <ac:chgData name="Vishan Jayasinghearachchi" userId="e0f191b0-af06-4f5a-b353-a7a1de994339" providerId="ADAL" clId="{CA517AED-DC91-488E-9F7F-3260C8ED5DBC}" dt="2023-03-20T02:22:35.321" v="6668" actId="1038"/>
          <ac:picMkLst>
            <pc:docMk/>
            <pc:sldMk cId="1348902649" sldId="370"/>
            <ac:picMk id="5" creationId="{AD7B1DDB-2265-C601-BB9C-3BD6954AF2ED}"/>
          </ac:picMkLst>
        </pc:picChg>
      </pc:sldChg>
      <pc:sldChg chg="modSp new mod">
        <pc:chgData name="Vishan Jayasinghearachchi" userId="e0f191b0-af06-4f5a-b353-a7a1de994339" providerId="ADAL" clId="{CA517AED-DC91-488E-9F7F-3260C8ED5DBC}" dt="2023-03-20T02:29:42.419" v="6990" actId="20577"/>
        <pc:sldMkLst>
          <pc:docMk/>
          <pc:sldMk cId="471023495" sldId="371"/>
        </pc:sldMkLst>
        <pc:spChg chg="mod">
          <ac:chgData name="Vishan Jayasinghearachchi" userId="e0f191b0-af06-4f5a-b353-a7a1de994339" providerId="ADAL" clId="{CA517AED-DC91-488E-9F7F-3260C8ED5DBC}" dt="2023-03-20T02:29:42.419" v="6990" actId="20577"/>
          <ac:spMkLst>
            <pc:docMk/>
            <pc:sldMk cId="471023495" sldId="371"/>
            <ac:spMk id="2" creationId="{66BA49B3-C5A8-CFF1-A23E-48C8D8C2D57C}"/>
          </ac:spMkLst>
        </pc:spChg>
        <pc:spChg chg="mod">
          <ac:chgData name="Vishan Jayasinghearachchi" userId="e0f191b0-af06-4f5a-b353-a7a1de994339" providerId="ADAL" clId="{CA517AED-DC91-488E-9F7F-3260C8ED5DBC}" dt="2023-03-20T02:29:38.666" v="6983" actId="20577"/>
          <ac:spMkLst>
            <pc:docMk/>
            <pc:sldMk cId="471023495" sldId="371"/>
            <ac:spMk id="3" creationId="{57F53D54-95F5-36D1-C7CD-29EAA794201C}"/>
          </ac:spMkLst>
        </pc:spChg>
      </pc:sldChg>
      <pc:sldMasterChg chg="modSldLayout">
        <pc:chgData name="Vishan Jayasinghearachchi" userId="e0f191b0-af06-4f5a-b353-a7a1de994339" providerId="ADAL" clId="{CA517AED-DC91-488E-9F7F-3260C8ED5DBC}" dt="2023-03-19T07:11:24.440" v="1449" actId="403"/>
        <pc:sldMasterMkLst>
          <pc:docMk/>
          <pc:sldMasterMk cId="82855549" sldId="2147483672"/>
        </pc:sldMasterMkLst>
        <pc:sldLayoutChg chg="modSp">
          <pc:chgData name="Vishan Jayasinghearachchi" userId="e0f191b0-af06-4f5a-b353-a7a1de994339" providerId="ADAL" clId="{CA517AED-DC91-488E-9F7F-3260C8ED5DBC}" dt="2023-03-19T07:11:24.440" v="1449" actId="403"/>
          <pc:sldLayoutMkLst>
            <pc:docMk/>
            <pc:sldMasterMk cId="82855549" sldId="2147483672"/>
            <pc:sldLayoutMk cId="2739981630" sldId="2147483674"/>
          </pc:sldLayoutMkLst>
          <pc:spChg chg="mod">
            <ac:chgData name="Vishan Jayasinghearachchi" userId="e0f191b0-af06-4f5a-b353-a7a1de994339" providerId="ADAL" clId="{CA517AED-DC91-488E-9F7F-3260C8ED5DBC}" dt="2023-03-19T07:11:24.440" v="1449" actId="403"/>
            <ac:spMkLst>
              <pc:docMk/>
              <pc:sldMasterMk cId="82855549" sldId="2147483672"/>
              <pc:sldLayoutMk cId="2739981630" sldId="2147483674"/>
              <ac:spMk id="3" creationId="{00000000-0000-0000-0000-000000000000}"/>
            </ac:spMkLst>
          </pc:spChg>
        </pc:sldLayoutChg>
      </pc:sldMasterChg>
    </pc:docChg>
  </pc:docChgLst>
  <pc:docChgLst>
    <pc:chgData name="Vishan Jayasinghearachchi" userId="e0f191b0-af06-4f5a-b353-a7a1de994339" providerId="ADAL" clId="{7A4D79DC-F992-4ABB-B2FC-761CB1B5C1F0}"/>
    <pc:docChg chg="modSld">
      <pc:chgData name="Vishan Jayasinghearachchi" userId="e0f191b0-af06-4f5a-b353-a7a1de994339" providerId="ADAL" clId="{7A4D79DC-F992-4ABB-B2FC-761CB1B5C1F0}" dt="2023-03-16T09:36:10.240" v="24" actId="20577"/>
      <pc:docMkLst>
        <pc:docMk/>
      </pc:docMkLst>
      <pc:sldChg chg="modSp">
        <pc:chgData name="Vishan Jayasinghearachchi" userId="e0f191b0-af06-4f5a-b353-a7a1de994339" providerId="ADAL" clId="{7A4D79DC-F992-4ABB-B2FC-761CB1B5C1F0}" dt="2023-03-16T09:36:10.240" v="24" actId="20577"/>
        <pc:sldMkLst>
          <pc:docMk/>
          <pc:sldMk cId="3023555518" sldId="334"/>
        </pc:sldMkLst>
        <pc:spChg chg="mod">
          <ac:chgData name="Vishan Jayasinghearachchi" userId="e0f191b0-af06-4f5a-b353-a7a1de994339" providerId="ADAL" clId="{7A4D79DC-F992-4ABB-B2FC-761CB1B5C1F0}" dt="2023-03-16T09:36:10.240" v="24" actId="20577"/>
          <ac:spMkLst>
            <pc:docMk/>
            <pc:sldMk cId="3023555518" sldId="334"/>
            <ac:spMk id="3" creationId="{5564134F-5225-BFEF-40D5-F1F00803E506}"/>
          </ac:spMkLst>
        </pc:spChg>
      </pc:sldChg>
    </pc:docChg>
  </pc:docChgLst>
  <pc:docChgLst>
    <pc:chgData name="Vishan Jayasinghearachchi" userId="e0f191b0-af06-4f5a-b353-a7a1de994339" providerId="ADAL" clId="{70F07053-05AF-4E62-AEBE-2C9687CD3063}"/>
    <pc:docChg chg="undo custSel modSld">
      <pc:chgData name="Vishan Jayasinghearachchi" userId="e0f191b0-af06-4f5a-b353-a7a1de994339" providerId="ADAL" clId="{70F07053-05AF-4E62-AEBE-2C9687CD3063}" dt="2023-04-17T03:09:34.038" v="362" actId="20577"/>
      <pc:docMkLst>
        <pc:docMk/>
      </pc:docMkLst>
      <pc:sldChg chg="modSp mod">
        <pc:chgData name="Vishan Jayasinghearachchi" userId="e0f191b0-af06-4f5a-b353-a7a1de994339" providerId="ADAL" clId="{70F07053-05AF-4E62-AEBE-2C9687CD3063}" dt="2023-04-17T03:09:34.038" v="362" actId="20577"/>
        <pc:sldMkLst>
          <pc:docMk/>
          <pc:sldMk cId="2384663958" sldId="301"/>
        </pc:sldMkLst>
        <pc:spChg chg="mod">
          <ac:chgData name="Vishan Jayasinghearachchi" userId="e0f191b0-af06-4f5a-b353-a7a1de994339" providerId="ADAL" clId="{70F07053-05AF-4E62-AEBE-2C9687CD3063}" dt="2023-04-17T03:09:34.038" v="362" actId="20577"/>
          <ac:spMkLst>
            <pc:docMk/>
            <pc:sldMk cId="2384663958" sldId="301"/>
            <ac:spMk id="3" creationId="{5E453CA8-E04F-B2BA-CFCE-2FAF58746524}"/>
          </ac:spMkLst>
        </pc:spChg>
      </pc:sldChg>
      <pc:sldChg chg="modSp mod">
        <pc:chgData name="Vishan Jayasinghearachchi" userId="e0f191b0-af06-4f5a-b353-a7a1de994339" providerId="ADAL" clId="{70F07053-05AF-4E62-AEBE-2C9687CD3063}" dt="2023-04-16T10:15:44.020" v="199" actId="20577"/>
        <pc:sldMkLst>
          <pc:docMk/>
          <pc:sldMk cId="471023495" sldId="371"/>
        </pc:sldMkLst>
        <pc:spChg chg="mod">
          <ac:chgData name="Vishan Jayasinghearachchi" userId="e0f191b0-af06-4f5a-b353-a7a1de994339" providerId="ADAL" clId="{70F07053-05AF-4E62-AEBE-2C9687CD3063}" dt="2023-04-16T10:15:44.020" v="199" actId="20577"/>
          <ac:spMkLst>
            <pc:docMk/>
            <pc:sldMk cId="471023495" sldId="371"/>
            <ac:spMk id="3" creationId="{57F53D54-95F5-36D1-C7CD-29EAA794201C}"/>
          </ac:spMkLst>
        </pc:spChg>
      </pc:sldChg>
      <pc:sldChg chg="modSp">
        <pc:chgData name="Vishan Jayasinghearachchi" userId="e0f191b0-af06-4f5a-b353-a7a1de994339" providerId="ADAL" clId="{70F07053-05AF-4E62-AEBE-2C9687CD3063}" dt="2023-04-16T10:22:19.148" v="212" actId="20577"/>
        <pc:sldMkLst>
          <pc:docMk/>
          <pc:sldMk cId="2728683882" sldId="376"/>
        </pc:sldMkLst>
        <pc:spChg chg="mod">
          <ac:chgData name="Vishan Jayasinghearachchi" userId="e0f191b0-af06-4f5a-b353-a7a1de994339" providerId="ADAL" clId="{70F07053-05AF-4E62-AEBE-2C9687CD3063}" dt="2023-04-16T10:22:19.148" v="212" actId="20577"/>
          <ac:spMkLst>
            <pc:docMk/>
            <pc:sldMk cId="2728683882" sldId="376"/>
            <ac:spMk id="3" creationId="{152AF2AF-ECC2-1A3F-2A27-29B1E35ACD82}"/>
          </ac:spMkLst>
        </pc:spChg>
      </pc:sldChg>
      <pc:sldChg chg="modSp mod modAnim">
        <pc:chgData name="Vishan Jayasinghearachchi" userId="e0f191b0-af06-4f5a-b353-a7a1de994339" providerId="ADAL" clId="{70F07053-05AF-4E62-AEBE-2C9687CD3063}" dt="2023-04-16T10:08:14.872" v="73"/>
        <pc:sldMkLst>
          <pc:docMk/>
          <pc:sldMk cId="3985378973" sldId="377"/>
        </pc:sldMkLst>
        <pc:spChg chg="mod">
          <ac:chgData name="Vishan Jayasinghearachchi" userId="e0f191b0-af06-4f5a-b353-a7a1de994339" providerId="ADAL" clId="{70F07053-05AF-4E62-AEBE-2C9687CD3063}" dt="2023-04-16T10:07:23.510" v="71" actId="20577"/>
          <ac:spMkLst>
            <pc:docMk/>
            <pc:sldMk cId="3985378973" sldId="377"/>
            <ac:spMk id="3" creationId="{5D478D64-96AC-E103-1F45-C7878832F9A1}"/>
          </ac:spMkLst>
        </pc:spChg>
      </pc:sldChg>
      <pc:sldChg chg="modSp mod modAnim">
        <pc:chgData name="Vishan Jayasinghearachchi" userId="e0f191b0-af06-4f5a-b353-a7a1de994339" providerId="ADAL" clId="{70F07053-05AF-4E62-AEBE-2C9687CD3063}" dt="2023-04-16T10:22:56.393" v="213" actId="20577"/>
        <pc:sldMkLst>
          <pc:docMk/>
          <pc:sldMk cId="3696961835" sldId="378"/>
        </pc:sldMkLst>
        <pc:spChg chg="mod">
          <ac:chgData name="Vishan Jayasinghearachchi" userId="e0f191b0-af06-4f5a-b353-a7a1de994339" providerId="ADAL" clId="{70F07053-05AF-4E62-AEBE-2C9687CD3063}" dt="2023-04-16T10:22:56.393" v="213" actId="20577"/>
          <ac:spMkLst>
            <pc:docMk/>
            <pc:sldMk cId="3696961835" sldId="378"/>
            <ac:spMk id="3" creationId="{5D478D64-96AC-E103-1F45-C7878832F9A1}"/>
          </ac:spMkLst>
        </pc:spChg>
      </pc:sldChg>
      <pc:sldChg chg="modSp mod modAnim">
        <pc:chgData name="Vishan Jayasinghearachchi" userId="e0f191b0-af06-4f5a-b353-a7a1de994339" providerId="ADAL" clId="{70F07053-05AF-4E62-AEBE-2C9687CD3063}" dt="2023-04-16T10:24:33.696" v="268" actId="6549"/>
        <pc:sldMkLst>
          <pc:docMk/>
          <pc:sldMk cId="953538207" sldId="379"/>
        </pc:sldMkLst>
        <pc:spChg chg="mod">
          <ac:chgData name="Vishan Jayasinghearachchi" userId="e0f191b0-af06-4f5a-b353-a7a1de994339" providerId="ADAL" clId="{70F07053-05AF-4E62-AEBE-2C9687CD3063}" dt="2023-04-16T10:24:33.696" v="268" actId="6549"/>
          <ac:spMkLst>
            <pc:docMk/>
            <pc:sldMk cId="953538207" sldId="379"/>
            <ac:spMk id="3" creationId="{5D478D64-96AC-E103-1F45-C7878832F9A1}"/>
          </ac:spMkLst>
        </pc:spChg>
      </pc:sldChg>
      <pc:sldChg chg="modAnim">
        <pc:chgData name="Vishan Jayasinghearachchi" userId="e0f191b0-af06-4f5a-b353-a7a1de994339" providerId="ADAL" clId="{70F07053-05AF-4E62-AEBE-2C9687CD3063}" dt="2023-04-16T10:10:28.042" v="120"/>
        <pc:sldMkLst>
          <pc:docMk/>
          <pc:sldMk cId="1863894738" sldId="380"/>
        </pc:sldMkLst>
      </pc:sldChg>
      <pc:sldChg chg="modAnim">
        <pc:chgData name="Vishan Jayasinghearachchi" userId="e0f191b0-af06-4f5a-b353-a7a1de994339" providerId="ADAL" clId="{70F07053-05AF-4E62-AEBE-2C9687CD3063}" dt="2023-04-16T10:11:38.432" v="143"/>
        <pc:sldMkLst>
          <pc:docMk/>
          <pc:sldMk cId="3590255172" sldId="381"/>
        </pc:sldMkLst>
      </pc:sldChg>
      <pc:sldChg chg="modAnim">
        <pc:chgData name="Vishan Jayasinghearachchi" userId="e0f191b0-af06-4f5a-b353-a7a1de994339" providerId="ADAL" clId="{70F07053-05AF-4E62-AEBE-2C9687CD3063}" dt="2023-04-16T10:11:57.686" v="147"/>
        <pc:sldMkLst>
          <pc:docMk/>
          <pc:sldMk cId="1112086550" sldId="382"/>
        </pc:sldMkLst>
      </pc:sldChg>
      <pc:sldChg chg="modSp mod modAnim modNotesTx">
        <pc:chgData name="Vishan Jayasinghearachchi" userId="e0f191b0-af06-4f5a-b353-a7a1de994339" providerId="ADAL" clId="{70F07053-05AF-4E62-AEBE-2C9687CD3063}" dt="2023-04-16T10:30:20.309" v="299" actId="20577"/>
        <pc:sldMkLst>
          <pc:docMk/>
          <pc:sldMk cId="2631628233" sldId="383"/>
        </pc:sldMkLst>
        <pc:spChg chg="mod">
          <ac:chgData name="Vishan Jayasinghearachchi" userId="e0f191b0-af06-4f5a-b353-a7a1de994339" providerId="ADAL" clId="{70F07053-05AF-4E62-AEBE-2C9687CD3063}" dt="2023-04-16T10:29:44.297" v="285" actId="20577"/>
          <ac:spMkLst>
            <pc:docMk/>
            <pc:sldMk cId="2631628233" sldId="383"/>
            <ac:spMk id="3" creationId="{FEA93299-9B34-84E7-969C-7DA09CD3B684}"/>
          </ac:spMkLst>
        </pc:spChg>
        <pc:picChg chg="mod">
          <ac:chgData name="Vishan Jayasinghearachchi" userId="e0f191b0-af06-4f5a-b353-a7a1de994339" providerId="ADAL" clId="{70F07053-05AF-4E62-AEBE-2C9687CD3063}" dt="2023-04-16T10:12:23.809" v="150" actId="1076"/>
          <ac:picMkLst>
            <pc:docMk/>
            <pc:sldMk cId="2631628233" sldId="383"/>
            <ac:picMk id="10" creationId="{0372E360-A1D4-4963-33DA-55BABDD2C55B}"/>
          </ac:picMkLst>
        </pc:picChg>
      </pc:sldChg>
      <pc:sldChg chg="modAnim">
        <pc:chgData name="Vishan Jayasinghearachchi" userId="e0f191b0-af06-4f5a-b353-a7a1de994339" providerId="ADAL" clId="{70F07053-05AF-4E62-AEBE-2C9687CD3063}" dt="2023-04-16T10:12:51.496" v="155"/>
        <pc:sldMkLst>
          <pc:docMk/>
          <pc:sldMk cId="3679826620" sldId="386"/>
        </pc:sldMkLst>
      </pc:sldChg>
      <pc:sldChg chg="modAnim">
        <pc:chgData name="Vishan Jayasinghearachchi" userId="e0f191b0-af06-4f5a-b353-a7a1de994339" providerId="ADAL" clId="{70F07053-05AF-4E62-AEBE-2C9687CD3063}" dt="2023-04-16T10:13:22.474" v="158"/>
        <pc:sldMkLst>
          <pc:docMk/>
          <pc:sldMk cId="3037243770" sldId="388"/>
        </pc:sldMkLst>
      </pc:sldChg>
      <pc:sldChg chg="modAnim">
        <pc:chgData name="Vishan Jayasinghearachchi" userId="e0f191b0-af06-4f5a-b353-a7a1de994339" providerId="ADAL" clId="{70F07053-05AF-4E62-AEBE-2C9687CD3063}" dt="2023-04-16T10:13:46.772" v="162"/>
        <pc:sldMkLst>
          <pc:docMk/>
          <pc:sldMk cId="2799386910" sldId="389"/>
        </pc:sldMkLst>
      </pc:sldChg>
      <pc:sldChg chg="modAnim">
        <pc:chgData name="Vishan Jayasinghearachchi" userId="e0f191b0-af06-4f5a-b353-a7a1de994339" providerId="ADAL" clId="{70F07053-05AF-4E62-AEBE-2C9687CD3063}" dt="2023-04-16T10:14:13.237" v="165"/>
        <pc:sldMkLst>
          <pc:docMk/>
          <pc:sldMk cId="3257935147" sldId="390"/>
        </pc:sldMkLst>
      </pc:sldChg>
      <pc:sldChg chg="modAnim">
        <pc:chgData name="Vishan Jayasinghearachchi" userId="e0f191b0-af06-4f5a-b353-a7a1de994339" providerId="ADAL" clId="{70F07053-05AF-4E62-AEBE-2C9687CD3063}" dt="2023-04-16T10:14:25.310" v="167"/>
        <pc:sldMkLst>
          <pc:docMk/>
          <pc:sldMk cId="4019705528" sldId="391"/>
        </pc:sldMkLst>
      </pc:sldChg>
      <pc:sldChg chg="modAnim">
        <pc:chgData name="Vishan Jayasinghearachchi" userId="e0f191b0-af06-4f5a-b353-a7a1de994339" providerId="ADAL" clId="{70F07053-05AF-4E62-AEBE-2C9687CD3063}" dt="2023-04-16T10:14:49.122" v="173"/>
        <pc:sldMkLst>
          <pc:docMk/>
          <pc:sldMk cId="2396921415" sldId="393"/>
        </pc:sldMkLst>
      </pc:sldChg>
      <pc:sldChg chg="modAnim">
        <pc:chgData name="Vishan Jayasinghearachchi" userId="e0f191b0-af06-4f5a-b353-a7a1de994339" providerId="ADAL" clId="{70F07053-05AF-4E62-AEBE-2C9687CD3063}" dt="2023-04-16T10:14:38.710" v="170"/>
        <pc:sldMkLst>
          <pc:docMk/>
          <pc:sldMk cId="618146664" sldId="401"/>
        </pc:sldMkLst>
      </pc:sldChg>
      <pc:sldChg chg="modSp mod">
        <pc:chgData name="Vishan Jayasinghearachchi" userId="e0f191b0-af06-4f5a-b353-a7a1de994339" providerId="ADAL" clId="{70F07053-05AF-4E62-AEBE-2C9687CD3063}" dt="2023-04-16T10:15:07.721" v="175" actId="20577"/>
        <pc:sldMkLst>
          <pc:docMk/>
          <pc:sldMk cId="3880962723" sldId="404"/>
        </pc:sldMkLst>
        <pc:spChg chg="mod">
          <ac:chgData name="Vishan Jayasinghearachchi" userId="e0f191b0-af06-4f5a-b353-a7a1de994339" providerId="ADAL" clId="{70F07053-05AF-4E62-AEBE-2C9687CD3063}" dt="2023-04-16T10:15:07.721" v="175" actId="20577"/>
          <ac:spMkLst>
            <pc:docMk/>
            <pc:sldMk cId="3880962723" sldId="404"/>
            <ac:spMk id="2" creationId="{5495B1A6-6A1D-0865-9D31-FC3E9F01CEDE}"/>
          </ac:spMkLst>
        </pc:spChg>
      </pc:sldChg>
    </pc:docChg>
  </pc:docChgLst>
  <pc:docChgLst>
    <pc:chgData name="Vishan Jayasinghearachchi" userId="e0f191b0-af06-4f5a-b353-a7a1de994339" providerId="ADAL" clId="{4EAD7E6D-693A-4AC7-B068-86EA2D98532C}"/>
    <pc:docChg chg="undo redo custSel addSld delSld modSld sldOrd">
      <pc:chgData name="Vishan Jayasinghearachchi" userId="e0f191b0-af06-4f5a-b353-a7a1de994339" providerId="ADAL" clId="{4EAD7E6D-693A-4AC7-B068-86EA2D98532C}" dt="2023-03-18T03:34:37.722" v="9025" actId="1076"/>
      <pc:docMkLst>
        <pc:docMk/>
      </pc:docMkLst>
      <pc:sldChg chg="modSp mod">
        <pc:chgData name="Vishan Jayasinghearachchi" userId="e0f191b0-af06-4f5a-b353-a7a1de994339" providerId="ADAL" clId="{4EAD7E6D-693A-4AC7-B068-86EA2D98532C}" dt="2023-03-12T18:29:40.439" v="8" actId="20577"/>
        <pc:sldMkLst>
          <pc:docMk/>
          <pc:sldMk cId="1487700712" sldId="256"/>
        </pc:sldMkLst>
        <pc:spChg chg="mod">
          <ac:chgData name="Vishan Jayasinghearachchi" userId="e0f191b0-af06-4f5a-b353-a7a1de994339" providerId="ADAL" clId="{4EAD7E6D-693A-4AC7-B068-86EA2D98532C}" dt="2023-03-12T18:29:40.439" v="8" actId="20577"/>
          <ac:spMkLst>
            <pc:docMk/>
            <pc:sldMk cId="1487700712" sldId="256"/>
            <ac:spMk id="2" creationId="{C02C5318-1A1E-49D0-B2E2-A4B0FA9E8A40}"/>
          </ac:spMkLst>
        </pc:spChg>
      </pc:sldChg>
      <pc:sldChg chg="modSp mod">
        <pc:chgData name="Vishan Jayasinghearachchi" userId="e0f191b0-af06-4f5a-b353-a7a1de994339" providerId="ADAL" clId="{4EAD7E6D-693A-4AC7-B068-86EA2D98532C}" dt="2023-03-13T00:09:24.266" v="8472" actId="20577"/>
        <pc:sldMkLst>
          <pc:docMk/>
          <pc:sldMk cId="2384663958" sldId="301"/>
        </pc:sldMkLst>
        <pc:spChg chg="mod">
          <ac:chgData name="Vishan Jayasinghearachchi" userId="e0f191b0-af06-4f5a-b353-a7a1de994339" providerId="ADAL" clId="{4EAD7E6D-693A-4AC7-B068-86EA2D98532C}" dt="2023-03-13T00:09:24.266" v="8472" actId="20577"/>
          <ac:spMkLst>
            <pc:docMk/>
            <pc:sldMk cId="2384663958" sldId="301"/>
            <ac:spMk id="3" creationId="{5E453CA8-E04F-B2BA-CFCE-2FAF58746524}"/>
          </ac:spMkLst>
        </pc:spChg>
      </pc:sldChg>
      <pc:sldChg chg="modSp mod">
        <pc:chgData name="Vishan Jayasinghearachchi" userId="e0f191b0-af06-4f5a-b353-a7a1de994339" providerId="ADAL" clId="{4EAD7E6D-693A-4AC7-B068-86EA2D98532C}" dt="2023-03-12T23:55:40.321" v="7501"/>
        <pc:sldMkLst>
          <pc:docMk/>
          <pc:sldMk cId="4047194669" sldId="315"/>
        </pc:sldMkLst>
        <pc:spChg chg="mod">
          <ac:chgData name="Vishan Jayasinghearachchi" userId="e0f191b0-af06-4f5a-b353-a7a1de994339" providerId="ADAL" clId="{4EAD7E6D-693A-4AC7-B068-86EA2D98532C}" dt="2023-03-12T23:55:40.321" v="7501"/>
          <ac:spMkLst>
            <pc:docMk/>
            <pc:sldMk cId="4047194669" sldId="315"/>
            <ac:spMk id="3" creationId="{7AAAC241-1F7A-E7BB-DCF7-C80CBBA31E77}"/>
          </ac:spMkLst>
        </pc:spChg>
      </pc:sldChg>
      <pc:sldChg chg="modSp mod">
        <pc:chgData name="Vishan Jayasinghearachchi" userId="e0f191b0-af06-4f5a-b353-a7a1de994339" providerId="ADAL" clId="{4EAD7E6D-693A-4AC7-B068-86EA2D98532C}" dt="2023-03-13T00:03:18.314" v="8176" actId="20577"/>
        <pc:sldMkLst>
          <pc:docMk/>
          <pc:sldMk cId="3070852689" sldId="316"/>
        </pc:sldMkLst>
        <pc:spChg chg="mod">
          <ac:chgData name="Vishan Jayasinghearachchi" userId="e0f191b0-af06-4f5a-b353-a7a1de994339" providerId="ADAL" clId="{4EAD7E6D-693A-4AC7-B068-86EA2D98532C}" dt="2023-03-13T00:03:18.314" v="8176" actId="20577"/>
          <ac:spMkLst>
            <pc:docMk/>
            <pc:sldMk cId="3070852689" sldId="316"/>
            <ac:spMk id="3" creationId="{2EBF19A4-7237-B811-1111-9FAFF64CC880}"/>
          </ac:spMkLst>
        </pc:spChg>
      </pc:sldChg>
      <pc:sldChg chg="addSp delSp modSp new mod modAnim">
        <pc:chgData name="Vishan Jayasinghearachchi" userId="e0f191b0-af06-4f5a-b353-a7a1de994339" providerId="ADAL" clId="{4EAD7E6D-693A-4AC7-B068-86EA2D98532C}" dt="2023-03-13T00:03:46.342" v="8179"/>
        <pc:sldMkLst>
          <pc:docMk/>
          <pc:sldMk cId="1407579551" sldId="317"/>
        </pc:sldMkLst>
        <pc:spChg chg="mod">
          <ac:chgData name="Vishan Jayasinghearachchi" userId="e0f191b0-af06-4f5a-b353-a7a1de994339" providerId="ADAL" clId="{4EAD7E6D-693A-4AC7-B068-86EA2D98532C}" dt="2023-03-12T18:54:52.489" v="910" actId="20577"/>
          <ac:spMkLst>
            <pc:docMk/>
            <pc:sldMk cId="1407579551" sldId="317"/>
            <ac:spMk id="2" creationId="{D87675BE-2787-65A2-6EF2-B38442777276}"/>
          </ac:spMkLst>
        </pc:spChg>
        <pc:spChg chg="mod">
          <ac:chgData name="Vishan Jayasinghearachchi" userId="e0f191b0-af06-4f5a-b353-a7a1de994339" providerId="ADAL" clId="{4EAD7E6D-693A-4AC7-B068-86EA2D98532C}" dt="2023-03-12T18:54:32.491" v="906" actId="20577"/>
          <ac:spMkLst>
            <pc:docMk/>
            <pc:sldMk cId="1407579551" sldId="317"/>
            <ac:spMk id="3" creationId="{177E86E9-AB87-A628-AC20-A16FFC28196E}"/>
          </ac:spMkLst>
        </pc:spChg>
        <pc:spChg chg="add mod">
          <ac:chgData name="Vishan Jayasinghearachchi" userId="e0f191b0-af06-4f5a-b353-a7a1de994339" providerId="ADAL" clId="{4EAD7E6D-693A-4AC7-B068-86EA2D98532C}" dt="2023-03-12T18:53:55.646" v="857" actId="122"/>
          <ac:spMkLst>
            <pc:docMk/>
            <pc:sldMk cId="1407579551" sldId="317"/>
            <ac:spMk id="8" creationId="{075D189A-32D2-9CBF-3304-C59F5A5B4D2E}"/>
          </ac:spMkLst>
        </pc:spChg>
        <pc:picChg chg="add del mod">
          <ac:chgData name="Vishan Jayasinghearachchi" userId="e0f191b0-af06-4f5a-b353-a7a1de994339" providerId="ADAL" clId="{4EAD7E6D-693A-4AC7-B068-86EA2D98532C}" dt="2023-03-12T18:51:18.439" v="786" actId="478"/>
          <ac:picMkLst>
            <pc:docMk/>
            <pc:sldMk cId="1407579551" sldId="317"/>
            <ac:picMk id="5" creationId="{E70C1E30-51C9-76A5-54D4-E5E1320EE8B1}"/>
          </ac:picMkLst>
        </pc:picChg>
        <pc:picChg chg="add mod">
          <ac:chgData name="Vishan Jayasinghearachchi" userId="e0f191b0-af06-4f5a-b353-a7a1de994339" providerId="ADAL" clId="{4EAD7E6D-693A-4AC7-B068-86EA2D98532C}" dt="2023-03-12T18:52:52.743" v="799" actId="1076"/>
          <ac:picMkLst>
            <pc:docMk/>
            <pc:sldMk cId="1407579551" sldId="317"/>
            <ac:picMk id="7" creationId="{85599818-C02E-40E2-61EE-5635C79A5161}"/>
          </ac:picMkLst>
        </pc:picChg>
      </pc:sldChg>
      <pc:sldChg chg="del">
        <pc:chgData name="Vishan Jayasinghearachchi" userId="e0f191b0-af06-4f5a-b353-a7a1de994339" providerId="ADAL" clId="{4EAD7E6D-693A-4AC7-B068-86EA2D98532C}" dt="2023-03-12T18:32:40.073" v="151" actId="47"/>
        <pc:sldMkLst>
          <pc:docMk/>
          <pc:sldMk cId="3144417173" sldId="317"/>
        </pc:sldMkLst>
      </pc:sldChg>
      <pc:sldChg chg="del">
        <pc:chgData name="Vishan Jayasinghearachchi" userId="e0f191b0-af06-4f5a-b353-a7a1de994339" providerId="ADAL" clId="{4EAD7E6D-693A-4AC7-B068-86EA2D98532C}" dt="2023-03-12T18:32:40.073" v="151" actId="47"/>
        <pc:sldMkLst>
          <pc:docMk/>
          <pc:sldMk cId="3252835840" sldId="318"/>
        </pc:sldMkLst>
      </pc:sldChg>
      <pc:sldChg chg="addSp modSp new mod modAnim">
        <pc:chgData name="Vishan Jayasinghearachchi" userId="e0f191b0-af06-4f5a-b353-a7a1de994339" providerId="ADAL" clId="{4EAD7E6D-693A-4AC7-B068-86EA2D98532C}" dt="2023-03-13T00:03:50.361" v="8180"/>
        <pc:sldMkLst>
          <pc:docMk/>
          <pc:sldMk cId="3986529950" sldId="318"/>
        </pc:sldMkLst>
        <pc:spChg chg="mod">
          <ac:chgData name="Vishan Jayasinghearachchi" userId="e0f191b0-af06-4f5a-b353-a7a1de994339" providerId="ADAL" clId="{4EAD7E6D-693A-4AC7-B068-86EA2D98532C}" dt="2023-03-12T18:55:01.053" v="911"/>
          <ac:spMkLst>
            <pc:docMk/>
            <pc:sldMk cId="3986529950" sldId="318"/>
            <ac:spMk id="2" creationId="{BBAE55C7-906D-DEF5-8711-12159D3E35B6}"/>
          </ac:spMkLst>
        </pc:spChg>
        <pc:spChg chg="mod">
          <ac:chgData name="Vishan Jayasinghearachchi" userId="e0f191b0-af06-4f5a-b353-a7a1de994339" providerId="ADAL" clId="{4EAD7E6D-693A-4AC7-B068-86EA2D98532C}" dt="2023-03-12T19:08:30.888" v="1475" actId="20577"/>
          <ac:spMkLst>
            <pc:docMk/>
            <pc:sldMk cId="3986529950" sldId="318"/>
            <ac:spMk id="3" creationId="{CFE36496-34D3-69A3-B4A3-2EF37C6ED0FC}"/>
          </ac:spMkLst>
        </pc:spChg>
        <pc:spChg chg="add mod">
          <ac:chgData name="Vishan Jayasinghearachchi" userId="e0f191b0-af06-4f5a-b353-a7a1de994339" providerId="ADAL" clId="{4EAD7E6D-693A-4AC7-B068-86EA2D98532C}" dt="2023-03-12T18:57:48.862" v="977" actId="20577"/>
          <ac:spMkLst>
            <pc:docMk/>
            <pc:sldMk cId="3986529950" sldId="318"/>
            <ac:spMk id="6" creationId="{04CFFAF9-B6E6-3254-C19B-22F8D64B7278}"/>
          </ac:spMkLst>
        </pc:spChg>
        <pc:picChg chg="add mod">
          <ac:chgData name="Vishan Jayasinghearachchi" userId="e0f191b0-af06-4f5a-b353-a7a1de994339" providerId="ADAL" clId="{4EAD7E6D-693A-4AC7-B068-86EA2D98532C}" dt="2023-03-12T18:57:14.315" v="961" actId="1076"/>
          <ac:picMkLst>
            <pc:docMk/>
            <pc:sldMk cId="3986529950" sldId="318"/>
            <ac:picMk id="5" creationId="{38089FF3-18E8-ABD6-52AB-5FF117546F31}"/>
          </ac:picMkLst>
        </pc:picChg>
      </pc:sldChg>
      <pc:sldChg chg="del">
        <pc:chgData name="Vishan Jayasinghearachchi" userId="e0f191b0-af06-4f5a-b353-a7a1de994339" providerId="ADAL" clId="{4EAD7E6D-693A-4AC7-B068-86EA2D98532C}" dt="2023-03-12T18:32:40.073" v="151" actId="47"/>
        <pc:sldMkLst>
          <pc:docMk/>
          <pc:sldMk cId="1067389911" sldId="319"/>
        </pc:sldMkLst>
      </pc:sldChg>
      <pc:sldChg chg="modSp new mod modAnim">
        <pc:chgData name="Vishan Jayasinghearachchi" userId="e0f191b0-af06-4f5a-b353-a7a1de994339" providerId="ADAL" clId="{4EAD7E6D-693A-4AC7-B068-86EA2D98532C}" dt="2023-03-13T00:03:58.163" v="8181"/>
        <pc:sldMkLst>
          <pc:docMk/>
          <pc:sldMk cId="2493266915" sldId="319"/>
        </pc:sldMkLst>
        <pc:spChg chg="mod">
          <ac:chgData name="Vishan Jayasinghearachchi" userId="e0f191b0-af06-4f5a-b353-a7a1de994339" providerId="ADAL" clId="{4EAD7E6D-693A-4AC7-B068-86EA2D98532C}" dt="2023-03-12T18:59:09.745" v="1114" actId="20577"/>
          <ac:spMkLst>
            <pc:docMk/>
            <pc:sldMk cId="2493266915" sldId="319"/>
            <ac:spMk id="2" creationId="{5D5568C2-2D00-BB79-2E0F-8E75FD00FD1F}"/>
          </ac:spMkLst>
        </pc:spChg>
        <pc:spChg chg="mod">
          <ac:chgData name="Vishan Jayasinghearachchi" userId="e0f191b0-af06-4f5a-b353-a7a1de994339" providerId="ADAL" clId="{4EAD7E6D-693A-4AC7-B068-86EA2D98532C}" dt="2023-03-12T19:01:06.999" v="1261" actId="20577"/>
          <ac:spMkLst>
            <pc:docMk/>
            <pc:sldMk cId="2493266915" sldId="319"/>
            <ac:spMk id="3" creationId="{905A7056-E5D2-88D9-A7E8-0B39253C62F7}"/>
          </ac:spMkLst>
        </pc:spChg>
      </pc:sldChg>
      <pc:sldChg chg="addSp modSp new mod">
        <pc:chgData name="Vishan Jayasinghearachchi" userId="e0f191b0-af06-4f5a-b353-a7a1de994339" providerId="ADAL" clId="{4EAD7E6D-693A-4AC7-B068-86EA2D98532C}" dt="2023-03-12T19:29:23.033" v="1997" actId="20577"/>
        <pc:sldMkLst>
          <pc:docMk/>
          <pc:sldMk cId="773575849" sldId="320"/>
        </pc:sldMkLst>
        <pc:spChg chg="mod">
          <ac:chgData name="Vishan Jayasinghearachchi" userId="e0f191b0-af06-4f5a-b353-a7a1de994339" providerId="ADAL" clId="{4EAD7E6D-693A-4AC7-B068-86EA2D98532C}" dt="2023-03-12T19:01:58.831" v="1263"/>
          <ac:spMkLst>
            <pc:docMk/>
            <pc:sldMk cId="773575849" sldId="320"/>
            <ac:spMk id="2" creationId="{77F1427F-1A83-FA02-233F-4AE3E806E060}"/>
          </ac:spMkLst>
        </pc:spChg>
        <pc:spChg chg="mod">
          <ac:chgData name="Vishan Jayasinghearachchi" userId="e0f191b0-af06-4f5a-b353-a7a1de994339" providerId="ADAL" clId="{4EAD7E6D-693A-4AC7-B068-86EA2D98532C}" dt="2023-03-12T19:28:31.030" v="1988" actId="20577"/>
          <ac:spMkLst>
            <pc:docMk/>
            <pc:sldMk cId="773575849" sldId="320"/>
            <ac:spMk id="3" creationId="{F89977F6-9588-9B8B-32B4-969E6448319E}"/>
          </ac:spMkLst>
        </pc:spChg>
        <pc:spChg chg="add mod">
          <ac:chgData name="Vishan Jayasinghearachchi" userId="e0f191b0-af06-4f5a-b353-a7a1de994339" providerId="ADAL" clId="{4EAD7E6D-693A-4AC7-B068-86EA2D98532C}" dt="2023-03-12T19:28:56.208" v="1995" actId="1038"/>
          <ac:spMkLst>
            <pc:docMk/>
            <pc:sldMk cId="773575849" sldId="320"/>
            <ac:spMk id="4" creationId="{385C3D40-D7C6-810C-47F3-9819B991771E}"/>
          </ac:spMkLst>
        </pc:spChg>
        <pc:spChg chg="add mod">
          <ac:chgData name="Vishan Jayasinghearachchi" userId="e0f191b0-af06-4f5a-b353-a7a1de994339" providerId="ADAL" clId="{4EAD7E6D-693A-4AC7-B068-86EA2D98532C}" dt="2023-03-12T19:29:23.033" v="1997" actId="20577"/>
          <ac:spMkLst>
            <pc:docMk/>
            <pc:sldMk cId="773575849" sldId="320"/>
            <ac:spMk id="5" creationId="{A3768207-7B5C-CAE3-4DD4-602389F94D9D}"/>
          </ac:spMkLst>
        </pc:spChg>
      </pc:sldChg>
      <pc:sldChg chg="del">
        <pc:chgData name="Vishan Jayasinghearachchi" userId="e0f191b0-af06-4f5a-b353-a7a1de994339" providerId="ADAL" clId="{4EAD7E6D-693A-4AC7-B068-86EA2D98532C}" dt="2023-03-12T18:32:40.073" v="151" actId="47"/>
        <pc:sldMkLst>
          <pc:docMk/>
          <pc:sldMk cId="1503743892" sldId="320"/>
        </pc:sldMkLst>
      </pc:sldChg>
      <pc:sldChg chg="del">
        <pc:chgData name="Vishan Jayasinghearachchi" userId="e0f191b0-af06-4f5a-b353-a7a1de994339" providerId="ADAL" clId="{4EAD7E6D-693A-4AC7-B068-86EA2D98532C}" dt="2023-03-12T18:32:40.073" v="151" actId="47"/>
        <pc:sldMkLst>
          <pc:docMk/>
          <pc:sldMk cId="1080721830" sldId="321"/>
        </pc:sldMkLst>
      </pc:sldChg>
      <pc:sldChg chg="addSp delSp modSp new mod">
        <pc:chgData name="Vishan Jayasinghearachchi" userId="e0f191b0-af06-4f5a-b353-a7a1de994339" providerId="ADAL" clId="{4EAD7E6D-693A-4AC7-B068-86EA2D98532C}" dt="2023-03-12T19:47:13.673" v="2570" actId="20577"/>
        <pc:sldMkLst>
          <pc:docMk/>
          <pc:sldMk cId="3952086290" sldId="321"/>
        </pc:sldMkLst>
        <pc:spChg chg="add del mod">
          <ac:chgData name="Vishan Jayasinghearachchi" userId="e0f191b0-af06-4f5a-b353-a7a1de994339" providerId="ADAL" clId="{4EAD7E6D-693A-4AC7-B068-86EA2D98532C}" dt="2023-03-12T19:18:22.045" v="1785" actId="478"/>
          <ac:spMkLst>
            <pc:docMk/>
            <pc:sldMk cId="3952086290" sldId="321"/>
            <ac:spMk id="2" creationId="{7C880996-8C4A-57F1-F9E8-7A965C3741FD}"/>
          </ac:spMkLst>
        </pc:spChg>
        <pc:spChg chg="add del mod">
          <ac:chgData name="Vishan Jayasinghearachchi" userId="e0f191b0-af06-4f5a-b353-a7a1de994339" providerId="ADAL" clId="{4EAD7E6D-693A-4AC7-B068-86EA2D98532C}" dt="2023-03-12T19:47:13.673" v="2570" actId="20577"/>
          <ac:spMkLst>
            <pc:docMk/>
            <pc:sldMk cId="3952086290" sldId="321"/>
            <ac:spMk id="3" creationId="{1EC42EC8-BD6F-E7BA-7C0D-F122430F8259}"/>
          </ac:spMkLst>
        </pc:spChg>
        <pc:spChg chg="add del mod">
          <ac:chgData name="Vishan Jayasinghearachchi" userId="e0f191b0-af06-4f5a-b353-a7a1de994339" providerId="ADAL" clId="{4EAD7E6D-693A-4AC7-B068-86EA2D98532C}" dt="2023-03-12T19:18:25.836" v="1786" actId="478"/>
          <ac:spMkLst>
            <pc:docMk/>
            <pc:sldMk cId="3952086290" sldId="321"/>
            <ac:spMk id="6" creationId="{A2135549-DB52-D151-B448-DBBD34FBAC99}"/>
          </ac:spMkLst>
        </pc:spChg>
        <pc:spChg chg="add del mod">
          <ac:chgData name="Vishan Jayasinghearachchi" userId="e0f191b0-af06-4f5a-b353-a7a1de994339" providerId="ADAL" clId="{4EAD7E6D-693A-4AC7-B068-86EA2D98532C}" dt="2023-03-12T19:21:47.231" v="1870" actId="1076"/>
          <ac:spMkLst>
            <pc:docMk/>
            <pc:sldMk cId="3952086290" sldId="321"/>
            <ac:spMk id="7" creationId="{1B18D2C8-C467-6717-3506-2AC4653A29F9}"/>
          </ac:spMkLst>
        </pc:spChg>
        <pc:spChg chg="add del mod">
          <ac:chgData name="Vishan Jayasinghearachchi" userId="e0f191b0-af06-4f5a-b353-a7a1de994339" providerId="ADAL" clId="{4EAD7E6D-693A-4AC7-B068-86EA2D98532C}" dt="2023-03-12T19:18:22.045" v="1785" actId="478"/>
          <ac:spMkLst>
            <pc:docMk/>
            <pc:sldMk cId="3952086290" sldId="321"/>
            <ac:spMk id="9" creationId="{5AA989B3-CBE1-55A3-FDA2-77C2C788789A}"/>
          </ac:spMkLst>
        </pc:spChg>
        <pc:spChg chg="add del mod">
          <ac:chgData name="Vishan Jayasinghearachchi" userId="e0f191b0-af06-4f5a-b353-a7a1de994339" providerId="ADAL" clId="{4EAD7E6D-693A-4AC7-B068-86EA2D98532C}" dt="2023-03-12T19:18:22.045" v="1785" actId="478"/>
          <ac:spMkLst>
            <pc:docMk/>
            <pc:sldMk cId="3952086290" sldId="321"/>
            <ac:spMk id="11" creationId="{1A20E972-BF9D-E206-185B-347694E714DA}"/>
          </ac:spMkLst>
        </pc:spChg>
        <pc:picChg chg="add del mod">
          <ac:chgData name="Vishan Jayasinghearachchi" userId="e0f191b0-af06-4f5a-b353-a7a1de994339" providerId="ADAL" clId="{4EAD7E6D-693A-4AC7-B068-86EA2D98532C}" dt="2023-03-12T19:21:47.231" v="1870" actId="1076"/>
          <ac:picMkLst>
            <pc:docMk/>
            <pc:sldMk cId="3952086290" sldId="321"/>
            <ac:picMk id="5" creationId="{33E2E879-E189-CBB7-C569-45927BE0C13C}"/>
          </ac:picMkLst>
        </pc:picChg>
      </pc:sldChg>
      <pc:sldChg chg="modSp new mod">
        <pc:chgData name="Vishan Jayasinghearachchi" userId="e0f191b0-af06-4f5a-b353-a7a1de994339" providerId="ADAL" clId="{4EAD7E6D-693A-4AC7-B068-86EA2D98532C}" dt="2023-03-13T00:04:09.751" v="8185" actId="20577"/>
        <pc:sldMkLst>
          <pc:docMk/>
          <pc:sldMk cId="3566871523" sldId="322"/>
        </pc:sldMkLst>
        <pc:spChg chg="mod">
          <ac:chgData name="Vishan Jayasinghearachchi" userId="e0f191b0-af06-4f5a-b353-a7a1de994339" providerId="ADAL" clId="{4EAD7E6D-693A-4AC7-B068-86EA2D98532C}" dt="2023-03-12T19:33:29.763" v="1998"/>
          <ac:spMkLst>
            <pc:docMk/>
            <pc:sldMk cId="3566871523" sldId="322"/>
            <ac:spMk id="2" creationId="{17EB2770-5C1E-9ECA-024C-79CD8CB052B3}"/>
          </ac:spMkLst>
        </pc:spChg>
        <pc:spChg chg="mod">
          <ac:chgData name="Vishan Jayasinghearachchi" userId="e0f191b0-af06-4f5a-b353-a7a1de994339" providerId="ADAL" clId="{4EAD7E6D-693A-4AC7-B068-86EA2D98532C}" dt="2023-03-13T00:04:09.751" v="8185" actId="20577"/>
          <ac:spMkLst>
            <pc:docMk/>
            <pc:sldMk cId="3566871523" sldId="322"/>
            <ac:spMk id="3" creationId="{61704DDA-611A-2FF4-1547-B83937F090DF}"/>
          </ac:spMkLst>
        </pc:spChg>
      </pc:sldChg>
      <pc:sldChg chg="del">
        <pc:chgData name="Vishan Jayasinghearachchi" userId="e0f191b0-af06-4f5a-b353-a7a1de994339" providerId="ADAL" clId="{4EAD7E6D-693A-4AC7-B068-86EA2D98532C}" dt="2023-03-12T18:32:40.073" v="151" actId="47"/>
        <pc:sldMkLst>
          <pc:docMk/>
          <pc:sldMk cId="4082637569" sldId="322"/>
        </pc:sldMkLst>
      </pc:sldChg>
      <pc:sldChg chg="modSp new mod">
        <pc:chgData name="Vishan Jayasinghearachchi" userId="e0f191b0-af06-4f5a-b353-a7a1de994339" providerId="ADAL" clId="{4EAD7E6D-693A-4AC7-B068-86EA2D98532C}" dt="2023-03-12T22:58:58.690" v="5431" actId="27636"/>
        <pc:sldMkLst>
          <pc:docMk/>
          <pc:sldMk cId="1904876425" sldId="323"/>
        </pc:sldMkLst>
        <pc:spChg chg="mod">
          <ac:chgData name="Vishan Jayasinghearachchi" userId="e0f191b0-af06-4f5a-b353-a7a1de994339" providerId="ADAL" clId="{4EAD7E6D-693A-4AC7-B068-86EA2D98532C}" dt="2023-03-12T20:25:52.213" v="3942" actId="313"/>
          <ac:spMkLst>
            <pc:docMk/>
            <pc:sldMk cId="1904876425" sldId="323"/>
            <ac:spMk id="2" creationId="{7776DF5B-B43F-8225-7A69-888EF4EC8C21}"/>
          </ac:spMkLst>
        </pc:spChg>
        <pc:spChg chg="mod">
          <ac:chgData name="Vishan Jayasinghearachchi" userId="e0f191b0-af06-4f5a-b353-a7a1de994339" providerId="ADAL" clId="{4EAD7E6D-693A-4AC7-B068-86EA2D98532C}" dt="2023-03-12T22:58:58.690" v="5431" actId="27636"/>
          <ac:spMkLst>
            <pc:docMk/>
            <pc:sldMk cId="1904876425" sldId="323"/>
            <ac:spMk id="3" creationId="{0873B592-D700-90B4-EACD-336945507956}"/>
          </ac:spMkLst>
        </pc:spChg>
      </pc:sldChg>
      <pc:sldChg chg="del">
        <pc:chgData name="Vishan Jayasinghearachchi" userId="e0f191b0-af06-4f5a-b353-a7a1de994339" providerId="ADAL" clId="{4EAD7E6D-693A-4AC7-B068-86EA2D98532C}" dt="2023-03-12T18:32:40.073" v="151" actId="47"/>
        <pc:sldMkLst>
          <pc:docMk/>
          <pc:sldMk cId="2392619657" sldId="323"/>
        </pc:sldMkLst>
      </pc:sldChg>
      <pc:sldChg chg="del">
        <pc:chgData name="Vishan Jayasinghearachchi" userId="e0f191b0-af06-4f5a-b353-a7a1de994339" providerId="ADAL" clId="{4EAD7E6D-693A-4AC7-B068-86EA2D98532C}" dt="2023-03-12T18:32:40.073" v="151" actId="47"/>
        <pc:sldMkLst>
          <pc:docMk/>
          <pc:sldMk cId="2073743124" sldId="324"/>
        </pc:sldMkLst>
      </pc:sldChg>
      <pc:sldChg chg="modSp new mod modNotesTx">
        <pc:chgData name="Vishan Jayasinghearachchi" userId="e0f191b0-af06-4f5a-b353-a7a1de994339" providerId="ADAL" clId="{4EAD7E6D-693A-4AC7-B068-86EA2D98532C}" dt="2023-03-12T20:22:44.159" v="3859" actId="20577"/>
        <pc:sldMkLst>
          <pc:docMk/>
          <pc:sldMk cId="2908364489" sldId="324"/>
        </pc:sldMkLst>
        <pc:spChg chg="mod">
          <ac:chgData name="Vishan Jayasinghearachchi" userId="e0f191b0-af06-4f5a-b353-a7a1de994339" providerId="ADAL" clId="{4EAD7E6D-693A-4AC7-B068-86EA2D98532C}" dt="2023-03-12T19:58:10.700" v="2594"/>
          <ac:spMkLst>
            <pc:docMk/>
            <pc:sldMk cId="2908364489" sldId="324"/>
            <ac:spMk id="2" creationId="{58DD3FE8-044C-14A4-C8FB-D5EF65714304}"/>
          </ac:spMkLst>
        </pc:spChg>
        <pc:spChg chg="mod">
          <ac:chgData name="Vishan Jayasinghearachchi" userId="e0f191b0-af06-4f5a-b353-a7a1de994339" providerId="ADAL" clId="{4EAD7E6D-693A-4AC7-B068-86EA2D98532C}" dt="2023-03-12T20:22:44.159" v="3859" actId="20577"/>
          <ac:spMkLst>
            <pc:docMk/>
            <pc:sldMk cId="2908364489" sldId="324"/>
            <ac:spMk id="3" creationId="{223DBEDE-A7B4-E5DD-C657-23BF7231C059}"/>
          </ac:spMkLst>
        </pc:spChg>
      </pc:sldChg>
      <pc:sldChg chg="modSp add mod">
        <pc:chgData name="Vishan Jayasinghearachchi" userId="e0f191b0-af06-4f5a-b353-a7a1de994339" providerId="ADAL" clId="{4EAD7E6D-693A-4AC7-B068-86EA2D98532C}" dt="2023-03-12T20:25:02.443" v="3902" actId="33524"/>
        <pc:sldMkLst>
          <pc:docMk/>
          <pc:sldMk cId="306201701" sldId="325"/>
        </pc:sldMkLst>
        <pc:spChg chg="mod">
          <ac:chgData name="Vishan Jayasinghearachchi" userId="e0f191b0-af06-4f5a-b353-a7a1de994339" providerId="ADAL" clId="{4EAD7E6D-693A-4AC7-B068-86EA2D98532C}" dt="2023-03-12T20:25:02.443" v="3902" actId="33524"/>
          <ac:spMkLst>
            <pc:docMk/>
            <pc:sldMk cId="306201701" sldId="325"/>
            <ac:spMk id="3" creationId="{223DBEDE-A7B4-E5DD-C657-23BF7231C059}"/>
          </ac:spMkLst>
        </pc:spChg>
      </pc:sldChg>
      <pc:sldChg chg="del">
        <pc:chgData name="Vishan Jayasinghearachchi" userId="e0f191b0-af06-4f5a-b353-a7a1de994339" providerId="ADAL" clId="{4EAD7E6D-693A-4AC7-B068-86EA2D98532C}" dt="2023-03-12T18:32:40.073" v="151" actId="47"/>
        <pc:sldMkLst>
          <pc:docMk/>
          <pc:sldMk cId="936534810" sldId="325"/>
        </pc:sldMkLst>
      </pc:sldChg>
      <pc:sldChg chg="del">
        <pc:chgData name="Vishan Jayasinghearachchi" userId="e0f191b0-af06-4f5a-b353-a7a1de994339" providerId="ADAL" clId="{4EAD7E6D-693A-4AC7-B068-86EA2D98532C}" dt="2023-03-12T18:32:40.073" v="151" actId="47"/>
        <pc:sldMkLst>
          <pc:docMk/>
          <pc:sldMk cId="852595723" sldId="326"/>
        </pc:sldMkLst>
      </pc:sldChg>
      <pc:sldChg chg="modSp new mod">
        <pc:chgData name="Vishan Jayasinghearachchi" userId="e0f191b0-af06-4f5a-b353-a7a1de994339" providerId="ADAL" clId="{4EAD7E6D-693A-4AC7-B068-86EA2D98532C}" dt="2023-03-12T22:23:25.282" v="4768" actId="20577"/>
        <pc:sldMkLst>
          <pc:docMk/>
          <pc:sldMk cId="2246948851" sldId="326"/>
        </pc:sldMkLst>
        <pc:spChg chg="mod">
          <ac:chgData name="Vishan Jayasinghearachchi" userId="e0f191b0-af06-4f5a-b353-a7a1de994339" providerId="ADAL" clId="{4EAD7E6D-693A-4AC7-B068-86EA2D98532C}" dt="2023-03-12T20:29:46.458" v="4207"/>
          <ac:spMkLst>
            <pc:docMk/>
            <pc:sldMk cId="2246948851" sldId="326"/>
            <ac:spMk id="2" creationId="{C26BC522-7BFA-7C1A-1DCC-1C9109621E0F}"/>
          </ac:spMkLst>
        </pc:spChg>
        <pc:spChg chg="mod">
          <ac:chgData name="Vishan Jayasinghearachchi" userId="e0f191b0-af06-4f5a-b353-a7a1de994339" providerId="ADAL" clId="{4EAD7E6D-693A-4AC7-B068-86EA2D98532C}" dt="2023-03-12T22:23:25.282" v="4768" actId="20577"/>
          <ac:spMkLst>
            <pc:docMk/>
            <pc:sldMk cId="2246948851" sldId="326"/>
            <ac:spMk id="3" creationId="{E1E43B59-483B-B16F-59DE-967F5EEF0CEE}"/>
          </ac:spMkLst>
        </pc:spChg>
      </pc:sldChg>
      <pc:sldChg chg="del">
        <pc:chgData name="Vishan Jayasinghearachchi" userId="e0f191b0-af06-4f5a-b353-a7a1de994339" providerId="ADAL" clId="{4EAD7E6D-693A-4AC7-B068-86EA2D98532C}" dt="2023-03-12T18:32:40.073" v="151" actId="47"/>
        <pc:sldMkLst>
          <pc:docMk/>
          <pc:sldMk cId="192440705" sldId="327"/>
        </pc:sldMkLst>
      </pc:sldChg>
      <pc:sldChg chg="modSp new mod ord">
        <pc:chgData name="Vishan Jayasinghearachchi" userId="e0f191b0-af06-4f5a-b353-a7a1de994339" providerId="ADAL" clId="{4EAD7E6D-693A-4AC7-B068-86EA2D98532C}" dt="2023-03-13T00:04:46.992" v="8189" actId="113"/>
        <pc:sldMkLst>
          <pc:docMk/>
          <pc:sldMk cId="2699507598" sldId="327"/>
        </pc:sldMkLst>
        <pc:spChg chg="mod">
          <ac:chgData name="Vishan Jayasinghearachchi" userId="e0f191b0-af06-4f5a-b353-a7a1de994339" providerId="ADAL" clId="{4EAD7E6D-693A-4AC7-B068-86EA2D98532C}" dt="2023-03-12T21:57:05.289" v="4490"/>
          <ac:spMkLst>
            <pc:docMk/>
            <pc:sldMk cId="2699507598" sldId="327"/>
            <ac:spMk id="2" creationId="{BBEB9276-1D64-150D-DEDD-A121A6A37438}"/>
          </ac:spMkLst>
        </pc:spChg>
        <pc:spChg chg="mod">
          <ac:chgData name="Vishan Jayasinghearachchi" userId="e0f191b0-af06-4f5a-b353-a7a1de994339" providerId="ADAL" clId="{4EAD7E6D-693A-4AC7-B068-86EA2D98532C}" dt="2023-03-13T00:04:46.992" v="8189" actId="113"/>
          <ac:spMkLst>
            <pc:docMk/>
            <pc:sldMk cId="2699507598" sldId="327"/>
            <ac:spMk id="3" creationId="{BDD9B457-12D3-FB1E-D772-43D37F9C7A84}"/>
          </ac:spMkLst>
        </pc:spChg>
      </pc:sldChg>
      <pc:sldChg chg="del">
        <pc:chgData name="Vishan Jayasinghearachchi" userId="e0f191b0-af06-4f5a-b353-a7a1de994339" providerId="ADAL" clId="{4EAD7E6D-693A-4AC7-B068-86EA2D98532C}" dt="2023-03-12T18:32:40.073" v="151" actId="47"/>
        <pc:sldMkLst>
          <pc:docMk/>
          <pc:sldMk cId="776157714" sldId="328"/>
        </pc:sldMkLst>
      </pc:sldChg>
      <pc:sldChg chg="modSp add mod ord">
        <pc:chgData name="Vishan Jayasinghearachchi" userId="e0f191b0-af06-4f5a-b353-a7a1de994339" providerId="ADAL" clId="{4EAD7E6D-693A-4AC7-B068-86EA2D98532C}" dt="2023-03-12T22:26:58.030" v="4854" actId="20577"/>
        <pc:sldMkLst>
          <pc:docMk/>
          <pc:sldMk cId="1867937868" sldId="328"/>
        </pc:sldMkLst>
        <pc:spChg chg="mod">
          <ac:chgData name="Vishan Jayasinghearachchi" userId="e0f191b0-af06-4f5a-b353-a7a1de994339" providerId="ADAL" clId="{4EAD7E6D-693A-4AC7-B068-86EA2D98532C}" dt="2023-03-12T22:26:58.030" v="4854" actId="20577"/>
          <ac:spMkLst>
            <pc:docMk/>
            <pc:sldMk cId="1867937868" sldId="328"/>
            <ac:spMk id="3" creationId="{BDD9B457-12D3-FB1E-D772-43D37F9C7A84}"/>
          </ac:spMkLst>
        </pc:spChg>
      </pc:sldChg>
      <pc:sldChg chg="del">
        <pc:chgData name="Vishan Jayasinghearachchi" userId="e0f191b0-af06-4f5a-b353-a7a1de994339" providerId="ADAL" clId="{4EAD7E6D-693A-4AC7-B068-86EA2D98532C}" dt="2023-03-12T18:32:40.073" v="151" actId="47"/>
        <pc:sldMkLst>
          <pc:docMk/>
          <pc:sldMk cId="1361248824" sldId="329"/>
        </pc:sldMkLst>
      </pc:sldChg>
      <pc:sldChg chg="modSp add mod">
        <pc:chgData name="Vishan Jayasinghearachchi" userId="e0f191b0-af06-4f5a-b353-a7a1de994339" providerId="ADAL" clId="{4EAD7E6D-693A-4AC7-B068-86EA2D98532C}" dt="2023-03-12T22:58:28.006" v="5417" actId="20577"/>
        <pc:sldMkLst>
          <pc:docMk/>
          <pc:sldMk cId="2502865754" sldId="329"/>
        </pc:sldMkLst>
        <pc:spChg chg="mod">
          <ac:chgData name="Vishan Jayasinghearachchi" userId="e0f191b0-af06-4f5a-b353-a7a1de994339" providerId="ADAL" clId="{4EAD7E6D-693A-4AC7-B068-86EA2D98532C}" dt="2023-03-12T22:58:28.006" v="5417" actId="20577"/>
          <ac:spMkLst>
            <pc:docMk/>
            <pc:sldMk cId="2502865754" sldId="329"/>
            <ac:spMk id="3" creationId="{BDD9B457-12D3-FB1E-D772-43D37F9C7A84}"/>
          </ac:spMkLst>
        </pc:spChg>
      </pc:sldChg>
      <pc:sldChg chg="del">
        <pc:chgData name="Vishan Jayasinghearachchi" userId="e0f191b0-af06-4f5a-b353-a7a1de994339" providerId="ADAL" clId="{4EAD7E6D-693A-4AC7-B068-86EA2D98532C}" dt="2023-03-12T18:32:40.073" v="151" actId="47"/>
        <pc:sldMkLst>
          <pc:docMk/>
          <pc:sldMk cId="3753512116" sldId="330"/>
        </pc:sldMkLst>
      </pc:sldChg>
      <pc:sldChg chg="modSp add mod">
        <pc:chgData name="Vishan Jayasinghearachchi" userId="e0f191b0-af06-4f5a-b353-a7a1de994339" providerId="ADAL" clId="{4EAD7E6D-693A-4AC7-B068-86EA2D98532C}" dt="2023-03-18T03:32:54.145" v="8980" actId="123"/>
        <pc:sldMkLst>
          <pc:docMk/>
          <pc:sldMk cId="3783630789" sldId="330"/>
        </pc:sldMkLst>
        <pc:spChg chg="mod">
          <ac:chgData name="Vishan Jayasinghearachchi" userId="e0f191b0-af06-4f5a-b353-a7a1de994339" providerId="ADAL" clId="{4EAD7E6D-693A-4AC7-B068-86EA2D98532C}" dt="2023-03-18T03:32:54.145" v="8980" actId="123"/>
          <ac:spMkLst>
            <pc:docMk/>
            <pc:sldMk cId="3783630789" sldId="330"/>
            <ac:spMk id="3" creationId="{BDD9B457-12D3-FB1E-D772-43D37F9C7A84}"/>
          </ac:spMkLst>
        </pc:spChg>
      </pc:sldChg>
      <pc:sldChg chg="modSp add mod">
        <pc:chgData name="Vishan Jayasinghearachchi" userId="e0f191b0-af06-4f5a-b353-a7a1de994339" providerId="ADAL" clId="{4EAD7E6D-693A-4AC7-B068-86EA2D98532C}" dt="2023-03-12T22:42:38.377" v="5105" actId="20577"/>
        <pc:sldMkLst>
          <pc:docMk/>
          <pc:sldMk cId="869576881" sldId="331"/>
        </pc:sldMkLst>
        <pc:spChg chg="mod">
          <ac:chgData name="Vishan Jayasinghearachchi" userId="e0f191b0-af06-4f5a-b353-a7a1de994339" providerId="ADAL" clId="{4EAD7E6D-693A-4AC7-B068-86EA2D98532C}" dt="2023-03-12T22:42:38.377" v="5105" actId="20577"/>
          <ac:spMkLst>
            <pc:docMk/>
            <pc:sldMk cId="869576881" sldId="331"/>
            <ac:spMk id="3" creationId="{BDD9B457-12D3-FB1E-D772-43D37F9C7A84}"/>
          </ac:spMkLst>
        </pc:spChg>
      </pc:sldChg>
      <pc:sldChg chg="del">
        <pc:chgData name="Vishan Jayasinghearachchi" userId="e0f191b0-af06-4f5a-b353-a7a1de994339" providerId="ADAL" clId="{4EAD7E6D-693A-4AC7-B068-86EA2D98532C}" dt="2023-03-12T18:32:40.073" v="151" actId="47"/>
        <pc:sldMkLst>
          <pc:docMk/>
          <pc:sldMk cId="2315124059" sldId="331"/>
        </pc:sldMkLst>
      </pc:sldChg>
      <pc:sldChg chg="del">
        <pc:chgData name="Vishan Jayasinghearachchi" userId="e0f191b0-af06-4f5a-b353-a7a1de994339" providerId="ADAL" clId="{4EAD7E6D-693A-4AC7-B068-86EA2D98532C}" dt="2023-03-12T18:32:40.073" v="151" actId="47"/>
        <pc:sldMkLst>
          <pc:docMk/>
          <pc:sldMk cId="1517390333" sldId="332"/>
        </pc:sldMkLst>
      </pc:sldChg>
      <pc:sldChg chg="addSp delSp modSp new mod">
        <pc:chgData name="Vishan Jayasinghearachchi" userId="e0f191b0-af06-4f5a-b353-a7a1de994339" providerId="ADAL" clId="{4EAD7E6D-693A-4AC7-B068-86EA2D98532C}" dt="2023-03-13T00:18:05.318" v="8889" actId="14100"/>
        <pc:sldMkLst>
          <pc:docMk/>
          <pc:sldMk cId="2006784368" sldId="332"/>
        </pc:sldMkLst>
        <pc:spChg chg="mod">
          <ac:chgData name="Vishan Jayasinghearachchi" userId="e0f191b0-af06-4f5a-b353-a7a1de994339" providerId="ADAL" clId="{4EAD7E6D-693A-4AC7-B068-86EA2D98532C}" dt="2023-03-12T22:11:25.808" v="4520"/>
          <ac:spMkLst>
            <pc:docMk/>
            <pc:sldMk cId="2006784368" sldId="332"/>
            <ac:spMk id="2" creationId="{B2689926-D450-C87E-AD7B-2A11E23B4E9F}"/>
          </ac:spMkLst>
        </pc:spChg>
        <pc:spChg chg="del">
          <ac:chgData name="Vishan Jayasinghearachchi" userId="e0f191b0-af06-4f5a-b353-a7a1de994339" providerId="ADAL" clId="{4EAD7E6D-693A-4AC7-B068-86EA2D98532C}" dt="2023-03-12T22:11:18.989" v="4519" actId="22"/>
          <ac:spMkLst>
            <pc:docMk/>
            <pc:sldMk cId="2006784368" sldId="332"/>
            <ac:spMk id="3" creationId="{0195A6F3-B8A5-A659-AA9F-FE65CF5EB727}"/>
          </ac:spMkLst>
        </pc:spChg>
        <pc:spChg chg="add del mod">
          <ac:chgData name="Vishan Jayasinghearachchi" userId="e0f191b0-af06-4f5a-b353-a7a1de994339" providerId="ADAL" clId="{4EAD7E6D-693A-4AC7-B068-86EA2D98532C}" dt="2023-03-12T22:12:23.502" v="4537" actId="21"/>
          <ac:spMkLst>
            <pc:docMk/>
            <pc:sldMk cId="2006784368" sldId="332"/>
            <ac:spMk id="6" creationId="{21DA52FB-1489-863F-8890-F8D133FC8B15}"/>
          </ac:spMkLst>
        </pc:spChg>
        <pc:spChg chg="add mod">
          <ac:chgData name="Vishan Jayasinghearachchi" userId="e0f191b0-af06-4f5a-b353-a7a1de994339" providerId="ADAL" clId="{4EAD7E6D-693A-4AC7-B068-86EA2D98532C}" dt="2023-03-13T00:18:05.318" v="8889" actId="14100"/>
          <ac:spMkLst>
            <pc:docMk/>
            <pc:sldMk cId="2006784368" sldId="332"/>
            <ac:spMk id="8" creationId="{82BFFD81-B047-3DC1-4267-9CECD84C7F6A}"/>
          </ac:spMkLst>
        </pc:spChg>
        <pc:spChg chg="add mod">
          <ac:chgData name="Vishan Jayasinghearachchi" userId="e0f191b0-af06-4f5a-b353-a7a1de994339" providerId="ADAL" clId="{4EAD7E6D-693A-4AC7-B068-86EA2D98532C}" dt="2023-03-12T22:12:39.800" v="4581" actId="1038"/>
          <ac:spMkLst>
            <pc:docMk/>
            <pc:sldMk cId="2006784368" sldId="332"/>
            <ac:spMk id="10" creationId="{A6323066-BF4D-D88D-3387-441CC6D3DEEB}"/>
          </ac:spMkLst>
        </pc:spChg>
        <pc:picChg chg="add del mod ord">
          <ac:chgData name="Vishan Jayasinghearachchi" userId="e0f191b0-af06-4f5a-b353-a7a1de994339" providerId="ADAL" clId="{4EAD7E6D-693A-4AC7-B068-86EA2D98532C}" dt="2023-03-12T22:12:23.502" v="4537" actId="21"/>
          <ac:picMkLst>
            <pc:docMk/>
            <pc:sldMk cId="2006784368" sldId="332"/>
            <ac:picMk id="5" creationId="{6427B347-483D-5C28-6821-C80BC08FECFF}"/>
          </ac:picMkLst>
        </pc:picChg>
        <pc:picChg chg="add mod">
          <ac:chgData name="Vishan Jayasinghearachchi" userId="e0f191b0-af06-4f5a-b353-a7a1de994339" providerId="ADAL" clId="{4EAD7E6D-693A-4AC7-B068-86EA2D98532C}" dt="2023-03-12T22:12:39.800" v="4581" actId="1038"/>
          <ac:picMkLst>
            <pc:docMk/>
            <pc:sldMk cId="2006784368" sldId="332"/>
            <ac:picMk id="9" creationId="{4173C7E1-B66C-5362-D24A-D0DEE4822059}"/>
          </ac:picMkLst>
        </pc:picChg>
      </pc:sldChg>
      <pc:sldChg chg="del">
        <pc:chgData name="Vishan Jayasinghearachchi" userId="e0f191b0-af06-4f5a-b353-a7a1de994339" providerId="ADAL" clId="{4EAD7E6D-693A-4AC7-B068-86EA2D98532C}" dt="2023-03-12T18:32:40.073" v="151" actId="47"/>
        <pc:sldMkLst>
          <pc:docMk/>
          <pc:sldMk cId="222349471" sldId="333"/>
        </pc:sldMkLst>
      </pc:sldChg>
      <pc:sldChg chg="modSp add mod ord">
        <pc:chgData name="Vishan Jayasinghearachchi" userId="e0f191b0-af06-4f5a-b353-a7a1de994339" providerId="ADAL" clId="{4EAD7E6D-693A-4AC7-B068-86EA2D98532C}" dt="2023-03-12T22:54:56.451" v="5366" actId="20577"/>
        <pc:sldMkLst>
          <pc:docMk/>
          <pc:sldMk cId="1195616647" sldId="333"/>
        </pc:sldMkLst>
        <pc:spChg chg="mod">
          <ac:chgData name="Vishan Jayasinghearachchi" userId="e0f191b0-af06-4f5a-b353-a7a1de994339" providerId="ADAL" clId="{4EAD7E6D-693A-4AC7-B068-86EA2D98532C}" dt="2023-03-12T22:54:56.451" v="5366" actId="20577"/>
          <ac:spMkLst>
            <pc:docMk/>
            <pc:sldMk cId="1195616647" sldId="333"/>
            <ac:spMk id="3" creationId="{BDD9B457-12D3-FB1E-D772-43D37F9C7A84}"/>
          </ac:spMkLst>
        </pc:spChg>
      </pc:sldChg>
      <pc:sldChg chg="del">
        <pc:chgData name="Vishan Jayasinghearachchi" userId="e0f191b0-af06-4f5a-b353-a7a1de994339" providerId="ADAL" clId="{4EAD7E6D-693A-4AC7-B068-86EA2D98532C}" dt="2023-03-12T18:32:40.073" v="151" actId="47"/>
        <pc:sldMkLst>
          <pc:docMk/>
          <pc:sldMk cId="308437520" sldId="334"/>
        </pc:sldMkLst>
      </pc:sldChg>
      <pc:sldChg chg="modSp new mod modAnim">
        <pc:chgData name="Vishan Jayasinghearachchi" userId="e0f191b0-af06-4f5a-b353-a7a1de994339" providerId="ADAL" clId="{4EAD7E6D-693A-4AC7-B068-86EA2D98532C}" dt="2023-03-13T00:12:45.838" v="8660"/>
        <pc:sldMkLst>
          <pc:docMk/>
          <pc:sldMk cId="3023555518" sldId="334"/>
        </pc:sldMkLst>
        <pc:spChg chg="mod">
          <ac:chgData name="Vishan Jayasinghearachchi" userId="e0f191b0-af06-4f5a-b353-a7a1de994339" providerId="ADAL" clId="{4EAD7E6D-693A-4AC7-B068-86EA2D98532C}" dt="2023-03-12T22:53:12.964" v="5303"/>
          <ac:spMkLst>
            <pc:docMk/>
            <pc:sldMk cId="3023555518" sldId="334"/>
            <ac:spMk id="2" creationId="{428E446F-DE18-60EF-CD38-3BDB01F7DB3E}"/>
          </ac:spMkLst>
        </pc:spChg>
        <pc:spChg chg="mod">
          <ac:chgData name="Vishan Jayasinghearachchi" userId="e0f191b0-af06-4f5a-b353-a7a1de994339" providerId="ADAL" clId="{4EAD7E6D-693A-4AC7-B068-86EA2D98532C}" dt="2023-03-13T00:12:34.381" v="8659" actId="20577"/>
          <ac:spMkLst>
            <pc:docMk/>
            <pc:sldMk cId="3023555518" sldId="334"/>
            <ac:spMk id="3" creationId="{5564134F-5225-BFEF-40D5-F1F00803E506}"/>
          </ac:spMkLst>
        </pc:spChg>
      </pc:sldChg>
      <pc:sldChg chg="addSp delSp modSp new mod ord">
        <pc:chgData name="Vishan Jayasinghearachchi" userId="e0f191b0-af06-4f5a-b353-a7a1de994339" providerId="ADAL" clId="{4EAD7E6D-693A-4AC7-B068-86EA2D98532C}" dt="2023-03-12T23:27:56.788" v="6730" actId="14100"/>
        <pc:sldMkLst>
          <pc:docMk/>
          <pc:sldMk cId="1599101800" sldId="335"/>
        </pc:sldMkLst>
        <pc:spChg chg="mod">
          <ac:chgData name="Vishan Jayasinghearachchi" userId="e0f191b0-af06-4f5a-b353-a7a1de994339" providerId="ADAL" clId="{4EAD7E6D-693A-4AC7-B068-86EA2D98532C}" dt="2023-03-12T22:59:50.324" v="5433" actId="20577"/>
          <ac:spMkLst>
            <pc:docMk/>
            <pc:sldMk cId="1599101800" sldId="335"/>
            <ac:spMk id="2" creationId="{1E9507F1-EA82-8DC3-A1D4-99D5993B5858}"/>
          </ac:spMkLst>
        </pc:spChg>
        <pc:spChg chg="del">
          <ac:chgData name="Vishan Jayasinghearachchi" userId="e0f191b0-af06-4f5a-b353-a7a1de994339" providerId="ADAL" clId="{4EAD7E6D-693A-4AC7-B068-86EA2D98532C}" dt="2023-03-12T23:02:50.358" v="5434" actId="22"/>
          <ac:spMkLst>
            <pc:docMk/>
            <pc:sldMk cId="1599101800" sldId="335"/>
            <ac:spMk id="3" creationId="{8FEF08FB-ABAB-562D-B91D-83D4F6C53CFA}"/>
          </ac:spMkLst>
        </pc:spChg>
        <pc:spChg chg="add mod">
          <ac:chgData name="Vishan Jayasinghearachchi" userId="e0f191b0-af06-4f5a-b353-a7a1de994339" providerId="ADAL" clId="{4EAD7E6D-693A-4AC7-B068-86EA2D98532C}" dt="2023-03-12T23:27:51.089" v="6729" actId="1076"/>
          <ac:spMkLst>
            <pc:docMk/>
            <pc:sldMk cId="1599101800" sldId="335"/>
            <ac:spMk id="8" creationId="{E1319354-3F2D-D883-E08A-02BE5CAEBFB5}"/>
          </ac:spMkLst>
        </pc:spChg>
        <pc:spChg chg="add mod">
          <ac:chgData name="Vishan Jayasinghearachchi" userId="e0f191b0-af06-4f5a-b353-a7a1de994339" providerId="ADAL" clId="{4EAD7E6D-693A-4AC7-B068-86EA2D98532C}" dt="2023-03-12T23:27:56.788" v="6730" actId="14100"/>
          <ac:spMkLst>
            <pc:docMk/>
            <pc:sldMk cId="1599101800" sldId="335"/>
            <ac:spMk id="9" creationId="{3B2A0DAC-AB30-8819-83FB-B4A2CA29EAAD}"/>
          </ac:spMkLst>
        </pc:spChg>
        <pc:picChg chg="add mod ord modCrop">
          <ac:chgData name="Vishan Jayasinghearachchi" userId="e0f191b0-af06-4f5a-b353-a7a1de994339" providerId="ADAL" clId="{4EAD7E6D-693A-4AC7-B068-86EA2D98532C}" dt="2023-03-12T23:11:02.076" v="5726" actId="1076"/>
          <ac:picMkLst>
            <pc:docMk/>
            <pc:sldMk cId="1599101800" sldId="335"/>
            <ac:picMk id="5" creationId="{9CDD1E4A-AA06-1E77-864C-6B85E5B27004}"/>
          </ac:picMkLst>
        </pc:picChg>
        <pc:picChg chg="add mod modCrop">
          <ac:chgData name="Vishan Jayasinghearachchi" userId="e0f191b0-af06-4f5a-b353-a7a1de994339" providerId="ADAL" clId="{4EAD7E6D-693A-4AC7-B068-86EA2D98532C}" dt="2023-03-12T23:10:59.998" v="5725" actId="1076"/>
          <ac:picMkLst>
            <pc:docMk/>
            <pc:sldMk cId="1599101800" sldId="335"/>
            <ac:picMk id="7" creationId="{B1389808-D7E7-7657-84B3-A6152FB031C8}"/>
          </ac:picMkLst>
        </pc:picChg>
      </pc:sldChg>
      <pc:sldChg chg="del">
        <pc:chgData name="Vishan Jayasinghearachchi" userId="e0f191b0-af06-4f5a-b353-a7a1de994339" providerId="ADAL" clId="{4EAD7E6D-693A-4AC7-B068-86EA2D98532C}" dt="2023-03-12T18:32:40.073" v="151" actId="47"/>
        <pc:sldMkLst>
          <pc:docMk/>
          <pc:sldMk cId="2651096295" sldId="335"/>
        </pc:sldMkLst>
      </pc:sldChg>
      <pc:sldChg chg="addSp delSp modSp add mod ord modAnim">
        <pc:chgData name="Vishan Jayasinghearachchi" userId="e0f191b0-af06-4f5a-b353-a7a1de994339" providerId="ADAL" clId="{4EAD7E6D-693A-4AC7-B068-86EA2D98532C}" dt="2023-03-13T00:05:30.710" v="8193"/>
        <pc:sldMkLst>
          <pc:docMk/>
          <pc:sldMk cId="129162761" sldId="336"/>
        </pc:sldMkLst>
        <pc:spChg chg="add del mod">
          <ac:chgData name="Vishan Jayasinghearachchi" userId="e0f191b0-af06-4f5a-b353-a7a1de994339" providerId="ADAL" clId="{4EAD7E6D-693A-4AC7-B068-86EA2D98532C}" dt="2023-03-12T23:05:02.467" v="5453" actId="478"/>
          <ac:spMkLst>
            <pc:docMk/>
            <pc:sldMk cId="129162761" sldId="336"/>
            <ac:spMk id="4" creationId="{B2BBA095-94B9-ED56-0B9C-BB3BA823EEBA}"/>
          </ac:spMkLst>
        </pc:spChg>
        <pc:spChg chg="add del mod">
          <ac:chgData name="Vishan Jayasinghearachchi" userId="e0f191b0-af06-4f5a-b353-a7a1de994339" providerId="ADAL" clId="{4EAD7E6D-693A-4AC7-B068-86EA2D98532C}" dt="2023-03-12T23:13:05.400" v="5829" actId="15"/>
          <ac:spMkLst>
            <pc:docMk/>
            <pc:sldMk cId="129162761" sldId="336"/>
            <ac:spMk id="8" creationId="{7B637975-7609-9812-5A64-9807AADF7AD3}"/>
          </ac:spMkLst>
        </pc:spChg>
        <pc:spChg chg="add del mod">
          <ac:chgData name="Vishan Jayasinghearachchi" userId="e0f191b0-af06-4f5a-b353-a7a1de994339" providerId="ADAL" clId="{4EAD7E6D-693A-4AC7-B068-86EA2D98532C}" dt="2023-03-12T23:05:07.569" v="5457"/>
          <ac:spMkLst>
            <pc:docMk/>
            <pc:sldMk cId="129162761" sldId="336"/>
            <ac:spMk id="9" creationId="{65A885AB-8CBE-050E-50FA-58BBEB25E59D}"/>
          </ac:spMkLst>
        </pc:spChg>
        <pc:picChg chg="add del">
          <ac:chgData name="Vishan Jayasinghearachchi" userId="e0f191b0-af06-4f5a-b353-a7a1de994339" providerId="ADAL" clId="{4EAD7E6D-693A-4AC7-B068-86EA2D98532C}" dt="2023-03-12T23:05:05.294" v="5455" actId="478"/>
          <ac:picMkLst>
            <pc:docMk/>
            <pc:sldMk cId="129162761" sldId="336"/>
            <ac:picMk id="5" creationId="{9CDD1E4A-AA06-1E77-864C-6B85E5B27004}"/>
          </ac:picMkLst>
        </pc:picChg>
        <pc:picChg chg="del">
          <ac:chgData name="Vishan Jayasinghearachchi" userId="e0f191b0-af06-4f5a-b353-a7a1de994339" providerId="ADAL" clId="{4EAD7E6D-693A-4AC7-B068-86EA2D98532C}" dt="2023-03-12T23:05:04.495" v="5454" actId="478"/>
          <ac:picMkLst>
            <pc:docMk/>
            <pc:sldMk cId="129162761" sldId="336"/>
            <ac:picMk id="7" creationId="{B1389808-D7E7-7657-84B3-A6152FB031C8}"/>
          </ac:picMkLst>
        </pc:picChg>
      </pc:sldChg>
      <pc:sldChg chg="del">
        <pc:chgData name="Vishan Jayasinghearachchi" userId="e0f191b0-af06-4f5a-b353-a7a1de994339" providerId="ADAL" clId="{4EAD7E6D-693A-4AC7-B068-86EA2D98532C}" dt="2023-03-12T18:32:40.073" v="151" actId="47"/>
        <pc:sldMkLst>
          <pc:docMk/>
          <pc:sldMk cId="171658143" sldId="336"/>
        </pc:sldMkLst>
      </pc:sldChg>
      <pc:sldChg chg="del">
        <pc:chgData name="Vishan Jayasinghearachchi" userId="e0f191b0-af06-4f5a-b353-a7a1de994339" providerId="ADAL" clId="{4EAD7E6D-693A-4AC7-B068-86EA2D98532C}" dt="2023-03-12T18:32:40.073" v="151" actId="47"/>
        <pc:sldMkLst>
          <pc:docMk/>
          <pc:sldMk cId="1941166950" sldId="337"/>
        </pc:sldMkLst>
      </pc:sldChg>
      <pc:sldChg chg="modSp new del mod ord">
        <pc:chgData name="Vishan Jayasinghearachchi" userId="e0f191b0-af06-4f5a-b353-a7a1de994339" providerId="ADAL" clId="{4EAD7E6D-693A-4AC7-B068-86EA2D98532C}" dt="2023-03-12T23:49:30.606" v="7356" actId="47"/>
        <pc:sldMkLst>
          <pc:docMk/>
          <pc:sldMk cId="3697964681" sldId="337"/>
        </pc:sldMkLst>
        <pc:spChg chg="mod">
          <ac:chgData name="Vishan Jayasinghearachchi" userId="e0f191b0-af06-4f5a-b353-a7a1de994339" providerId="ADAL" clId="{4EAD7E6D-693A-4AC7-B068-86EA2D98532C}" dt="2023-03-12T23:26:32.961" v="6703" actId="20577"/>
          <ac:spMkLst>
            <pc:docMk/>
            <pc:sldMk cId="3697964681" sldId="337"/>
            <ac:spMk id="2" creationId="{44FE34AD-2715-90EA-B395-1CD56513FE04}"/>
          </ac:spMkLst>
        </pc:spChg>
        <pc:spChg chg="mod">
          <ac:chgData name="Vishan Jayasinghearachchi" userId="e0f191b0-af06-4f5a-b353-a7a1de994339" providerId="ADAL" clId="{4EAD7E6D-693A-4AC7-B068-86EA2D98532C}" dt="2023-03-12T23:49:24.266" v="7355" actId="27636"/>
          <ac:spMkLst>
            <pc:docMk/>
            <pc:sldMk cId="3697964681" sldId="337"/>
            <ac:spMk id="3" creationId="{D089C0AD-A604-BF3E-4DFF-503FA0A615F5}"/>
          </ac:spMkLst>
        </pc:spChg>
      </pc:sldChg>
      <pc:sldChg chg="addSp modSp new mod">
        <pc:chgData name="Vishan Jayasinghearachchi" userId="e0f191b0-af06-4f5a-b353-a7a1de994339" providerId="ADAL" clId="{4EAD7E6D-693A-4AC7-B068-86EA2D98532C}" dt="2023-03-13T00:07:03.334" v="8204"/>
        <pc:sldMkLst>
          <pc:docMk/>
          <pc:sldMk cId="308372030" sldId="338"/>
        </pc:sldMkLst>
        <pc:spChg chg="mod">
          <ac:chgData name="Vishan Jayasinghearachchi" userId="e0f191b0-af06-4f5a-b353-a7a1de994339" providerId="ADAL" clId="{4EAD7E6D-693A-4AC7-B068-86EA2D98532C}" dt="2023-03-12T23:42:42.919" v="7043"/>
          <ac:spMkLst>
            <pc:docMk/>
            <pc:sldMk cId="308372030" sldId="338"/>
            <ac:spMk id="2" creationId="{0933E513-FBC1-8591-1F58-93C54C80F1FB}"/>
          </ac:spMkLst>
        </pc:spChg>
        <pc:spChg chg="mod">
          <ac:chgData name="Vishan Jayasinghearachchi" userId="e0f191b0-af06-4f5a-b353-a7a1de994339" providerId="ADAL" clId="{4EAD7E6D-693A-4AC7-B068-86EA2D98532C}" dt="2023-03-13T00:07:03.334" v="8204"/>
          <ac:spMkLst>
            <pc:docMk/>
            <pc:sldMk cId="308372030" sldId="338"/>
            <ac:spMk id="3" creationId="{BB3C6E8B-F04E-7BBA-AA24-9D6877E544BA}"/>
          </ac:spMkLst>
        </pc:spChg>
        <pc:spChg chg="add mod">
          <ac:chgData name="Vishan Jayasinghearachchi" userId="e0f191b0-af06-4f5a-b353-a7a1de994339" providerId="ADAL" clId="{4EAD7E6D-693A-4AC7-B068-86EA2D98532C}" dt="2023-03-12T23:28:51.024" v="6738" actId="1076"/>
          <ac:spMkLst>
            <pc:docMk/>
            <pc:sldMk cId="308372030" sldId="338"/>
            <ac:spMk id="5" creationId="{734E4B24-2C7A-84A1-5EDB-B8D11A225B9D}"/>
          </ac:spMkLst>
        </pc:spChg>
        <pc:picChg chg="add mod">
          <ac:chgData name="Vishan Jayasinghearachchi" userId="e0f191b0-af06-4f5a-b353-a7a1de994339" providerId="ADAL" clId="{4EAD7E6D-693A-4AC7-B068-86EA2D98532C}" dt="2023-03-12T23:28:51.024" v="6738" actId="1076"/>
          <ac:picMkLst>
            <pc:docMk/>
            <pc:sldMk cId="308372030" sldId="338"/>
            <ac:picMk id="4" creationId="{79BC45B1-CBFE-D9C8-B436-8AB65DD4DEAC}"/>
          </ac:picMkLst>
        </pc:picChg>
      </pc:sldChg>
      <pc:sldChg chg="del">
        <pc:chgData name="Vishan Jayasinghearachchi" userId="e0f191b0-af06-4f5a-b353-a7a1de994339" providerId="ADAL" clId="{4EAD7E6D-693A-4AC7-B068-86EA2D98532C}" dt="2023-03-12T18:32:40.073" v="151" actId="47"/>
        <pc:sldMkLst>
          <pc:docMk/>
          <pc:sldMk cId="2067348151" sldId="338"/>
        </pc:sldMkLst>
      </pc:sldChg>
      <pc:sldChg chg="del">
        <pc:chgData name="Vishan Jayasinghearachchi" userId="e0f191b0-af06-4f5a-b353-a7a1de994339" providerId="ADAL" clId="{4EAD7E6D-693A-4AC7-B068-86EA2D98532C}" dt="2023-03-12T18:32:40.073" v="151" actId="47"/>
        <pc:sldMkLst>
          <pc:docMk/>
          <pc:sldMk cId="352586285" sldId="339"/>
        </pc:sldMkLst>
      </pc:sldChg>
      <pc:sldChg chg="modSp new mod">
        <pc:chgData name="Vishan Jayasinghearachchi" userId="e0f191b0-af06-4f5a-b353-a7a1de994339" providerId="ADAL" clId="{4EAD7E6D-693A-4AC7-B068-86EA2D98532C}" dt="2023-03-13T00:07:25.987" v="8206" actId="20577"/>
        <pc:sldMkLst>
          <pc:docMk/>
          <pc:sldMk cId="2561363830" sldId="339"/>
        </pc:sldMkLst>
        <pc:spChg chg="mod">
          <ac:chgData name="Vishan Jayasinghearachchi" userId="e0f191b0-af06-4f5a-b353-a7a1de994339" providerId="ADAL" clId="{4EAD7E6D-693A-4AC7-B068-86EA2D98532C}" dt="2023-03-13T00:00:35.526" v="7948" actId="20577"/>
          <ac:spMkLst>
            <pc:docMk/>
            <pc:sldMk cId="2561363830" sldId="339"/>
            <ac:spMk id="2" creationId="{672E0054-B0DB-6DEA-48AD-B4AAD0AE18AB}"/>
          </ac:spMkLst>
        </pc:spChg>
        <pc:spChg chg="mod">
          <ac:chgData name="Vishan Jayasinghearachchi" userId="e0f191b0-af06-4f5a-b353-a7a1de994339" providerId="ADAL" clId="{4EAD7E6D-693A-4AC7-B068-86EA2D98532C}" dt="2023-03-13T00:07:25.987" v="8206" actId="20577"/>
          <ac:spMkLst>
            <pc:docMk/>
            <pc:sldMk cId="2561363830" sldId="339"/>
            <ac:spMk id="3" creationId="{B155D0BE-333B-6B7C-A8E2-62FB1D443543}"/>
          </ac:spMkLst>
        </pc:spChg>
      </pc:sldChg>
      <pc:sldChg chg="del">
        <pc:chgData name="Vishan Jayasinghearachchi" userId="e0f191b0-af06-4f5a-b353-a7a1de994339" providerId="ADAL" clId="{4EAD7E6D-693A-4AC7-B068-86EA2D98532C}" dt="2023-03-12T18:32:40.073" v="151" actId="47"/>
        <pc:sldMkLst>
          <pc:docMk/>
          <pc:sldMk cId="1130595137" sldId="340"/>
        </pc:sldMkLst>
      </pc:sldChg>
      <pc:sldChg chg="modSp add mod">
        <pc:chgData name="Vishan Jayasinghearachchi" userId="e0f191b0-af06-4f5a-b353-a7a1de994339" providerId="ADAL" clId="{4EAD7E6D-693A-4AC7-B068-86EA2D98532C}" dt="2023-03-12T23:49:14.329" v="7351" actId="27636"/>
        <pc:sldMkLst>
          <pc:docMk/>
          <pc:sldMk cId="1498138902" sldId="340"/>
        </pc:sldMkLst>
        <pc:spChg chg="mod">
          <ac:chgData name="Vishan Jayasinghearachchi" userId="e0f191b0-af06-4f5a-b353-a7a1de994339" providerId="ADAL" clId="{4EAD7E6D-693A-4AC7-B068-86EA2D98532C}" dt="2023-03-12T23:49:14.329" v="7351" actId="27636"/>
          <ac:spMkLst>
            <pc:docMk/>
            <pc:sldMk cId="1498138902" sldId="340"/>
            <ac:spMk id="3" creationId="{D089C0AD-A604-BF3E-4DFF-503FA0A615F5}"/>
          </ac:spMkLst>
        </pc:spChg>
      </pc:sldChg>
      <pc:sldChg chg="del">
        <pc:chgData name="Vishan Jayasinghearachchi" userId="e0f191b0-af06-4f5a-b353-a7a1de994339" providerId="ADAL" clId="{4EAD7E6D-693A-4AC7-B068-86EA2D98532C}" dt="2023-03-12T18:32:40.073" v="151" actId="47"/>
        <pc:sldMkLst>
          <pc:docMk/>
          <pc:sldMk cId="2176269006" sldId="341"/>
        </pc:sldMkLst>
      </pc:sldChg>
      <pc:sldChg chg="addSp delSp modSp new mod">
        <pc:chgData name="Vishan Jayasinghearachchi" userId="e0f191b0-af06-4f5a-b353-a7a1de994339" providerId="ADAL" clId="{4EAD7E6D-693A-4AC7-B068-86EA2D98532C}" dt="2023-03-12T23:44:45.481" v="7109" actId="20577"/>
        <pc:sldMkLst>
          <pc:docMk/>
          <pc:sldMk cId="3630273622" sldId="341"/>
        </pc:sldMkLst>
        <pc:spChg chg="mod">
          <ac:chgData name="Vishan Jayasinghearachchi" userId="e0f191b0-af06-4f5a-b353-a7a1de994339" providerId="ADAL" clId="{4EAD7E6D-693A-4AC7-B068-86EA2D98532C}" dt="2023-03-12T23:31:01.130" v="6818" actId="20577"/>
          <ac:spMkLst>
            <pc:docMk/>
            <pc:sldMk cId="3630273622" sldId="341"/>
            <ac:spMk id="2" creationId="{CF52376C-BC85-D31F-5D57-892EBBC683E1}"/>
          </ac:spMkLst>
        </pc:spChg>
        <pc:spChg chg="del">
          <ac:chgData name="Vishan Jayasinghearachchi" userId="e0f191b0-af06-4f5a-b353-a7a1de994339" providerId="ADAL" clId="{4EAD7E6D-693A-4AC7-B068-86EA2D98532C}" dt="2023-03-12T23:31:09.291" v="6819" actId="931"/>
          <ac:spMkLst>
            <pc:docMk/>
            <pc:sldMk cId="3630273622" sldId="341"/>
            <ac:spMk id="3" creationId="{7F128997-2D1A-8ADC-937D-968A671A234D}"/>
          </ac:spMkLst>
        </pc:spChg>
        <pc:spChg chg="add mod">
          <ac:chgData name="Vishan Jayasinghearachchi" userId="e0f191b0-af06-4f5a-b353-a7a1de994339" providerId="ADAL" clId="{4EAD7E6D-693A-4AC7-B068-86EA2D98532C}" dt="2023-03-12T23:31:32.384" v="6833" actId="1076"/>
          <ac:spMkLst>
            <pc:docMk/>
            <pc:sldMk cId="3630273622" sldId="341"/>
            <ac:spMk id="6" creationId="{EE866A1D-2A98-DC35-3867-CDD6B354A612}"/>
          </ac:spMkLst>
        </pc:spChg>
        <pc:spChg chg="add mod">
          <ac:chgData name="Vishan Jayasinghearachchi" userId="e0f191b0-af06-4f5a-b353-a7a1de994339" providerId="ADAL" clId="{4EAD7E6D-693A-4AC7-B068-86EA2D98532C}" dt="2023-03-12T23:44:45.481" v="7109" actId="20577"/>
          <ac:spMkLst>
            <pc:docMk/>
            <pc:sldMk cId="3630273622" sldId="341"/>
            <ac:spMk id="8" creationId="{CAA1FC6B-0FCC-BBCF-EEED-F8D53CFDA15E}"/>
          </ac:spMkLst>
        </pc:spChg>
        <pc:picChg chg="add del mod">
          <ac:chgData name="Vishan Jayasinghearachchi" userId="e0f191b0-af06-4f5a-b353-a7a1de994339" providerId="ADAL" clId="{4EAD7E6D-693A-4AC7-B068-86EA2D98532C}" dt="2023-03-12T23:40:16.320" v="6991" actId="21"/>
          <ac:picMkLst>
            <pc:docMk/>
            <pc:sldMk cId="3630273622" sldId="341"/>
            <ac:picMk id="5" creationId="{6B3F84A9-D609-601A-F104-1B8DF7219FF1}"/>
          </ac:picMkLst>
        </pc:picChg>
        <pc:picChg chg="add mod">
          <ac:chgData name="Vishan Jayasinghearachchi" userId="e0f191b0-af06-4f5a-b353-a7a1de994339" providerId="ADAL" clId="{4EAD7E6D-693A-4AC7-B068-86EA2D98532C}" dt="2023-03-12T23:40:27.476" v="6996" actId="1076"/>
          <ac:picMkLst>
            <pc:docMk/>
            <pc:sldMk cId="3630273622" sldId="341"/>
            <ac:picMk id="9" creationId="{5DB51281-564A-E7E2-6F3F-6B902A809427}"/>
          </ac:picMkLst>
        </pc:picChg>
      </pc:sldChg>
      <pc:sldChg chg="del">
        <pc:chgData name="Vishan Jayasinghearachchi" userId="e0f191b0-af06-4f5a-b353-a7a1de994339" providerId="ADAL" clId="{4EAD7E6D-693A-4AC7-B068-86EA2D98532C}" dt="2023-03-12T18:32:40.073" v="151" actId="47"/>
        <pc:sldMkLst>
          <pc:docMk/>
          <pc:sldMk cId="2180233428" sldId="342"/>
        </pc:sldMkLst>
      </pc:sldChg>
      <pc:sldChg chg="addSp delSp modSp add mod modAnim">
        <pc:chgData name="Vishan Jayasinghearachchi" userId="e0f191b0-af06-4f5a-b353-a7a1de994339" providerId="ADAL" clId="{4EAD7E6D-693A-4AC7-B068-86EA2D98532C}" dt="2023-03-13T00:05:59.866" v="8196"/>
        <pc:sldMkLst>
          <pc:docMk/>
          <pc:sldMk cId="3869437660" sldId="342"/>
        </pc:sldMkLst>
        <pc:spChg chg="add del mod">
          <ac:chgData name="Vishan Jayasinghearachchi" userId="e0f191b0-af06-4f5a-b353-a7a1de994339" providerId="ADAL" clId="{4EAD7E6D-693A-4AC7-B068-86EA2D98532C}" dt="2023-03-12T23:39:45.183" v="6984" actId="20577"/>
          <ac:spMkLst>
            <pc:docMk/>
            <pc:sldMk cId="3869437660" sldId="342"/>
            <ac:spMk id="4" creationId="{2AEC4442-4FCC-18AD-DC1B-6AEF3A35B99C}"/>
          </ac:spMkLst>
        </pc:spChg>
        <pc:spChg chg="del">
          <ac:chgData name="Vishan Jayasinghearachchi" userId="e0f191b0-af06-4f5a-b353-a7a1de994339" providerId="ADAL" clId="{4EAD7E6D-693A-4AC7-B068-86EA2D98532C}" dt="2023-03-12T23:37:13.244" v="6901" actId="478"/>
          <ac:spMkLst>
            <pc:docMk/>
            <pc:sldMk cId="3869437660" sldId="342"/>
            <ac:spMk id="6" creationId="{EE866A1D-2A98-DC35-3867-CDD6B354A612}"/>
          </ac:spMkLst>
        </pc:spChg>
        <pc:spChg chg="add del mod">
          <ac:chgData name="Vishan Jayasinghearachchi" userId="e0f191b0-af06-4f5a-b353-a7a1de994339" providerId="ADAL" clId="{4EAD7E6D-693A-4AC7-B068-86EA2D98532C}" dt="2023-03-12T23:32:32.087" v="6837"/>
          <ac:spMkLst>
            <pc:docMk/>
            <pc:sldMk cId="3869437660" sldId="342"/>
            <ac:spMk id="7" creationId="{3025E76B-AF4C-B1B7-708A-37689B6CB36A}"/>
          </ac:spMkLst>
        </pc:spChg>
        <pc:spChg chg="add del">
          <ac:chgData name="Vishan Jayasinghearachchi" userId="e0f191b0-af06-4f5a-b353-a7a1de994339" providerId="ADAL" clId="{4EAD7E6D-693A-4AC7-B068-86EA2D98532C}" dt="2023-03-12T23:32:39.872" v="6842"/>
          <ac:spMkLst>
            <pc:docMk/>
            <pc:sldMk cId="3869437660" sldId="342"/>
            <ac:spMk id="8" creationId="{06123B8F-9988-5F99-519F-B1E9026E7FA1}"/>
          </ac:spMkLst>
        </pc:spChg>
        <pc:picChg chg="del">
          <ac:chgData name="Vishan Jayasinghearachchi" userId="e0f191b0-af06-4f5a-b353-a7a1de994339" providerId="ADAL" clId="{4EAD7E6D-693A-4AC7-B068-86EA2D98532C}" dt="2023-03-12T23:32:23.876" v="6835" actId="478"/>
          <ac:picMkLst>
            <pc:docMk/>
            <pc:sldMk cId="3869437660" sldId="342"/>
            <ac:picMk id="5" creationId="{6B3F84A9-D609-601A-F104-1B8DF7219FF1}"/>
          </ac:picMkLst>
        </pc:picChg>
      </pc:sldChg>
      <pc:sldChg chg="modSp new del mod ord">
        <pc:chgData name="Vishan Jayasinghearachchi" userId="e0f191b0-af06-4f5a-b353-a7a1de994339" providerId="ADAL" clId="{4EAD7E6D-693A-4AC7-B068-86EA2D98532C}" dt="2023-03-12T23:40:11.969" v="6989" actId="2696"/>
        <pc:sldMkLst>
          <pc:docMk/>
          <pc:sldMk cId="3221281531" sldId="343"/>
        </pc:sldMkLst>
        <pc:spChg chg="mod">
          <ac:chgData name="Vishan Jayasinghearachchi" userId="e0f191b0-af06-4f5a-b353-a7a1de994339" providerId="ADAL" clId="{4EAD7E6D-693A-4AC7-B068-86EA2D98532C}" dt="2023-03-12T23:40:01.934" v="6988"/>
          <ac:spMkLst>
            <pc:docMk/>
            <pc:sldMk cId="3221281531" sldId="343"/>
            <ac:spMk id="2" creationId="{9208DB16-698B-EBDB-843F-4ED96E22BA6D}"/>
          </ac:spMkLst>
        </pc:spChg>
      </pc:sldChg>
      <pc:sldChg chg="modSp add mod">
        <pc:chgData name="Vishan Jayasinghearachchi" userId="e0f191b0-af06-4f5a-b353-a7a1de994339" providerId="ADAL" clId="{4EAD7E6D-693A-4AC7-B068-86EA2D98532C}" dt="2023-03-12T23:50:30.196" v="7404" actId="20577"/>
        <pc:sldMkLst>
          <pc:docMk/>
          <pc:sldMk cId="3509897311" sldId="343"/>
        </pc:sldMkLst>
        <pc:spChg chg="mod">
          <ac:chgData name="Vishan Jayasinghearachchi" userId="e0f191b0-af06-4f5a-b353-a7a1de994339" providerId="ADAL" clId="{4EAD7E6D-693A-4AC7-B068-86EA2D98532C}" dt="2023-03-12T23:50:30.196" v="7404" actId="20577"/>
          <ac:spMkLst>
            <pc:docMk/>
            <pc:sldMk cId="3509897311" sldId="343"/>
            <ac:spMk id="3" creationId="{D089C0AD-A604-BF3E-4DFF-503FA0A615F5}"/>
          </ac:spMkLst>
        </pc:spChg>
      </pc:sldChg>
      <pc:sldChg chg="modSp new mod ord">
        <pc:chgData name="Vishan Jayasinghearachchi" userId="e0f191b0-af06-4f5a-b353-a7a1de994339" providerId="ADAL" clId="{4EAD7E6D-693A-4AC7-B068-86EA2D98532C}" dt="2023-03-13T00:02:02.926" v="8022" actId="20577"/>
        <pc:sldMkLst>
          <pc:docMk/>
          <pc:sldMk cId="2819411322" sldId="344"/>
        </pc:sldMkLst>
        <pc:spChg chg="mod">
          <ac:chgData name="Vishan Jayasinghearachchi" userId="e0f191b0-af06-4f5a-b353-a7a1de994339" providerId="ADAL" clId="{4EAD7E6D-693A-4AC7-B068-86EA2D98532C}" dt="2023-03-13T00:00:29.801" v="7941" actId="20577"/>
          <ac:spMkLst>
            <pc:docMk/>
            <pc:sldMk cId="2819411322" sldId="344"/>
            <ac:spMk id="2" creationId="{7CC2D352-3DE7-5019-9606-E2387AFD3145}"/>
          </ac:spMkLst>
        </pc:spChg>
        <pc:spChg chg="mod">
          <ac:chgData name="Vishan Jayasinghearachchi" userId="e0f191b0-af06-4f5a-b353-a7a1de994339" providerId="ADAL" clId="{4EAD7E6D-693A-4AC7-B068-86EA2D98532C}" dt="2023-03-13T00:02:02.926" v="8022" actId="20577"/>
          <ac:spMkLst>
            <pc:docMk/>
            <pc:sldMk cId="2819411322" sldId="344"/>
            <ac:spMk id="3" creationId="{6317B11B-5CDE-1534-5970-5F59E7D3997C}"/>
          </ac:spMkLst>
        </pc:spChg>
      </pc:sldChg>
      <pc:sldChg chg="modSp new mod">
        <pc:chgData name="Vishan Jayasinghearachchi" userId="e0f191b0-af06-4f5a-b353-a7a1de994339" providerId="ADAL" clId="{4EAD7E6D-693A-4AC7-B068-86EA2D98532C}" dt="2023-03-13T00:13:53.189" v="8672" actId="20577"/>
        <pc:sldMkLst>
          <pc:docMk/>
          <pc:sldMk cId="4226836410" sldId="345"/>
        </pc:sldMkLst>
        <pc:spChg chg="mod">
          <ac:chgData name="Vishan Jayasinghearachchi" userId="e0f191b0-af06-4f5a-b353-a7a1de994339" providerId="ADAL" clId="{4EAD7E6D-693A-4AC7-B068-86EA2D98532C}" dt="2023-03-13T00:13:50.252" v="8668" actId="20577"/>
          <ac:spMkLst>
            <pc:docMk/>
            <pc:sldMk cId="4226836410" sldId="345"/>
            <ac:spMk id="2" creationId="{158C625E-061C-0C16-33ED-59EA88375958}"/>
          </ac:spMkLst>
        </pc:spChg>
        <pc:spChg chg="mod">
          <ac:chgData name="Vishan Jayasinghearachchi" userId="e0f191b0-af06-4f5a-b353-a7a1de994339" providerId="ADAL" clId="{4EAD7E6D-693A-4AC7-B068-86EA2D98532C}" dt="2023-03-13T00:13:53.189" v="8672" actId="20577"/>
          <ac:spMkLst>
            <pc:docMk/>
            <pc:sldMk cId="4226836410" sldId="345"/>
            <ac:spMk id="3" creationId="{ACEB2ED2-6478-A612-650A-387D0D437530}"/>
          </ac:spMkLst>
        </pc:spChg>
      </pc:sldChg>
      <pc:sldChg chg="new del ord">
        <pc:chgData name="Vishan Jayasinghearachchi" userId="e0f191b0-af06-4f5a-b353-a7a1de994339" providerId="ADAL" clId="{4EAD7E6D-693A-4AC7-B068-86EA2D98532C}" dt="2023-03-13T00:14:41.731" v="8676" actId="47"/>
        <pc:sldMkLst>
          <pc:docMk/>
          <pc:sldMk cId="1380926297" sldId="346"/>
        </pc:sldMkLst>
      </pc:sldChg>
      <pc:sldChg chg="addSp delSp modSp new mod ord">
        <pc:chgData name="Vishan Jayasinghearachchi" userId="e0f191b0-af06-4f5a-b353-a7a1de994339" providerId="ADAL" clId="{4EAD7E6D-693A-4AC7-B068-86EA2D98532C}" dt="2023-03-13T00:15:43.282" v="8695"/>
        <pc:sldMkLst>
          <pc:docMk/>
          <pc:sldMk cId="3271605941" sldId="346"/>
        </pc:sldMkLst>
        <pc:spChg chg="mod">
          <ac:chgData name="Vishan Jayasinghearachchi" userId="e0f191b0-af06-4f5a-b353-a7a1de994339" providerId="ADAL" clId="{4EAD7E6D-693A-4AC7-B068-86EA2D98532C}" dt="2023-03-13T00:14:54.850" v="8678"/>
          <ac:spMkLst>
            <pc:docMk/>
            <pc:sldMk cId="3271605941" sldId="346"/>
            <ac:spMk id="2" creationId="{3EBAE82A-E1C2-4703-3A95-105B50ACB88C}"/>
          </ac:spMkLst>
        </pc:spChg>
        <pc:spChg chg="del">
          <ac:chgData name="Vishan Jayasinghearachchi" userId="e0f191b0-af06-4f5a-b353-a7a1de994339" providerId="ADAL" clId="{4EAD7E6D-693A-4AC7-B068-86EA2D98532C}" dt="2023-03-13T00:14:58.814" v="8679" actId="931"/>
          <ac:spMkLst>
            <pc:docMk/>
            <pc:sldMk cId="3271605941" sldId="346"/>
            <ac:spMk id="3" creationId="{3C1E5DFA-71C6-A94C-E957-AA1C88DFE927}"/>
          </ac:spMkLst>
        </pc:spChg>
        <pc:spChg chg="add mod">
          <ac:chgData name="Vishan Jayasinghearachchi" userId="e0f191b0-af06-4f5a-b353-a7a1de994339" providerId="ADAL" clId="{4EAD7E6D-693A-4AC7-B068-86EA2D98532C}" dt="2023-03-13T00:15:26.168" v="8693" actId="1076"/>
          <ac:spMkLst>
            <pc:docMk/>
            <pc:sldMk cId="3271605941" sldId="346"/>
            <ac:spMk id="6" creationId="{B492A8B5-666F-4CD0-EC16-9D0D1F9378C9}"/>
          </ac:spMkLst>
        </pc:spChg>
        <pc:picChg chg="add mod">
          <ac:chgData name="Vishan Jayasinghearachchi" userId="e0f191b0-af06-4f5a-b353-a7a1de994339" providerId="ADAL" clId="{4EAD7E6D-693A-4AC7-B068-86EA2D98532C}" dt="2023-03-13T00:15:00.686" v="8680" actId="27614"/>
          <ac:picMkLst>
            <pc:docMk/>
            <pc:sldMk cId="3271605941" sldId="346"/>
            <ac:picMk id="5" creationId="{C27B0278-B41A-7E94-22CB-29FC1B7DDFC4}"/>
          </ac:picMkLst>
        </pc:picChg>
      </pc:sldChg>
      <pc:sldChg chg="addSp delSp modSp new mod">
        <pc:chgData name="Vishan Jayasinghearachchi" userId="e0f191b0-af06-4f5a-b353-a7a1de994339" providerId="ADAL" clId="{4EAD7E6D-693A-4AC7-B068-86EA2D98532C}" dt="2023-03-18T03:34:37.722" v="9025" actId="1076"/>
        <pc:sldMkLst>
          <pc:docMk/>
          <pc:sldMk cId="1120654999" sldId="347"/>
        </pc:sldMkLst>
        <pc:spChg chg="mod">
          <ac:chgData name="Vishan Jayasinghearachchi" userId="e0f191b0-af06-4f5a-b353-a7a1de994339" providerId="ADAL" clId="{4EAD7E6D-693A-4AC7-B068-86EA2D98532C}" dt="2023-03-15T09:55:25.140" v="8939"/>
          <ac:spMkLst>
            <pc:docMk/>
            <pc:sldMk cId="1120654999" sldId="347"/>
            <ac:spMk id="2" creationId="{DB74D346-57B9-C2F7-985A-7B59139CA600}"/>
          </ac:spMkLst>
        </pc:spChg>
        <pc:spChg chg="add mod">
          <ac:chgData name="Vishan Jayasinghearachchi" userId="e0f191b0-af06-4f5a-b353-a7a1de994339" providerId="ADAL" clId="{4EAD7E6D-693A-4AC7-B068-86EA2D98532C}" dt="2023-03-18T03:34:22.565" v="9023"/>
          <ac:spMkLst>
            <pc:docMk/>
            <pc:sldMk cId="1120654999" sldId="347"/>
            <ac:spMk id="3" creationId="{BB0D6195-54F9-F594-D841-E096E1FE1977}"/>
          </ac:spMkLst>
        </pc:spChg>
        <pc:spChg chg="del">
          <ac:chgData name="Vishan Jayasinghearachchi" userId="e0f191b0-af06-4f5a-b353-a7a1de994339" providerId="ADAL" clId="{4EAD7E6D-693A-4AC7-B068-86EA2D98532C}" dt="2023-03-15T09:54:00.388" v="8909" actId="931"/>
          <ac:spMkLst>
            <pc:docMk/>
            <pc:sldMk cId="1120654999" sldId="347"/>
            <ac:spMk id="3" creationId="{C475C0D8-2807-06C3-CCBF-21ED13AF74E6}"/>
          </ac:spMkLst>
        </pc:spChg>
        <pc:spChg chg="add mod">
          <ac:chgData name="Vishan Jayasinghearachchi" userId="e0f191b0-af06-4f5a-b353-a7a1de994339" providerId="ADAL" clId="{4EAD7E6D-693A-4AC7-B068-86EA2D98532C}" dt="2023-03-18T03:34:37.722" v="9025" actId="1076"/>
          <ac:spMkLst>
            <pc:docMk/>
            <pc:sldMk cId="1120654999" sldId="347"/>
            <ac:spMk id="6" creationId="{9237D551-7DF9-39C9-D97B-41644CE0F12D}"/>
          </ac:spMkLst>
        </pc:spChg>
        <pc:picChg chg="add mod">
          <ac:chgData name="Vishan Jayasinghearachchi" userId="e0f191b0-af06-4f5a-b353-a7a1de994339" providerId="ADAL" clId="{4EAD7E6D-693A-4AC7-B068-86EA2D98532C}" dt="2023-03-15T09:54:03.695" v="8911" actId="962"/>
          <ac:picMkLst>
            <pc:docMk/>
            <pc:sldMk cId="1120654999" sldId="347"/>
            <ac:picMk id="5" creationId="{C5C98313-D325-CA93-D006-D2C4A004E938}"/>
          </ac:picMkLst>
        </pc:picChg>
      </pc:sldChg>
      <pc:sldChg chg="addSp delSp modSp new mod">
        <pc:chgData name="Vishan Jayasinghearachchi" userId="e0f191b0-af06-4f5a-b353-a7a1de994339" providerId="ADAL" clId="{4EAD7E6D-693A-4AC7-B068-86EA2D98532C}" dt="2023-03-18T03:31:23.779" v="8961" actId="1076"/>
        <pc:sldMkLst>
          <pc:docMk/>
          <pc:sldMk cId="152777231" sldId="348"/>
        </pc:sldMkLst>
        <pc:spChg chg="mod">
          <ac:chgData name="Vishan Jayasinghearachchi" userId="e0f191b0-af06-4f5a-b353-a7a1de994339" providerId="ADAL" clId="{4EAD7E6D-693A-4AC7-B068-86EA2D98532C}" dt="2023-03-18T03:29:17.649" v="8941"/>
          <ac:spMkLst>
            <pc:docMk/>
            <pc:sldMk cId="152777231" sldId="348"/>
            <ac:spMk id="2" creationId="{39FA7C10-872E-EA3F-A805-28D3B987D3DF}"/>
          </ac:spMkLst>
        </pc:spChg>
        <pc:spChg chg="del">
          <ac:chgData name="Vishan Jayasinghearachchi" userId="e0f191b0-af06-4f5a-b353-a7a1de994339" providerId="ADAL" clId="{4EAD7E6D-693A-4AC7-B068-86EA2D98532C}" dt="2023-03-18T03:29:41.182" v="8942" actId="931"/>
          <ac:spMkLst>
            <pc:docMk/>
            <pc:sldMk cId="152777231" sldId="348"/>
            <ac:spMk id="3" creationId="{B98B8F67-BDED-25CB-E6EF-195BB0C9096F}"/>
          </ac:spMkLst>
        </pc:spChg>
        <pc:spChg chg="add del mod">
          <ac:chgData name="Vishan Jayasinghearachchi" userId="e0f191b0-af06-4f5a-b353-a7a1de994339" providerId="ADAL" clId="{4EAD7E6D-693A-4AC7-B068-86EA2D98532C}" dt="2023-03-18T03:31:17.079" v="8959"/>
          <ac:spMkLst>
            <pc:docMk/>
            <pc:sldMk cId="152777231" sldId="348"/>
            <ac:spMk id="6" creationId="{669B3171-A215-1BEB-CF0D-ECCE5464B7FD}"/>
          </ac:spMkLst>
        </pc:spChg>
        <pc:spChg chg="add mod">
          <ac:chgData name="Vishan Jayasinghearachchi" userId="e0f191b0-af06-4f5a-b353-a7a1de994339" providerId="ADAL" clId="{4EAD7E6D-693A-4AC7-B068-86EA2D98532C}" dt="2023-03-18T03:31:23.779" v="8961" actId="1076"/>
          <ac:spMkLst>
            <pc:docMk/>
            <pc:sldMk cId="152777231" sldId="348"/>
            <ac:spMk id="7" creationId="{CE10CB44-FB39-6C50-9316-96F5695392AB}"/>
          </ac:spMkLst>
        </pc:spChg>
        <pc:picChg chg="add mod">
          <ac:chgData name="Vishan Jayasinghearachchi" userId="e0f191b0-af06-4f5a-b353-a7a1de994339" providerId="ADAL" clId="{4EAD7E6D-693A-4AC7-B068-86EA2D98532C}" dt="2023-03-18T03:31:20.626" v="8960" actId="1076"/>
          <ac:picMkLst>
            <pc:docMk/>
            <pc:sldMk cId="152777231" sldId="348"/>
            <ac:picMk id="5" creationId="{9C269858-84F8-0279-1E1E-5C53A8400646}"/>
          </ac:picMkLst>
        </pc:picChg>
      </pc:sldChg>
      <pc:sldChg chg="addSp delSp modSp new del mod">
        <pc:chgData name="Vishan Jayasinghearachchi" userId="e0f191b0-af06-4f5a-b353-a7a1de994339" providerId="ADAL" clId="{4EAD7E6D-693A-4AC7-B068-86EA2D98532C}" dt="2023-03-18T03:34:25.343" v="9024" actId="47"/>
        <pc:sldMkLst>
          <pc:docMk/>
          <pc:sldMk cId="2168636650" sldId="349"/>
        </pc:sldMkLst>
        <pc:spChg chg="mod">
          <ac:chgData name="Vishan Jayasinghearachchi" userId="e0f191b0-af06-4f5a-b353-a7a1de994339" providerId="ADAL" clId="{4EAD7E6D-693A-4AC7-B068-86EA2D98532C}" dt="2023-03-18T03:34:15.892" v="9022" actId="20577"/>
          <ac:spMkLst>
            <pc:docMk/>
            <pc:sldMk cId="2168636650" sldId="349"/>
            <ac:spMk id="3" creationId="{6A274DB0-B1CC-6F6B-5C20-937F2050C0E6}"/>
          </ac:spMkLst>
        </pc:spChg>
        <pc:spChg chg="add mod">
          <ac:chgData name="Vishan Jayasinghearachchi" userId="e0f191b0-af06-4f5a-b353-a7a1de994339" providerId="ADAL" clId="{4EAD7E6D-693A-4AC7-B068-86EA2D98532C}" dt="2023-03-18T03:33:35.377" v="9010"/>
          <ac:spMkLst>
            <pc:docMk/>
            <pc:sldMk cId="2168636650" sldId="349"/>
            <ac:spMk id="5" creationId="{A4D5BE3F-A85C-BDA6-4B69-B387809A3207}"/>
          </ac:spMkLst>
        </pc:spChg>
        <pc:picChg chg="add del mod">
          <ac:chgData name="Vishan Jayasinghearachchi" userId="e0f191b0-af06-4f5a-b353-a7a1de994339" providerId="ADAL" clId="{4EAD7E6D-693A-4AC7-B068-86EA2D98532C}" dt="2023-03-18T03:33:41.388" v="9012" actId="21"/>
          <ac:picMkLst>
            <pc:docMk/>
            <pc:sldMk cId="2168636650" sldId="349"/>
            <ac:picMk id="4" creationId="{FEEE7333-F437-C2FC-5898-ACB265BFB8BC}"/>
          </ac:picMkLst>
        </pc:picChg>
        <pc:picChg chg="add mod">
          <ac:chgData name="Vishan Jayasinghearachchi" userId="e0f191b0-af06-4f5a-b353-a7a1de994339" providerId="ADAL" clId="{4EAD7E6D-693A-4AC7-B068-86EA2D98532C}" dt="2023-03-18T03:33:44.123" v="9014"/>
          <ac:picMkLst>
            <pc:docMk/>
            <pc:sldMk cId="2168636650" sldId="349"/>
            <ac:picMk id="6" creationId="{9D084B4A-3992-DFA9-F63C-51C5AD2E2499}"/>
          </ac:picMkLst>
        </pc:picChg>
      </pc:sldChg>
    </pc:docChg>
  </pc:docChgLst>
  <pc:docChgLst>
    <pc:chgData name="Vishan Jayasinghearachchi" userId="e0f191b0-af06-4f5a-b353-a7a1de994339" providerId="ADAL" clId="{5E17420F-DD9A-45C3-8C0A-27F18EFFFE53}"/>
    <pc:docChg chg="custSel modSld">
      <pc:chgData name="Vishan Jayasinghearachchi" userId="e0f191b0-af06-4f5a-b353-a7a1de994339" providerId="ADAL" clId="{5E17420F-DD9A-45C3-8C0A-27F18EFFFE53}" dt="2024-04-19T11:19:57.635" v="70" actId="20577"/>
      <pc:docMkLst>
        <pc:docMk/>
      </pc:docMkLst>
      <pc:sldChg chg="modSp mod">
        <pc:chgData name="Vishan Jayasinghearachchi" userId="e0f191b0-af06-4f5a-b353-a7a1de994339" providerId="ADAL" clId="{5E17420F-DD9A-45C3-8C0A-27F18EFFFE53}" dt="2024-04-19T11:19:34.160" v="35" actId="27636"/>
        <pc:sldMkLst>
          <pc:docMk/>
          <pc:sldMk cId="3070852689" sldId="316"/>
        </pc:sldMkLst>
        <pc:spChg chg="mod">
          <ac:chgData name="Vishan Jayasinghearachchi" userId="e0f191b0-af06-4f5a-b353-a7a1de994339" providerId="ADAL" clId="{5E17420F-DD9A-45C3-8C0A-27F18EFFFE53}" dt="2024-04-19T11:19:34.160" v="35" actId="27636"/>
          <ac:spMkLst>
            <pc:docMk/>
            <pc:sldMk cId="3070852689" sldId="316"/>
            <ac:spMk id="3" creationId="{2EBF19A4-7237-B811-1111-9FAFF64CC880}"/>
          </ac:spMkLst>
        </pc:spChg>
      </pc:sldChg>
      <pc:sldChg chg="modSp mod">
        <pc:chgData name="Vishan Jayasinghearachchi" userId="e0f191b0-af06-4f5a-b353-a7a1de994339" providerId="ADAL" clId="{5E17420F-DD9A-45C3-8C0A-27F18EFFFE53}" dt="2024-04-19T10:11:00.613" v="0" actId="6549"/>
        <pc:sldMkLst>
          <pc:docMk/>
          <pc:sldMk cId="2421415087" sldId="400"/>
        </pc:sldMkLst>
        <pc:spChg chg="mod">
          <ac:chgData name="Vishan Jayasinghearachchi" userId="e0f191b0-af06-4f5a-b353-a7a1de994339" providerId="ADAL" clId="{5E17420F-DD9A-45C3-8C0A-27F18EFFFE53}" dt="2024-04-19T10:11:00.613" v="0" actId="6549"/>
          <ac:spMkLst>
            <pc:docMk/>
            <pc:sldMk cId="2421415087" sldId="400"/>
            <ac:spMk id="3" creationId="{AD494281-7812-30A7-1274-DFAB928E9A0F}"/>
          </ac:spMkLst>
        </pc:spChg>
      </pc:sldChg>
      <pc:sldChg chg="modSp mod">
        <pc:chgData name="Vishan Jayasinghearachchi" userId="e0f191b0-af06-4f5a-b353-a7a1de994339" providerId="ADAL" clId="{5E17420F-DD9A-45C3-8C0A-27F18EFFFE53}" dt="2024-04-19T11:19:57.635" v="70" actId="20577"/>
        <pc:sldMkLst>
          <pc:docMk/>
          <pc:sldMk cId="4025958268" sldId="403"/>
        </pc:sldMkLst>
        <pc:spChg chg="mod">
          <ac:chgData name="Vishan Jayasinghearachchi" userId="e0f191b0-af06-4f5a-b353-a7a1de994339" providerId="ADAL" clId="{5E17420F-DD9A-45C3-8C0A-27F18EFFFE53}" dt="2024-04-19T11:19:57.635" v="70" actId="20577"/>
          <ac:spMkLst>
            <pc:docMk/>
            <pc:sldMk cId="4025958268" sldId="403"/>
            <ac:spMk id="3" creationId="{6FA38E54-AF2C-EC18-F94D-A390ACD2E0EF}"/>
          </ac:spMkLst>
        </pc:spChg>
      </pc:sldChg>
    </pc:docChg>
  </pc:docChgLst>
  <pc:docChgLst>
    <pc:chgData name="Vishan Jayasinghearachchi" userId="e0f191b0-af06-4f5a-b353-a7a1de994339" providerId="ADAL" clId="{CC869326-5435-46F5-A17F-8AE0E3979242}"/>
    <pc:docChg chg="undo redo custSel addSld delSld modSld sldOrd modMainMaster">
      <pc:chgData name="Vishan Jayasinghearachchi" userId="e0f191b0-af06-4f5a-b353-a7a1de994339" providerId="ADAL" clId="{CC869326-5435-46F5-A17F-8AE0E3979242}" dt="2023-02-19T16:19:34.088" v="13889" actId="20577"/>
      <pc:docMkLst>
        <pc:docMk/>
      </pc:docMkLst>
      <pc:sldChg chg="setBg">
        <pc:chgData name="Vishan Jayasinghearachchi" userId="e0f191b0-af06-4f5a-b353-a7a1de994339" providerId="ADAL" clId="{CC869326-5435-46F5-A17F-8AE0E3979242}" dt="2023-02-19T06:25:48.658" v="1678"/>
        <pc:sldMkLst>
          <pc:docMk/>
          <pc:sldMk cId="1487700712" sldId="256"/>
        </pc:sldMkLst>
      </pc:sldChg>
      <pc:sldChg chg="setBg">
        <pc:chgData name="Vishan Jayasinghearachchi" userId="e0f191b0-af06-4f5a-b353-a7a1de994339" providerId="ADAL" clId="{CC869326-5435-46F5-A17F-8AE0E3979242}" dt="2023-02-19T06:25:48.658" v="1678"/>
        <pc:sldMkLst>
          <pc:docMk/>
          <pc:sldMk cId="3501347425" sldId="260"/>
        </pc:sldMkLst>
      </pc:sldChg>
      <pc:sldChg chg="del">
        <pc:chgData name="Vishan Jayasinghearachchi" userId="e0f191b0-af06-4f5a-b353-a7a1de994339" providerId="ADAL" clId="{CC869326-5435-46F5-A17F-8AE0E3979242}" dt="2023-02-18T09:42:23.945" v="0" actId="47"/>
        <pc:sldMkLst>
          <pc:docMk/>
          <pc:sldMk cId="2444170074" sldId="261"/>
        </pc:sldMkLst>
      </pc:sldChg>
      <pc:sldChg chg="modSp del mod">
        <pc:chgData name="Vishan Jayasinghearachchi" userId="e0f191b0-af06-4f5a-b353-a7a1de994339" providerId="ADAL" clId="{CC869326-5435-46F5-A17F-8AE0E3979242}" dt="2023-02-19T09:56:44.025" v="6895" actId="47"/>
        <pc:sldMkLst>
          <pc:docMk/>
          <pc:sldMk cId="1314456361" sldId="269"/>
        </pc:sldMkLst>
        <pc:spChg chg="mod">
          <ac:chgData name="Vishan Jayasinghearachchi" userId="e0f191b0-af06-4f5a-b353-a7a1de994339" providerId="ADAL" clId="{CC869326-5435-46F5-A17F-8AE0E3979242}" dt="2023-02-19T09:56:21.540" v="6891" actId="20577"/>
          <ac:spMkLst>
            <pc:docMk/>
            <pc:sldMk cId="1314456361" sldId="269"/>
            <ac:spMk id="3" creationId="{AA8BC26C-3BCD-705E-AFE0-0084D8726D79}"/>
          </ac:spMkLst>
        </pc:spChg>
      </pc:sldChg>
      <pc:sldChg chg="add del">
        <pc:chgData name="Vishan Jayasinghearachchi" userId="e0f191b0-af06-4f5a-b353-a7a1de994339" providerId="ADAL" clId="{CC869326-5435-46F5-A17F-8AE0E3979242}" dt="2023-02-18T09:43:27.525" v="3" actId="47"/>
        <pc:sldMkLst>
          <pc:docMk/>
          <pc:sldMk cId="4216036728" sldId="270"/>
        </pc:sldMkLst>
      </pc:sldChg>
      <pc:sldChg chg="del">
        <pc:chgData name="Vishan Jayasinghearachchi" userId="e0f191b0-af06-4f5a-b353-a7a1de994339" providerId="ADAL" clId="{CC869326-5435-46F5-A17F-8AE0E3979242}" dt="2023-02-18T09:52:24.863" v="512" actId="2696"/>
        <pc:sldMkLst>
          <pc:docMk/>
          <pc:sldMk cId="3203381061" sldId="271"/>
        </pc:sldMkLst>
      </pc:sldChg>
      <pc:sldChg chg="add del">
        <pc:chgData name="Vishan Jayasinghearachchi" userId="e0f191b0-af06-4f5a-b353-a7a1de994339" providerId="ADAL" clId="{CC869326-5435-46F5-A17F-8AE0E3979242}" dt="2023-02-18T09:43:28.658" v="4" actId="47"/>
        <pc:sldMkLst>
          <pc:docMk/>
          <pc:sldMk cId="946940028" sldId="273"/>
        </pc:sldMkLst>
      </pc:sldChg>
      <pc:sldChg chg="add del">
        <pc:chgData name="Vishan Jayasinghearachchi" userId="e0f191b0-af06-4f5a-b353-a7a1de994339" providerId="ADAL" clId="{CC869326-5435-46F5-A17F-8AE0E3979242}" dt="2023-02-18T09:43:36.531" v="16" actId="47"/>
        <pc:sldMkLst>
          <pc:docMk/>
          <pc:sldMk cId="2650162272" sldId="275"/>
        </pc:sldMkLst>
      </pc:sldChg>
      <pc:sldChg chg="add del">
        <pc:chgData name="Vishan Jayasinghearachchi" userId="e0f191b0-af06-4f5a-b353-a7a1de994339" providerId="ADAL" clId="{CC869326-5435-46F5-A17F-8AE0E3979242}" dt="2023-02-18T09:43:31.816" v="9" actId="47"/>
        <pc:sldMkLst>
          <pc:docMk/>
          <pc:sldMk cId="537205083" sldId="276"/>
        </pc:sldMkLst>
      </pc:sldChg>
      <pc:sldChg chg="add del">
        <pc:chgData name="Vishan Jayasinghearachchi" userId="e0f191b0-af06-4f5a-b353-a7a1de994339" providerId="ADAL" clId="{CC869326-5435-46F5-A17F-8AE0E3979242}" dt="2023-02-18T09:47:06.659" v="412" actId="47"/>
        <pc:sldMkLst>
          <pc:docMk/>
          <pc:sldMk cId="2883506970" sldId="277"/>
        </pc:sldMkLst>
      </pc:sldChg>
      <pc:sldChg chg="modSp del mod ord">
        <pc:chgData name="Vishan Jayasinghearachchi" userId="e0f191b0-af06-4f5a-b353-a7a1de994339" providerId="ADAL" clId="{CC869326-5435-46F5-A17F-8AE0E3979242}" dt="2023-02-19T06:30:39.593" v="1718" actId="47"/>
        <pc:sldMkLst>
          <pc:docMk/>
          <pc:sldMk cId="2155216814" sldId="281"/>
        </pc:sldMkLst>
        <pc:spChg chg="mod">
          <ac:chgData name="Vishan Jayasinghearachchi" userId="e0f191b0-af06-4f5a-b353-a7a1de994339" providerId="ADAL" clId="{CC869326-5435-46F5-A17F-8AE0E3979242}" dt="2023-02-18T09:53:01.992" v="522" actId="20577"/>
          <ac:spMkLst>
            <pc:docMk/>
            <pc:sldMk cId="2155216814" sldId="281"/>
            <ac:spMk id="2" creationId="{C3DC5D48-FEBC-BEBF-A81C-00689EBD15C7}"/>
          </ac:spMkLst>
        </pc:spChg>
        <pc:spChg chg="mod">
          <ac:chgData name="Vishan Jayasinghearachchi" userId="e0f191b0-af06-4f5a-b353-a7a1de994339" providerId="ADAL" clId="{CC869326-5435-46F5-A17F-8AE0E3979242}" dt="2023-02-19T06:30:32.530" v="1717" actId="20577"/>
          <ac:spMkLst>
            <pc:docMk/>
            <pc:sldMk cId="2155216814" sldId="281"/>
            <ac:spMk id="3" creationId="{FB1804DF-E7E0-3DBE-DCC1-CF2BE2CD3570}"/>
          </ac:spMkLst>
        </pc:spChg>
      </pc:sldChg>
      <pc:sldChg chg="add del">
        <pc:chgData name="Vishan Jayasinghearachchi" userId="e0f191b0-af06-4f5a-b353-a7a1de994339" providerId="ADAL" clId="{CC869326-5435-46F5-A17F-8AE0E3979242}" dt="2023-02-18T09:43:29.856" v="5" actId="47"/>
        <pc:sldMkLst>
          <pc:docMk/>
          <pc:sldMk cId="2257986818" sldId="282"/>
        </pc:sldMkLst>
      </pc:sldChg>
      <pc:sldChg chg="add del">
        <pc:chgData name="Vishan Jayasinghearachchi" userId="e0f191b0-af06-4f5a-b353-a7a1de994339" providerId="ADAL" clId="{CC869326-5435-46F5-A17F-8AE0E3979242}" dt="2023-02-18T09:43:30.499" v="6" actId="47"/>
        <pc:sldMkLst>
          <pc:docMk/>
          <pc:sldMk cId="2706330878" sldId="283"/>
        </pc:sldMkLst>
      </pc:sldChg>
      <pc:sldChg chg="add del">
        <pc:chgData name="Vishan Jayasinghearachchi" userId="e0f191b0-af06-4f5a-b353-a7a1de994339" providerId="ADAL" clId="{CC869326-5435-46F5-A17F-8AE0E3979242}" dt="2023-02-18T09:43:30.967" v="7" actId="47"/>
        <pc:sldMkLst>
          <pc:docMk/>
          <pc:sldMk cId="2397358037" sldId="284"/>
        </pc:sldMkLst>
      </pc:sldChg>
      <pc:sldChg chg="add del">
        <pc:chgData name="Vishan Jayasinghearachchi" userId="e0f191b0-af06-4f5a-b353-a7a1de994339" providerId="ADAL" clId="{CC869326-5435-46F5-A17F-8AE0E3979242}" dt="2023-02-18T09:43:31.381" v="8" actId="47"/>
        <pc:sldMkLst>
          <pc:docMk/>
          <pc:sldMk cId="2673026440" sldId="285"/>
        </pc:sldMkLst>
      </pc:sldChg>
      <pc:sldChg chg="add del">
        <pc:chgData name="Vishan Jayasinghearachchi" userId="e0f191b0-af06-4f5a-b353-a7a1de994339" providerId="ADAL" clId="{CC869326-5435-46F5-A17F-8AE0E3979242}" dt="2023-02-18T09:43:32.343" v="10" actId="47"/>
        <pc:sldMkLst>
          <pc:docMk/>
          <pc:sldMk cId="14620088" sldId="287"/>
        </pc:sldMkLst>
      </pc:sldChg>
      <pc:sldChg chg="add del">
        <pc:chgData name="Vishan Jayasinghearachchi" userId="e0f191b0-af06-4f5a-b353-a7a1de994339" providerId="ADAL" clId="{CC869326-5435-46F5-A17F-8AE0E3979242}" dt="2023-02-18T09:43:32.986" v="11" actId="47"/>
        <pc:sldMkLst>
          <pc:docMk/>
          <pc:sldMk cId="3440442181" sldId="288"/>
        </pc:sldMkLst>
      </pc:sldChg>
      <pc:sldChg chg="add del">
        <pc:chgData name="Vishan Jayasinghearachchi" userId="e0f191b0-af06-4f5a-b353-a7a1de994339" providerId="ADAL" clId="{CC869326-5435-46F5-A17F-8AE0E3979242}" dt="2023-02-18T09:43:33.503" v="12" actId="47"/>
        <pc:sldMkLst>
          <pc:docMk/>
          <pc:sldMk cId="2275624414" sldId="289"/>
        </pc:sldMkLst>
      </pc:sldChg>
      <pc:sldChg chg="add del">
        <pc:chgData name="Vishan Jayasinghearachchi" userId="e0f191b0-af06-4f5a-b353-a7a1de994339" providerId="ADAL" clId="{CC869326-5435-46F5-A17F-8AE0E3979242}" dt="2023-02-18T09:43:34.585" v="13" actId="47"/>
        <pc:sldMkLst>
          <pc:docMk/>
          <pc:sldMk cId="1198023406" sldId="290"/>
        </pc:sldMkLst>
      </pc:sldChg>
      <pc:sldChg chg="add del">
        <pc:chgData name="Vishan Jayasinghearachchi" userId="e0f191b0-af06-4f5a-b353-a7a1de994339" providerId="ADAL" clId="{CC869326-5435-46F5-A17F-8AE0E3979242}" dt="2023-02-18T09:43:35.015" v="14" actId="47"/>
        <pc:sldMkLst>
          <pc:docMk/>
          <pc:sldMk cId="1649044594" sldId="291"/>
        </pc:sldMkLst>
      </pc:sldChg>
      <pc:sldChg chg="add del">
        <pc:chgData name="Vishan Jayasinghearachchi" userId="e0f191b0-af06-4f5a-b353-a7a1de994339" providerId="ADAL" clId="{CC869326-5435-46F5-A17F-8AE0E3979242}" dt="2023-02-18T09:43:35.679" v="15" actId="47"/>
        <pc:sldMkLst>
          <pc:docMk/>
          <pc:sldMk cId="3421055620" sldId="292"/>
        </pc:sldMkLst>
      </pc:sldChg>
      <pc:sldChg chg="addSp delSp modSp add del mod ord">
        <pc:chgData name="Vishan Jayasinghearachchi" userId="e0f191b0-af06-4f5a-b353-a7a1de994339" providerId="ADAL" clId="{CC869326-5435-46F5-A17F-8AE0E3979242}" dt="2023-02-19T06:37:07.679" v="1914" actId="2696"/>
        <pc:sldMkLst>
          <pc:docMk/>
          <pc:sldMk cId="286909825" sldId="293"/>
        </pc:sldMkLst>
        <pc:spChg chg="del">
          <ac:chgData name="Vishan Jayasinghearachchi" userId="e0f191b0-af06-4f5a-b353-a7a1de994339" providerId="ADAL" clId="{CC869326-5435-46F5-A17F-8AE0E3979242}" dt="2023-02-18T09:48:21.029" v="465" actId="478"/>
          <ac:spMkLst>
            <pc:docMk/>
            <pc:sldMk cId="286909825" sldId="293"/>
            <ac:spMk id="2" creationId="{2FBF83A2-3F1C-1471-C6B9-80F39662976C}"/>
          </ac:spMkLst>
        </pc:spChg>
        <pc:spChg chg="mod">
          <ac:chgData name="Vishan Jayasinghearachchi" userId="e0f191b0-af06-4f5a-b353-a7a1de994339" providerId="ADAL" clId="{CC869326-5435-46F5-A17F-8AE0E3979242}" dt="2023-02-19T06:26:36.072" v="1687" actId="3064"/>
          <ac:spMkLst>
            <pc:docMk/>
            <pc:sldMk cId="286909825" sldId="293"/>
            <ac:spMk id="3" creationId="{24AEA857-1AFD-419C-2E9F-49E9284F0954}"/>
          </ac:spMkLst>
        </pc:spChg>
        <pc:spChg chg="add del mod">
          <ac:chgData name="Vishan Jayasinghearachchi" userId="e0f191b0-af06-4f5a-b353-a7a1de994339" providerId="ADAL" clId="{CC869326-5435-46F5-A17F-8AE0E3979242}" dt="2023-02-18T09:48:16.999" v="462"/>
          <ac:spMkLst>
            <pc:docMk/>
            <pc:sldMk cId="286909825" sldId="293"/>
            <ac:spMk id="4" creationId="{2CA24250-1047-0C3D-B9DB-8B49405718E1}"/>
          </ac:spMkLst>
        </pc:spChg>
        <pc:spChg chg="add del mod">
          <ac:chgData name="Vishan Jayasinghearachchi" userId="e0f191b0-af06-4f5a-b353-a7a1de994339" providerId="ADAL" clId="{CC869326-5435-46F5-A17F-8AE0E3979242}" dt="2023-02-18T09:48:20.116" v="464"/>
          <ac:spMkLst>
            <pc:docMk/>
            <pc:sldMk cId="286909825" sldId="293"/>
            <ac:spMk id="5" creationId="{56EC5F8B-77AD-83A3-549C-399C17887778}"/>
          </ac:spMkLst>
        </pc:spChg>
        <pc:spChg chg="add del mod">
          <ac:chgData name="Vishan Jayasinghearachchi" userId="e0f191b0-af06-4f5a-b353-a7a1de994339" providerId="ADAL" clId="{CC869326-5435-46F5-A17F-8AE0E3979242}" dt="2023-02-18T09:48:22.994" v="466"/>
          <ac:spMkLst>
            <pc:docMk/>
            <pc:sldMk cId="286909825" sldId="293"/>
            <ac:spMk id="7" creationId="{24903948-1529-97E3-B32C-7523918B79C2}"/>
          </ac:spMkLst>
        </pc:spChg>
        <pc:spChg chg="add mod">
          <ac:chgData name="Vishan Jayasinghearachchi" userId="e0f191b0-af06-4f5a-b353-a7a1de994339" providerId="ADAL" clId="{CC869326-5435-46F5-A17F-8AE0E3979242}" dt="2023-02-18T09:50:34.194" v="485" actId="20577"/>
          <ac:spMkLst>
            <pc:docMk/>
            <pc:sldMk cId="286909825" sldId="293"/>
            <ac:spMk id="8" creationId="{84AECF33-17E7-B686-C682-E8B02E1C4E06}"/>
          </ac:spMkLst>
        </pc:spChg>
      </pc:sldChg>
      <pc:sldChg chg="addSp delSp modSp add del mod">
        <pc:chgData name="Vishan Jayasinghearachchi" userId="e0f191b0-af06-4f5a-b353-a7a1de994339" providerId="ADAL" clId="{CC869326-5435-46F5-A17F-8AE0E3979242}" dt="2023-02-19T12:29:50.128" v="9271" actId="2696"/>
        <pc:sldMkLst>
          <pc:docMk/>
          <pc:sldMk cId="2759252551" sldId="294"/>
        </pc:sldMkLst>
        <pc:spChg chg="mod">
          <ac:chgData name="Vishan Jayasinghearachchi" userId="e0f191b0-af06-4f5a-b353-a7a1de994339" providerId="ADAL" clId="{CC869326-5435-46F5-A17F-8AE0E3979242}" dt="2023-02-18T09:49:55.745" v="479"/>
          <ac:spMkLst>
            <pc:docMk/>
            <pc:sldMk cId="2759252551" sldId="294"/>
            <ac:spMk id="2" creationId="{0CEDD415-4B2B-6FC0-88B9-86E9BD5064F6}"/>
          </ac:spMkLst>
        </pc:spChg>
        <pc:spChg chg="add del mod">
          <ac:chgData name="Vishan Jayasinghearachchi" userId="e0f191b0-af06-4f5a-b353-a7a1de994339" providerId="ADAL" clId="{CC869326-5435-46F5-A17F-8AE0E3979242}" dt="2023-02-18T09:49:50.250" v="478"/>
          <ac:spMkLst>
            <pc:docMk/>
            <pc:sldMk cId="2759252551" sldId="294"/>
            <ac:spMk id="3" creationId="{A0C3E88C-17DF-3863-7C5E-B540FB6EDA20}"/>
          </ac:spMkLst>
        </pc:spChg>
        <pc:spChg chg="mod">
          <ac:chgData name="Vishan Jayasinghearachchi" userId="e0f191b0-af06-4f5a-b353-a7a1de994339" providerId="ADAL" clId="{CC869326-5435-46F5-A17F-8AE0E3979242}" dt="2023-02-19T06:17:31.984" v="1080" actId="403"/>
          <ac:spMkLst>
            <pc:docMk/>
            <pc:sldMk cId="2759252551" sldId="294"/>
            <ac:spMk id="7" creationId="{D146287D-E47D-D301-C118-622D286A391B}"/>
          </ac:spMkLst>
        </pc:spChg>
      </pc:sldChg>
      <pc:sldChg chg="add del">
        <pc:chgData name="Vishan Jayasinghearachchi" userId="e0f191b0-af06-4f5a-b353-a7a1de994339" providerId="ADAL" clId="{CC869326-5435-46F5-A17F-8AE0E3979242}" dt="2023-02-18T09:47:10.483" v="413" actId="47"/>
        <pc:sldMkLst>
          <pc:docMk/>
          <pc:sldMk cId="360229420" sldId="297"/>
        </pc:sldMkLst>
      </pc:sldChg>
      <pc:sldChg chg="modSp add del mod">
        <pc:chgData name="Vishan Jayasinghearachchi" userId="e0f191b0-af06-4f5a-b353-a7a1de994339" providerId="ADAL" clId="{CC869326-5435-46F5-A17F-8AE0E3979242}" dt="2023-02-19T06:10:05.293" v="761" actId="47"/>
        <pc:sldMkLst>
          <pc:docMk/>
          <pc:sldMk cId="2712510396" sldId="298"/>
        </pc:sldMkLst>
        <pc:spChg chg="mod">
          <ac:chgData name="Vishan Jayasinghearachchi" userId="e0f191b0-af06-4f5a-b353-a7a1de994339" providerId="ADAL" clId="{CC869326-5435-46F5-A17F-8AE0E3979242}" dt="2023-02-18T09:49:59.339" v="482"/>
          <ac:spMkLst>
            <pc:docMk/>
            <pc:sldMk cId="2712510396" sldId="298"/>
            <ac:spMk id="2" creationId="{0CEDD415-4B2B-6FC0-88B9-86E9BD5064F6}"/>
          </ac:spMkLst>
        </pc:spChg>
      </pc:sldChg>
      <pc:sldChg chg="add del">
        <pc:chgData name="Vishan Jayasinghearachchi" userId="e0f191b0-af06-4f5a-b353-a7a1de994339" providerId="ADAL" clId="{CC869326-5435-46F5-A17F-8AE0E3979242}" dt="2023-02-18T09:47:37.786" v="434" actId="47"/>
        <pc:sldMkLst>
          <pc:docMk/>
          <pc:sldMk cId="4015390126" sldId="299"/>
        </pc:sldMkLst>
      </pc:sldChg>
      <pc:sldChg chg="modSp new del mod">
        <pc:chgData name="Vishan Jayasinghearachchi" userId="e0f191b0-af06-4f5a-b353-a7a1de994339" providerId="ADAL" clId="{CC869326-5435-46F5-A17F-8AE0E3979242}" dt="2023-02-19T06:35:23.839" v="1863" actId="2696"/>
        <pc:sldMkLst>
          <pc:docMk/>
          <pc:sldMk cId="468484148" sldId="300"/>
        </pc:sldMkLst>
        <pc:spChg chg="mod">
          <ac:chgData name="Vishan Jayasinghearachchi" userId="e0f191b0-af06-4f5a-b353-a7a1de994339" providerId="ADAL" clId="{CC869326-5435-46F5-A17F-8AE0E3979242}" dt="2023-02-18T09:49:02.540" v="472" actId="6549"/>
          <ac:spMkLst>
            <pc:docMk/>
            <pc:sldMk cId="468484148" sldId="300"/>
            <ac:spMk id="2" creationId="{4F0F609F-54EE-833C-5B4C-709291C66364}"/>
          </ac:spMkLst>
        </pc:spChg>
        <pc:spChg chg="mod">
          <ac:chgData name="Vishan Jayasinghearachchi" userId="e0f191b0-af06-4f5a-b353-a7a1de994339" providerId="ADAL" clId="{CC869326-5435-46F5-A17F-8AE0E3979242}" dt="2023-02-19T06:35:00.844" v="1862" actId="404"/>
          <ac:spMkLst>
            <pc:docMk/>
            <pc:sldMk cId="468484148" sldId="300"/>
            <ac:spMk id="3" creationId="{7D68D8B6-178C-89A4-BC4C-6C98C040D9E1}"/>
          </ac:spMkLst>
        </pc:spChg>
      </pc:sldChg>
      <pc:sldChg chg="modSp new mod">
        <pc:chgData name="Vishan Jayasinghearachchi" userId="e0f191b0-af06-4f5a-b353-a7a1de994339" providerId="ADAL" clId="{CC869326-5435-46F5-A17F-8AE0E3979242}" dt="2023-02-19T10:02:59.356" v="7000" actId="20577"/>
        <pc:sldMkLst>
          <pc:docMk/>
          <pc:sldMk cId="2384663958" sldId="301"/>
        </pc:sldMkLst>
        <pc:spChg chg="mod">
          <ac:chgData name="Vishan Jayasinghearachchi" userId="e0f191b0-af06-4f5a-b353-a7a1de994339" providerId="ADAL" clId="{CC869326-5435-46F5-A17F-8AE0E3979242}" dt="2023-02-19T06:18:00.909" v="1098" actId="20577"/>
          <ac:spMkLst>
            <pc:docMk/>
            <pc:sldMk cId="2384663958" sldId="301"/>
            <ac:spMk id="2" creationId="{FE0BA3D6-EF10-CD6F-60D1-8937786E9D5E}"/>
          </ac:spMkLst>
        </pc:spChg>
        <pc:spChg chg="mod">
          <ac:chgData name="Vishan Jayasinghearachchi" userId="e0f191b0-af06-4f5a-b353-a7a1de994339" providerId="ADAL" clId="{CC869326-5435-46F5-A17F-8AE0E3979242}" dt="2023-02-19T10:02:59.356" v="7000" actId="20577"/>
          <ac:spMkLst>
            <pc:docMk/>
            <pc:sldMk cId="2384663958" sldId="301"/>
            <ac:spMk id="3" creationId="{5E453CA8-E04F-B2BA-CFCE-2FAF58746524}"/>
          </ac:spMkLst>
        </pc:spChg>
      </pc:sldChg>
      <pc:sldChg chg="modSp new del mod">
        <pc:chgData name="Vishan Jayasinghearachchi" userId="e0f191b0-af06-4f5a-b353-a7a1de994339" providerId="ADAL" clId="{CC869326-5435-46F5-A17F-8AE0E3979242}" dt="2023-02-19T06:29:19.652" v="1701" actId="47"/>
        <pc:sldMkLst>
          <pc:docMk/>
          <pc:sldMk cId="3469476004" sldId="302"/>
        </pc:sldMkLst>
        <pc:spChg chg="mod">
          <ac:chgData name="Vishan Jayasinghearachchi" userId="e0f191b0-af06-4f5a-b353-a7a1de994339" providerId="ADAL" clId="{CC869326-5435-46F5-A17F-8AE0E3979242}" dt="2023-02-19T06:25:40.161" v="1677" actId="1076"/>
          <ac:spMkLst>
            <pc:docMk/>
            <pc:sldMk cId="3469476004" sldId="302"/>
            <ac:spMk id="3" creationId="{4BB628C5-864C-EB31-274C-A349887B363A}"/>
          </ac:spMkLst>
        </pc:spChg>
      </pc:sldChg>
      <pc:sldChg chg="addSp delSp modSp new del mod">
        <pc:chgData name="Vishan Jayasinghearachchi" userId="e0f191b0-af06-4f5a-b353-a7a1de994339" providerId="ADAL" clId="{CC869326-5435-46F5-A17F-8AE0E3979242}" dt="2023-02-19T06:29:17.711" v="1700" actId="47"/>
        <pc:sldMkLst>
          <pc:docMk/>
          <pc:sldMk cId="3642155637" sldId="303"/>
        </pc:sldMkLst>
        <pc:spChg chg="del mod">
          <ac:chgData name="Vishan Jayasinghearachchi" userId="e0f191b0-af06-4f5a-b353-a7a1de994339" providerId="ADAL" clId="{CC869326-5435-46F5-A17F-8AE0E3979242}" dt="2023-02-19T06:27:11.524" v="1689" actId="478"/>
          <ac:spMkLst>
            <pc:docMk/>
            <pc:sldMk cId="3642155637" sldId="303"/>
            <ac:spMk id="3" creationId="{56AA02C3-3F95-0FD7-47C2-661A75A0F3D0}"/>
          </ac:spMkLst>
        </pc:spChg>
        <pc:spChg chg="add mod">
          <ac:chgData name="Vishan Jayasinghearachchi" userId="e0f191b0-af06-4f5a-b353-a7a1de994339" providerId="ADAL" clId="{CC869326-5435-46F5-A17F-8AE0E3979242}" dt="2023-02-19T06:27:11.934" v="1690"/>
          <ac:spMkLst>
            <pc:docMk/>
            <pc:sldMk cId="3642155637" sldId="303"/>
            <ac:spMk id="4" creationId="{C82F41B9-E112-CC5C-FDD5-5642A2A030CF}"/>
          </ac:spMkLst>
        </pc:spChg>
      </pc:sldChg>
      <pc:sldChg chg="addSp delSp modSp new mod modAnim">
        <pc:chgData name="Vishan Jayasinghearachchi" userId="e0f191b0-af06-4f5a-b353-a7a1de994339" providerId="ADAL" clId="{CC869326-5435-46F5-A17F-8AE0E3979242}" dt="2023-02-19T11:06:25.719" v="8114" actId="20577"/>
        <pc:sldMkLst>
          <pc:docMk/>
          <pc:sldMk cId="858354560" sldId="304"/>
        </pc:sldMkLst>
        <pc:spChg chg="mod">
          <ac:chgData name="Vishan Jayasinghearachchi" userId="e0f191b0-af06-4f5a-b353-a7a1de994339" providerId="ADAL" clId="{CC869326-5435-46F5-A17F-8AE0E3979242}" dt="2023-02-19T09:05:26.342" v="5064" actId="20577"/>
          <ac:spMkLst>
            <pc:docMk/>
            <pc:sldMk cId="858354560" sldId="304"/>
            <ac:spMk id="2" creationId="{30476B36-028C-6861-BCC2-E2257F3A23A3}"/>
          </ac:spMkLst>
        </pc:spChg>
        <pc:spChg chg="mod">
          <ac:chgData name="Vishan Jayasinghearachchi" userId="e0f191b0-af06-4f5a-b353-a7a1de994339" providerId="ADAL" clId="{CC869326-5435-46F5-A17F-8AE0E3979242}" dt="2023-02-19T11:06:25.719" v="8114" actId="20577"/>
          <ac:spMkLst>
            <pc:docMk/>
            <pc:sldMk cId="858354560" sldId="304"/>
            <ac:spMk id="3" creationId="{5F5F6464-6566-8E50-A492-2FF7B243DB14}"/>
          </ac:spMkLst>
        </pc:spChg>
        <pc:spChg chg="add mod">
          <ac:chgData name="Vishan Jayasinghearachchi" userId="e0f191b0-af06-4f5a-b353-a7a1de994339" providerId="ADAL" clId="{CC869326-5435-46F5-A17F-8AE0E3979242}" dt="2023-02-19T07:11:49.469" v="2520" actId="1076"/>
          <ac:spMkLst>
            <pc:docMk/>
            <pc:sldMk cId="858354560" sldId="304"/>
            <ac:spMk id="8" creationId="{620680DA-161D-1F90-D311-B7D418C43CDF}"/>
          </ac:spMkLst>
        </pc:spChg>
        <pc:picChg chg="add del mod">
          <ac:chgData name="Vishan Jayasinghearachchi" userId="e0f191b0-af06-4f5a-b353-a7a1de994339" providerId="ADAL" clId="{CC869326-5435-46F5-A17F-8AE0E3979242}" dt="2023-02-19T07:04:49.863" v="2305" actId="21"/>
          <ac:picMkLst>
            <pc:docMk/>
            <pc:sldMk cId="858354560" sldId="304"/>
            <ac:picMk id="5" creationId="{5A8CD4B8-933B-5483-A7F9-9151CBEAB4E3}"/>
          </ac:picMkLst>
        </pc:picChg>
        <pc:picChg chg="add mod">
          <ac:chgData name="Vishan Jayasinghearachchi" userId="e0f191b0-af06-4f5a-b353-a7a1de994339" providerId="ADAL" clId="{CC869326-5435-46F5-A17F-8AE0E3979242}" dt="2023-02-19T07:10:53.245" v="2497" actId="1076"/>
          <ac:picMkLst>
            <pc:docMk/>
            <pc:sldMk cId="858354560" sldId="304"/>
            <ac:picMk id="7" creationId="{3DB822EB-A37B-592A-7DAB-667C635F9FE0}"/>
          </ac:picMkLst>
        </pc:picChg>
      </pc:sldChg>
      <pc:sldChg chg="modSp new mod">
        <pc:chgData name="Vishan Jayasinghearachchi" userId="e0f191b0-af06-4f5a-b353-a7a1de994339" providerId="ADAL" clId="{CC869326-5435-46F5-A17F-8AE0E3979242}" dt="2023-02-19T13:39:34.266" v="13550" actId="20577"/>
        <pc:sldMkLst>
          <pc:docMk/>
          <pc:sldMk cId="1888782434" sldId="305"/>
        </pc:sldMkLst>
        <pc:spChg chg="mod">
          <ac:chgData name="Vishan Jayasinghearachchi" userId="e0f191b0-af06-4f5a-b353-a7a1de994339" providerId="ADAL" clId="{CC869326-5435-46F5-A17F-8AE0E3979242}" dt="2023-02-19T06:30:50.471" v="1730" actId="20577"/>
          <ac:spMkLst>
            <pc:docMk/>
            <pc:sldMk cId="1888782434" sldId="305"/>
            <ac:spMk id="2" creationId="{A004CEE2-DEB9-F3BC-5EE2-014496E400E2}"/>
          </ac:spMkLst>
        </pc:spChg>
        <pc:spChg chg="mod">
          <ac:chgData name="Vishan Jayasinghearachchi" userId="e0f191b0-af06-4f5a-b353-a7a1de994339" providerId="ADAL" clId="{CC869326-5435-46F5-A17F-8AE0E3979242}" dt="2023-02-19T13:39:34.266" v="13550" actId="20577"/>
          <ac:spMkLst>
            <pc:docMk/>
            <pc:sldMk cId="1888782434" sldId="305"/>
            <ac:spMk id="3" creationId="{44238A27-B0D6-5004-AAEC-7E4DA2857958}"/>
          </ac:spMkLst>
        </pc:spChg>
      </pc:sldChg>
      <pc:sldChg chg="modSp new mod">
        <pc:chgData name="Vishan Jayasinghearachchi" userId="e0f191b0-af06-4f5a-b353-a7a1de994339" providerId="ADAL" clId="{CC869326-5435-46F5-A17F-8AE0E3979242}" dt="2023-02-19T12:29:45.620" v="9270" actId="20577"/>
        <pc:sldMkLst>
          <pc:docMk/>
          <pc:sldMk cId="2959451266" sldId="306"/>
        </pc:sldMkLst>
        <pc:spChg chg="mod">
          <ac:chgData name="Vishan Jayasinghearachchi" userId="e0f191b0-af06-4f5a-b353-a7a1de994339" providerId="ADAL" clId="{CC869326-5435-46F5-A17F-8AE0E3979242}" dt="2023-02-19T06:35:34.975" v="1890" actId="20577"/>
          <ac:spMkLst>
            <pc:docMk/>
            <pc:sldMk cId="2959451266" sldId="306"/>
            <ac:spMk id="2" creationId="{7E4EC8A6-841F-5FB5-1A52-88B2A3F4118C}"/>
          </ac:spMkLst>
        </pc:spChg>
        <pc:spChg chg="mod">
          <ac:chgData name="Vishan Jayasinghearachchi" userId="e0f191b0-af06-4f5a-b353-a7a1de994339" providerId="ADAL" clId="{CC869326-5435-46F5-A17F-8AE0E3979242}" dt="2023-02-19T12:29:45.620" v="9270" actId="20577"/>
          <ac:spMkLst>
            <pc:docMk/>
            <pc:sldMk cId="2959451266" sldId="306"/>
            <ac:spMk id="3" creationId="{A9EEF40B-655E-DC5D-8D85-E14DEBADD371}"/>
          </ac:spMkLst>
        </pc:spChg>
      </pc:sldChg>
      <pc:sldChg chg="modSp new del mod">
        <pc:chgData name="Vishan Jayasinghearachchi" userId="e0f191b0-af06-4f5a-b353-a7a1de994339" providerId="ADAL" clId="{CC869326-5435-46F5-A17F-8AE0E3979242}" dt="2023-02-19T12:29:10.653" v="9188" actId="2696"/>
        <pc:sldMkLst>
          <pc:docMk/>
          <pc:sldMk cId="1145222447" sldId="307"/>
        </pc:sldMkLst>
        <pc:spChg chg="mod">
          <ac:chgData name="Vishan Jayasinghearachchi" userId="e0f191b0-af06-4f5a-b353-a7a1de994339" providerId="ADAL" clId="{CC869326-5435-46F5-A17F-8AE0E3979242}" dt="2023-02-19T06:37:11.769" v="1916"/>
          <ac:spMkLst>
            <pc:docMk/>
            <pc:sldMk cId="1145222447" sldId="307"/>
            <ac:spMk id="2" creationId="{92E1D0DF-A1BC-2779-130A-54FF594D09E6}"/>
          </ac:spMkLst>
        </pc:spChg>
        <pc:spChg chg="mod">
          <ac:chgData name="Vishan Jayasinghearachchi" userId="e0f191b0-af06-4f5a-b353-a7a1de994339" providerId="ADAL" clId="{CC869326-5435-46F5-A17F-8AE0E3979242}" dt="2023-02-19T12:28:39.662" v="9187" actId="13926"/>
          <ac:spMkLst>
            <pc:docMk/>
            <pc:sldMk cId="1145222447" sldId="307"/>
            <ac:spMk id="3" creationId="{4E4B2E96-92E1-9977-CC17-A26CCC0E5691}"/>
          </ac:spMkLst>
        </pc:spChg>
      </pc:sldChg>
      <pc:sldChg chg="addSp delSp modSp new mod ord">
        <pc:chgData name="Vishan Jayasinghearachchi" userId="e0f191b0-af06-4f5a-b353-a7a1de994339" providerId="ADAL" clId="{CC869326-5435-46F5-A17F-8AE0E3979242}" dt="2023-02-19T11:07:27.105" v="8123"/>
        <pc:sldMkLst>
          <pc:docMk/>
          <pc:sldMk cId="573566860" sldId="308"/>
        </pc:sldMkLst>
        <pc:spChg chg="mod">
          <ac:chgData name="Vishan Jayasinghearachchi" userId="e0f191b0-af06-4f5a-b353-a7a1de994339" providerId="ADAL" clId="{CC869326-5435-46F5-A17F-8AE0E3979242}" dt="2023-02-19T09:05:30.012" v="5065"/>
          <ac:spMkLst>
            <pc:docMk/>
            <pc:sldMk cId="573566860" sldId="308"/>
            <ac:spMk id="2" creationId="{1D12D121-54B4-8801-A141-D3A7CB3880A0}"/>
          </ac:spMkLst>
        </pc:spChg>
        <pc:spChg chg="del mod">
          <ac:chgData name="Vishan Jayasinghearachchi" userId="e0f191b0-af06-4f5a-b353-a7a1de994339" providerId="ADAL" clId="{CC869326-5435-46F5-A17F-8AE0E3979242}" dt="2023-02-19T07:15:02.239" v="2586" actId="931"/>
          <ac:spMkLst>
            <pc:docMk/>
            <pc:sldMk cId="573566860" sldId="308"/>
            <ac:spMk id="3" creationId="{D0092135-E7F9-58F0-D82B-81538DB0FDEA}"/>
          </ac:spMkLst>
        </pc:spChg>
        <pc:spChg chg="add del mod">
          <ac:chgData name="Vishan Jayasinghearachchi" userId="e0f191b0-af06-4f5a-b353-a7a1de994339" providerId="ADAL" clId="{CC869326-5435-46F5-A17F-8AE0E3979242}" dt="2023-02-19T07:14:39.932" v="2580" actId="478"/>
          <ac:spMkLst>
            <pc:docMk/>
            <pc:sldMk cId="573566860" sldId="308"/>
            <ac:spMk id="5" creationId="{1C536636-5157-10F9-DB5B-9E3E0ABA8D07}"/>
          </ac:spMkLst>
        </pc:spChg>
        <pc:spChg chg="add mod">
          <ac:chgData name="Vishan Jayasinghearachchi" userId="e0f191b0-af06-4f5a-b353-a7a1de994339" providerId="ADAL" clId="{CC869326-5435-46F5-A17F-8AE0E3979242}" dt="2023-02-19T07:16:58.123" v="2666" actId="122"/>
          <ac:spMkLst>
            <pc:docMk/>
            <pc:sldMk cId="573566860" sldId="308"/>
            <ac:spMk id="8" creationId="{081DEDBE-ABA0-7ABD-495E-4075638A073C}"/>
          </ac:spMkLst>
        </pc:spChg>
        <pc:spChg chg="add del mod">
          <ac:chgData name="Vishan Jayasinghearachchi" userId="e0f191b0-af06-4f5a-b353-a7a1de994339" providerId="ADAL" clId="{CC869326-5435-46F5-A17F-8AE0E3979242}" dt="2023-02-19T07:16:11.618" v="2649" actId="931"/>
          <ac:spMkLst>
            <pc:docMk/>
            <pc:sldMk cId="573566860" sldId="308"/>
            <ac:spMk id="10" creationId="{58F308DF-0DE7-66EB-BFA2-AC8CD137360A}"/>
          </ac:spMkLst>
        </pc:spChg>
        <pc:picChg chg="add del mod">
          <ac:chgData name="Vishan Jayasinghearachchi" userId="e0f191b0-af06-4f5a-b353-a7a1de994339" providerId="ADAL" clId="{CC869326-5435-46F5-A17F-8AE0E3979242}" dt="2023-02-19T07:14:57.680" v="2585" actId="478"/>
          <ac:picMkLst>
            <pc:docMk/>
            <pc:sldMk cId="573566860" sldId="308"/>
            <ac:picMk id="4" creationId="{11149264-CA8F-2234-1A26-272C864DE523}"/>
          </ac:picMkLst>
        </pc:picChg>
        <pc:picChg chg="add del mod">
          <ac:chgData name="Vishan Jayasinghearachchi" userId="e0f191b0-af06-4f5a-b353-a7a1de994339" providerId="ADAL" clId="{CC869326-5435-46F5-A17F-8AE0E3979242}" dt="2023-02-19T07:16:07.522" v="2648" actId="478"/>
          <ac:picMkLst>
            <pc:docMk/>
            <pc:sldMk cId="573566860" sldId="308"/>
            <ac:picMk id="7" creationId="{398182F7-E22C-C9A7-A57E-1FE8849095E2}"/>
          </ac:picMkLst>
        </pc:picChg>
        <pc:picChg chg="add mod">
          <ac:chgData name="Vishan Jayasinghearachchi" userId="e0f191b0-af06-4f5a-b353-a7a1de994339" providerId="ADAL" clId="{CC869326-5435-46F5-A17F-8AE0E3979242}" dt="2023-02-19T07:16:30.947" v="2656" actId="1076"/>
          <ac:picMkLst>
            <pc:docMk/>
            <pc:sldMk cId="573566860" sldId="308"/>
            <ac:picMk id="12" creationId="{D9A2C738-D692-DA34-D6A9-863118C9390E}"/>
          </ac:picMkLst>
        </pc:picChg>
      </pc:sldChg>
      <pc:sldChg chg="modSp new mod ord modAnim">
        <pc:chgData name="Vishan Jayasinghearachchi" userId="e0f191b0-af06-4f5a-b353-a7a1de994339" providerId="ADAL" clId="{CC869326-5435-46F5-A17F-8AE0E3979242}" dt="2023-02-19T13:24:20.906" v="11772" actId="15"/>
        <pc:sldMkLst>
          <pc:docMk/>
          <pc:sldMk cId="3141831957" sldId="309"/>
        </pc:sldMkLst>
        <pc:spChg chg="mod">
          <ac:chgData name="Vishan Jayasinghearachchi" userId="e0f191b0-af06-4f5a-b353-a7a1de994339" providerId="ADAL" clId="{CC869326-5435-46F5-A17F-8AE0E3979242}" dt="2023-02-19T09:05:33.100" v="5066"/>
          <ac:spMkLst>
            <pc:docMk/>
            <pc:sldMk cId="3141831957" sldId="309"/>
            <ac:spMk id="2" creationId="{97C2E444-9B39-8ABB-F4B6-8B5128A65EC7}"/>
          </ac:spMkLst>
        </pc:spChg>
        <pc:spChg chg="mod">
          <ac:chgData name="Vishan Jayasinghearachchi" userId="e0f191b0-af06-4f5a-b353-a7a1de994339" providerId="ADAL" clId="{CC869326-5435-46F5-A17F-8AE0E3979242}" dt="2023-02-19T13:24:20.906" v="11772" actId="15"/>
          <ac:spMkLst>
            <pc:docMk/>
            <pc:sldMk cId="3141831957" sldId="309"/>
            <ac:spMk id="3" creationId="{08C49261-5854-0F22-8627-EBD14544853A}"/>
          </ac:spMkLst>
        </pc:spChg>
      </pc:sldChg>
      <pc:sldChg chg="modSp add mod modAnim">
        <pc:chgData name="Vishan Jayasinghearachchi" userId="e0f191b0-af06-4f5a-b353-a7a1de994339" providerId="ADAL" clId="{CC869326-5435-46F5-A17F-8AE0E3979242}" dt="2023-02-19T11:08:12.611" v="8125" actId="20577"/>
        <pc:sldMkLst>
          <pc:docMk/>
          <pc:sldMk cId="3660075156" sldId="310"/>
        </pc:sldMkLst>
        <pc:spChg chg="mod">
          <ac:chgData name="Vishan Jayasinghearachchi" userId="e0f191b0-af06-4f5a-b353-a7a1de994339" providerId="ADAL" clId="{CC869326-5435-46F5-A17F-8AE0E3979242}" dt="2023-02-19T09:05:36.410" v="5067"/>
          <ac:spMkLst>
            <pc:docMk/>
            <pc:sldMk cId="3660075156" sldId="310"/>
            <ac:spMk id="2" creationId="{97C2E444-9B39-8ABB-F4B6-8B5128A65EC7}"/>
          </ac:spMkLst>
        </pc:spChg>
        <pc:spChg chg="mod">
          <ac:chgData name="Vishan Jayasinghearachchi" userId="e0f191b0-af06-4f5a-b353-a7a1de994339" providerId="ADAL" clId="{CC869326-5435-46F5-A17F-8AE0E3979242}" dt="2023-02-19T11:08:12.611" v="8125" actId="20577"/>
          <ac:spMkLst>
            <pc:docMk/>
            <pc:sldMk cId="3660075156" sldId="310"/>
            <ac:spMk id="3" creationId="{08C49261-5854-0F22-8627-EBD14544853A}"/>
          </ac:spMkLst>
        </pc:spChg>
      </pc:sldChg>
      <pc:sldChg chg="modSp new mod ord modAnim">
        <pc:chgData name="Vishan Jayasinghearachchi" userId="e0f191b0-af06-4f5a-b353-a7a1de994339" providerId="ADAL" clId="{CC869326-5435-46F5-A17F-8AE0E3979242}" dt="2023-02-19T16:07:25.728" v="13813"/>
        <pc:sldMkLst>
          <pc:docMk/>
          <pc:sldMk cId="3991314201" sldId="311"/>
        </pc:sldMkLst>
        <pc:spChg chg="mod">
          <ac:chgData name="Vishan Jayasinghearachchi" userId="e0f191b0-af06-4f5a-b353-a7a1de994339" providerId="ADAL" clId="{CC869326-5435-46F5-A17F-8AE0E3979242}" dt="2023-02-19T09:05:38.750" v="5068"/>
          <ac:spMkLst>
            <pc:docMk/>
            <pc:sldMk cId="3991314201" sldId="311"/>
            <ac:spMk id="2" creationId="{9894029A-C233-D323-960D-3B990705C557}"/>
          </ac:spMkLst>
        </pc:spChg>
        <pc:spChg chg="mod">
          <ac:chgData name="Vishan Jayasinghearachchi" userId="e0f191b0-af06-4f5a-b353-a7a1de994339" providerId="ADAL" clId="{CC869326-5435-46F5-A17F-8AE0E3979242}" dt="2023-02-19T09:24:12.049" v="5869" actId="20577"/>
          <ac:spMkLst>
            <pc:docMk/>
            <pc:sldMk cId="3991314201" sldId="311"/>
            <ac:spMk id="3" creationId="{FCB2ADF6-F2CD-8680-D040-D00ED5075CE8}"/>
          </ac:spMkLst>
        </pc:spChg>
      </pc:sldChg>
      <pc:sldChg chg="modSp new mod modAnim">
        <pc:chgData name="Vishan Jayasinghearachchi" userId="e0f191b0-af06-4f5a-b353-a7a1de994339" providerId="ADAL" clId="{CC869326-5435-46F5-A17F-8AE0E3979242}" dt="2023-02-19T16:08:54.595" v="13830"/>
        <pc:sldMkLst>
          <pc:docMk/>
          <pc:sldMk cId="2884411631" sldId="312"/>
        </pc:sldMkLst>
        <pc:spChg chg="mod">
          <ac:chgData name="Vishan Jayasinghearachchi" userId="e0f191b0-af06-4f5a-b353-a7a1de994339" providerId="ADAL" clId="{CC869326-5435-46F5-A17F-8AE0E3979242}" dt="2023-02-19T09:13:52.360" v="5522" actId="20577"/>
          <ac:spMkLst>
            <pc:docMk/>
            <pc:sldMk cId="2884411631" sldId="312"/>
            <ac:spMk id="2" creationId="{AE87ECBC-ABA6-9A5B-868C-B87BB7DD6D3F}"/>
          </ac:spMkLst>
        </pc:spChg>
        <pc:spChg chg="mod">
          <ac:chgData name="Vishan Jayasinghearachchi" userId="e0f191b0-af06-4f5a-b353-a7a1de994339" providerId="ADAL" clId="{CC869326-5435-46F5-A17F-8AE0E3979242}" dt="2023-02-19T16:08:38.273" v="13826" actId="1076"/>
          <ac:spMkLst>
            <pc:docMk/>
            <pc:sldMk cId="2884411631" sldId="312"/>
            <ac:spMk id="3" creationId="{92E4880A-1997-11C9-4D6C-6F08B6DD3356}"/>
          </ac:spMkLst>
        </pc:spChg>
      </pc:sldChg>
      <pc:sldChg chg="modSp new mod ord">
        <pc:chgData name="Vishan Jayasinghearachchi" userId="e0f191b0-af06-4f5a-b353-a7a1de994339" providerId="ADAL" clId="{CC869326-5435-46F5-A17F-8AE0E3979242}" dt="2023-02-19T13:39:48.959" v="13561"/>
        <pc:sldMkLst>
          <pc:docMk/>
          <pc:sldMk cId="3426956082" sldId="313"/>
        </pc:sldMkLst>
        <pc:spChg chg="mod">
          <ac:chgData name="Vishan Jayasinghearachchi" userId="e0f191b0-af06-4f5a-b353-a7a1de994339" providerId="ADAL" clId="{CC869326-5435-46F5-A17F-8AE0E3979242}" dt="2023-02-19T13:21:56.172" v="11685" actId="20577"/>
          <ac:spMkLst>
            <pc:docMk/>
            <pc:sldMk cId="3426956082" sldId="313"/>
            <ac:spMk id="2" creationId="{B25DD10B-C8D2-D497-9FC6-8263CB42D269}"/>
          </ac:spMkLst>
        </pc:spChg>
        <pc:spChg chg="mod">
          <ac:chgData name="Vishan Jayasinghearachchi" userId="e0f191b0-af06-4f5a-b353-a7a1de994339" providerId="ADAL" clId="{CC869326-5435-46F5-A17F-8AE0E3979242}" dt="2023-02-19T13:23:10.240" v="11748" actId="6549"/>
          <ac:spMkLst>
            <pc:docMk/>
            <pc:sldMk cId="3426956082" sldId="313"/>
            <ac:spMk id="3" creationId="{5C33D60B-884F-654F-BFE7-209F079F60E4}"/>
          </ac:spMkLst>
        </pc:spChg>
      </pc:sldChg>
      <pc:sldChg chg="modSp new mod">
        <pc:chgData name="Vishan Jayasinghearachchi" userId="e0f191b0-af06-4f5a-b353-a7a1de994339" providerId="ADAL" clId="{CC869326-5435-46F5-A17F-8AE0E3979242}" dt="2023-02-19T13:23:36.149" v="11751" actId="20577"/>
        <pc:sldMkLst>
          <pc:docMk/>
          <pc:sldMk cId="2016277887" sldId="314"/>
        </pc:sldMkLst>
        <pc:spChg chg="mod">
          <ac:chgData name="Vishan Jayasinghearachchi" userId="e0f191b0-af06-4f5a-b353-a7a1de994339" providerId="ADAL" clId="{CC869326-5435-46F5-A17F-8AE0E3979242}" dt="2023-02-19T09:56:41.887" v="6894"/>
          <ac:spMkLst>
            <pc:docMk/>
            <pc:sldMk cId="2016277887" sldId="314"/>
            <ac:spMk id="2" creationId="{9C8E77A8-81DA-7AF0-EEAF-5D583D8B0DEB}"/>
          </ac:spMkLst>
        </pc:spChg>
        <pc:spChg chg="mod">
          <ac:chgData name="Vishan Jayasinghearachchi" userId="e0f191b0-af06-4f5a-b353-a7a1de994339" providerId="ADAL" clId="{CC869326-5435-46F5-A17F-8AE0E3979242}" dt="2023-02-19T13:23:36.149" v="11751" actId="20577"/>
          <ac:spMkLst>
            <pc:docMk/>
            <pc:sldMk cId="2016277887" sldId="314"/>
            <ac:spMk id="3" creationId="{B4C01C96-BFA9-B430-E052-A95E9B05708B}"/>
          </ac:spMkLst>
        </pc:spChg>
      </pc:sldChg>
      <pc:sldChg chg="modSp add mod modAnim">
        <pc:chgData name="Vishan Jayasinghearachchi" userId="e0f191b0-af06-4f5a-b353-a7a1de994339" providerId="ADAL" clId="{CC869326-5435-46F5-A17F-8AE0E3979242}" dt="2023-02-19T16:09:11.930" v="13833"/>
        <pc:sldMkLst>
          <pc:docMk/>
          <pc:sldMk cId="158750546" sldId="315"/>
        </pc:sldMkLst>
        <pc:spChg chg="mod">
          <ac:chgData name="Vishan Jayasinghearachchi" userId="e0f191b0-af06-4f5a-b353-a7a1de994339" providerId="ADAL" clId="{CC869326-5435-46F5-A17F-8AE0E3979242}" dt="2023-02-19T12:42:13.788" v="9899" actId="20577"/>
          <ac:spMkLst>
            <pc:docMk/>
            <pc:sldMk cId="158750546" sldId="315"/>
            <ac:spMk id="3" creationId="{92E4880A-1997-11C9-4D6C-6F08B6DD3356}"/>
          </ac:spMkLst>
        </pc:spChg>
      </pc:sldChg>
      <pc:sldChg chg="addSp delSp modSp new mod ord modAnim">
        <pc:chgData name="Vishan Jayasinghearachchi" userId="e0f191b0-af06-4f5a-b353-a7a1de994339" providerId="ADAL" clId="{CC869326-5435-46F5-A17F-8AE0E3979242}" dt="2023-02-19T16:07:55.466" v="13818"/>
        <pc:sldMkLst>
          <pc:docMk/>
          <pc:sldMk cId="3577237431" sldId="316"/>
        </pc:sldMkLst>
        <pc:spChg chg="mod">
          <ac:chgData name="Vishan Jayasinghearachchi" userId="e0f191b0-af06-4f5a-b353-a7a1de994339" providerId="ADAL" clId="{CC869326-5435-46F5-A17F-8AE0E3979242}" dt="2023-02-19T11:19:53.356" v="8688" actId="20577"/>
          <ac:spMkLst>
            <pc:docMk/>
            <pc:sldMk cId="3577237431" sldId="316"/>
            <ac:spMk id="2" creationId="{7052D580-9462-D55E-6858-72B52476682B}"/>
          </ac:spMkLst>
        </pc:spChg>
        <pc:spChg chg="mod">
          <ac:chgData name="Vishan Jayasinghearachchi" userId="e0f191b0-af06-4f5a-b353-a7a1de994339" providerId="ADAL" clId="{CC869326-5435-46F5-A17F-8AE0E3979242}" dt="2023-02-19T15:55:27.815" v="13659" actId="20577"/>
          <ac:spMkLst>
            <pc:docMk/>
            <pc:sldMk cId="3577237431" sldId="316"/>
            <ac:spMk id="3" creationId="{585477A2-95D4-F21A-E835-7BF0B59C2DC0}"/>
          </ac:spMkLst>
        </pc:spChg>
        <pc:picChg chg="add del mod">
          <ac:chgData name="Vishan Jayasinghearachchi" userId="e0f191b0-af06-4f5a-b353-a7a1de994339" providerId="ADAL" clId="{CC869326-5435-46F5-A17F-8AE0E3979242}" dt="2023-02-19T10:11:55.554" v="7088" actId="21"/>
          <ac:picMkLst>
            <pc:docMk/>
            <pc:sldMk cId="3577237431" sldId="316"/>
            <ac:picMk id="5" creationId="{DAC66944-4531-C2CA-4469-F79CF4E2C53D}"/>
          </ac:picMkLst>
        </pc:picChg>
      </pc:sldChg>
      <pc:sldChg chg="addSp delSp modSp new mod ord">
        <pc:chgData name="Vishan Jayasinghearachchi" userId="e0f191b0-af06-4f5a-b353-a7a1de994339" providerId="ADAL" clId="{CC869326-5435-46F5-A17F-8AE0E3979242}" dt="2023-02-19T10:51:32.860" v="7626" actId="20577"/>
        <pc:sldMkLst>
          <pc:docMk/>
          <pc:sldMk cId="282028750" sldId="317"/>
        </pc:sldMkLst>
        <pc:spChg chg="mod">
          <ac:chgData name="Vishan Jayasinghearachchi" userId="e0f191b0-af06-4f5a-b353-a7a1de994339" providerId="ADAL" clId="{CC869326-5435-46F5-A17F-8AE0E3979242}" dt="2023-02-19T10:51:32.860" v="7626" actId="20577"/>
          <ac:spMkLst>
            <pc:docMk/>
            <pc:sldMk cId="282028750" sldId="317"/>
            <ac:spMk id="2" creationId="{C5FF26EC-BDCF-328D-D3E7-F63588F9A0AC}"/>
          </ac:spMkLst>
        </pc:spChg>
        <pc:spChg chg="del">
          <ac:chgData name="Vishan Jayasinghearachchi" userId="e0f191b0-af06-4f5a-b353-a7a1de994339" providerId="ADAL" clId="{CC869326-5435-46F5-A17F-8AE0E3979242}" dt="2023-02-19T10:12:12.982" v="7090" actId="931"/>
          <ac:spMkLst>
            <pc:docMk/>
            <pc:sldMk cId="282028750" sldId="317"/>
            <ac:spMk id="3" creationId="{8DEC1D39-F6AC-04FA-0FD2-4591B5BCEC1C}"/>
          </ac:spMkLst>
        </pc:spChg>
        <pc:spChg chg="add mod">
          <ac:chgData name="Vishan Jayasinghearachchi" userId="e0f191b0-af06-4f5a-b353-a7a1de994339" providerId="ADAL" clId="{CC869326-5435-46F5-A17F-8AE0E3979242}" dt="2023-02-19T10:30:32.048" v="7563" actId="1076"/>
          <ac:spMkLst>
            <pc:docMk/>
            <pc:sldMk cId="282028750" sldId="317"/>
            <ac:spMk id="6" creationId="{CFD130CA-7875-2D0D-982B-75EF9B6218B2}"/>
          </ac:spMkLst>
        </pc:spChg>
        <pc:picChg chg="add mod">
          <ac:chgData name="Vishan Jayasinghearachchi" userId="e0f191b0-af06-4f5a-b353-a7a1de994339" providerId="ADAL" clId="{CC869326-5435-46F5-A17F-8AE0E3979242}" dt="2023-02-19T10:30:25.815" v="7562" actId="1076"/>
          <ac:picMkLst>
            <pc:docMk/>
            <pc:sldMk cId="282028750" sldId="317"/>
            <ac:picMk id="5" creationId="{0026D5B0-614B-094F-E382-BEC04E3D01DE}"/>
          </ac:picMkLst>
        </pc:picChg>
      </pc:sldChg>
      <pc:sldChg chg="modSp new mod ord modAnim">
        <pc:chgData name="Vishan Jayasinghearachchi" userId="e0f191b0-af06-4f5a-b353-a7a1de994339" providerId="ADAL" clId="{CC869326-5435-46F5-A17F-8AE0E3979242}" dt="2023-02-19T16:02:19.917" v="13662"/>
        <pc:sldMkLst>
          <pc:docMk/>
          <pc:sldMk cId="2541422144" sldId="318"/>
        </pc:sldMkLst>
        <pc:spChg chg="mod">
          <ac:chgData name="Vishan Jayasinghearachchi" userId="e0f191b0-af06-4f5a-b353-a7a1de994339" providerId="ADAL" clId="{CC869326-5435-46F5-A17F-8AE0E3979242}" dt="2023-02-19T11:21:07.658" v="8736" actId="20577"/>
          <ac:spMkLst>
            <pc:docMk/>
            <pc:sldMk cId="2541422144" sldId="318"/>
            <ac:spMk id="2" creationId="{F1B7B116-D89C-1527-F54E-2B8BE50861DE}"/>
          </ac:spMkLst>
        </pc:spChg>
        <pc:spChg chg="mod">
          <ac:chgData name="Vishan Jayasinghearachchi" userId="e0f191b0-af06-4f5a-b353-a7a1de994339" providerId="ADAL" clId="{CC869326-5435-46F5-A17F-8AE0E3979242}" dt="2023-02-19T12:48:21.009" v="10109" actId="20577"/>
          <ac:spMkLst>
            <pc:docMk/>
            <pc:sldMk cId="2541422144" sldId="318"/>
            <ac:spMk id="3" creationId="{9012AB4E-254F-7FAF-FB4E-C4A5F442E627}"/>
          </ac:spMkLst>
        </pc:spChg>
      </pc:sldChg>
      <pc:sldChg chg="modSp new mod modAnim">
        <pc:chgData name="Vishan Jayasinghearachchi" userId="e0f191b0-af06-4f5a-b353-a7a1de994339" providerId="ADAL" clId="{CC869326-5435-46F5-A17F-8AE0E3979242}" dt="2023-02-19T16:07:40.804" v="13815"/>
        <pc:sldMkLst>
          <pc:docMk/>
          <pc:sldMk cId="3752612393" sldId="319"/>
        </pc:sldMkLst>
        <pc:spChg chg="mod">
          <ac:chgData name="Vishan Jayasinghearachchi" userId="e0f191b0-af06-4f5a-b353-a7a1de994339" providerId="ADAL" clId="{CC869326-5435-46F5-A17F-8AE0E3979242}" dt="2023-02-19T10:52:43.724" v="7694" actId="20577"/>
          <ac:spMkLst>
            <pc:docMk/>
            <pc:sldMk cId="3752612393" sldId="319"/>
            <ac:spMk id="2" creationId="{461783BD-8E8E-EB4C-3986-3BF663EB30B1}"/>
          </ac:spMkLst>
        </pc:spChg>
        <pc:spChg chg="mod">
          <ac:chgData name="Vishan Jayasinghearachchi" userId="e0f191b0-af06-4f5a-b353-a7a1de994339" providerId="ADAL" clId="{CC869326-5435-46F5-A17F-8AE0E3979242}" dt="2023-02-19T15:54:33.325" v="13626" actId="20577"/>
          <ac:spMkLst>
            <pc:docMk/>
            <pc:sldMk cId="3752612393" sldId="319"/>
            <ac:spMk id="3" creationId="{A86A437E-53BC-4DB4-8984-6633E5B2055B}"/>
          </ac:spMkLst>
        </pc:spChg>
      </pc:sldChg>
      <pc:sldChg chg="addSp delSp modSp new mod">
        <pc:chgData name="Vishan Jayasinghearachchi" userId="e0f191b0-af06-4f5a-b353-a7a1de994339" providerId="ADAL" clId="{CC869326-5435-46F5-A17F-8AE0E3979242}" dt="2023-02-19T12:46:18.755" v="9997" actId="1076"/>
        <pc:sldMkLst>
          <pc:docMk/>
          <pc:sldMk cId="1830380795" sldId="320"/>
        </pc:sldMkLst>
        <pc:spChg chg="mod">
          <ac:chgData name="Vishan Jayasinghearachchi" userId="e0f191b0-af06-4f5a-b353-a7a1de994339" providerId="ADAL" clId="{CC869326-5435-46F5-A17F-8AE0E3979242}" dt="2023-02-19T11:28:52.537" v="9162" actId="20577"/>
          <ac:spMkLst>
            <pc:docMk/>
            <pc:sldMk cId="1830380795" sldId="320"/>
            <ac:spMk id="2" creationId="{486A201B-6E34-62DD-B4E5-33FE85FBF7D6}"/>
          </ac:spMkLst>
        </pc:spChg>
        <pc:spChg chg="del">
          <ac:chgData name="Vishan Jayasinghearachchi" userId="e0f191b0-af06-4f5a-b353-a7a1de994339" providerId="ADAL" clId="{CC869326-5435-46F5-A17F-8AE0E3979242}" dt="2023-02-19T12:45:13.937" v="9968" actId="931"/>
          <ac:spMkLst>
            <pc:docMk/>
            <pc:sldMk cId="1830380795" sldId="320"/>
            <ac:spMk id="3" creationId="{C1487A99-2085-7CD4-2289-C80383B09FD3}"/>
          </ac:spMkLst>
        </pc:spChg>
        <pc:spChg chg="add mod">
          <ac:chgData name="Vishan Jayasinghearachchi" userId="e0f191b0-af06-4f5a-b353-a7a1de994339" providerId="ADAL" clId="{CC869326-5435-46F5-A17F-8AE0E3979242}" dt="2023-02-19T12:46:18.755" v="9997" actId="1076"/>
          <ac:spMkLst>
            <pc:docMk/>
            <pc:sldMk cId="1830380795" sldId="320"/>
            <ac:spMk id="6" creationId="{D76122D9-DD8F-57C8-F63C-177F027869EB}"/>
          </ac:spMkLst>
        </pc:spChg>
        <pc:picChg chg="add mod">
          <ac:chgData name="Vishan Jayasinghearachchi" userId="e0f191b0-af06-4f5a-b353-a7a1de994339" providerId="ADAL" clId="{CC869326-5435-46F5-A17F-8AE0E3979242}" dt="2023-02-19T12:45:26.957" v="9972" actId="1076"/>
          <ac:picMkLst>
            <pc:docMk/>
            <pc:sldMk cId="1830380795" sldId="320"/>
            <ac:picMk id="5" creationId="{A3E57F4C-ADA7-F7D5-188E-1E8E18F63517}"/>
          </ac:picMkLst>
        </pc:picChg>
      </pc:sldChg>
      <pc:sldChg chg="modSp new mod modAnim">
        <pc:chgData name="Vishan Jayasinghearachchi" userId="e0f191b0-af06-4f5a-b353-a7a1de994339" providerId="ADAL" clId="{CC869326-5435-46F5-A17F-8AE0E3979242}" dt="2023-02-19T16:08:32.155" v="13824"/>
        <pc:sldMkLst>
          <pc:docMk/>
          <pc:sldMk cId="1096894479" sldId="321"/>
        </pc:sldMkLst>
        <pc:spChg chg="mod">
          <ac:chgData name="Vishan Jayasinghearachchi" userId="e0f191b0-af06-4f5a-b353-a7a1de994339" providerId="ADAL" clId="{CC869326-5435-46F5-A17F-8AE0E3979242}" dt="2023-02-19T11:29:06.148" v="9185" actId="20577"/>
          <ac:spMkLst>
            <pc:docMk/>
            <pc:sldMk cId="1096894479" sldId="321"/>
            <ac:spMk id="2" creationId="{713F47FD-31ED-969B-DF09-662AA4B5DFC0}"/>
          </ac:spMkLst>
        </pc:spChg>
        <pc:spChg chg="mod">
          <ac:chgData name="Vishan Jayasinghearachchi" userId="e0f191b0-af06-4f5a-b353-a7a1de994339" providerId="ADAL" clId="{CC869326-5435-46F5-A17F-8AE0E3979242}" dt="2023-02-19T13:19:45.919" v="11563" actId="20577"/>
          <ac:spMkLst>
            <pc:docMk/>
            <pc:sldMk cId="1096894479" sldId="321"/>
            <ac:spMk id="3" creationId="{8F0DFA7E-432C-9234-5C98-181A115FFBBE}"/>
          </ac:spMkLst>
        </pc:spChg>
      </pc:sldChg>
      <pc:sldChg chg="modSp new mod modAnim">
        <pc:chgData name="Vishan Jayasinghearachchi" userId="e0f191b0-af06-4f5a-b353-a7a1de994339" providerId="ADAL" clId="{CC869326-5435-46F5-A17F-8AE0E3979242}" dt="2023-02-19T16:19:34.088" v="13889" actId="20577"/>
        <pc:sldMkLst>
          <pc:docMk/>
          <pc:sldMk cId="2049739803" sldId="322"/>
        </pc:sldMkLst>
        <pc:spChg chg="mod">
          <ac:chgData name="Vishan Jayasinghearachchi" userId="e0f191b0-af06-4f5a-b353-a7a1de994339" providerId="ADAL" clId="{CC869326-5435-46F5-A17F-8AE0E3979242}" dt="2023-02-19T12:43:41.959" v="9967" actId="20577"/>
          <ac:spMkLst>
            <pc:docMk/>
            <pc:sldMk cId="2049739803" sldId="322"/>
            <ac:spMk id="2" creationId="{26F851B6-2F0D-F75C-DF69-5AFED85D90FB}"/>
          </ac:spMkLst>
        </pc:spChg>
        <pc:spChg chg="mod">
          <ac:chgData name="Vishan Jayasinghearachchi" userId="e0f191b0-af06-4f5a-b353-a7a1de994339" providerId="ADAL" clId="{CC869326-5435-46F5-A17F-8AE0E3979242}" dt="2023-02-19T16:19:34.088" v="13889" actId="20577"/>
          <ac:spMkLst>
            <pc:docMk/>
            <pc:sldMk cId="2049739803" sldId="322"/>
            <ac:spMk id="3" creationId="{8860BBE8-8F56-381C-A5B4-D4F055DA2502}"/>
          </ac:spMkLst>
        </pc:spChg>
      </pc:sldChg>
      <pc:sldChg chg="addSp delSp modSp add del mod">
        <pc:chgData name="Vishan Jayasinghearachchi" userId="e0f191b0-af06-4f5a-b353-a7a1de994339" providerId="ADAL" clId="{CC869326-5435-46F5-A17F-8AE0E3979242}" dt="2023-02-19T12:53:54.207" v="10673" actId="47"/>
        <pc:sldMkLst>
          <pc:docMk/>
          <pc:sldMk cId="3587034788" sldId="323"/>
        </pc:sldMkLst>
        <pc:spChg chg="add mod">
          <ac:chgData name="Vishan Jayasinghearachchi" userId="e0f191b0-af06-4f5a-b353-a7a1de994339" providerId="ADAL" clId="{CC869326-5435-46F5-A17F-8AE0E3979242}" dt="2023-02-19T12:53:38.594" v="10669" actId="21"/>
          <ac:spMkLst>
            <pc:docMk/>
            <pc:sldMk cId="3587034788" sldId="323"/>
            <ac:spMk id="4" creationId="{37542D30-6FFD-F93C-6447-1E8046754F80}"/>
          </ac:spMkLst>
        </pc:spChg>
        <pc:spChg chg="add del">
          <ac:chgData name="Vishan Jayasinghearachchi" userId="e0f191b0-af06-4f5a-b353-a7a1de994339" providerId="ADAL" clId="{CC869326-5435-46F5-A17F-8AE0E3979242}" dt="2023-02-19T12:47:07.105" v="10052" actId="22"/>
          <ac:spMkLst>
            <pc:docMk/>
            <pc:sldMk cId="3587034788" sldId="323"/>
            <ac:spMk id="8" creationId="{67145D82-91D0-286E-627B-6773503263C1}"/>
          </ac:spMkLst>
        </pc:spChg>
        <pc:picChg chg="del">
          <ac:chgData name="Vishan Jayasinghearachchi" userId="e0f191b0-af06-4f5a-b353-a7a1de994339" providerId="ADAL" clId="{CC869326-5435-46F5-A17F-8AE0E3979242}" dt="2023-02-19T12:47:05.822" v="10050" actId="478"/>
          <ac:picMkLst>
            <pc:docMk/>
            <pc:sldMk cId="3587034788" sldId="323"/>
            <ac:picMk id="5" creationId="{A3E57F4C-ADA7-F7D5-188E-1E8E18F63517}"/>
          </ac:picMkLst>
        </pc:picChg>
      </pc:sldChg>
      <pc:sldChg chg="modSp new mod ord modAnim">
        <pc:chgData name="Vishan Jayasinghearachchi" userId="e0f191b0-af06-4f5a-b353-a7a1de994339" providerId="ADAL" clId="{CC869326-5435-46F5-A17F-8AE0E3979242}" dt="2023-02-19T16:08:04.400" v="13819"/>
        <pc:sldMkLst>
          <pc:docMk/>
          <pc:sldMk cId="2802924405" sldId="324"/>
        </pc:sldMkLst>
        <pc:spChg chg="mod">
          <ac:chgData name="Vishan Jayasinghearachchi" userId="e0f191b0-af06-4f5a-b353-a7a1de994339" providerId="ADAL" clId="{CC869326-5435-46F5-A17F-8AE0E3979242}" dt="2023-02-19T12:53:52.840" v="10672"/>
          <ac:spMkLst>
            <pc:docMk/>
            <pc:sldMk cId="2802924405" sldId="324"/>
            <ac:spMk id="2" creationId="{88E07BB9-B9D2-0BC7-0FAC-AE77FB3E42C4}"/>
          </ac:spMkLst>
        </pc:spChg>
        <pc:spChg chg="mod">
          <ac:chgData name="Vishan Jayasinghearachchi" userId="e0f191b0-af06-4f5a-b353-a7a1de994339" providerId="ADAL" clId="{CC869326-5435-46F5-A17F-8AE0E3979242}" dt="2023-02-19T12:54:50.950" v="10790" actId="20577"/>
          <ac:spMkLst>
            <pc:docMk/>
            <pc:sldMk cId="2802924405" sldId="324"/>
            <ac:spMk id="3" creationId="{B9F7F708-C4C8-F02C-5A81-A4790168BC86}"/>
          </ac:spMkLst>
        </pc:spChg>
      </pc:sldChg>
      <pc:sldChg chg="modSp add mod ord modAnim">
        <pc:chgData name="Vishan Jayasinghearachchi" userId="e0f191b0-af06-4f5a-b353-a7a1de994339" providerId="ADAL" clId="{CC869326-5435-46F5-A17F-8AE0E3979242}" dt="2023-02-19T16:09:33.065" v="13837"/>
        <pc:sldMkLst>
          <pc:docMk/>
          <pc:sldMk cId="167913393" sldId="325"/>
        </pc:sldMkLst>
        <pc:spChg chg="mod">
          <ac:chgData name="Vishan Jayasinghearachchi" userId="e0f191b0-af06-4f5a-b353-a7a1de994339" providerId="ADAL" clId="{CC869326-5435-46F5-A17F-8AE0E3979242}" dt="2023-02-19T13:35:47.139" v="12986" actId="20577"/>
          <ac:spMkLst>
            <pc:docMk/>
            <pc:sldMk cId="167913393" sldId="325"/>
            <ac:spMk id="3" creationId="{8860BBE8-8F56-381C-A5B4-D4F055DA2502}"/>
          </ac:spMkLst>
        </pc:spChg>
      </pc:sldChg>
      <pc:sldChg chg="modSp new mod">
        <pc:chgData name="Vishan Jayasinghearachchi" userId="e0f191b0-af06-4f5a-b353-a7a1de994339" providerId="ADAL" clId="{CC869326-5435-46F5-A17F-8AE0E3979242}" dt="2023-02-19T13:40:13.071" v="13563" actId="27636"/>
        <pc:sldMkLst>
          <pc:docMk/>
          <pc:sldMk cId="111884395" sldId="326"/>
        </pc:sldMkLst>
        <pc:spChg chg="mod">
          <ac:chgData name="Vishan Jayasinghearachchi" userId="e0f191b0-af06-4f5a-b353-a7a1de994339" providerId="ADAL" clId="{CC869326-5435-46F5-A17F-8AE0E3979242}" dt="2023-02-19T13:39:26.905" v="13541" actId="20577"/>
          <ac:spMkLst>
            <pc:docMk/>
            <pc:sldMk cId="111884395" sldId="326"/>
            <ac:spMk id="2" creationId="{754E5F56-60EF-C16E-C577-A4FB105D1F0D}"/>
          </ac:spMkLst>
        </pc:spChg>
        <pc:spChg chg="mod">
          <ac:chgData name="Vishan Jayasinghearachchi" userId="e0f191b0-af06-4f5a-b353-a7a1de994339" providerId="ADAL" clId="{CC869326-5435-46F5-A17F-8AE0E3979242}" dt="2023-02-19T13:40:13.071" v="13563" actId="27636"/>
          <ac:spMkLst>
            <pc:docMk/>
            <pc:sldMk cId="111884395" sldId="326"/>
            <ac:spMk id="3" creationId="{89E5EB75-3A71-5C1C-A3B7-0E63DEF222CB}"/>
          </ac:spMkLst>
        </pc:spChg>
      </pc:sldChg>
      <pc:sldMasterChg chg="modSldLayout">
        <pc:chgData name="Vishan Jayasinghearachchi" userId="e0f191b0-af06-4f5a-b353-a7a1de994339" providerId="ADAL" clId="{CC869326-5435-46F5-A17F-8AE0E3979242}" dt="2023-02-19T06:28:32.433" v="1698" actId="403"/>
        <pc:sldMasterMkLst>
          <pc:docMk/>
          <pc:sldMasterMk cId="82855549" sldId="2147483672"/>
        </pc:sldMasterMkLst>
        <pc:sldLayoutChg chg="delSp modSp mod">
          <pc:chgData name="Vishan Jayasinghearachchi" userId="e0f191b0-af06-4f5a-b353-a7a1de994339" providerId="ADAL" clId="{CC869326-5435-46F5-A17F-8AE0E3979242}" dt="2023-02-19T06:28:32.433" v="1698" actId="403"/>
          <pc:sldLayoutMkLst>
            <pc:docMk/>
            <pc:sldMasterMk cId="82855549" sldId="2147483672"/>
            <pc:sldLayoutMk cId="2739981630" sldId="2147483674"/>
          </pc:sldLayoutMkLst>
          <pc:spChg chg="mod">
            <ac:chgData name="Vishan Jayasinghearachchi" userId="e0f191b0-af06-4f5a-b353-a7a1de994339" providerId="ADAL" clId="{CC869326-5435-46F5-A17F-8AE0E3979242}" dt="2023-02-19T06:28:32.433" v="1698" actId="403"/>
            <ac:spMkLst>
              <pc:docMk/>
              <pc:sldMasterMk cId="82855549" sldId="2147483672"/>
              <pc:sldLayoutMk cId="2739981630" sldId="2147483674"/>
              <ac:spMk id="3" creationId="{00000000-0000-0000-0000-000000000000}"/>
            </ac:spMkLst>
          </pc:spChg>
          <pc:spChg chg="del mod">
            <ac:chgData name="Vishan Jayasinghearachchi" userId="e0f191b0-af06-4f5a-b353-a7a1de994339" providerId="ADAL" clId="{CC869326-5435-46F5-A17F-8AE0E3979242}" dt="2023-02-19T06:27:58.578" v="1693" actId="478"/>
            <ac:spMkLst>
              <pc:docMk/>
              <pc:sldMasterMk cId="82855549" sldId="2147483672"/>
              <pc:sldLayoutMk cId="2739981630" sldId="2147483674"/>
              <ac:spMk id="4" creationId="{00000000-0000-0000-0000-000000000000}"/>
            </ac:spMkLst>
          </pc:spChg>
          <pc:spChg chg="del">
            <ac:chgData name="Vishan Jayasinghearachchi" userId="e0f191b0-af06-4f5a-b353-a7a1de994339" providerId="ADAL" clId="{CC869326-5435-46F5-A17F-8AE0E3979242}" dt="2023-02-19T06:28:00.693" v="1694" actId="478"/>
            <ac:spMkLst>
              <pc:docMk/>
              <pc:sldMasterMk cId="82855549" sldId="2147483672"/>
              <pc:sldLayoutMk cId="2739981630" sldId="2147483674"/>
              <ac:spMk id="5" creationId="{00000000-0000-0000-0000-000000000000}"/>
            </ac:spMkLst>
          </pc:spChg>
          <pc:spChg chg="del">
            <ac:chgData name="Vishan Jayasinghearachchi" userId="e0f191b0-af06-4f5a-b353-a7a1de994339" providerId="ADAL" clId="{CC869326-5435-46F5-A17F-8AE0E3979242}" dt="2023-02-19T06:27:55.551" v="1691" actId="478"/>
            <ac:spMkLst>
              <pc:docMk/>
              <pc:sldMasterMk cId="82855549" sldId="2147483672"/>
              <pc:sldLayoutMk cId="2739981630" sldId="2147483674"/>
              <ac:spMk id="6" creationId="{00000000-0000-0000-0000-000000000000}"/>
            </ac:spMkLst>
          </pc:spChg>
        </pc:sldLayoutChg>
      </pc:sldMasterChg>
    </pc:docChg>
  </pc:docChgLst>
  <pc:docChgLst>
    <pc:chgData name="Vishan Jayasinghearachchi" userId="e0f191b0-af06-4f5a-b353-a7a1de994339" providerId="ADAL" clId="{12E96D84-B2A5-4705-84EA-0ECF9A435DD2}"/>
    <pc:docChg chg="undo redo custSel addSld delSld modSld sldOrd">
      <pc:chgData name="Vishan Jayasinghearachchi" userId="e0f191b0-af06-4f5a-b353-a7a1de994339" providerId="ADAL" clId="{12E96D84-B2A5-4705-84EA-0ECF9A435DD2}" dt="2023-04-16T09:49:20.159" v="13858"/>
      <pc:docMkLst>
        <pc:docMk/>
      </pc:docMkLst>
      <pc:sldChg chg="modSp mod">
        <pc:chgData name="Vishan Jayasinghearachchi" userId="e0f191b0-af06-4f5a-b353-a7a1de994339" providerId="ADAL" clId="{12E96D84-B2A5-4705-84EA-0ECF9A435DD2}" dt="2023-04-15T06:22:22.444" v="6" actId="20577"/>
        <pc:sldMkLst>
          <pc:docMk/>
          <pc:sldMk cId="1487700712" sldId="256"/>
        </pc:sldMkLst>
        <pc:spChg chg="mod">
          <ac:chgData name="Vishan Jayasinghearachchi" userId="e0f191b0-af06-4f5a-b353-a7a1de994339" providerId="ADAL" clId="{12E96D84-B2A5-4705-84EA-0ECF9A435DD2}" dt="2023-04-15T06:22:22.444" v="6" actId="20577"/>
          <ac:spMkLst>
            <pc:docMk/>
            <pc:sldMk cId="1487700712" sldId="256"/>
            <ac:spMk id="2" creationId="{C02C5318-1A1E-49D0-B2E2-A4B0FA9E8A40}"/>
          </ac:spMkLst>
        </pc:spChg>
      </pc:sldChg>
      <pc:sldChg chg="modSp mod">
        <pc:chgData name="Vishan Jayasinghearachchi" userId="e0f191b0-af06-4f5a-b353-a7a1de994339" providerId="ADAL" clId="{12E96D84-B2A5-4705-84EA-0ECF9A435DD2}" dt="2023-04-16T09:24:05.640" v="13384" actId="20577"/>
        <pc:sldMkLst>
          <pc:docMk/>
          <pc:sldMk cId="2384663958" sldId="301"/>
        </pc:sldMkLst>
        <pc:spChg chg="mod">
          <ac:chgData name="Vishan Jayasinghearachchi" userId="e0f191b0-af06-4f5a-b353-a7a1de994339" providerId="ADAL" clId="{12E96D84-B2A5-4705-84EA-0ECF9A435DD2}" dt="2023-04-16T09:24:05.640" v="13384" actId="20577"/>
          <ac:spMkLst>
            <pc:docMk/>
            <pc:sldMk cId="2384663958" sldId="301"/>
            <ac:spMk id="3" creationId="{5E453CA8-E04F-B2BA-CFCE-2FAF58746524}"/>
          </ac:spMkLst>
        </pc:spChg>
      </pc:sldChg>
      <pc:sldChg chg="modSp mod">
        <pc:chgData name="Vishan Jayasinghearachchi" userId="e0f191b0-af06-4f5a-b353-a7a1de994339" providerId="ADAL" clId="{12E96D84-B2A5-4705-84EA-0ECF9A435DD2}" dt="2023-04-16T09:20:52.195" v="12940" actId="20577"/>
        <pc:sldMkLst>
          <pc:docMk/>
          <pc:sldMk cId="4047194669" sldId="315"/>
        </pc:sldMkLst>
        <pc:spChg chg="mod">
          <ac:chgData name="Vishan Jayasinghearachchi" userId="e0f191b0-af06-4f5a-b353-a7a1de994339" providerId="ADAL" clId="{12E96D84-B2A5-4705-84EA-0ECF9A435DD2}" dt="2023-04-16T09:20:52.195" v="12940" actId="20577"/>
          <ac:spMkLst>
            <pc:docMk/>
            <pc:sldMk cId="4047194669" sldId="315"/>
            <ac:spMk id="3" creationId="{7AAAC241-1F7A-E7BB-DCF7-C80CBBA31E77}"/>
          </ac:spMkLst>
        </pc:spChg>
      </pc:sldChg>
      <pc:sldChg chg="modSp mod">
        <pc:chgData name="Vishan Jayasinghearachchi" userId="e0f191b0-af06-4f5a-b353-a7a1de994339" providerId="ADAL" clId="{12E96D84-B2A5-4705-84EA-0ECF9A435DD2}" dt="2023-04-16T09:39:57.570" v="13848" actId="20577"/>
        <pc:sldMkLst>
          <pc:docMk/>
          <pc:sldMk cId="3070852689" sldId="316"/>
        </pc:sldMkLst>
        <pc:spChg chg="mod">
          <ac:chgData name="Vishan Jayasinghearachchi" userId="e0f191b0-af06-4f5a-b353-a7a1de994339" providerId="ADAL" clId="{12E96D84-B2A5-4705-84EA-0ECF9A435DD2}" dt="2023-04-16T09:39:57.570" v="13848" actId="20577"/>
          <ac:spMkLst>
            <pc:docMk/>
            <pc:sldMk cId="3070852689" sldId="316"/>
            <ac:spMk id="3" creationId="{2EBF19A4-7237-B811-1111-9FAFF64CC880}"/>
          </ac:spMkLst>
        </pc:spChg>
      </pc:sldChg>
      <pc:sldChg chg="del">
        <pc:chgData name="Vishan Jayasinghearachchi" userId="e0f191b0-af06-4f5a-b353-a7a1de994339" providerId="ADAL" clId="{12E96D84-B2A5-4705-84EA-0ECF9A435DD2}" dt="2023-04-15T06:22:37.983" v="7" actId="47"/>
        <pc:sldMkLst>
          <pc:docMk/>
          <pc:sldMk cId="1517309616" sldId="346"/>
        </pc:sldMkLst>
      </pc:sldChg>
      <pc:sldChg chg="del">
        <pc:chgData name="Vishan Jayasinghearachchi" userId="e0f191b0-af06-4f5a-b353-a7a1de994339" providerId="ADAL" clId="{12E96D84-B2A5-4705-84EA-0ECF9A435DD2}" dt="2023-04-15T06:22:37.983" v="7" actId="47"/>
        <pc:sldMkLst>
          <pc:docMk/>
          <pc:sldMk cId="2865679218" sldId="347"/>
        </pc:sldMkLst>
      </pc:sldChg>
      <pc:sldChg chg="del">
        <pc:chgData name="Vishan Jayasinghearachchi" userId="e0f191b0-af06-4f5a-b353-a7a1de994339" providerId="ADAL" clId="{12E96D84-B2A5-4705-84EA-0ECF9A435DD2}" dt="2023-04-15T06:22:37.983" v="7" actId="47"/>
        <pc:sldMkLst>
          <pc:docMk/>
          <pc:sldMk cId="1919150736" sldId="348"/>
        </pc:sldMkLst>
      </pc:sldChg>
      <pc:sldChg chg="del">
        <pc:chgData name="Vishan Jayasinghearachchi" userId="e0f191b0-af06-4f5a-b353-a7a1de994339" providerId="ADAL" clId="{12E96D84-B2A5-4705-84EA-0ECF9A435DD2}" dt="2023-04-15T06:22:37.983" v="7" actId="47"/>
        <pc:sldMkLst>
          <pc:docMk/>
          <pc:sldMk cId="2107788357" sldId="349"/>
        </pc:sldMkLst>
      </pc:sldChg>
      <pc:sldChg chg="del">
        <pc:chgData name="Vishan Jayasinghearachchi" userId="e0f191b0-af06-4f5a-b353-a7a1de994339" providerId="ADAL" clId="{12E96D84-B2A5-4705-84EA-0ECF9A435DD2}" dt="2023-04-15T06:22:37.983" v="7" actId="47"/>
        <pc:sldMkLst>
          <pc:docMk/>
          <pc:sldMk cId="3051714063" sldId="350"/>
        </pc:sldMkLst>
      </pc:sldChg>
      <pc:sldChg chg="del">
        <pc:chgData name="Vishan Jayasinghearachchi" userId="e0f191b0-af06-4f5a-b353-a7a1de994339" providerId="ADAL" clId="{12E96D84-B2A5-4705-84EA-0ECF9A435DD2}" dt="2023-04-15T06:22:37.983" v="7" actId="47"/>
        <pc:sldMkLst>
          <pc:docMk/>
          <pc:sldMk cId="179135930" sldId="351"/>
        </pc:sldMkLst>
      </pc:sldChg>
      <pc:sldChg chg="del">
        <pc:chgData name="Vishan Jayasinghearachchi" userId="e0f191b0-af06-4f5a-b353-a7a1de994339" providerId="ADAL" clId="{12E96D84-B2A5-4705-84EA-0ECF9A435DD2}" dt="2023-04-15T06:22:37.983" v="7" actId="47"/>
        <pc:sldMkLst>
          <pc:docMk/>
          <pc:sldMk cId="2223177355" sldId="352"/>
        </pc:sldMkLst>
      </pc:sldChg>
      <pc:sldChg chg="del">
        <pc:chgData name="Vishan Jayasinghearachchi" userId="e0f191b0-af06-4f5a-b353-a7a1de994339" providerId="ADAL" clId="{12E96D84-B2A5-4705-84EA-0ECF9A435DD2}" dt="2023-04-15T06:22:37.983" v="7" actId="47"/>
        <pc:sldMkLst>
          <pc:docMk/>
          <pc:sldMk cId="3127246102" sldId="353"/>
        </pc:sldMkLst>
      </pc:sldChg>
      <pc:sldChg chg="del">
        <pc:chgData name="Vishan Jayasinghearachchi" userId="e0f191b0-af06-4f5a-b353-a7a1de994339" providerId="ADAL" clId="{12E96D84-B2A5-4705-84EA-0ECF9A435DD2}" dt="2023-04-15T06:22:37.983" v="7" actId="47"/>
        <pc:sldMkLst>
          <pc:docMk/>
          <pc:sldMk cId="2483632717" sldId="354"/>
        </pc:sldMkLst>
      </pc:sldChg>
      <pc:sldChg chg="del">
        <pc:chgData name="Vishan Jayasinghearachchi" userId="e0f191b0-af06-4f5a-b353-a7a1de994339" providerId="ADAL" clId="{12E96D84-B2A5-4705-84EA-0ECF9A435DD2}" dt="2023-04-15T06:22:37.983" v="7" actId="47"/>
        <pc:sldMkLst>
          <pc:docMk/>
          <pc:sldMk cId="1430695878" sldId="355"/>
        </pc:sldMkLst>
      </pc:sldChg>
      <pc:sldChg chg="del">
        <pc:chgData name="Vishan Jayasinghearachchi" userId="e0f191b0-af06-4f5a-b353-a7a1de994339" providerId="ADAL" clId="{12E96D84-B2A5-4705-84EA-0ECF9A435DD2}" dt="2023-04-15T06:22:37.983" v="7" actId="47"/>
        <pc:sldMkLst>
          <pc:docMk/>
          <pc:sldMk cId="102724276" sldId="356"/>
        </pc:sldMkLst>
      </pc:sldChg>
      <pc:sldChg chg="del">
        <pc:chgData name="Vishan Jayasinghearachchi" userId="e0f191b0-af06-4f5a-b353-a7a1de994339" providerId="ADAL" clId="{12E96D84-B2A5-4705-84EA-0ECF9A435DD2}" dt="2023-04-15T06:22:37.983" v="7" actId="47"/>
        <pc:sldMkLst>
          <pc:docMk/>
          <pc:sldMk cId="1360420115" sldId="357"/>
        </pc:sldMkLst>
      </pc:sldChg>
      <pc:sldChg chg="del">
        <pc:chgData name="Vishan Jayasinghearachchi" userId="e0f191b0-af06-4f5a-b353-a7a1de994339" providerId="ADAL" clId="{12E96D84-B2A5-4705-84EA-0ECF9A435DD2}" dt="2023-04-15T06:22:37.983" v="7" actId="47"/>
        <pc:sldMkLst>
          <pc:docMk/>
          <pc:sldMk cId="1841382181" sldId="358"/>
        </pc:sldMkLst>
      </pc:sldChg>
      <pc:sldChg chg="del">
        <pc:chgData name="Vishan Jayasinghearachchi" userId="e0f191b0-af06-4f5a-b353-a7a1de994339" providerId="ADAL" clId="{12E96D84-B2A5-4705-84EA-0ECF9A435DD2}" dt="2023-04-15T06:22:37.983" v="7" actId="47"/>
        <pc:sldMkLst>
          <pc:docMk/>
          <pc:sldMk cId="3072784080" sldId="360"/>
        </pc:sldMkLst>
      </pc:sldChg>
      <pc:sldChg chg="del">
        <pc:chgData name="Vishan Jayasinghearachchi" userId="e0f191b0-af06-4f5a-b353-a7a1de994339" providerId="ADAL" clId="{12E96D84-B2A5-4705-84EA-0ECF9A435DD2}" dt="2023-04-15T06:22:37.983" v="7" actId="47"/>
        <pc:sldMkLst>
          <pc:docMk/>
          <pc:sldMk cId="3240328940" sldId="361"/>
        </pc:sldMkLst>
      </pc:sldChg>
      <pc:sldChg chg="del">
        <pc:chgData name="Vishan Jayasinghearachchi" userId="e0f191b0-af06-4f5a-b353-a7a1de994339" providerId="ADAL" clId="{12E96D84-B2A5-4705-84EA-0ECF9A435DD2}" dt="2023-04-15T06:22:37.983" v="7" actId="47"/>
        <pc:sldMkLst>
          <pc:docMk/>
          <pc:sldMk cId="865964845" sldId="362"/>
        </pc:sldMkLst>
      </pc:sldChg>
      <pc:sldChg chg="del">
        <pc:chgData name="Vishan Jayasinghearachchi" userId="e0f191b0-af06-4f5a-b353-a7a1de994339" providerId="ADAL" clId="{12E96D84-B2A5-4705-84EA-0ECF9A435DD2}" dt="2023-04-15T06:22:37.983" v="7" actId="47"/>
        <pc:sldMkLst>
          <pc:docMk/>
          <pc:sldMk cId="1693907184" sldId="363"/>
        </pc:sldMkLst>
      </pc:sldChg>
      <pc:sldChg chg="del">
        <pc:chgData name="Vishan Jayasinghearachchi" userId="e0f191b0-af06-4f5a-b353-a7a1de994339" providerId="ADAL" clId="{12E96D84-B2A5-4705-84EA-0ECF9A435DD2}" dt="2023-04-15T06:22:37.983" v="7" actId="47"/>
        <pc:sldMkLst>
          <pc:docMk/>
          <pc:sldMk cId="809892918" sldId="364"/>
        </pc:sldMkLst>
      </pc:sldChg>
      <pc:sldChg chg="del">
        <pc:chgData name="Vishan Jayasinghearachchi" userId="e0f191b0-af06-4f5a-b353-a7a1de994339" providerId="ADAL" clId="{12E96D84-B2A5-4705-84EA-0ECF9A435DD2}" dt="2023-04-15T06:22:37.983" v="7" actId="47"/>
        <pc:sldMkLst>
          <pc:docMk/>
          <pc:sldMk cId="2739401066" sldId="365"/>
        </pc:sldMkLst>
      </pc:sldChg>
      <pc:sldChg chg="del">
        <pc:chgData name="Vishan Jayasinghearachchi" userId="e0f191b0-af06-4f5a-b353-a7a1de994339" providerId="ADAL" clId="{12E96D84-B2A5-4705-84EA-0ECF9A435DD2}" dt="2023-04-15T06:22:37.983" v="7" actId="47"/>
        <pc:sldMkLst>
          <pc:docMk/>
          <pc:sldMk cId="1588292871" sldId="366"/>
        </pc:sldMkLst>
      </pc:sldChg>
      <pc:sldChg chg="del">
        <pc:chgData name="Vishan Jayasinghearachchi" userId="e0f191b0-af06-4f5a-b353-a7a1de994339" providerId="ADAL" clId="{12E96D84-B2A5-4705-84EA-0ECF9A435DD2}" dt="2023-04-15T06:22:37.983" v="7" actId="47"/>
        <pc:sldMkLst>
          <pc:docMk/>
          <pc:sldMk cId="927311612" sldId="367"/>
        </pc:sldMkLst>
      </pc:sldChg>
      <pc:sldChg chg="del">
        <pc:chgData name="Vishan Jayasinghearachchi" userId="e0f191b0-af06-4f5a-b353-a7a1de994339" providerId="ADAL" clId="{12E96D84-B2A5-4705-84EA-0ECF9A435DD2}" dt="2023-04-15T06:22:37.983" v="7" actId="47"/>
        <pc:sldMkLst>
          <pc:docMk/>
          <pc:sldMk cId="1035372360" sldId="368"/>
        </pc:sldMkLst>
      </pc:sldChg>
      <pc:sldChg chg="del">
        <pc:chgData name="Vishan Jayasinghearachchi" userId="e0f191b0-af06-4f5a-b353-a7a1de994339" providerId="ADAL" clId="{12E96D84-B2A5-4705-84EA-0ECF9A435DD2}" dt="2023-04-15T06:22:37.983" v="7" actId="47"/>
        <pc:sldMkLst>
          <pc:docMk/>
          <pc:sldMk cId="3437267478" sldId="369"/>
        </pc:sldMkLst>
      </pc:sldChg>
      <pc:sldChg chg="del">
        <pc:chgData name="Vishan Jayasinghearachchi" userId="e0f191b0-af06-4f5a-b353-a7a1de994339" providerId="ADAL" clId="{12E96D84-B2A5-4705-84EA-0ECF9A435DD2}" dt="2023-04-15T06:22:37.983" v="7" actId="47"/>
        <pc:sldMkLst>
          <pc:docMk/>
          <pc:sldMk cId="1348902649" sldId="370"/>
        </pc:sldMkLst>
      </pc:sldChg>
      <pc:sldChg chg="modSp mod">
        <pc:chgData name="Vishan Jayasinghearachchi" userId="e0f191b0-af06-4f5a-b353-a7a1de994339" providerId="ADAL" clId="{12E96D84-B2A5-4705-84EA-0ECF9A435DD2}" dt="2023-04-16T09:30:14.029" v="13472" actId="313"/>
        <pc:sldMkLst>
          <pc:docMk/>
          <pc:sldMk cId="471023495" sldId="371"/>
        </pc:sldMkLst>
        <pc:spChg chg="mod">
          <ac:chgData name="Vishan Jayasinghearachchi" userId="e0f191b0-af06-4f5a-b353-a7a1de994339" providerId="ADAL" clId="{12E96D84-B2A5-4705-84EA-0ECF9A435DD2}" dt="2023-04-16T08:53:11.436" v="12561" actId="20577"/>
          <ac:spMkLst>
            <pc:docMk/>
            <pc:sldMk cId="471023495" sldId="371"/>
            <ac:spMk id="2" creationId="{66BA49B3-C5A8-CFF1-A23E-48C8D8C2D57C}"/>
          </ac:spMkLst>
        </pc:spChg>
        <pc:spChg chg="mod">
          <ac:chgData name="Vishan Jayasinghearachchi" userId="e0f191b0-af06-4f5a-b353-a7a1de994339" providerId="ADAL" clId="{12E96D84-B2A5-4705-84EA-0ECF9A435DD2}" dt="2023-04-16T09:30:14.029" v="13472" actId="313"/>
          <ac:spMkLst>
            <pc:docMk/>
            <pc:sldMk cId="471023495" sldId="371"/>
            <ac:spMk id="3" creationId="{57F53D54-95F5-36D1-C7CD-29EAA794201C}"/>
          </ac:spMkLst>
        </pc:spChg>
      </pc:sldChg>
      <pc:sldChg chg="del">
        <pc:chgData name="Vishan Jayasinghearachchi" userId="e0f191b0-af06-4f5a-b353-a7a1de994339" providerId="ADAL" clId="{12E96D84-B2A5-4705-84EA-0ECF9A435DD2}" dt="2023-04-15T06:22:37.983" v="7" actId="47"/>
        <pc:sldMkLst>
          <pc:docMk/>
          <pc:sldMk cId="719944470" sldId="372"/>
        </pc:sldMkLst>
      </pc:sldChg>
      <pc:sldChg chg="modSp new mod">
        <pc:chgData name="Vishan Jayasinghearachchi" userId="e0f191b0-af06-4f5a-b353-a7a1de994339" providerId="ADAL" clId="{12E96D84-B2A5-4705-84EA-0ECF9A435DD2}" dt="2023-04-15T15:37:21.424" v="1096" actId="20577"/>
        <pc:sldMkLst>
          <pc:docMk/>
          <pc:sldMk cId="3954036223" sldId="372"/>
        </pc:sldMkLst>
        <pc:spChg chg="mod">
          <ac:chgData name="Vishan Jayasinghearachchi" userId="e0f191b0-af06-4f5a-b353-a7a1de994339" providerId="ADAL" clId="{12E96D84-B2A5-4705-84EA-0ECF9A435DD2}" dt="2023-04-15T15:28:02.435" v="337" actId="20577"/>
          <ac:spMkLst>
            <pc:docMk/>
            <pc:sldMk cId="3954036223" sldId="372"/>
            <ac:spMk id="2" creationId="{255F9669-8683-E28F-C517-CAA6453FC9F9}"/>
          </ac:spMkLst>
        </pc:spChg>
        <pc:spChg chg="mod">
          <ac:chgData name="Vishan Jayasinghearachchi" userId="e0f191b0-af06-4f5a-b353-a7a1de994339" providerId="ADAL" clId="{12E96D84-B2A5-4705-84EA-0ECF9A435DD2}" dt="2023-04-15T15:37:21.424" v="1096" actId="20577"/>
          <ac:spMkLst>
            <pc:docMk/>
            <pc:sldMk cId="3954036223" sldId="372"/>
            <ac:spMk id="3" creationId="{406A6263-FB3E-CEF1-2114-BBBFA676CAAA}"/>
          </ac:spMkLst>
        </pc:spChg>
      </pc:sldChg>
      <pc:sldChg chg="modSp new mod modAnim">
        <pc:chgData name="Vishan Jayasinghearachchi" userId="e0f191b0-af06-4f5a-b353-a7a1de994339" providerId="ADAL" clId="{12E96D84-B2A5-4705-84EA-0ECF9A435DD2}" dt="2023-04-16T09:42:11.553" v="13849"/>
        <pc:sldMkLst>
          <pc:docMk/>
          <pc:sldMk cId="3191707554" sldId="373"/>
        </pc:sldMkLst>
        <pc:spChg chg="mod">
          <ac:chgData name="Vishan Jayasinghearachchi" userId="e0f191b0-af06-4f5a-b353-a7a1de994339" providerId="ADAL" clId="{12E96D84-B2A5-4705-84EA-0ECF9A435DD2}" dt="2023-04-15T15:35:59.240" v="1086"/>
          <ac:spMkLst>
            <pc:docMk/>
            <pc:sldMk cId="3191707554" sldId="373"/>
            <ac:spMk id="2" creationId="{7322E44E-6FD0-74D7-7C0A-74FA34E6CE6C}"/>
          </ac:spMkLst>
        </pc:spChg>
        <pc:spChg chg="mod">
          <ac:chgData name="Vishan Jayasinghearachchi" userId="e0f191b0-af06-4f5a-b353-a7a1de994339" providerId="ADAL" clId="{12E96D84-B2A5-4705-84EA-0ECF9A435DD2}" dt="2023-04-15T15:36:29.981" v="1095" actId="6549"/>
          <ac:spMkLst>
            <pc:docMk/>
            <pc:sldMk cId="3191707554" sldId="373"/>
            <ac:spMk id="3" creationId="{8ADCC8BC-DDE8-3709-7335-EBCA17A1048E}"/>
          </ac:spMkLst>
        </pc:spChg>
      </pc:sldChg>
      <pc:sldChg chg="modSp new mod">
        <pc:chgData name="Vishan Jayasinghearachchi" userId="e0f191b0-af06-4f5a-b353-a7a1de994339" providerId="ADAL" clId="{12E96D84-B2A5-4705-84EA-0ECF9A435DD2}" dt="2023-04-15T15:40:17.717" v="1141" actId="20577"/>
        <pc:sldMkLst>
          <pc:docMk/>
          <pc:sldMk cId="558994877" sldId="374"/>
        </pc:sldMkLst>
        <pc:spChg chg="mod">
          <ac:chgData name="Vishan Jayasinghearachchi" userId="e0f191b0-af06-4f5a-b353-a7a1de994339" providerId="ADAL" clId="{12E96D84-B2A5-4705-84EA-0ECF9A435DD2}" dt="2023-04-15T15:39:20.935" v="1119"/>
          <ac:spMkLst>
            <pc:docMk/>
            <pc:sldMk cId="558994877" sldId="374"/>
            <ac:spMk id="2" creationId="{52428B6D-3CC9-767C-9ACD-E8C3F2CBDA5C}"/>
          </ac:spMkLst>
        </pc:spChg>
        <pc:spChg chg="mod">
          <ac:chgData name="Vishan Jayasinghearachchi" userId="e0f191b0-af06-4f5a-b353-a7a1de994339" providerId="ADAL" clId="{12E96D84-B2A5-4705-84EA-0ECF9A435DD2}" dt="2023-04-15T15:40:17.717" v="1141" actId="20577"/>
          <ac:spMkLst>
            <pc:docMk/>
            <pc:sldMk cId="558994877" sldId="374"/>
            <ac:spMk id="3" creationId="{4D4D2FED-2FD7-4869-F0B1-10C0370367F5}"/>
          </ac:spMkLst>
        </pc:spChg>
      </pc:sldChg>
      <pc:sldChg chg="addSp delSp modSp new del mod modAnim">
        <pc:chgData name="Vishan Jayasinghearachchi" userId="e0f191b0-af06-4f5a-b353-a7a1de994339" providerId="ADAL" clId="{12E96D84-B2A5-4705-84EA-0ECF9A435DD2}" dt="2023-04-16T03:58:29.176" v="2302" actId="2696"/>
        <pc:sldMkLst>
          <pc:docMk/>
          <pc:sldMk cId="2333007392" sldId="375"/>
        </pc:sldMkLst>
        <pc:spChg chg="del mod">
          <ac:chgData name="Vishan Jayasinghearachchi" userId="e0f191b0-af06-4f5a-b353-a7a1de994339" providerId="ADAL" clId="{12E96D84-B2A5-4705-84EA-0ECF9A435DD2}" dt="2023-04-16T03:36:40.479" v="1726" actId="478"/>
          <ac:spMkLst>
            <pc:docMk/>
            <pc:sldMk cId="2333007392" sldId="375"/>
            <ac:spMk id="2" creationId="{FA33832F-7538-51B3-3243-604063F903C4}"/>
          </ac:spMkLst>
        </pc:spChg>
        <pc:spChg chg="add del mod">
          <ac:chgData name="Vishan Jayasinghearachchi" userId="e0f191b0-af06-4f5a-b353-a7a1de994339" providerId="ADAL" clId="{12E96D84-B2A5-4705-84EA-0ECF9A435DD2}" dt="2023-04-16T03:36:40.479" v="1726" actId="478"/>
          <ac:spMkLst>
            <pc:docMk/>
            <pc:sldMk cId="2333007392" sldId="375"/>
            <ac:spMk id="3" creationId="{152AF2AF-ECC2-1A3F-2A27-29B1E35ACD82}"/>
          </ac:spMkLst>
        </pc:spChg>
        <pc:spChg chg="add del mod">
          <ac:chgData name="Vishan Jayasinghearachchi" userId="e0f191b0-af06-4f5a-b353-a7a1de994339" providerId="ADAL" clId="{12E96D84-B2A5-4705-84EA-0ECF9A435DD2}" dt="2023-04-16T03:36:38.830" v="1725" actId="21"/>
          <ac:spMkLst>
            <pc:docMk/>
            <pc:sldMk cId="2333007392" sldId="375"/>
            <ac:spMk id="6" creationId="{3B0E824B-E1DF-3DE3-9BFD-343CBAEE768D}"/>
          </ac:spMkLst>
        </pc:spChg>
        <pc:spChg chg="add del mod">
          <ac:chgData name="Vishan Jayasinghearachchi" userId="e0f191b0-af06-4f5a-b353-a7a1de994339" providerId="ADAL" clId="{12E96D84-B2A5-4705-84EA-0ECF9A435DD2}" dt="2023-04-16T03:36:26.786" v="1720" actId="478"/>
          <ac:spMkLst>
            <pc:docMk/>
            <pc:sldMk cId="2333007392" sldId="375"/>
            <ac:spMk id="8" creationId="{5AB4F156-B91B-CEE4-ECF1-19116885F440}"/>
          </ac:spMkLst>
        </pc:spChg>
        <pc:spChg chg="add del mod">
          <ac:chgData name="Vishan Jayasinghearachchi" userId="e0f191b0-af06-4f5a-b353-a7a1de994339" providerId="ADAL" clId="{12E96D84-B2A5-4705-84EA-0ECF9A435DD2}" dt="2023-04-16T03:36:36.281" v="1724" actId="478"/>
          <ac:spMkLst>
            <pc:docMk/>
            <pc:sldMk cId="2333007392" sldId="375"/>
            <ac:spMk id="10" creationId="{CFD67C26-DA47-E402-2D82-1CAF1BE6524E}"/>
          </ac:spMkLst>
        </pc:spChg>
        <pc:spChg chg="add mod">
          <ac:chgData name="Vishan Jayasinghearachchi" userId="e0f191b0-af06-4f5a-b353-a7a1de994339" providerId="ADAL" clId="{12E96D84-B2A5-4705-84EA-0ECF9A435DD2}" dt="2023-04-16T03:37:28.117" v="1734"/>
          <ac:spMkLst>
            <pc:docMk/>
            <pc:sldMk cId="2333007392" sldId="375"/>
            <ac:spMk id="12" creationId="{82E39115-929A-81A5-78D6-8E12528DE7B4}"/>
          </ac:spMkLst>
        </pc:spChg>
        <pc:spChg chg="add del mod">
          <ac:chgData name="Vishan Jayasinghearachchi" userId="e0f191b0-af06-4f5a-b353-a7a1de994339" providerId="ADAL" clId="{12E96D84-B2A5-4705-84EA-0ECF9A435DD2}" dt="2023-04-16T03:37:00.777" v="1727" actId="931"/>
          <ac:spMkLst>
            <pc:docMk/>
            <pc:sldMk cId="2333007392" sldId="375"/>
            <ac:spMk id="14" creationId="{CB9220C9-EC74-5122-CD69-6706FA37547D}"/>
          </ac:spMkLst>
        </pc:spChg>
        <pc:spChg chg="add mod">
          <ac:chgData name="Vishan Jayasinghearachchi" userId="e0f191b0-af06-4f5a-b353-a7a1de994339" providerId="ADAL" clId="{12E96D84-B2A5-4705-84EA-0ECF9A435DD2}" dt="2023-04-16T03:47:02.521" v="1947" actId="1076"/>
          <ac:spMkLst>
            <pc:docMk/>
            <pc:sldMk cId="2333007392" sldId="375"/>
            <ac:spMk id="17" creationId="{BF0F2B4D-9DE9-BA6E-8FB1-69F888A68DF4}"/>
          </ac:spMkLst>
        </pc:spChg>
        <pc:spChg chg="add mod">
          <ac:chgData name="Vishan Jayasinghearachchi" userId="e0f191b0-af06-4f5a-b353-a7a1de994339" providerId="ADAL" clId="{12E96D84-B2A5-4705-84EA-0ECF9A435DD2}" dt="2023-04-16T03:52:23.675" v="2114" actId="1076"/>
          <ac:spMkLst>
            <pc:docMk/>
            <pc:sldMk cId="2333007392" sldId="375"/>
            <ac:spMk id="18" creationId="{6372815B-436E-9AC2-AB20-F28AE6BE8771}"/>
          </ac:spMkLst>
        </pc:spChg>
        <pc:spChg chg="add del">
          <ac:chgData name="Vishan Jayasinghearachchi" userId="e0f191b0-af06-4f5a-b353-a7a1de994339" providerId="ADAL" clId="{12E96D84-B2A5-4705-84EA-0ECF9A435DD2}" dt="2023-04-16T03:37:49.137" v="1748" actId="22"/>
          <ac:spMkLst>
            <pc:docMk/>
            <pc:sldMk cId="2333007392" sldId="375"/>
            <ac:spMk id="20" creationId="{4838ECE6-2B53-0246-EFE5-7B952EEB326E}"/>
          </ac:spMkLst>
        </pc:spChg>
        <pc:spChg chg="add mod">
          <ac:chgData name="Vishan Jayasinghearachchi" userId="e0f191b0-af06-4f5a-b353-a7a1de994339" providerId="ADAL" clId="{12E96D84-B2A5-4705-84EA-0ECF9A435DD2}" dt="2023-04-16T03:52:10.072" v="2105" actId="1076"/>
          <ac:spMkLst>
            <pc:docMk/>
            <pc:sldMk cId="2333007392" sldId="375"/>
            <ac:spMk id="21" creationId="{BBCE5C1B-16D3-9E91-A123-4A0C4AE409FE}"/>
          </ac:spMkLst>
        </pc:spChg>
        <pc:spChg chg="add mod">
          <ac:chgData name="Vishan Jayasinghearachchi" userId="e0f191b0-af06-4f5a-b353-a7a1de994339" providerId="ADAL" clId="{12E96D84-B2A5-4705-84EA-0ECF9A435DD2}" dt="2023-04-16T03:54:49.653" v="2291" actId="1076"/>
          <ac:spMkLst>
            <pc:docMk/>
            <pc:sldMk cId="2333007392" sldId="375"/>
            <ac:spMk id="22" creationId="{7384A212-72F1-B128-7FEE-82AE319C1E8C}"/>
          </ac:spMkLst>
        </pc:spChg>
        <pc:spChg chg="add mod">
          <ac:chgData name="Vishan Jayasinghearachchi" userId="e0f191b0-af06-4f5a-b353-a7a1de994339" providerId="ADAL" clId="{12E96D84-B2A5-4705-84EA-0ECF9A435DD2}" dt="2023-04-16T03:58:20.629" v="2299" actId="1076"/>
          <ac:spMkLst>
            <pc:docMk/>
            <pc:sldMk cId="2333007392" sldId="375"/>
            <ac:spMk id="46" creationId="{78B0BAA3-B4F9-BE79-4943-C8B242D3C967}"/>
          </ac:spMkLst>
        </pc:spChg>
        <pc:spChg chg="add mod">
          <ac:chgData name="Vishan Jayasinghearachchi" userId="e0f191b0-af06-4f5a-b353-a7a1de994339" providerId="ADAL" clId="{12E96D84-B2A5-4705-84EA-0ECF9A435DD2}" dt="2023-04-16T03:52:01.159" v="2103" actId="1076"/>
          <ac:spMkLst>
            <pc:docMk/>
            <pc:sldMk cId="2333007392" sldId="375"/>
            <ac:spMk id="47" creationId="{998DC340-451E-0526-3973-40D917310969}"/>
          </ac:spMkLst>
        </pc:spChg>
        <pc:spChg chg="add mod">
          <ac:chgData name="Vishan Jayasinghearachchi" userId="e0f191b0-af06-4f5a-b353-a7a1de994339" providerId="ADAL" clId="{12E96D84-B2A5-4705-84EA-0ECF9A435DD2}" dt="2023-04-16T03:54:43.311" v="2290" actId="1076"/>
          <ac:spMkLst>
            <pc:docMk/>
            <pc:sldMk cId="2333007392" sldId="375"/>
            <ac:spMk id="48" creationId="{ED2C5452-770B-EF4E-334C-E3B4736F0B14}"/>
          </ac:spMkLst>
        </pc:spChg>
        <pc:spChg chg="add mod">
          <ac:chgData name="Vishan Jayasinghearachchi" userId="e0f191b0-af06-4f5a-b353-a7a1de994339" providerId="ADAL" clId="{12E96D84-B2A5-4705-84EA-0ECF9A435DD2}" dt="2023-04-16T03:54:22.271" v="2288" actId="14100"/>
          <ac:spMkLst>
            <pc:docMk/>
            <pc:sldMk cId="2333007392" sldId="375"/>
            <ac:spMk id="49" creationId="{CCF8C0CF-4DBC-2ECA-8533-E8EF83DE178E}"/>
          </ac:spMkLst>
        </pc:spChg>
        <pc:spChg chg="add mod">
          <ac:chgData name="Vishan Jayasinghearachchi" userId="e0f191b0-af06-4f5a-b353-a7a1de994339" providerId="ADAL" clId="{12E96D84-B2A5-4705-84EA-0ECF9A435DD2}" dt="2023-04-16T03:58:22.843" v="2301" actId="478"/>
          <ac:spMkLst>
            <pc:docMk/>
            <pc:sldMk cId="2333007392" sldId="375"/>
            <ac:spMk id="51" creationId="{F33F4818-EA52-67B5-B8AB-6BE251463B40}"/>
          </ac:spMkLst>
        </pc:spChg>
        <pc:picChg chg="add del mod modCrop">
          <ac:chgData name="Vishan Jayasinghearachchi" userId="e0f191b0-af06-4f5a-b353-a7a1de994339" providerId="ADAL" clId="{12E96D84-B2A5-4705-84EA-0ECF9A435DD2}" dt="2023-04-16T03:36:28.759" v="1721" actId="478"/>
          <ac:picMkLst>
            <pc:docMk/>
            <pc:sldMk cId="2333007392" sldId="375"/>
            <ac:picMk id="5" creationId="{2496BD90-78B2-4F97-D653-D014FF86C460}"/>
          </ac:picMkLst>
        </pc:picChg>
        <pc:picChg chg="add del mod modCrop">
          <ac:chgData name="Vishan Jayasinghearachchi" userId="e0f191b0-af06-4f5a-b353-a7a1de994339" providerId="ADAL" clId="{12E96D84-B2A5-4705-84EA-0ECF9A435DD2}" dt="2023-04-16T03:58:22.843" v="2301" actId="478"/>
          <ac:picMkLst>
            <pc:docMk/>
            <pc:sldMk cId="2333007392" sldId="375"/>
            <ac:picMk id="16" creationId="{BF4C0472-4760-CE0E-FCDC-25B6CB59EEBE}"/>
          </ac:picMkLst>
        </pc:picChg>
        <pc:cxnChg chg="add del mod">
          <ac:chgData name="Vishan Jayasinghearachchi" userId="e0f191b0-af06-4f5a-b353-a7a1de994339" providerId="ADAL" clId="{12E96D84-B2A5-4705-84EA-0ECF9A435DD2}" dt="2023-04-16T03:48:33.655" v="1969" actId="478"/>
          <ac:cxnSpMkLst>
            <pc:docMk/>
            <pc:sldMk cId="2333007392" sldId="375"/>
            <ac:cxnSpMk id="24" creationId="{AC6C1F9C-FBDD-88AA-2D3C-07BFADD007F6}"/>
          </ac:cxnSpMkLst>
        </pc:cxnChg>
        <pc:cxnChg chg="add del mod">
          <ac:chgData name="Vishan Jayasinghearachchi" userId="e0f191b0-af06-4f5a-b353-a7a1de994339" providerId="ADAL" clId="{12E96D84-B2A5-4705-84EA-0ECF9A435DD2}" dt="2023-04-16T03:49:06.151" v="1977" actId="478"/>
          <ac:cxnSpMkLst>
            <pc:docMk/>
            <pc:sldMk cId="2333007392" sldId="375"/>
            <ac:cxnSpMk id="34" creationId="{E59FC6CC-31B5-1E1C-54D5-20FD10CF7F5A}"/>
          </ac:cxnSpMkLst>
        </pc:cxnChg>
        <pc:cxnChg chg="add del">
          <ac:chgData name="Vishan Jayasinghearachchi" userId="e0f191b0-af06-4f5a-b353-a7a1de994339" providerId="ADAL" clId="{12E96D84-B2A5-4705-84EA-0ECF9A435DD2}" dt="2023-04-16T03:49:15.470" v="1979" actId="478"/>
          <ac:cxnSpMkLst>
            <pc:docMk/>
            <pc:sldMk cId="2333007392" sldId="375"/>
            <ac:cxnSpMk id="42" creationId="{37009634-2C26-C6FC-C244-630829FCD618}"/>
          </ac:cxnSpMkLst>
        </pc:cxnChg>
        <pc:cxnChg chg="add del mod">
          <ac:chgData name="Vishan Jayasinghearachchi" userId="e0f191b0-af06-4f5a-b353-a7a1de994339" providerId="ADAL" clId="{12E96D84-B2A5-4705-84EA-0ECF9A435DD2}" dt="2023-04-16T03:49:34.604" v="1983" actId="478"/>
          <ac:cxnSpMkLst>
            <pc:docMk/>
            <pc:sldMk cId="2333007392" sldId="375"/>
            <ac:cxnSpMk id="44" creationId="{E46B97A7-A598-F0F3-FA17-0B9E7F83D540}"/>
          </ac:cxnSpMkLst>
        </pc:cxnChg>
      </pc:sldChg>
      <pc:sldChg chg="modSp add mod ord modAnim modNotesTx">
        <pc:chgData name="Vishan Jayasinghearachchi" userId="e0f191b0-af06-4f5a-b353-a7a1de994339" providerId="ADAL" clId="{12E96D84-B2A5-4705-84EA-0ECF9A435DD2}" dt="2023-04-16T09:42:33.131" v="13852"/>
        <pc:sldMkLst>
          <pc:docMk/>
          <pc:sldMk cId="2728683882" sldId="376"/>
        </pc:sldMkLst>
        <pc:spChg chg="mod">
          <ac:chgData name="Vishan Jayasinghearachchi" userId="e0f191b0-af06-4f5a-b353-a7a1de994339" providerId="ADAL" clId="{12E96D84-B2A5-4705-84EA-0ECF9A435DD2}" dt="2023-04-16T04:14:50.080" v="2421"/>
          <ac:spMkLst>
            <pc:docMk/>
            <pc:sldMk cId="2728683882" sldId="376"/>
            <ac:spMk id="2" creationId="{FA33832F-7538-51B3-3243-604063F903C4}"/>
          </ac:spMkLst>
        </pc:spChg>
        <pc:spChg chg="mod">
          <ac:chgData name="Vishan Jayasinghearachchi" userId="e0f191b0-af06-4f5a-b353-a7a1de994339" providerId="ADAL" clId="{12E96D84-B2A5-4705-84EA-0ECF9A435DD2}" dt="2023-04-16T06:04:39.917" v="7462" actId="20577"/>
          <ac:spMkLst>
            <pc:docMk/>
            <pc:sldMk cId="2728683882" sldId="376"/>
            <ac:spMk id="3" creationId="{152AF2AF-ECC2-1A3F-2A27-29B1E35ACD82}"/>
          </ac:spMkLst>
        </pc:spChg>
      </pc:sldChg>
      <pc:sldChg chg="modSp new mod">
        <pc:chgData name="Vishan Jayasinghearachchi" userId="e0f191b0-af06-4f5a-b353-a7a1de994339" providerId="ADAL" clId="{12E96D84-B2A5-4705-84EA-0ECF9A435DD2}" dt="2023-04-16T09:48:20.228" v="13857" actId="20577"/>
        <pc:sldMkLst>
          <pc:docMk/>
          <pc:sldMk cId="3985378973" sldId="377"/>
        </pc:sldMkLst>
        <pc:spChg chg="mod">
          <ac:chgData name="Vishan Jayasinghearachchi" userId="e0f191b0-af06-4f5a-b353-a7a1de994339" providerId="ADAL" clId="{12E96D84-B2A5-4705-84EA-0ECF9A435DD2}" dt="2023-04-16T04:14:56.932" v="2423" actId="20577"/>
          <ac:spMkLst>
            <pc:docMk/>
            <pc:sldMk cId="3985378973" sldId="377"/>
            <ac:spMk id="2" creationId="{B2838D1F-72D7-AB85-F554-EF22FC751C62}"/>
          </ac:spMkLst>
        </pc:spChg>
        <pc:spChg chg="mod">
          <ac:chgData name="Vishan Jayasinghearachchi" userId="e0f191b0-af06-4f5a-b353-a7a1de994339" providerId="ADAL" clId="{12E96D84-B2A5-4705-84EA-0ECF9A435DD2}" dt="2023-04-16T09:48:20.228" v="13857" actId="20577"/>
          <ac:spMkLst>
            <pc:docMk/>
            <pc:sldMk cId="3985378973" sldId="377"/>
            <ac:spMk id="3" creationId="{5D478D64-96AC-E103-1F45-C7878832F9A1}"/>
          </ac:spMkLst>
        </pc:spChg>
      </pc:sldChg>
      <pc:sldChg chg="modSp add mod">
        <pc:chgData name="Vishan Jayasinghearachchi" userId="e0f191b0-af06-4f5a-b353-a7a1de994339" providerId="ADAL" clId="{12E96D84-B2A5-4705-84EA-0ECF9A435DD2}" dt="2023-04-16T05:57:14.917" v="7254"/>
        <pc:sldMkLst>
          <pc:docMk/>
          <pc:sldMk cId="3696961835" sldId="378"/>
        </pc:sldMkLst>
        <pc:spChg chg="mod">
          <ac:chgData name="Vishan Jayasinghearachchi" userId="e0f191b0-af06-4f5a-b353-a7a1de994339" providerId="ADAL" clId="{12E96D84-B2A5-4705-84EA-0ECF9A435DD2}" dt="2023-04-16T05:57:14.917" v="7254"/>
          <ac:spMkLst>
            <pc:docMk/>
            <pc:sldMk cId="3696961835" sldId="378"/>
            <ac:spMk id="3" creationId="{5D478D64-96AC-E103-1F45-C7878832F9A1}"/>
          </ac:spMkLst>
        </pc:spChg>
      </pc:sldChg>
      <pc:sldChg chg="modSp add mod">
        <pc:chgData name="Vishan Jayasinghearachchi" userId="e0f191b0-af06-4f5a-b353-a7a1de994339" providerId="ADAL" clId="{12E96D84-B2A5-4705-84EA-0ECF9A435DD2}" dt="2023-04-16T05:58:02.779" v="7266" actId="6549"/>
        <pc:sldMkLst>
          <pc:docMk/>
          <pc:sldMk cId="953538207" sldId="379"/>
        </pc:sldMkLst>
        <pc:spChg chg="mod">
          <ac:chgData name="Vishan Jayasinghearachchi" userId="e0f191b0-af06-4f5a-b353-a7a1de994339" providerId="ADAL" clId="{12E96D84-B2A5-4705-84EA-0ECF9A435DD2}" dt="2023-04-16T05:58:02.779" v="7266" actId="6549"/>
          <ac:spMkLst>
            <pc:docMk/>
            <pc:sldMk cId="953538207" sldId="379"/>
            <ac:spMk id="3" creationId="{5D478D64-96AC-E103-1F45-C7878832F9A1}"/>
          </ac:spMkLst>
        </pc:spChg>
      </pc:sldChg>
      <pc:sldChg chg="addSp delSp modSp add mod">
        <pc:chgData name="Vishan Jayasinghearachchi" userId="e0f191b0-af06-4f5a-b353-a7a1de994339" providerId="ADAL" clId="{12E96D84-B2A5-4705-84EA-0ECF9A435DD2}" dt="2023-04-16T07:53:24.335" v="10468" actId="20577"/>
        <pc:sldMkLst>
          <pc:docMk/>
          <pc:sldMk cId="1863894738" sldId="380"/>
        </pc:sldMkLst>
        <pc:spChg chg="mod">
          <ac:chgData name="Vishan Jayasinghearachchi" userId="e0f191b0-af06-4f5a-b353-a7a1de994339" providerId="ADAL" clId="{12E96D84-B2A5-4705-84EA-0ECF9A435DD2}" dt="2023-04-16T07:53:24.335" v="10468" actId="20577"/>
          <ac:spMkLst>
            <pc:docMk/>
            <pc:sldMk cId="1863894738" sldId="380"/>
            <ac:spMk id="3" creationId="{5D478D64-96AC-E103-1F45-C7878832F9A1}"/>
          </ac:spMkLst>
        </pc:spChg>
        <pc:spChg chg="add mod">
          <ac:chgData name="Vishan Jayasinghearachchi" userId="e0f191b0-af06-4f5a-b353-a7a1de994339" providerId="ADAL" clId="{12E96D84-B2A5-4705-84EA-0ECF9A435DD2}" dt="2023-04-16T04:35:24.693" v="4713" actId="1076"/>
          <ac:spMkLst>
            <pc:docMk/>
            <pc:sldMk cId="1863894738" sldId="380"/>
            <ac:spMk id="8" creationId="{CB651B8F-CFAF-42D4-704C-39C397E9C55C}"/>
          </ac:spMkLst>
        </pc:spChg>
        <pc:picChg chg="add del mod">
          <ac:chgData name="Vishan Jayasinghearachchi" userId="e0f191b0-af06-4f5a-b353-a7a1de994339" providerId="ADAL" clId="{12E96D84-B2A5-4705-84EA-0ECF9A435DD2}" dt="2023-04-16T04:29:51.694" v="4260" actId="478"/>
          <ac:picMkLst>
            <pc:docMk/>
            <pc:sldMk cId="1863894738" sldId="380"/>
            <ac:picMk id="5" creationId="{7902A74F-7D29-60C9-788F-AB9C4530D38A}"/>
          </ac:picMkLst>
        </pc:picChg>
        <pc:picChg chg="add mod">
          <ac:chgData name="Vishan Jayasinghearachchi" userId="e0f191b0-af06-4f5a-b353-a7a1de994339" providerId="ADAL" clId="{12E96D84-B2A5-4705-84EA-0ECF9A435DD2}" dt="2023-04-16T04:30:01.657" v="4264" actId="1076"/>
          <ac:picMkLst>
            <pc:docMk/>
            <pc:sldMk cId="1863894738" sldId="380"/>
            <ac:picMk id="7" creationId="{83AE56D0-5519-3B4B-BFB1-9473C55BCA15}"/>
          </ac:picMkLst>
        </pc:picChg>
      </pc:sldChg>
      <pc:sldChg chg="addSp delSp modSp new mod">
        <pc:chgData name="Vishan Jayasinghearachchi" userId="e0f191b0-af06-4f5a-b353-a7a1de994339" providerId="ADAL" clId="{12E96D84-B2A5-4705-84EA-0ECF9A435DD2}" dt="2023-04-16T07:54:44.197" v="10469" actId="6549"/>
        <pc:sldMkLst>
          <pc:docMk/>
          <pc:sldMk cId="3590255172" sldId="381"/>
        </pc:sldMkLst>
        <pc:spChg chg="mod">
          <ac:chgData name="Vishan Jayasinghearachchi" userId="e0f191b0-af06-4f5a-b353-a7a1de994339" providerId="ADAL" clId="{12E96D84-B2A5-4705-84EA-0ECF9A435DD2}" dt="2023-04-16T04:34:51.164" v="4698" actId="20577"/>
          <ac:spMkLst>
            <pc:docMk/>
            <pc:sldMk cId="3590255172" sldId="381"/>
            <ac:spMk id="2" creationId="{D15D86E4-3488-43E3-C8D7-B9AF3F30DC62}"/>
          </ac:spMkLst>
        </pc:spChg>
        <pc:spChg chg="mod">
          <ac:chgData name="Vishan Jayasinghearachchi" userId="e0f191b0-af06-4f5a-b353-a7a1de994339" providerId="ADAL" clId="{12E96D84-B2A5-4705-84EA-0ECF9A435DD2}" dt="2023-04-16T07:54:44.197" v="10469" actId="6549"/>
          <ac:spMkLst>
            <pc:docMk/>
            <pc:sldMk cId="3590255172" sldId="381"/>
            <ac:spMk id="3" creationId="{8672C53C-C796-58B4-64F7-EB6B1AB323FB}"/>
          </ac:spMkLst>
        </pc:spChg>
        <pc:spChg chg="add mod">
          <ac:chgData name="Vishan Jayasinghearachchi" userId="e0f191b0-af06-4f5a-b353-a7a1de994339" providerId="ADAL" clId="{12E96D84-B2A5-4705-84EA-0ECF9A435DD2}" dt="2023-04-16T04:47:44.393" v="5427" actId="1076"/>
          <ac:spMkLst>
            <pc:docMk/>
            <pc:sldMk cId="3590255172" sldId="381"/>
            <ac:spMk id="8" creationId="{652EDCD9-001D-3079-7D14-6C48D9CEA462}"/>
          </ac:spMkLst>
        </pc:spChg>
        <pc:picChg chg="add del mod">
          <ac:chgData name="Vishan Jayasinghearachchi" userId="e0f191b0-af06-4f5a-b353-a7a1de994339" providerId="ADAL" clId="{12E96D84-B2A5-4705-84EA-0ECF9A435DD2}" dt="2023-04-16T04:45:40.894" v="5392" actId="931"/>
          <ac:picMkLst>
            <pc:docMk/>
            <pc:sldMk cId="3590255172" sldId="381"/>
            <ac:picMk id="5" creationId="{274CA364-4337-FFF8-36EF-209FA9CE9C4F}"/>
          </ac:picMkLst>
        </pc:picChg>
        <pc:picChg chg="add mod ord modCrop">
          <ac:chgData name="Vishan Jayasinghearachchi" userId="e0f191b0-af06-4f5a-b353-a7a1de994339" providerId="ADAL" clId="{12E96D84-B2A5-4705-84EA-0ECF9A435DD2}" dt="2023-04-16T04:47:05.634" v="5408" actId="1076"/>
          <ac:picMkLst>
            <pc:docMk/>
            <pc:sldMk cId="3590255172" sldId="381"/>
            <ac:picMk id="7" creationId="{2F7A9785-FD8A-F984-20A7-68A9193615E1}"/>
          </ac:picMkLst>
        </pc:picChg>
      </pc:sldChg>
      <pc:sldChg chg="modSp new mod">
        <pc:chgData name="Vishan Jayasinghearachchi" userId="e0f191b0-af06-4f5a-b353-a7a1de994339" providerId="ADAL" clId="{12E96D84-B2A5-4705-84EA-0ECF9A435DD2}" dt="2023-04-16T09:30:31.565" v="13473" actId="313"/>
        <pc:sldMkLst>
          <pc:docMk/>
          <pc:sldMk cId="1112086550" sldId="382"/>
        </pc:sldMkLst>
        <pc:spChg chg="mod">
          <ac:chgData name="Vishan Jayasinghearachchi" userId="e0f191b0-af06-4f5a-b353-a7a1de994339" providerId="ADAL" clId="{12E96D84-B2A5-4705-84EA-0ECF9A435DD2}" dt="2023-04-16T04:48:39.453" v="5438" actId="20577"/>
          <ac:spMkLst>
            <pc:docMk/>
            <pc:sldMk cId="1112086550" sldId="382"/>
            <ac:spMk id="2" creationId="{4D5EE8E8-0A2E-6A9D-F373-53F0CB66AE2B}"/>
          </ac:spMkLst>
        </pc:spChg>
        <pc:spChg chg="mod">
          <ac:chgData name="Vishan Jayasinghearachchi" userId="e0f191b0-af06-4f5a-b353-a7a1de994339" providerId="ADAL" clId="{12E96D84-B2A5-4705-84EA-0ECF9A435DD2}" dt="2023-04-16T09:30:31.565" v="13473" actId="313"/>
          <ac:spMkLst>
            <pc:docMk/>
            <pc:sldMk cId="1112086550" sldId="382"/>
            <ac:spMk id="3" creationId="{B63B4742-C3D3-78C8-8982-B4F906DF4EBC}"/>
          </ac:spMkLst>
        </pc:spChg>
      </pc:sldChg>
      <pc:sldChg chg="addSp delSp modSp new mod modNotesTx">
        <pc:chgData name="Vishan Jayasinghearachchi" userId="e0f191b0-af06-4f5a-b353-a7a1de994339" providerId="ADAL" clId="{12E96D84-B2A5-4705-84EA-0ECF9A435DD2}" dt="2023-04-16T05:54:34.919" v="7197" actId="113"/>
        <pc:sldMkLst>
          <pc:docMk/>
          <pc:sldMk cId="2631628233" sldId="383"/>
        </pc:sldMkLst>
        <pc:spChg chg="mod">
          <ac:chgData name="Vishan Jayasinghearachchi" userId="e0f191b0-af06-4f5a-b353-a7a1de994339" providerId="ADAL" clId="{12E96D84-B2A5-4705-84EA-0ECF9A435DD2}" dt="2023-04-16T05:08:42.604" v="6276"/>
          <ac:spMkLst>
            <pc:docMk/>
            <pc:sldMk cId="2631628233" sldId="383"/>
            <ac:spMk id="2" creationId="{9188463F-3E77-9300-7621-6D37C1E0715E}"/>
          </ac:spMkLst>
        </pc:spChg>
        <pc:spChg chg="mod">
          <ac:chgData name="Vishan Jayasinghearachchi" userId="e0f191b0-af06-4f5a-b353-a7a1de994339" providerId="ADAL" clId="{12E96D84-B2A5-4705-84EA-0ECF9A435DD2}" dt="2023-04-16T05:54:34.919" v="7197" actId="113"/>
          <ac:spMkLst>
            <pc:docMk/>
            <pc:sldMk cId="2631628233" sldId="383"/>
            <ac:spMk id="3" creationId="{FEA93299-9B34-84E7-969C-7DA09CD3B684}"/>
          </ac:spMkLst>
        </pc:spChg>
        <pc:spChg chg="add mod">
          <ac:chgData name="Vishan Jayasinghearachchi" userId="e0f191b0-af06-4f5a-b353-a7a1de994339" providerId="ADAL" clId="{12E96D84-B2A5-4705-84EA-0ECF9A435DD2}" dt="2023-04-16T05:45:44.250" v="6984" actId="1076"/>
          <ac:spMkLst>
            <pc:docMk/>
            <pc:sldMk cId="2631628233" sldId="383"/>
            <ac:spMk id="8" creationId="{0EBABBEA-05AF-B3FE-57AE-7FF1BFC13F41}"/>
          </ac:spMkLst>
        </pc:spChg>
        <pc:picChg chg="add del mod">
          <ac:chgData name="Vishan Jayasinghearachchi" userId="e0f191b0-af06-4f5a-b353-a7a1de994339" providerId="ADAL" clId="{12E96D84-B2A5-4705-84EA-0ECF9A435DD2}" dt="2023-04-16T05:28:14.743" v="6761" actId="931"/>
          <ac:picMkLst>
            <pc:docMk/>
            <pc:sldMk cId="2631628233" sldId="383"/>
            <ac:picMk id="5" creationId="{569DC968-D24E-EDD1-F722-A77CD2630D95}"/>
          </ac:picMkLst>
        </pc:picChg>
        <pc:picChg chg="add del mod">
          <ac:chgData name="Vishan Jayasinghearachchi" userId="e0f191b0-af06-4f5a-b353-a7a1de994339" providerId="ADAL" clId="{12E96D84-B2A5-4705-84EA-0ECF9A435DD2}" dt="2023-04-16T05:45:25.215" v="6976" actId="478"/>
          <ac:picMkLst>
            <pc:docMk/>
            <pc:sldMk cId="2631628233" sldId="383"/>
            <ac:picMk id="7" creationId="{39F28663-FAB1-6310-FFC6-FEA9D7F2EC03}"/>
          </ac:picMkLst>
        </pc:picChg>
        <pc:picChg chg="add mod">
          <ac:chgData name="Vishan Jayasinghearachchi" userId="e0f191b0-af06-4f5a-b353-a7a1de994339" providerId="ADAL" clId="{12E96D84-B2A5-4705-84EA-0ECF9A435DD2}" dt="2023-04-16T05:45:32.537" v="6980" actId="1076"/>
          <ac:picMkLst>
            <pc:docMk/>
            <pc:sldMk cId="2631628233" sldId="383"/>
            <ac:picMk id="10" creationId="{0372E360-A1D4-4963-33DA-55BABDD2C55B}"/>
          </ac:picMkLst>
        </pc:picChg>
      </pc:sldChg>
      <pc:sldChg chg="new del">
        <pc:chgData name="Vishan Jayasinghearachchi" userId="e0f191b0-af06-4f5a-b353-a7a1de994339" providerId="ADAL" clId="{12E96D84-B2A5-4705-84EA-0ECF9A435DD2}" dt="2023-04-16T05:28:24.902" v="6771" actId="47"/>
        <pc:sldMkLst>
          <pc:docMk/>
          <pc:sldMk cId="3061689974" sldId="384"/>
        </pc:sldMkLst>
      </pc:sldChg>
      <pc:sldChg chg="addSp delSp modSp new del mod">
        <pc:chgData name="Vishan Jayasinghearachchi" userId="e0f191b0-af06-4f5a-b353-a7a1de994339" providerId="ADAL" clId="{12E96D84-B2A5-4705-84EA-0ECF9A435DD2}" dt="2023-04-16T05:28:13.029" v="6757" actId="680"/>
        <pc:sldMkLst>
          <pc:docMk/>
          <pc:sldMk cId="3815572984" sldId="384"/>
        </pc:sldMkLst>
        <pc:spChg chg="mod">
          <ac:chgData name="Vishan Jayasinghearachchi" userId="e0f191b0-af06-4f5a-b353-a7a1de994339" providerId="ADAL" clId="{12E96D84-B2A5-4705-84EA-0ECF9A435DD2}" dt="2023-04-16T05:28:09.535" v="6746" actId="20577"/>
          <ac:spMkLst>
            <pc:docMk/>
            <pc:sldMk cId="3815572984" sldId="384"/>
            <ac:spMk id="2" creationId="{23132ADA-9DDC-12B3-9CA3-D7C1CC328DD3}"/>
          </ac:spMkLst>
        </pc:spChg>
        <pc:spChg chg="add del">
          <ac:chgData name="Vishan Jayasinghearachchi" userId="e0f191b0-af06-4f5a-b353-a7a1de994339" providerId="ADAL" clId="{12E96D84-B2A5-4705-84EA-0ECF9A435DD2}" dt="2023-04-16T05:28:10.112" v="6748" actId="478"/>
          <ac:spMkLst>
            <pc:docMk/>
            <pc:sldMk cId="3815572984" sldId="384"/>
            <ac:spMk id="3" creationId="{604EC786-A79F-5A33-9A03-0EF79D77A9BD}"/>
          </ac:spMkLst>
        </pc:spChg>
        <pc:spChg chg="add del mod">
          <ac:chgData name="Vishan Jayasinghearachchi" userId="e0f191b0-af06-4f5a-b353-a7a1de994339" providerId="ADAL" clId="{12E96D84-B2A5-4705-84EA-0ECF9A435DD2}" dt="2023-04-16T05:28:11.688" v="6753" actId="767"/>
          <ac:spMkLst>
            <pc:docMk/>
            <pc:sldMk cId="3815572984" sldId="384"/>
            <ac:spMk id="5" creationId="{6C750505-84D6-2F3A-76A4-CC4C01B2B565}"/>
          </ac:spMkLst>
        </pc:spChg>
        <pc:picChg chg="add del mod">
          <ac:chgData name="Vishan Jayasinghearachchi" userId="e0f191b0-af06-4f5a-b353-a7a1de994339" providerId="ADAL" clId="{12E96D84-B2A5-4705-84EA-0ECF9A435DD2}" dt="2023-04-16T05:28:12.300" v="6755"/>
          <ac:picMkLst>
            <pc:docMk/>
            <pc:sldMk cId="3815572984" sldId="384"/>
            <ac:picMk id="4" creationId="{DEAC1381-AEE5-78F5-3ED2-90BEFEC6B90F}"/>
          </ac:picMkLst>
        </pc:picChg>
        <pc:picChg chg="add del mod">
          <ac:chgData name="Vishan Jayasinghearachchi" userId="e0f191b0-af06-4f5a-b353-a7a1de994339" providerId="ADAL" clId="{12E96D84-B2A5-4705-84EA-0ECF9A435DD2}" dt="2023-04-16T05:27:19.488" v="6717"/>
          <ac:picMkLst>
            <pc:docMk/>
            <pc:sldMk cId="3815572984" sldId="384"/>
            <ac:picMk id="6" creationId="{86109C1F-E1B8-7AED-A7B2-D4407FB15CEF}"/>
          </ac:picMkLst>
        </pc:picChg>
      </pc:sldChg>
      <pc:sldChg chg="add">
        <pc:chgData name="Vishan Jayasinghearachchi" userId="e0f191b0-af06-4f5a-b353-a7a1de994339" providerId="ADAL" clId="{12E96D84-B2A5-4705-84EA-0ECF9A435DD2}" dt="2023-04-16T05:28:22.911" v="6770"/>
        <pc:sldMkLst>
          <pc:docMk/>
          <pc:sldMk cId="3351774848" sldId="385"/>
        </pc:sldMkLst>
      </pc:sldChg>
      <pc:sldChg chg="modSp new mod">
        <pc:chgData name="Vishan Jayasinghearachchi" userId="e0f191b0-af06-4f5a-b353-a7a1de994339" providerId="ADAL" clId="{12E96D84-B2A5-4705-84EA-0ECF9A435DD2}" dt="2023-04-16T08:50:02.244" v="12531" actId="20577"/>
        <pc:sldMkLst>
          <pc:docMk/>
          <pc:sldMk cId="3679826620" sldId="386"/>
        </pc:sldMkLst>
        <pc:spChg chg="mod">
          <ac:chgData name="Vishan Jayasinghearachchi" userId="e0f191b0-af06-4f5a-b353-a7a1de994339" providerId="ADAL" clId="{12E96D84-B2A5-4705-84EA-0ECF9A435DD2}" dt="2023-04-16T06:00:10.431" v="7300" actId="313"/>
          <ac:spMkLst>
            <pc:docMk/>
            <pc:sldMk cId="3679826620" sldId="386"/>
            <ac:spMk id="2" creationId="{CD66A3F9-0E4D-6EFA-3C85-0DF763D07949}"/>
          </ac:spMkLst>
        </pc:spChg>
        <pc:spChg chg="mod">
          <ac:chgData name="Vishan Jayasinghearachchi" userId="e0f191b0-af06-4f5a-b353-a7a1de994339" providerId="ADAL" clId="{12E96D84-B2A5-4705-84EA-0ECF9A435DD2}" dt="2023-04-16T08:50:02.244" v="12531" actId="20577"/>
          <ac:spMkLst>
            <pc:docMk/>
            <pc:sldMk cId="3679826620" sldId="386"/>
            <ac:spMk id="3" creationId="{2F00AA60-6342-2F41-66E1-782C24333DA4}"/>
          </ac:spMkLst>
        </pc:spChg>
      </pc:sldChg>
      <pc:sldChg chg="modSp new mod">
        <pc:chgData name="Vishan Jayasinghearachchi" userId="e0f191b0-af06-4f5a-b353-a7a1de994339" providerId="ADAL" clId="{12E96D84-B2A5-4705-84EA-0ECF9A435DD2}" dt="2023-04-16T05:59:37.260" v="7299" actId="20577"/>
        <pc:sldMkLst>
          <pc:docMk/>
          <pc:sldMk cId="278345215" sldId="387"/>
        </pc:sldMkLst>
        <pc:spChg chg="mod">
          <ac:chgData name="Vishan Jayasinghearachchi" userId="e0f191b0-af06-4f5a-b353-a7a1de994339" providerId="ADAL" clId="{12E96D84-B2A5-4705-84EA-0ECF9A435DD2}" dt="2023-04-16T05:51:02.298" v="7135" actId="20577"/>
          <ac:spMkLst>
            <pc:docMk/>
            <pc:sldMk cId="278345215" sldId="387"/>
            <ac:spMk id="2" creationId="{231CFE3B-CC75-1F29-B7B7-5CCC2B9F3F34}"/>
          </ac:spMkLst>
        </pc:spChg>
        <pc:spChg chg="mod">
          <ac:chgData name="Vishan Jayasinghearachchi" userId="e0f191b0-af06-4f5a-b353-a7a1de994339" providerId="ADAL" clId="{12E96D84-B2A5-4705-84EA-0ECF9A435DD2}" dt="2023-04-16T05:59:37.260" v="7299" actId="20577"/>
          <ac:spMkLst>
            <pc:docMk/>
            <pc:sldMk cId="278345215" sldId="387"/>
            <ac:spMk id="3" creationId="{FB620033-B2D7-C0D4-D87B-3BE52023DE04}"/>
          </ac:spMkLst>
        </pc:spChg>
      </pc:sldChg>
      <pc:sldChg chg="modSp add mod">
        <pc:chgData name="Vishan Jayasinghearachchi" userId="e0f191b0-af06-4f5a-b353-a7a1de994339" providerId="ADAL" clId="{12E96D84-B2A5-4705-84EA-0ECF9A435DD2}" dt="2023-04-16T06:50:27.570" v="8843" actId="27636"/>
        <pc:sldMkLst>
          <pc:docMk/>
          <pc:sldMk cId="3037243770" sldId="388"/>
        </pc:sldMkLst>
        <pc:spChg chg="mod">
          <ac:chgData name="Vishan Jayasinghearachchi" userId="e0f191b0-af06-4f5a-b353-a7a1de994339" providerId="ADAL" clId="{12E96D84-B2A5-4705-84EA-0ECF9A435DD2}" dt="2023-04-16T06:50:27.570" v="8843" actId="27636"/>
          <ac:spMkLst>
            <pc:docMk/>
            <pc:sldMk cId="3037243770" sldId="388"/>
            <ac:spMk id="3" creationId="{2F00AA60-6342-2F41-66E1-782C24333DA4}"/>
          </ac:spMkLst>
        </pc:spChg>
      </pc:sldChg>
      <pc:sldChg chg="addSp modSp new mod">
        <pc:chgData name="Vishan Jayasinghearachchi" userId="e0f191b0-af06-4f5a-b353-a7a1de994339" providerId="ADAL" clId="{12E96D84-B2A5-4705-84EA-0ECF9A435DD2}" dt="2023-04-16T07:45:44.217" v="10315" actId="20577"/>
        <pc:sldMkLst>
          <pc:docMk/>
          <pc:sldMk cId="2799386910" sldId="389"/>
        </pc:sldMkLst>
        <pc:spChg chg="mod">
          <ac:chgData name="Vishan Jayasinghearachchi" userId="e0f191b0-af06-4f5a-b353-a7a1de994339" providerId="ADAL" clId="{12E96D84-B2A5-4705-84EA-0ECF9A435DD2}" dt="2023-04-16T06:52:10.323" v="8903" actId="20577"/>
          <ac:spMkLst>
            <pc:docMk/>
            <pc:sldMk cId="2799386910" sldId="389"/>
            <ac:spMk id="2" creationId="{DAD337D0-3CDB-A3BC-03A6-F6C1253BEB60}"/>
          </ac:spMkLst>
        </pc:spChg>
        <pc:spChg chg="mod">
          <ac:chgData name="Vishan Jayasinghearachchi" userId="e0f191b0-af06-4f5a-b353-a7a1de994339" providerId="ADAL" clId="{12E96D84-B2A5-4705-84EA-0ECF9A435DD2}" dt="2023-04-16T07:45:44.217" v="10315" actId="20577"/>
          <ac:spMkLst>
            <pc:docMk/>
            <pc:sldMk cId="2799386910" sldId="389"/>
            <ac:spMk id="3" creationId="{3EFCBCA8-692A-4712-45ED-F251050AF52A}"/>
          </ac:spMkLst>
        </pc:spChg>
        <pc:spChg chg="add mod">
          <ac:chgData name="Vishan Jayasinghearachchi" userId="e0f191b0-af06-4f5a-b353-a7a1de994339" providerId="ADAL" clId="{12E96D84-B2A5-4705-84EA-0ECF9A435DD2}" dt="2023-04-16T07:25:53.305" v="9278" actId="1035"/>
          <ac:spMkLst>
            <pc:docMk/>
            <pc:sldMk cId="2799386910" sldId="389"/>
            <ac:spMk id="6" creationId="{64670B97-E140-D696-0B41-F96674AAAC5B}"/>
          </ac:spMkLst>
        </pc:spChg>
        <pc:picChg chg="add mod">
          <ac:chgData name="Vishan Jayasinghearachchi" userId="e0f191b0-af06-4f5a-b353-a7a1de994339" providerId="ADAL" clId="{12E96D84-B2A5-4705-84EA-0ECF9A435DD2}" dt="2023-04-16T07:25:53.305" v="9278" actId="1035"/>
          <ac:picMkLst>
            <pc:docMk/>
            <pc:sldMk cId="2799386910" sldId="389"/>
            <ac:picMk id="5" creationId="{52AC2968-D126-0804-30A2-27F3BE3B4CDC}"/>
          </ac:picMkLst>
        </pc:picChg>
      </pc:sldChg>
      <pc:sldChg chg="modSp add mod">
        <pc:chgData name="Vishan Jayasinghearachchi" userId="e0f191b0-af06-4f5a-b353-a7a1de994339" providerId="ADAL" clId="{12E96D84-B2A5-4705-84EA-0ECF9A435DD2}" dt="2023-04-16T07:35:46.708" v="9552" actId="20577"/>
        <pc:sldMkLst>
          <pc:docMk/>
          <pc:sldMk cId="3257935147" sldId="390"/>
        </pc:sldMkLst>
        <pc:spChg chg="mod">
          <ac:chgData name="Vishan Jayasinghearachchi" userId="e0f191b0-af06-4f5a-b353-a7a1de994339" providerId="ADAL" clId="{12E96D84-B2A5-4705-84EA-0ECF9A435DD2}" dt="2023-04-16T07:35:46.708" v="9552" actId="20577"/>
          <ac:spMkLst>
            <pc:docMk/>
            <pc:sldMk cId="3257935147" sldId="390"/>
            <ac:spMk id="3" creationId="{3EFCBCA8-692A-4712-45ED-F251050AF52A}"/>
          </ac:spMkLst>
        </pc:spChg>
      </pc:sldChg>
      <pc:sldChg chg="modSp new mod">
        <pc:chgData name="Vishan Jayasinghearachchi" userId="e0f191b0-af06-4f5a-b353-a7a1de994339" providerId="ADAL" clId="{12E96D84-B2A5-4705-84EA-0ECF9A435DD2}" dt="2023-04-16T08:46:41.572" v="12390" actId="27636"/>
        <pc:sldMkLst>
          <pc:docMk/>
          <pc:sldMk cId="4019705528" sldId="391"/>
        </pc:sldMkLst>
        <pc:spChg chg="mod">
          <ac:chgData name="Vishan Jayasinghearachchi" userId="e0f191b0-af06-4f5a-b353-a7a1de994339" providerId="ADAL" clId="{12E96D84-B2A5-4705-84EA-0ECF9A435DD2}" dt="2023-04-16T07:56:49.364" v="10476" actId="20577"/>
          <ac:spMkLst>
            <pc:docMk/>
            <pc:sldMk cId="4019705528" sldId="391"/>
            <ac:spMk id="2" creationId="{997D6343-74FA-947D-DE8B-C401486AB43E}"/>
          </ac:spMkLst>
        </pc:spChg>
        <pc:spChg chg="mod">
          <ac:chgData name="Vishan Jayasinghearachchi" userId="e0f191b0-af06-4f5a-b353-a7a1de994339" providerId="ADAL" clId="{12E96D84-B2A5-4705-84EA-0ECF9A435DD2}" dt="2023-04-16T08:46:41.572" v="12390" actId="27636"/>
          <ac:spMkLst>
            <pc:docMk/>
            <pc:sldMk cId="4019705528" sldId="391"/>
            <ac:spMk id="3" creationId="{46389CCC-A6E6-D5AE-9E18-84A411D44581}"/>
          </ac:spMkLst>
        </pc:spChg>
      </pc:sldChg>
      <pc:sldChg chg="modSp new mod ord">
        <pc:chgData name="Vishan Jayasinghearachchi" userId="e0f191b0-af06-4f5a-b353-a7a1de994339" providerId="ADAL" clId="{12E96D84-B2A5-4705-84EA-0ECF9A435DD2}" dt="2023-04-16T09:08:38.640" v="12642" actId="6549"/>
        <pc:sldMkLst>
          <pc:docMk/>
          <pc:sldMk cId="3557614993" sldId="392"/>
        </pc:sldMkLst>
        <pc:spChg chg="mod">
          <ac:chgData name="Vishan Jayasinghearachchi" userId="e0f191b0-af06-4f5a-b353-a7a1de994339" providerId="ADAL" clId="{12E96D84-B2A5-4705-84EA-0ECF9A435DD2}" dt="2023-04-16T08:08:26.120" v="11346" actId="20577"/>
          <ac:spMkLst>
            <pc:docMk/>
            <pc:sldMk cId="3557614993" sldId="392"/>
            <ac:spMk id="2" creationId="{800010FB-DF2D-7296-3BBB-AB68776A6706}"/>
          </ac:spMkLst>
        </pc:spChg>
        <pc:spChg chg="mod">
          <ac:chgData name="Vishan Jayasinghearachchi" userId="e0f191b0-af06-4f5a-b353-a7a1de994339" providerId="ADAL" clId="{12E96D84-B2A5-4705-84EA-0ECF9A435DD2}" dt="2023-04-16T09:08:38.640" v="12642" actId="6549"/>
          <ac:spMkLst>
            <pc:docMk/>
            <pc:sldMk cId="3557614993" sldId="392"/>
            <ac:spMk id="3" creationId="{15865A90-9D23-4E5A-E91D-1E3B3A07F3EA}"/>
          </ac:spMkLst>
        </pc:spChg>
      </pc:sldChg>
      <pc:sldChg chg="modSp new mod">
        <pc:chgData name="Vishan Jayasinghearachchi" userId="e0f191b0-af06-4f5a-b353-a7a1de994339" providerId="ADAL" clId="{12E96D84-B2A5-4705-84EA-0ECF9A435DD2}" dt="2023-04-16T08:47:41.984" v="12506" actId="20577"/>
        <pc:sldMkLst>
          <pc:docMk/>
          <pc:sldMk cId="2396921415" sldId="393"/>
        </pc:sldMkLst>
        <pc:spChg chg="mod">
          <ac:chgData name="Vishan Jayasinghearachchi" userId="e0f191b0-af06-4f5a-b353-a7a1de994339" providerId="ADAL" clId="{12E96D84-B2A5-4705-84EA-0ECF9A435DD2}" dt="2023-04-16T08:47:41.984" v="12506" actId="20577"/>
          <ac:spMkLst>
            <pc:docMk/>
            <pc:sldMk cId="2396921415" sldId="393"/>
            <ac:spMk id="2" creationId="{E1E0C93D-A4B0-1A3C-35A4-CCFF6D5E32A9}"/>
          </ac:spMkLst>
        </pc:spChg>
        <pc:spChg chg="mod">
          <ac:chgData name="Vishan Jayasinghearachchi" userId="e0f191b0-af06-4f5a-b353-a7a1de994339" providerId="ADAL" clId="{12E96D84-B2A5-4705-84EA-0ECF9A435DD2}" dt="2023-04-16T08:47:37.537" v="12502" actId="20577"/>
          <ac:spMkLst>
            <pc:docMk/>
            <pc:sldMk cId="2396921415" sldId="393"/>
            <ac:spMk id="3" creationId="{6F3B2DC5-16EA-332B-1D5B-C983C554ED41}"/>
          </ac:spMkLst>
        </pc:spChg>
      </pc:sldChg>
      <pc:sldChg chg="addSp delSp modSp new mod">
        <pc:chgData name="Vishan Jayasinghearachchi" userId="e0f191b0-af06-4f5a-b353-a7a1de994339" providerId="ADAL" clId="{12E96D84-B2A5-4705-84EA-0ECF9A435DD2}" dt="2023-04-16T08:19:23.695" v="11680" actId="20577"/>
        <pc:sldMkLst>
          <pc:docMk/>
          <pc:sldMk cId="2612964455" sldId="394"/>
        </pc:sldMkLst>
        <pc:spChg chg="mod">
          <ac:chgData name="Vishan Jayasinghearachchi" userId="e0f191b0-af06-4f5a-b353-a7a1de994339" providerId="ADAL" clId="{12E96D84-B2A5-4705-84EA-0ECF9A435DD2}" dt="2023-04-16T08:19:23.695" v="11680" actId="20577"/>
          <ac:spMkLst>
            <pc:docMk/>
            <pc:sldMk cId="2612964455" sldId="394"/>
            <ac:spMk id="2" creationId="{332B62DB-7E81-F54D-B47A-4D5ECA502C90}"/>
          </ac:spMkLst>
        </pc:spChg>
        <pc:spChg chg="del">
          <ac:chgData name="Vishan Jayasinghearachchi" userId="e0f191b0-af06-4f5a-b353-a7a1de994339" providerId="ADAL" clId="{12E96D84-B2A5-4705-84EA-0ECF9A435DD2}" dt="2023-04-16T08:04:45.318" v="11319" actId="931"/>
          <ac:spMkLst>
            <pc:docMk/>
            <pc:sldMk cId="2612964455" sldId="394"/>
            <ac:spMk id="3" creationId="{1E5AB4A8-90F8-182F-6344-76321C14FA9B}"/>
          </ac:spMkLst>
        </pc:spChg>
        <pc:spChg chg="add mod">
          <ac:chgData name="Vishan Jayasinghearachchi" userId="e0f191b0-af06-4f5a-b353-a7a1de994339" providerId="ADAL" clId="{12E96D84-B2A5-4705-84EA-0ECF9A435DD2}" dt="2023-04-16T08:05:09.413" v="11334" actId="1076"/>
          <ac:spMkLst>
            <pc:docMk/>
            <pc:sldMk cId="2612964455" sldId="394"/>
            <ac:spMk id="6" creationId="{607C9243-4B65-2E57-0A10-502FFC3FDF82}"/>
          </ac:spMkLst>
        </pc:spChg>
        <pc:picChg chg="add mod">
          <ac:chgData name="Vishan Jayasinghearachchi" userId="e0f191b0-af06-4f5a-b353-a7a1de994339" providerId="ADAL" clId="{12E96D84-B2A5-4705-84EA-0ECF9A435DD2}" dt="2023-04-16T08:04:46.380" v="11321" actId="962"/>
          <ac:picMkLst>
            <pc:docMk/>
            <pc:sldMk cId="2612964455" sldId="394"/>
            <ac:picMk id="5" creationId="{DD5DB0AD-72E4-BA55-6E89-0A9415580F77}"/>
          </ac:picMkLst>
        </pc:picChg>
      </pc:sldChg>
      <pc:sldChg chg="modSp add del mod ord">
        <pc:chgData name="Vishan Jayasinghearachchi" userId="e0f191b0-af06-4f5a-b353-a7a1de994339" providerId="ADAL" clId="{12E96D84-B2A5-4705-84EA-0ECF9A435DD2}" dt="2023-04-16T09:08:22.912" v="12639" actId="47"/>
        <pc:sldMkLst>
          <pc:docMk/>
          <pc:sldMk cId="1066449000" sldId="395"/>
        </pc:sldMkLst>
        <pc:spChg chg="mod">
          <ac:chgData name="Vishan Jayasinghearachchi" userId="e0f191b0-af06-4f5a-b353-a7a1de994339" providerId="ADAL" clId="{12E96D84-B2A5-4705-84EA-0ECF9A435DD2}" dt="2023-04-16T08:16:05.023" v="11638" actId="20577"/>
          <ac:spMkLst>
            <pc:docMk/>
            <pc:sldMk cId="1066449000" sldId="395"/>
            <ac:spMk id="3" creationId="{15865A90-9D23-4E5A-E91D-1E3B3A07F3EA}"/>
          </ac:spMkLst>
        </pc:spChg>
      </pc:sldChg>
      <pc:sldChg chg="addSp delSp modSp new mod">
        <pc:chgData name="Vishan Jayasinghearachchi" userId="e0f191b0-af06-4f5a-b353-a7a1de994339" providerId="ADAL" clId="{12E96D84-B2A5-4705-84EA-0ECF9A435DD2}" dt="2023-04-16T08:36:32.244" v="11891" actId="20577"/>
        <pc:sldMkLst>
          <pc:docMk/>
          <pc:sldMk cId="1509916259" sldId="396"/>
        </pc:sldMkLst>
        <pc:spChg chg="mod">
          <ac:chgData name="Vishan Jayasinghearachchi" userId="e0f191b0-af06-4f5a-b353-a7a1de994339" providerId="ADAL" clId="{12E96D84-B2A5-4705-84EA-0ECF9A435DD2}" dt="2023-04-16T08:36:32.244" v="11891" actId="20577"/>
          <ac:spMkLst>
            <pc:docMk/>
            <pc:sldMk cId="1509916259" sldId="396"/>
            <ac:spMk id="2" creationId="{9676A35E-12E2-550D-7F51-175F9A2796C9}"/>
          </ac:spMkLst>
        </pc:spChg>
        <pc:spChg chg="del">
          <ac:chgData name="Vishan Jayasinghearachchi" userId="e0f191b0-af06-4f5a-b353-a7a1de994339" providerId="ADAL" clId="{12E96D84-B2A5-4705-84EA-0ECF9A435DD2}" dt="2023-04-16T08:35:28.912" v="11860" actId="931"/>
          <ac:spMkLst>
            <pc:docMk/>
            <pc:sldMk cId="1509916259" sldId="396"/>
            <ac:spMk id="3" creationId="{E4341EDF-A127-DDF8-6317-993A06B3822E}"/>
          </ac:spMkLst>
        </pc:spChg>
        <pc:spChg chg="add mod">
          <ac:chgData name="Vishan Jayasinghearachchi" userId="e0f191b0-af06-4f5a-b353-a7a1de994339" providerId="ADAL" clId="{12E96D84-B2A5-4705-84EA-0ECF9A435DD2}" dt="2023-04-16T08:35:52.951" v="11873" actId="1076"/>
          <ac:spMkLst>
            <pc:docMk/>
            <pc:sldMk cId="1509916259" sldId="396"/>
            <ac:spMk id="6" creationId="{AC32AD66-37B4-0663-0DB5-7DCCF9DB5DDB}"/>
          </ac:spMkLst>
        </pc:spChg>
        <pc:picChg chg="add mod">
          <ac:chgData name="Vishan Jayasinghearachchi" userId="e0f191b0-af06-4f5a-b353-a7a1de994339" providerId="ADAL" clId="{12E96D84-B2A5-4705-84EA-0ECF9A435DD2}" dt="2023-04-16T08:35:28.912" v="11860" actId="931"/>
          <ac:picMkLst>
            <pc:docMk/>
            <pc:sldMk cId="1509916259" sldId="396"/>
            <ac:picMk id="5" creationId="{C9B4905D-F24A-8635-020F-1A8919600BBD}"/>
          </ac:picMkLst>
        </pc:picChg>
      </pc:sldChg>
      <pc:sldChg chg="addSp delSp modSp new mod">
        <pc:chgData name="Vishan Jayasinghearachchi" userId="e0f191b0-af06-4f5a-b353-a7a1de994339" providerId="ADAL" clId="{12E96D84-B2A5-4705-84EA-0ECF9A435DD2}" dt="2023-04-16T08:28:04.651" v="11760" actId="1076"/>
        <pc:sldMkLst>
          <pc:docMk/>
          <pc:sldMk cId="2445494860" sldId="397"/>
        </pc:sldMkLst>
        <pc:spChg chg="mod">
          <ac:chgData name="Vishan Jayasinghearachchi" userId="e0f191b0-af06-4f5a-b353-a7a1de994339" providerId="ADAL" clId="{12E96D84-B2A5-4705-84EA-0ECF9A435DD2}" dt="2023-04-16T08:19:58.558" v="11740" actId="20577"/>
          <ac:spMkLst>
            <pc:docMk/>
            <pc:sldMk cId="2445494860" sldId="397"/>
            <ac:spMk id="2" creationId="{3FB46B39-EB46-F882-4C48-CAA33D701537}"/>
          </ac:spMkLst>
        </pc:spChg>
        <pc:spChg chg="del">
          <ac:chgData name="Vishan Jayasinghearachchi" userId="e0f191b0-af06-4f5a-b353-a7a1de994339" providerId="ADAL" clId="{12E96D84-B2A5-4705-84EA-0ECF9A435DD2}" dt="2023-04-16T08:27:30.129" v="11741" actId="931"/>
          <ac:spMkLst>
            <pc:docMk/>
            <pc:sldMk cId="2445494860" sldId="397"/>
            <ac:spMk id="3" creationId="{986D46F1-55B3-4E80-3AE9-5746621E3BCF}"/>
          </ac:spMkLst>
        </pc:spChg>
        <pc:spChg chg="add mod">
          <ac:chgData name="Vishan Jayasinghearachchi" userId="e0f191b0-af06-4f5a-b353-a7a1de994339" providerId="ADAL" clId="{12E96D84-B2A5-4705-84EA-0ECF9A435DD2}" dt="2023-04-16T08:28:04.651" v="11760" actId="1076"/>
          <ac:spMkLst>
            <pc:docMk/>
            <pc:sldMk cId="2445494860" sldId="397"/>
            <ac:spMk id="6" creationId="{7DE3EAB6-07C4-6F00-2690-2A8BAD472D8A}"/>
          </ac:spMkLst>
        </pc:spChg>
        <pc:picChg chg="add mod">
          <ac:chgData name="Vishan Jayasinghearachchi" userId="e0f191b0-af06-4f5a-b353-a7a1de994339" providerId="ADAL" clId="{12E96D84-B2A5-4705-84EA-0ECF9A435DD2}" dt="2023-04-16T08:27:37.683" v="11746" actId="1076"/>
          <ac:picMkLst>
            <pc:docMk/>
            <pc:sldMk cId="2445494860" sldId="397"/>
            <ac:picMk id="5" creationId="{8FA636CE-C463-C0D5-40F3-9F9B13536019}"/>
          </ac:picMkLst>
        </pc:picChg>
      </pc:sldChg>
      <pc:sldChg chg="modSp new mod ord">
        <pc:chgData name="Vishan Jayasinghearachchi" userId="e0f191b0-af06-4f5a-b353-a7a1de994339" providerId="ADAL" clId="{12E96D84-B2A5-4705-84EA-0ECF9A435DD2}" dt="2023-04-16T08:48:24.436" v="12507" actId="113"/>
        <pc:sldMkLst>
          <pc:docMk/>
          <pc:sldMk cId="1183269634" sldId="398"/>
        </pc:sldMkLst>
        <pc:spChg chg="mod">
          <ac:chgData name="Vishan Jayasinghearachchi" userId="e0f191b0-af06-4f5a-b353-a7a1de994339" providerId="ADAL" clId="{12E96D84-B2A5-4705-84EA-0ECF9A435DD2}" dt="2023-04-16T08:42:22.933" v="12059" actId="20577"/>
          <ac:spMkLst>
            <pc:docMk/>
            <pc:sldMk cId="1183269634" sldId="398"/>
            <ac:spMk id="2" creationId="{305C89ED-1A84-8CCC-DD04-51BD370A050E}"/>
          </ac:spMkLst>
        </pc:spChg>
        <pc:spChg chg="mod">
          <ac:chgData name="Vishan Jayasinghearachchi" userId="e0f191b0-af06-4f5a-b353-a7a1de994339" providerId="ADAL" clId="{12E96D84-B2A5-4705-84EA-0ECF9A435DD2}" dt="2023-04-16T08:48:24.436" v="12507" actId="113"/>
          <ac:spMkLst>
            <pc:docMk/>
            <pc:sldMk cId="1183269634" sldId="398"/>
            <ac:spMk id="3" creationId="{AD494281-7812-30A7-1274-DFAB928E9A0F}"/>
          </ac:spMkLst>
        </pc:spChg>
      </pc:sldChg>
      <pc:sldChg chg="modSp add mod">
        <pc:chgData name="Vishan Jayasinghearachchi" userId="e0f191b0-af06-4f5a-b353-a7a1de994339" providerId="ADAL" clId="{12E96D84-B2A5-4705-84EA-0ECF9A435DD2}" dt="2023-04-16T09:03:17.216" v="12597" actId="113"/>
        <pc:sldMkLst>
          <pc:docMk/>
          <pc:sldMk cId="1831499948" sldId="399"/>
        </pc:sldMkLst>
        <pc:spChg chg="mod">
          <ac:chgData name="Vishan Jayasinghearachchi" userId="e0f191b0-af06-4f5a-b353-a7a1de994339" providerId="ADAL" clId="{12E96D84-B2A5-4705-84EA-0ECF9A435DD2}" dt="2023-04-16T08:42:31.386" v="12080" actId="20577"/>
          <ac:spMkLst>
            <pc:docMk/>
            <pc:sldMk cId="1831499948" sldId="399"/>
            <ac:spMk id="2" creationId="{305C89ED-1A84-8CCC-DD04-51BD370A050E}"/>
          </ac:spMkLst>
        </pc:spChg>
        <pc:spChg chg="mod">
          <ac:chgData name="Vishan Jayasinghearachchi" userId="e0f191b0-af06-4f5a-b353-a7a1de994339" providerId="ADAL" clId="{12E96D84-B2A5-4705-84EA-0ECF9A435DD2}" dt="2023-04-16T09:03:17.216" v="12597" actId="113"/>
          <ac:spMkLst>
            <pc:docMk/>
            <pc:sldMk cId="1831499948" sldId="399"/>
            <ac:spMk id="3" creationId="{AD494281-7812-30A7-1274-DFAB928E9A0F}"/>
          </ac:spMkLst>
        </pc:spChg>
      </pc:sldChg>
      <pc:sldChg chg="modSp add mod">
        <pc:chgData name="Vishan Jayasinghearachchi" userId="e0f191b0-af06-4f5a-b353-a7a1de994339" providerId="ADAL" clId="{12E96D84-B2A5-4705-84EA-0ECF9A435DD2}" dt="2023-04-16T08:42:42.549" v="12109" actId="20577"/>
        <pc:sldMkLst>
          <pc:docMk/>
          <pc:sldMk cId="2421415087" sldId="400"/>
        </pc:sldMkLst>
        <pc:spChg chg="mod">
          <ac:chgData name="Vishan Jayasinghearachchi" userId="e0f191b0-af06-4f5a-b353-a7a1de994339" providerId="ADAL" clId="{12E96D84-B2A5-4705-84EA-0ECF9A435DD2}" dt="2023-04-16T08:42:42.549" v="12109" actId="20577"/>
          <ac:spMkLst>
            <pc:docMk/>
            <pc:sldMk cId="2421415087" sldId="400"/>
            <ac:spMk id="2" creationId="{305C89ED-1A84-8CCC-DD04-51BD370A050E}"/>
          </ac:spMkLst>
        </pc:spChg>
        <pc:spChg chg="mod">
          <ac:chgData name="Vishan Jayasinghearachchi" userId="e0f191b0-af06-4f5a-b353-a7a1de994339" providerId="ADAL" clId="{12E96D84-B2A5-4705-84EA-0ECF9A435DD2}" dt="2023-04-16T08:41:58.452" v="12036"/>
          <ac:spMkLst>
            <pc:docMk/>
            <pc:sldMk cId="2421415087" sldId="400"/>
            <ac:spMk id="3" creationId="{AD494281-7812-30A7-1274-DFAB928E9A0F}"/>
          </ac:spMkLst>
        </pc:spChg>
      </pc:sldChg>
      <pc:sldChg chg="modSp add mod">
        <pc:chgData name="Vishan Jayasinghearachchi" userId="e0f191b0-af06-4f5a-b353-a7a1de994339" providerId="ADAL" clId="{12E96D84-B2A5-4705-84EA-0ECF9A435DD2}" dt="2023-04-16T08:46:53.730" v="12391" actId="113"/>
        <pc:sldMkLst>
          <pc:docMk/>
          <pc:sldMk cId="618146664" sldId="401"/>
        </pc:sldMkLst>
        <pc:spChg chg="mod">
          <ac:chgData name="Vishan Jayasinghearachchi" userId="e0f191b0-af06-4f5a-b353-a7a1de994339" providerId="ADAL" clId="{12E96D84-B2A5-4705-84EA-0ECF9A435DD2}" dt="2023-04-16T08:46:53.730" v="12391" actId="113"/>
          <ac:spMkLst>
            <pc:docMk/>
            <pc:sldMk cId="618146664" sldId="401"/>
            <ac:spMk id="3" creationId="{46389CCC-A6E6-D5AE-9E18-84A411D44581}"/>
          </ac:spMkLst>
        </pc:spChg>
      </pc:sldChg>
      <pc:sldChg chg="modSp new mod ord">
        <pc:chgData name="Vishan Jayasinghearachchi" userId="e0f191b0-af06-4f5a-b353-a7a1de994339" providerId="ADAL" clId="{12E96D84-B2A5-4705-84EA-0ECF9A435DD2}" dt="2023-04-16T09:34:48.694" v="13476"/>
        <pc:sldMkLst>
          <pc:docMk/>
          <pc:sldMk cId="447381586" sldId="402"/>
        </pc:sldMkLst>
        <pc:spChg chg="mod">
          <ac:chgData name="Vishan Jayasinghearachchi" userId="e0f191b0-af06-4f5a-b353-a7a1de994339" providerId="ADAL" clId="{12E96D84-B2A5-4705-84EA-0ECF9A435DD2}" dt="2023-04-16T09:07:34.405" v="12638" actId="20577"/>
          <ac:spMkLst>
            <pc:docMk/>
            <pc:sldMk cId="447381586" sldId="402"/>
            <ac:spMk id="2" creationId="{12F76FB4-AE84-BC08-E9E0-BB6356652850}"/>
          </ac:spMkLst>
        </pc:spChg>
        <pc:spChg chg="mod">
          <ac:chgData name="Vishan Jayasinghearachchi" userId="e0f191b0-af06-4f5a-b353-a7a1de994339" providerId="ADAL" clId="{12E96D84-B2A5-4705-84EA-0ECF9A435DD2}" dt="2023-04-16T09:30:08.958" v="13471" actId="20577"/>
          <ac:spMkLst>
            <pc:docMk/>
            <pc:sldMk cId="447381586" sldId="402"/>
            <ac:spMk id="3" creationId="{CACF6CA3-75DC-DB59-CB6B-721DB1788467}"/>
          </ac:spMkLst>
        </pc:spChg>
      </pc:sldChg>
      <pc:sldChg chg="modSp new mod">
        <pc:chgData name="Vishan Jayasinghearachchi" userId="e0f191b0-af06-4f5a-b353-a7a1de994339" providerId="ADAL" clId="{12E96D84-B2A5-4705-84EA-0ECF9A435DD2}" dt="2023-04-16T09:49:20.159" v="13858"/>
        <pc:sldMkLst>
          <pc:docMk/>
          <pc:sldMk cId="4025958268" sldId="403"/>
        </pc:sldMkLst>
        <pc:spChg chg="mod">
          <ac:chgData name="Vishan Jayasinghearachchi" userId="e0f191b0-af06-4f5a-b353-a7a1de994339" providerId="ADAL" clId="{12E96D84-B2A5-4705-84EA-0ECF9A435DD2}" dt="2023-04-16T09:09:44.510" v="12671" actId="20577"/>
          <ac:spMkLst>
            <pc:docMk/>
            <pc:sldMk cId="4025958268" sldId="403"/>
            <ac:spMk id="2" creationId="{1F587664-E17F-490E-7B6B-9112B06C0890}"/>
          </ac:spMkLst>
        </pc:spChg>
        <pc:spChg chg="mod">
          <ac:chgData name="Vishan Jayasinghearachchi" userId="e0f191b0-af06-4f5a-b353-a7a1de994339" providerId="ADAL" clId="{12E96D84-B2A5-4705-84EA-0ECF9A435DD2}" dt="2023-04-16T09:49:20.159" v="13858"/>
          <ac:spMkLst>
            <pc:docMk/>
            <pc:sldMk cId="4025958268" sldId="403"/>
            <ac:spMk id="3" creationId="{6FA38E54-AF2C-EC18-F94D-A390ACD2E0EF}"/>
          </ac:spMkLst>
        </pc:spChg>
      </pc:sldChg>
      <pc:sldChg chg="modSp new mod">
        <pc:chgData name="Vishan Jayasinghearachchi" userId="e0f191b0-af06-4f5a-b353-a7a1de994339" providerId="ADAL" clId="{12E96D84-B2A5-4705-84EA-0ECF9A435DD2}" dt="2023-04-16T09:37:33.137" v="13765" actId="20577"/>
        <pc:sldMkLst>
          <pc:docMk/>
          <pc:sldMk cId="3880962723" sldId="404"/>
        </pc:sldMkLst>
        <pc:spChg chg="mod">
          <ac:chgData name="Vishan Jayasinghearachchi" userId="e0f191b0-af06-4f5a-b353-a7a1de994339" providerId="ADAL" clId="{12E96D84-B2A5-4705-84EA-0ECF9A435DD2}" dt="2023-04-16T09:34:54.296" v="13494" actId="20577"/>
          <ac:spMkLst>
            <pc:docMk/>
            <pc:sldMk cId="3880962723" sldId="404"/>
            <ac:spMk id="2" creationId="{5495B1A6-6A1D-0865-9D31-FC3E9F01CEDE}"/>
          </ac:spMkLst>
        </pc:spChg>
        <pc:spChg chg="mod">
          <ac:chgData name="Vishan Jayasinghearachchi" userId="e0f191b0-af06-4f5a-b353-a7a1de994339" providerId="ADAL" clId="{12E96D84-B2A5-4705-84EA-0ECF9A435DD2}" dt="2023-04-16T09:37:33.137" v="13765" actId="20577"/>
          <ac:spMkLst>
            <pc:docMk/>
            <pc:sldMk cId="3880962723" sldId="404"/>
            <ac:spMk id="3" creationId="{86A0F33E-ACC9-3F16-F6B0-EDB65A5C92A3}"/>
          </ac:spMkLst>
        </pc:spChg>
      </pc:sldChg>
      <pc:sldChg chg="addSp delSp modSp new mod">
        <pc:chgData name="Vishan Jayasinghearachchi" userId="e0f191b0-af06-4f5a-b353-a7a1de994339" providerId="ADAL" clId="{12E96D84-B2A5-4705-84EA-0ECF9A435DD2}" dt="2023-04-16T09:39:08.438" v="13813" actId="1076"/>
        <pc:sldMkLst>
          <pc:docMk/>
          <pc:sldMk cId="658283065" sldId="405"/>
        </pc:sldMkLst>
        <pc:spChg chg="mod">
          <ac:chgData name="Vishan Jayasinghearachchi" userId="e0f191b0-af06-4f5a-b353-a7a1de994339" providerId="ADAL" clId="{12E96D84-B2A5-4705-84EA-0ECF9A435DD2}" dt="2023-04-16T09:38:41.781" v="13796" actId="20577"/>
          <ac:spMkLst>
            <pc:docMk/>
            <pc:sldMk cId="658283065" sldId="405"/>
            <ac:spMk id="2" creationId="{D667B0F9-4FB9-21F3-270E-C427102A3E89}"/>
          </ac:spMkLst>
        </pc:spChg>
        <pc:spChg chg="del">
          <ac:chgData name="Vishan Jayasinghearachchi" userId="e0f191b0-af06-4f5a-b353-a7a1de994339" providerId="ADAL" clId="{12E96D84-B2A5-4705-84EA-0ECF9A435DD2}" dt="2023-04-16T09:38:34.301" v="13787" actId="931"/>
          <ac:spMkLst>
            <pc:docMk/>
            <pc:sldMk cId="658283065" sldId="405"/>
            <ac:spMk id="3" creationId="{C6E60C29-B8CD-E9E0-6318-F11B84043E6C}"/>
          </ac:spMkLst>
        </pc:spChg>
        <pc:spChg chg="add mod">
          <ac:chgData name="Vishan Jayasinghearachchi" userId="e0f191b0-af06-4f5a-b353-a7a1de994339" providerId="ADAL" clId="{12E96D84-B2A5-4705-84EA-0ECF9A435DD2}" dt="2023-04-16T09:39:08.438" v="13813" actId="1076"/>
          <ac:spMkLst>
            <pc:docMk/>
            <pc:sldMk cId="658283065" sldId="405"/>
            <ac:spMk id="6" creationId="{4BA1FBD5-ADB0-0219-0C50-BB2D2A6685BA}"/>
          </ac:spMkLst>
        </pc:spChg>
        <pc:picChg chg="add mod">
          <ac:chgData name="Vishan Jayasinghearachchi" userId="e0f191b0-af06-4f5a-b353-a7a1de994339" providerId="ADAL" clId="{12E96D84-B2A5-4705-84EA-0ECF9A435DD2}" dt="2023-04-16T09:38:35.185" v="13789" actId="962"/>
          <ac:picMkLst>
            <pc:docMk/>
            <pc:sldMk cId="658283065" sldId="405"/>
            <ac:picMk id="5" creationId="{4792C131-5F9A-684F-176F-A9798F155E13}"/>
          </ac:picMkLst>
        </pc:picChg>
      </pc:sldChg>
      <pc:sldChg chg="addSp delSp modSp add mod">
        <pc:chgData name="Vishan Jayasinghearachchi" userId="e0f191b0-af06-4f5a-b353-a7a1de994339" providerId="ADAL" clId="{12E96D84-B2A5-4705-84EA-0ECF9A435DD2}" dt="2023-04-16T09:39:30.976" v="13823" actId="1076"/>
        <pc:sldMkLst>
          <pc:docMk/>
          <pc:sldMk cId="2616187475" sldId="406"/>
        </pc:sldMkLst>
        <pc:spChg chg="mod">
          <ac:chgData name="Vishan Jayasinghearachchi" userId="e0f191b0-af06-4f5a-b353-a7a1de994339" providerId="ADAL" clId="{12E96D84-B2A5-4705-84EA-0ECF9A435DD2}" dt="2023-04-16T09:39:26.440" v="13822" actId="20577"/>
          <ac:spMkLst>
            <pc:docMk/>
            <pc:sldMk cId="2616187475" sldId="406"/>
            <ac:spMk id="2" creationId="{D667B0F9-4FB9-21F3-270E-C427102A3E89}"/>
          </ac:spMkLst>
        </pc:spChg>
        <pc:spChg chg="add del mod">
          <ac:chgData name="Vishan Jayasinghearachchi" userId="e0f191b0-af06-4f5a-b353-a7a1de994339" providerId="ADAL" clId="{12E96D84-B2A5-4705-84EA-0ECF9A435DD2}" dt="2023-04-16T09:39:18.919" v="13816" actId="931"/>
          <ac:spMkLst>
            <pc:docMk/>
            <pc:sldMk cId="2616187475" sldId="406"/>
            <ac:spMk id="4" creationId="{46A09790-74F2-CF80-BCD5-B174A8EE33C0}"/>
          </ac:spMkLst>
        </pc:spChg>
        <pc:picChg chg="del">
          <ac:chgData name="Vishan Jayasinghearachchi" userId="e0f191b0-af06-4f5a-b353-a7a1de994339" providerId="ADAL" clId="{12E96D84-B2A5-4705-84EA-0ECF9A435DD2}" dt="2023-04-16T09:39:15.737" v="13815" actId="478"/>
          <ac:picMkLst>
            <pc:docMk/>
            <pc:sldMk cId="2616187475" sldId="406"/>
            <ac:picMk id="5" creationId="{4792C131-5F9A-684F-176F-A9798F155E13}"/>
          </ac:picMkLst>
        </pc:picChg>
        <pc:picChg chg="add mod">
          <ac:chgData name="Vishan Jayasinghearachchi" userId="e0f191b0-af06-4f5a-b353-a7a1de994339" providerId="ADAL" clId="{12E96D84-B2A5-4705-84EA-0ECF9A435DD2}" dt="2023-04-16T09:39:30.976" v="13823" actId="1076"/>
          <ac:picMkLst>
            <pc:docMk/>
            <pc:sldMk cId="2616187475" sldId="406"/>
            <ac:picMk id="8" creationId="{D7D137CA-F001-89D9-0B43-2B3E07A0B0DC}"/>
          </ac:picMkLst>
        </pc:picChg>
      </pc:sldChg>
    </pc:docChg>
  </pc:docChgLst>
  <pc:docChgLst>
    <pc:chgData name="Vishan Jayasinghearachchi" userId="f34adf5ad09f079c" providerId="LiveId" clId="{62D202A7-D545-4E33-AD4F-83FE7C53560C}"/>
    <pc:docChg chg="custSel addSld modSld">
      <pc:chgData name="Vishan Jayasinghearachchi" userId="f34adf5ad09f079c" providerId="LiveId" clId="{62D202A7-D545-4E33-AD4F-83FE7C53560C}" dt="2024-04-19T06:16:55.835" v="203"/>
      <pc:docMkLst>
        <pc:docMk/>
      </pc:docMkLst>
      <pc:sldChg chg="modSp modAnim">
        <pc:chgData name="Vishan Jayasinghearachchi" userId="f34adf5ad09f079c" providerId="LiveId" clId="{62D202A7-D545-4E33-AD4F-83FE7C53560C}" dt="2024-04-19T03:23:54.561" v="16" actId="20577"/>
        <pc:sldMkLst>
          <pc:docMk/>
          <pc:sldMk cId="2384663958" sldId="301"/>
        </pc:sldMkLst>
        <pc:spChg chg="mod">
          <ac:chgData name="Vishan Jayasinghearachchi" userId="f34adf5ad09f079c" providerId="LiveId" clId="{62D202A7-D545-4E33-AD4F-83FE7C53560C}" dt="2024-04-19T03:23:54.561" v="16" actId="20577"/>
          <ac:spMkLst>
            <pc:docMk/>
            <pc:sldMk cId="2384663958" sldId="301"/>
            <ac:spMk id="3" creationId="{5E453CA8-E04F-B2BA-CFCE-2FAF58746524}"/>
          </ac:spMkLst>
        </pc:spChg>
      </pc:sldChg>
      <pc:sldChg chg="modAnim">
        <pc:chgData name="Vishan Jayasinghearachchi" userId="f34adf5ad09f079c" providerId="LiveId" clId="{62D202A7-D545-4E33-AD4F-83FE7C53560C}" dt="2024-04-19T06:13:47.851" v="180"/>
        <pc:sldMkLst>
          <pc:docMk/>
          <pc:sldMk cId="3696961835" sldId="378"/>
        </pc:sldMkLst>
      </pc:sldChg>
      <pc:sldChg chg="modSp modAnim">
        <pc:chgData name="Vishan Jayasinghearachchi" userId="f34adf5ad09f079c" providerId="LiveId" clId="{62D202A7-D545-4E33-AD4F-83FE7C53560C}" dt="2024-04-19T06:14:55.388" v="191" actId="113"/>
        <pc:sldMkLst>
          <pc:docMk/>
          <pc:sldMk cId="1863894738" sldId="380"/>
        </pc:sldMkLst>
        <pc:spChg chg="mod">
          <ac:chgData name="Vishan Jayasinghearachchi" userId="f34adf5ad09f079c" providerId="LiveId" clId="{62D202A7-D545-4E33-AD4F-83FE7C53560C}" dt="2024-04-19T06:14:55.388" v="191" actId="113"/>
          <ac:spMkLst>
            <pc:docMk/>
            <pc:sldMk cId="1863894738" sldId="380"/>
            <ac:spMk id="3" creationId="{5D478D64-96AC-E103-1F45-C7878832F9A1}"/>
          </ac:spMkLst>
        </pc:spChg>
      </pc:sldChg>
      <pc:sldChg chg="modSp">
        <pc:chgData name="Vishan Jayasinghearachchi" userId="f34adf5ad09f079c" providerId="LiveId" clId="{62D202A7-D545-4E33-AD4F-83FE7C53560C}" dt="2024-04-19T04:14:05.016" v="22" actId="20577"/>
        <pc:sldMkLst>
          <pc:docMk/>
          <pc:sldMk cId="2631628233" sldId="383"/>
        </pc:sldMkLst>
        <pc:spChg chg="mod">
          <ac:chgData name="Vishan Jayasinghearachchi" userId="f34adf5ad09f079c" providerId="LiveId" clId="{62D202A7-D545-4E33-AD4F-83FE7C53560C}" dt="2024-04-19T04:14:05.016" v="22" actId="20577"/>
          <ac:spMkLst>
            <pc:docMk/>
            <pc:sldMk cId="2631628233" sldId="383"/>
            <ac:spMk id="3" creationId="{FEA93299-9B34-84E7-969C-7DA09CD3B684}"/>
          </ac:spMkLst>
        </pc:spChg>
      </pc:sldChg>
      <pc:sldChg chg="modSp modAnim">
        <pc:chgData name="Vishan Jayasinghearachchi" userId="f34adf5ad09f079c" providerId="LiveId" clId="{62D202A7-D545-4E33-AD4F-83FE7C53560C}" dt="2024-04-19T06:16:55.835" v="203"/>
        <pc:sldMkLst>
          <pc:docMk/>
          <pc:sldMk cId="3679826620" sldId="386"/>
        </pc:sldMkLst>
        <pc:spChg chg="mod">
          <ac:chgData name="Vishan Jayasinghearachchi" userId="f34adf5ad09f079c" providerId="LiveId" clId="{62D202A7-D545-4E33-AD4F-83FE7C53560C}" dt="2024-04-19T06:16:29.377" v="192" actId="6549"/>
          <ac:spMkLst>
            <pc:docMk/>
            <pc:sldMk cId="3679826620" sldId="386"/>
            <ac:spMk id="3" creationId="{2F00AA60-6342-2F41-66E1-782C24333DA4}"/>
          </ac:spMkLst>
        </pc:spChg>
      </pc:sldChg>
      <pc:sldChg chg="modSp modAnim">
        <pc:chgData name="Vishan Jayasinghearachchi" userId="f34adf5ad09f079c" providerId="LiveId" clId="{62D202A7-D545-4E33-AD4F-83FE7C53560C}" dt="2024-04-19T04:19:55.504" v="41" actId="20577"/>
        <pc:sldMkLst>
          <pc:docMk/>
          <pc:sldMk cId="3037243770" sldId="388"/>
        </pc:sldMkLst>
        <pc:spChg chg="mod">
          <ac:chgData name="Vishan Jayasinghearachchi" userId="f34adf5ad09f079c" providerId="LiveId" clId="{62D202A7-D545-4E33-AD4F-83FE7C53560C}" dt="2024-04-19T04:19:55.504" v="41" actId="20577"/>
          <ac:spMkLst>
            <pc:docMk/>
            <pc:sldMk cId="3037243770" sldId="388"/>
            <ac:spMk id="3" creationId="{2F00AA60-6342-2F41-66E1-782C24333DA4}"/>
          </ac:spMkLst>
        </pc:spChg>
      </pc:sldChg>
      <pc:sldChg chg="modSp mod">
        <pc:chgData name="Vishan Jayasinghearachchi" userId="f34adf5ad09f079c" providerId="LiveId" clId="{62D202A7-D545-4E33-AD4F-83FE7C53560C}" dt="2024-04-19T04:24:35.004" v="42" actId="113"/>
        <pc:sldMkLst>
          <pc:docMk/>
          <pc:sldMk cId="1183269634" sldId="398"/>
        </pc:sldMkLst>
        <pc:spChg chg="mod">
          <ac:chgData name="Vishan Jayasinghearachchi" userId="f34adf5ad09f079c" providerId="LiveId" clId="{62D202A7-D545-4E33-AD4F-83FE7C53560C}" dt="2024-04-19T04:24:35.004" v="42" actId="113"/>
          <ac:spMkLst>
            <pc:docMk/>
            <pc:sldMk cId="1183269634" sldId="398"/>
            <ac:spMk id="3" creationId="{AD494281-7812-30A7-1274-DFAB928E9A0F}"/>
          </ac:spMkLst>
        </pc:spChg>
      </pc:sldChg>
      <pc:sldChg chg="modSp new mod modNotesTx">
        <pc:chgData name="Vishan Jayasinghearachchi" userId="f34adf5ad09f079c" providerId="LiveId" clId="{62D202A7-D545-4E33-AD4F-83FE7C53560C}" dt="2024-04-19T06:03:00.888" v="172" actId="33524"/>
        <pc:sldMkLst>
          <pc:docMk/>
          <pc:sldMk cId="2765794406" sldId="407"/>
        </pc:sldMkLst>
        <pc:spChg chg="mod">
          <ac:chgData name="Vishan Jayasinghearachchi" userId="f34adf5ad09f079c" providerId="LiveId" clId="{62D202A7-D545-4E33-AD4F-83FE7C53560C}" dt="2024-04-19T05:17:37.186" v="84" actId="20577"/>
          <ac:spMkLst>
            <pc:docMk/>
            <pc:sldMk cId="2765794406" sldId="407"/>
            <ac:spMk id="2" creationId="{216E9E9A-9502-7DCE-0316-8DEE48571EBB}"/>
          </ac:spMkLst>
        </pc:spChg>
        <pc:spChg chg="mod">
          <ac:chgData name="Vishan Jayasinghearachchi" userId="f34adf5ad09f079c" providerId="LiveId" clId="{62D202A7-D545-4E33-AD4F-83FE7C53560C}" dt="2024-04-19T06:02:17.307" v="171" actId="20577"/>
          <ac:spMkLst>
            <pc:docMk/>
            <pc:sldMk cId="2765794406" sldId="407"/>
            <ac:spMk id="3" creationId="{1E24E494-9CBC-9E52-5889-25A80D0E0FC4}"/>
          </ac:spMkLst>
        </pc:spChg>
      </pc:sldChg>
    </pc:docChg>
  </pc:docChgLst>
  <pc:docChgLst>
    <pc:chgData name="Vishan Jayasinghearachchi" userId="e0f191b0-af06-4f5a-b353-a7a1de994339" providerId="ADAL" clId="{46908382-4D7A-494C-9776-17A0E1107D9E}"/>
    <pc:docChg chg="undo custSel addSld modSld sldOrd">
      <pc:chgData name="Vishan Jayasinghearachchi" userId="e0f191b0-af06-4f5a-b353-a7a1de994339" providerId="ADAL" clId="{46908382-4D7A-494C-9776-17A0E1107D9E}" dt="2023-03-20T05:18:50.744" v="429" actId="20577"/>
      <pc:docMkLst>
        <pc:docMk/>
      </pc:docMkLst>
      <pc:sldChg chg="modAnim">
        <pc:chgData name="Vishan Jayasinghearachchi" userId="e0f191b0-af06-4f5a-b353-a7a1de994339" providerId="ADAL" clId="{46908382-4D7A-494C-9776-17A0E1107D9E}" dt="2023-03-20T05:17:57.218" v="419"/>
        <pc:sldMkLst>
          <pc:docMk/>
          <pc:sldMk cId="2865679218" sldId="347"/>
        </pc:sldMkLst>
      </pc:sldChg>
      <pc:sldChg chg="modAnim">
        <pc:chgData name="Vishan Jayasinghearachchi" userId="e0f191b0-af06-4f5a-b353-a7a1de994339" providerId="ADAL" clId="{46908382-4D7A-494C-9776-17A0E1107D9E}" dt="2023-03-20T05:18:17.434" v="427"/>
        <pc:sldMkLst>
          <pc:docMk/>
          <pc:sldMk cId="2107788357" sldId="349"/>
        </pc:sldMkLst>
      </pc:sldChg>
      <pc:sldChg chg="modSp mod">
        <pc:chgData name="Vishan Jayasinghearachchi" userId="e0f191b0-af06-4f5a-b353-a7a1de994339" providerId="ADAL" clId="{46908382-4D7A-494C-9776-17A0E1107D9E}" dt="2023-03-19T12:44:08.603" v="0" actId="6549"/>
        <pc:sldMkLst>
          <pc:docMk/>
          <pc:sldMk cId="179135930" sldId="351"/>
        </pc:sldMkLst>
        <pc:spChg chg="mod">
          <ac:chgData name="Vishan Jayasinghearachchi" userId="e0f191b0-af06-4f5a-b353-a7a1de994339" providerId="ADAL" clId="{46908382-4D7A-494C-9776-17A0E1107D9E}" dt="2023-03-19T12:44:08.603" v="0" actId="6549"/>
          <ac:spMkLst>
            <pc:docMk/>
            <pc:sldMk cId="179135930" sldId="351"/>
            <ac:spMk id="3" creationId="{728557DF-4288-6851-03B8-CF973D98ECD6}"/>
          </ac:spMkLst>
        </pc:spChg>
      </pc:sldChg>
      <pc:sldChg chg="modSp mod">
        <pc:chgData name="Vishan Jayasinghearachchi" userId="e0f191b0-af06-4f5a-b353-a7a1de994339" providerId="ADAL" clId="{46908382-4D7A-494C-9776-17A0E1107D9E}" dt="2023-03-19T13:03:58.240" v="129" actId="20577"/>
        <pc:sldMkLst>
          <pc:docMk/>
          <pc:sldMk cId="2483632717" sldId="354"/>
        </pc:sldMkLst>
        <pc:spChg chg="mod">
          <ac:chgData name="Vishan Jayasinghearachchi" userId="e0f191b0-af06-4f5a-b353-a7a1de994339" providerId="ADAL" clId="{46908382-4D7A-494C-9776-17A0E1107D9E}" dt="2023-03-19T13:03:58.240" v="129" actId="20577"/>
          <ac:spMkLst>
            <pc:docMk/>
            <pc:sldMk cId="2483632717" sldId="354"/>
            <ac:spMk id="3" creationId="{0BC6893C-74BC-C7A8-44AE-0799DC65E5C3}"/>
          </ac:spMkLst>
        </pc:spChg>
      </pc:sldChg>
      <pc:sldChg chg="modSp mod">
        <pc:chgData name="Vishan Jayasinghearachchi" userId="e0f191b0-af06-4f5a-b353-a7a1de994339" providerId="ADAL" clId="{46908382-4D7A-494C-9776-17A0E1107D9E}" dt="2023-03-20T05:18:50.744" v="429" actId="20577"/>
        <pc:sldMkLst>
          <pc:docMk/>
          <pc:sldMk cId="3072784080" sldId="360"/>
        </pc:sldMkLst>
        <pc:spChg chg="mod">
          <ac:chgData name="Vishan Jayasinghearachchi" userId="e0f191b0-af06-4f5a-b353-a7a1de994339" providerId="ADAL" clId="{46908382-4D7A-494C-9776-17A0E1107D9E}" dt="2023-03-20T05:18:50.744" v="429" actId="20577"/>
          <ac:spMkLst>
            <pc:docMk/>
            <pc:sldMk cId="3072784080" sldId="360"/>
            <ac:spMk id="3" creationId="{FEFDDDB6-B6C6-C9F9-1F91-4143B5DADFB8}"/>
          </ac:spMkLst>
        </pc:spChg>
      </pc:sldChg>
      <pc:sldChg chg="modSp mod">
        <pc:chgData name="Vishan Jayasinghearachchi" userId="e0f191b0-af06-4f5a-b353-a7a1de994339" providerId="ADAL" clId="{46908382-4D7A-494C-9776-17A0E1107D9E}" dt="2023-03-19T13:45:30.578" v="393" actId="20577"/>
        <pc:sldMkLst>
          <pc:docMk/>
          <pc:sldMk cId="865964845" sldId="362"/>
        </pc:sldMkLst>
        <pc:spChg chg="mod">
          <ac:chgData name="Vishan Jayasinghearachchi" userId="e0f191b0-af06-4f5a-b353-a7a1de994339" providerId="ADAL" clId="{46908382-4D7A-494C-9776-17A0E1107D9E}" dt="2023-03-19T13:45:30.578" v="393" actId="20577"/>
          <ac:spMkLst>
            <pc:docMk/>
            <pc:sldMk cId="865964845" sldId="362"/>
            <ac:spMk id="3" creationId="{BDCEF2DF-8267-5ECF-5D86-9EFB27F0CC87}"/>
          </ac:spMkLst>
        </pc:spChg>
      </pc:sldChg>
      <pc:sldChg chg="modSp mod">
        <pc:chgData name="Vishan Jayasinghearachchi" userId="e0f191b0-af06-4f5a-b353-a7a1de994339" providerId="ADAL" clId="{46908382-4D7A-494C-9776-17A0E1107D9E}" dt="2023-03-19T14:24:49.499" v="402" actId="5793"/>
        <pc:sldMkLst>
          <pc:docMk/>
          <pc:sldMk cId="1588292871" sldId="366"/>
        </pc:sldMkLst>
        <pc:spChg chg="mod">
          <ac:chgData name="Vishan Jayasinghearachchi" userId="e0f191b0-af06-4f5a-b353-a7a1de994339" providerId="ADAL" clId="{46908382-4D7A-494C-9776-17A0E1107D9E}" dt="2023-03-19T14:24:49.499" v="402" actId="5793"/>
          <ac:spMkLst>
            <pc:docMk/>
            <pc:sldMk cId="1588292871" sldId="366"/>
            <ac:spMk id="3" creationId="{ABCDB919-7F0A-38C3-D54E-E2CF54FD96BE}"/>
          </ac:spMkLst>
        </pc:spChg>
      </pc:sldChg>
      <pc:sldChg chg="addSp delSp modSp mod">
        <pc:chgData name="Vishan Jayasinghearachchi" userId="e0f191b0-af06-4f5a-b353-a7a1de994339" providerId="ADAL" clId="{46908382-4D7A-494C-9776-17A0E1107D9E}" dt="2023-03-19T14:25:59.567" v="410" actId="1076"/>
        <pc:sldMkLst>
          <pc:docMk/>
          <pc:sldMk cId="1035372360" sldId="368"/>
        </pc:sldMkLst>
        <pc:spChg chg="mod">
          <ac:chgData name="Vishan Jayasinghearachchi" userId="e0f191b0-af06-4f5a-b353-a7a1de994339" providerId="ADAL" clId="{46908382-4D7A-494C-9776-17A0E1107D9E}" dt="2023-03-19T14:25:59.567" v="410" actId="1076"/>
          <ac:spMkLst>
            <pc:docMk/>
            <pc:sldMk cId="1035372360" sldId="368"/>
            <ac:spMk id="7" creationId="{ABF26590-428B-18FF-E3AD-820331A7DD82}"/>
          </ac:spMkLst>
        </pc:spChg>
        <pc:picChg chg="add mod">
          <ac:chgData name="Vishan Jayasinghearachchi" userId="e0f191b0-af06-4f5a-b353-a7a1de994339" providerId="ADAL" clId="{46908382-4D7A-494C-9776-17A0E1107D9E}" dt="2023-03-19T14:25:56.029" v="409" actId="1076"/>
          <ac:picMkLst>
            <pc:docMk/>
            <pc:sldMk cId="1035372360" sldId="368"/>
            <ac:picMk id="4" creationId="{8D5F3DAD-C4E3-DBEF-DC9E-F98579A797D3}"/>
          </ac:picMkLst>
        </pc:picChg>
        <pc:picChg chg="del mod ord">
          <ac:chgData name="Vishan Jayasinghearachchi" userId="e0f191b0-af06-4f5a-b353-a7a1de994339" providerId="ADAL" clId="{46908382-4D7A-494C-9776-17A0E1107D9E}" dt="2023-03-19T14:24:30.729" v="394" actId="478"/>
          <ac:picMkLst>
            <pc:docMk/>
            <pc:sldMk cId="1035372360" sldId="368"/>
            <ac:picMk id="6" creationId="{E3C7FF01-F936-0EB1-37E2-3D510B7545AB}"/>
          </ac:picMkLst>
        </pc:picChg>
      </pc:sldChg>
      <pc:sldChg chg="modSp new mod ord">
        <pc:chgData name="Vishan Jayasinghearachchi" userId="e0f191b0-af06-4f5a-b353-a7a1de994339" providerId="ADAL" clId="{46908382-4D7A-494C-9776-17A0E1107D9E}" dt="2023-03-19T13:42:24.352" v="390" actId="20577"/>
        <pc:sldMkLst>
          <pc:docMk/>
          <pc:sldMk cId="3437267478" sldId="369"/>
        </pc:sldMkLst>
        <pc:spChg chg="mod">
          <ac:chgData name="Vishan Jayasinghearachchi" userId="e0f191b0-af06-4f5a-b353-a7a1de994339" providerId="ADAL" clId="{46908382-4D7A-494C-9776-17A0E1107D9E}" dt="2023-03-19T12:51:34.947" v="38"/>
          <ac:spMkLst>
            <pc:docMk/>
            <pc:sldMk cId="3437267478" sldId="369"/>
            <ac:spMk id="2" creationId="{692E77D2-DFEF-4AF1-DD89-EC865704D958}"/>
          </ac:spMkLst>
        </pc:spChg>
        <pc:spChg chg="mod">
          <ac:chgData name="Vishan Jayasinghearachchi" userId="e0f191b0-af06-4f5a-b353-a7a1de994339" providerId="ADAL" clId="{46908382-4D7A-494C-9776-17A0E1107D9E}" dt="2023-03-19T13:42:24.352" v="390" actId="20577"/>
          <ac:spMkLst>
            <pc:docMk/>
            <pc:sldMk cId="3437267478" sldId="369"/>
            <ac:spMk id="3" creationId="{34BD80F5-4374-A4D7-2171-559C85F18A1D}"/>
          </ac:spMkLst>
        </pc:spChg>
      </pc:sldChg>
    </pc:docChg>
  </pc:docChgLst>
  <pc:docChgLst>
    <pc:chgData name="Vishan Jayasinghearachchi" userId="e0f191b0-af06-4f5a-b353-a7a1de994339" providerId="ADAL" clId="{A5C4D837-AB6B-48A5-B1EF-7C7D5D8CE5C8}"/>
    <pc:docChg chg="undo redo custSel addSld delSld modSld sldOrd">
      <pc:chgData name="Vishan Jayasinghearachchi" userId="e0f191b0-af06-4f5a-b353-a7a1de994339" providerId="ADAL" clId="{A5C4D837-AB6B-48A5-B1EF-7C7D5D8CE5C8}" dt="2023-02-12T15:07:45.775" v="13484" actId="113"/>
      <pc:docMkLst>
        <pc:docMk/>
      </pc:docMkLst>
      <pc:sldChg chg="modSp mod">
        <pc:chgData name="Vishan Jayasinghearachchi" userId="e0f191b0-af06-4f5a-b353-a7a1de994339" providerId="ADAL" clId="{A5C4D837-AB6B-48A5-B1EF-7C7D5D8CE5C8}" dt="2023-02-08T06:34:59.798" v="68" actId="404"/>
        <pc:sldMkLst>
          <pc:docMk/>
          <pc:sldMk cId="1487700712" sldId="256"/>
        </pc:sldMkLst>
        <pc:spChg chg="mod">
          <ac:chgData name="Vishan Jayasinghearachchi" userId="e0f191b0-af06-4f5a-b353-a7a1de994339" providerId="ADAL" clId="{A5C4D837-AB6B-48A5-B1EF-7C7D5D8CE5C8}" dt="2023-02-08T06:34:59.798" v="68" actId="404"/>
          <ac:spMkLst>
            <pc:docMk/>
            <pc:sldMk cId="1487700712" sldId="256"/>
            <ac:spMk id="2" creationId="{C02C5318-1A1E-49D0-B2E2-A4B0FA9E8A40}"/>
          </ac:spMkLst>
        </pc:spChg>
      </pc:sldChg>
      <pc:sldChg chg="modSp mod">
        <pc:chgData name="Vishan Jayasinghearachchi" userId="e0f191b0-af06-4f5a-b353-a7a1de994339" providerId="ADAL" clId="{A5C4D837-AB6B-48A5-B1EF-7C7D5D8CE5C8}" dt="2023-02-12T15:04:47.793" v="13177" actId="20577"/>
        <pc:sldMkLst>
          <pc:docMk/>
          <pc:sldMk cId="2444170074" sldId="261"/>
        </pc:sldMkLst>
        <pc:spChg chg="mod">
          <ac:chgData name="Vishan Jayasinghearachchi" userId="e0f191b0-af06-4f5a-b353-a7a1de994339" providerId="ADAL" clId="{A5C4D837-AB6B-48A5-B1EF-7C7D5D8CE5C8}" dt="2023-02-12T15:04:47.793" v="13177" actId="20577"/>
          <ac:spMkLst>
            <pc:docMk/>
            <pc:sldMk cId="2444170074" sldId="261"/>
            <ac:spMk id="3" creationId="{FB3754EE-E650-F96A-F672-26E12BA755EB}"/>
          </ac:spMkLst>
        </pc:spChg>
      </pc:sldChg>
      <pc:sldChg chg="del">
        <pc:chgData name="Vishan Jayasinghearachchi" userId="e0f191b0-af06-4f5a-b353-a7a1de994339" providerId="ADAL" clId="{A5C4D837-AB6B-48A5-B1EF-7C7D5D8CE5C8}" dt="2023-02-08T06:37:36.694" v="338" actId="47"/>
        <pc:sldMkLst>
          <pc:docMk/>
          <pc:sldMk cId="2224897766" sldId="263"/>
        </pc:sldMkLst>
      </pc:sldChg>
      <pc:sldChg chg="del">
        <pc:chgData name="Vishan Jayasinghearachchi" userId="e0f191b0-af06-4f5a-b353-a7a1de994339" providerId="ADAL" clId="{A5C4D837-AB6B-48A5-B1EF-7C7D5D8CE5C8}" dt="2023-02-08T06:37:36.694" v="338" actId="47"/>
        <pc:sldMkLst>
          <pc:docMk/>
          <pc:sldMk cId="2569655874" sldId="264"/>
        </pc:sldMkLst>
      </pc:sldChg>
      <pc:sldChg chg="del">
        <pc:chgData name="Vishan Jayasinghearachchi" userId="e0f191b0-af06-4f5a-b353-a7a1de994339" providerId="ADAL" clId="{A5C4D837-AB6B-48A5-B1EF-7C7D5D8CE5C8}" dt="2023-02-08T06:37:36.694" v="338" actId="47"/>
        <pc:sldMkLst>
          <pc:docMk/>
          <pc:sldMk cId="4225293806" sldId="266"/>
        </pc:sldMkLst>
      </pc:sldChg>
      <pc:sldChg chg="del">
        <pc:chgData name="Vishan Jayasinghearachchi" userId="e0f191b0-af06-4f5a-b353-a7a1de994339" providerId="ADAL" clId="{A5C4D837-AB6B-48A5-B1EF-7C7D5D8CE5C8}" dt="2023-02-08T06:37:36.694" v="338" actId="47"/>
        <pc:sldMkLst>
          <pc:docMk/>
          <pc:sldMk cId="2104010762" sldId="267"/>
        </pc:sldMkLst>
      </pc:sldChg>
      <pc:sldChg chg="del">
        <pc:chgData name="Vishan Jayasinghearachchi" userId="e0f191b0-af06-4f5a-b353-a7a1de994339" providerId="ADAL" clId="{A5C4D837-AB6B-48A5-B1EF-7C7D5D8CE5C8}" dt="2023-02-08T06:37:36.694" v="338" actId="47"/>
        <pc:sldMkLst>
          <pc:docMk/>
          <pc:sldMk cId="756058968" sldId="268"/>
        </pc:sldMkLst>
      </pc:sldChg>
      <pc:sldChg chg="modSp mod">
        <pc:chgData name="Vishan Jayasinghearachchi" userId="e0f191b0-af06-4f5a-b353-a7a1de994339" providerId="ADAL" clId="{A5C4D837-AB6B-48A5-B1EF-7C7D5D8CE5C8}" dt="2023-02-12T13:43:39.891" v="9860" actId="20577"/>
        <pc:sldMkLst>
          <pc:docMk/>
          <pc:sldMk cId="1314456361" sldId="269"/>
        </pc:sldMkLst>
        <pc:spChg chg="mod">
          <ac:chgData name="Vishan Jayasinghearachchi" userId="e0f191b0-af06-4f5a-b353-a7a1de994339" providerId="ADAL" clId="{A5C4D837-AB6B-48A5-B1EF-7C7D5D8CE5C8}" dt="2023-02-12T13:43:39.891" v="9860" actId="20577"/>
          <ac:spMkLst>
            <pc:docMk/>
            <pc:sldMk cId="1314456361" sldId="269"/>
            <ac:spMk id="3" creationId="{AA8BC26C-3BCD-705E-AFE0-0084D8726D79}"/>
          </ac:spMkLst>
        </pc:spChg>
      </pc:sldChg>
      <pc:sldChg chg="del">
        <pc:chgData name="Vishan Jayasinghearachchi" userId="e0f191b0-af06-4f5a-b353-a7a1de994339" providerId="ADAL" clId="{A5C4D837-AB6B-48A5-B1EF-7C7D5D8CE5C8}" dt="2023-02-08T06:37:36.694" v="338" actId="47"/>
        <pc:sldMkLst>
          <pc:docMk/>
          <pc:sldMk cId="2846631712" sldId="270"/>
        </pc:sldMkLst>
      </pc:sldChg>
      <pc:sldChg chg="addSp delSp modSp new mod ord">
        <pc:chgData name="Vishan Jayasinghearachchi" userId="e0f191b0-af06-4f5a-b353-a7a1de994339" providerId="ADAL" clId="{A5C4D837-AB6B-48A5-B1EF-7C7D5D8CE5C8}" dt="2023-02-12T12:46:10.578" v="7463"/>
        <pc:sldMkLst>
          <pc:docMk/>
          <pc:sldMk cId="4216036728" sldId="270"/>
        </pc:sldMkLst>
        <pc:spChg chg="mod">
          <ac:chgData name="Vishan Jayasinghearachchi" userId="e0f191b0-af06-4f5a-b353-a7a1de994339" providerId="ADAL" clId="{A5C4D837-AB6B-48A5-B1EF-7C7D5D8CE5C8}" dt="2023-02-12T12:46:10.578" v="7463"/>
          <ac:spMkLst>
            <pc:docMk/>
            <pc:sldMk cId="4216036728" sldId="270"/>
            <ac:spMk id="2" creationId="{98CA6538-E118-4023-0E92-9039123951F3}"/>
          </ac:spMkLst>
        </pc:spChg>
        <pc:spChg chg="del">
          <ac:chgData name="Vishan Jayasinghearachchi" userId="e0f191b0-af06-4f5a-b353-a7a1de994339" providerId="ADAL" clId="{A5C4D837-AB6B-48A5-B1EF-7C7D5D8CE5C8}" dt="2023-02-08T14:02:58.699" v="442" actId="931"/>
          <ac:spMkLst>
            <pc:docMk/>
            <pc:sldMk cId="4216036728" sldId="270"/>
            <ac:spMk id="3" creationId="{713057CA-A5AE-533A-3836-8E4B95F7224E}"/>
          </ac:spMkLst>
        </pc:spChg>
        <pc:spChg chg="add mod">
          <ac:chgData name="Vishan Jayasinghearachchi" userId="e0f191b0-af06-4f5a-b353-a7a1de994339" providerId="ADAL" clId="{A5C4D837-AB6B-48A5-B1EF-7C7D5D8CE5C8}" dt="2023-02-08T14:22:14.402" v="586" actId="122"/>
          <ac:spMkLst>
            <pc:docMk/>
            <pc:sldMk cId="4216036728" sldId="270"/>
            <ac:spMk id="6" creationId="{5DB082A9-35E5-193F-F967-A07C0A75AF8B}"/>
          </ac:spMkLst>
        </pc:spChg>
        <pc:picChg chg="add mod">
          <ac:chgData name="Vishan Jayasinghearachchi" userId="e0f191b0-af06-4f5a-b353-a7a1de994339" providerId="ADAL" clId="{A5C4D837-AB6B-48A5-B1EF-7C7D5D8CE5C8}" dt="2023-02-08T14:03:14.634" v="447" actId="1076"/>
          <ac:picMkLst>
            <pc:docMk/>
            <pc:sldMk cId="4216036728" sldId="270"/>
            <ac:picMk id="5" creationId="{A6264213-1B8C-9F0B-D863-F0BB7CFE1822}"/>
          </ac:picMkLst>
        </pc:picChg>
      </pc:sldChg>
      <pc:sldChg chg="addSp delSp modSp add mod">
        <pc:chgData name="Vishan Jayasinghearachchi" userId="e0f191b0-af06-4f5a-b353-a7a1de994339" providerId="ADAL" clId="{A5C4D837-AB6B-48A5-B1EF-7C7D5D8CE5C8}" dt="2023-02-12T10:23:23.291" v="2848" actId="20577"/>
        <pc:sldMkLst>
          <pc:docMk/>
          <pc:sldMk cId="3203381061" sldId="271"/>
        </pc:sldMkLst>
        <pc:spChg chg="mod">
          <ac:chgData name="Vishan Jayasinghearachchi" userId="e0f191b0-af06-4f5a-b353-a7a1de994339" providerId="ADAL" clId="{A5C4D837-AB6B-48A5-B1EF-7C7D5D8CE5C8}" dt="2023-02-12T10:23:23.291" v="2848" actId="20577"/>
          <ac:spMkLst>
            <pc:docMk/>
            <pc:sldMk cId="3203381061" sldId="271"/>
            <ac:spMk id="2" creationId="{98CA6538-E118-4023-0E92-9039123951F3}"/>
          </ac:spMkLst>
        </pc:spChg>
        <pc:spChg chg="add mod">
          <ac:chgData name="Vishan Jayasinghearachchi" userId="e0f191b0-af06-4f5a-b353-a7a1de994339" providerId="ADAL" clId="{A5C4D837-AB6B-48A5-B1EF-7C7D5D8CE5C8}" dt="2023-02-08T14:30:19.678" v="914" actId="6549"/>
          <ac:spMkLst>
            <pc:docMk/>
            <pc:sldMk cId="3203381061" sldId="271"/>
            <ac:spMk id="4" creationId="{96BCADDE-9ABB-9ABA-C50C-EF0FB048ADA3}"/>
          </ac:spMkLst>
        </pc:spChg>
        <pc:spChg chg="del mod">
          <ac:chgData name="Vishan Jayasinghearachchi" userId="e0f191b0-af06-4f5a-b353-a7a1de994339" providerId="ADAL" clId="{A5C4D837-AB6B-48A5-B1EF-7C7D5D8CE5C8}" dt="2023-02-08T14:06:40.421" v="482" actId="478"/>
          <ac:spMkLst>
            <pc:docMk/>
            <pc:sldMk cId="3203381061" sldId="271"/>
            <ac:spMk id="6" creationId="{5DB082A9-35E5-193F-F967-A07C0A75AF8B}"/>
          </ac:spMkLst>
        </pc:spChg>
        <pc:picChg chg="del">
          <ac:chgData name="Vishan Jayasinghearachchi" userId="e0f191b0-af06-4f5a-b353-a7a1de994339" providerId="ADAL" clId="{A5C4D837-AB6B-48A5-B1EF-7C7D5D8CE5C8}" dt="2023-02-08T14:06:35.923" v="480" actId="478"/>
          <ac:picMkLst>
            <pc:docMk/>
            <pc:sldMk cId="3203381061" sldId="271"/>
            <ac:picMk id="5" creationId="{A6264213-1B8C-9F0B-D863-F0BB7CFE1822}"/>
          </ac:picMkLst>
        </pc:picChg>
      </pc:sldChg>
      <pc:sldChg chg="del">
        <pc:chgData name="Vishan Jayasinghearachchi" userId="e0f191b0-af06-4f5a-b353-a7a1de994339" providerId="ADAL" clId="{A5C4D837-AB6B-48A5-B1EF-7C7D5D8CE5C8}" dt="2023-02-08T06:37:36.694" v="338" actId="47"/>
        <pc:sldMkLst>
          <pc:docMk/>
          <pc:sldMk cId="3217663226" sldId="271"/>
        </pc:sldMkLst>
      </pc:sldChg>
      <pc:sldChg chg="del">
        <pc:chgData name="Vishan Jayasinghearachchi" userId="e0f191b0-af06-4f5a-b353-a7a1de994339" providerId="ADAL" clId="{A5C4D837-AB6B-48A5-B1EF-7C7D5D8CE5C8}" dt="2023-02-08T06:37:36.694" v="338" actId="47"/>
        <pc:sldMkLst>
          <pc:docMk/>
          <pc:sldMk cId="1858368656" sldId="272"/>
        </pc:sldMkLst>
      </pc:sldChg>
      <pc:sldChg chg="addSp delSp modSp new del mod">
        <pc:chgData name="Vishan Jayasinghearachchi" userId="e0f191b0-af06-4f5a-b353-a7a1de994339" providerId="ADAL" clId="{A5C4D837-AB6B-48A5-B1EF-7C7D5D8CE5C8}" dt="2023-02-08T14:28:52.392" v="908" actId="2696"/>
        <pc:sldMkLst>
          <pc:docMk/>
          <pc:sldMk cId="4143689931" sldId="272"/>
        </pc:sldMkLst>
        <pc:spChg chg="mod">
          <ac:chgData name="Vishan Jayasinghearachchi" userId="e0f191b0-af06-4f5a-b353-a7a1de994339" providerId="ADAL" clId="{A5C4D837-AB6B-48A5-B1EF-7C7D5D8CE5C8}" dt="2023-02-08T14:21:25.224" v="575"/>
          <ac:spMkLst>
            <pc:docMk/>
            <pc:sldMk cId="4143689931" sldId="272"/>
            <ac:spMk id="2" creationId="{006A1BC1-C633-4EAB-A7BB-4B6CE3E9FB12}"/>
          </ac:spMkLst>
        </pc:spChg>
        <pc:spChg chg="del">
          <ac:chgData name="Vishan Jayasinghearachchi" userId="e0f191b0-af06-4f5a-b353-a7a1de994339" providerId="ADAL" clId="{A5C4D837-AB6B-48A5-B1EF-7C7D5D8CE5C8}" dt="2023-02-08T14:21:40.302" v="576" actId="931"/>
          <ac:spMkLst>
            <pc:docMk/>
            <pc:sldMk cId="4143689931" sldId="272"/>
            <ac:spMk id="3" creationId="{9F769968-55BE-8741-CEBB-218065EE5D01}"/>
          </ac:spMkLst>
        </pc:spChg>
        <pc:spChg chg="add del mod">
          <ac:chgData name="Vishan Jayasinghearachchi" userId="e0f191b0-af06-4f5a-b353-a7a1de994339" providerId="ADAL" clId="{A5C4D837-AB6B-48A5-B1EF-7C7D5D8CE5C8}" dt="2023-02-08T14:28:36.502" v="903" actId="21"/>
          <ac:spMkLst>
            <pc:docMk/>
            <pc:sldMk cId="4143689931" sldId="272"/>
            <ac:spMk id="6" creationId="{1FF732D8-D1AD-C43B-56B9-B2DBFF2ED358}"/>
          </ac:spMkLst>
        </pc:spChg>
        <pc:spChg chg="add del">
          <ac:chgData name="Vishan Jayasinghearachchi" userId="e0f191b0-af06-4f5a-b353-a7a1de994339" providerId="ADAL" clId="{A5C4D837-AB6B-48A5-B1EF-7C7D5D8CE5C8}" dt="2023-02-08T14:28:28.707" v="901" actId="22"/>
          <ac:spMkLst>
            <pc:docMk/>
            <pc:sldMk cId="4143689931" sldId="272"/>
            <ac:spMk id="8" creationId="{DC5500D1-26F4-ECF1-6BD1-3EB916E57E9B}"/>
          </ac:spMkLst>
        </pc:spChg>
        <pc:spChg chg="add mod">
          <ac:chgData name="Vishan Jayasinghearachchi" userId="e0f191b0-af06-4f5a-b353-a7a1de994339" providerId="ADAL" clId="{A5C4D837-AB6B-48A5-B1EF-7C7D5D8CE5C8}" dt="2023-02-08T14:28:36.502" v="903" actId="21"/>
          <ac:spMkLst>
            <pc:docMk/>
            <pc:sldMk cId="4143689931" sldId="272"/>
            <ac:spMk id="10" creationId="{356A39F9-E67A-FE5F-5537-1C132AEBEB2B}"/>
          </ac:spMkLst>
        </pc:spChg>
        <pc:picChg chg="add del mod">
          <ac:chgData name="Vishan Jayasinghearachchi" userId="e0f191b0-af06-4f5a-b353-a7a1de994339" providerId="ADAL" clId="{A5C4D837-AB6B-48A5-B1EF-7C7D5D8CE5C8}" dt="2023-02-08T14:28:36.502" v="903" actId="21"/>
          <ac:picMkLst>
            <pc:docMk/>
            <pc:sldMk cId="4143689931" sldId="272"/>
            <ac:picMk id="5" creationId="{BAB7C8D0-ED16-C599-BED4-6A13C172090A}"/>
          </ac:picMkLst>
        </pc:picChg>
      </pc:sldChg>
      <pc:sldChg chg="addSp modSp new mod modAnim">
        <pc:chgData name="Vishan Jayasinghearachchi" userId="e0f191b0-af06-4f5a-b353-a7a1de994339" providerId="ADAL" clId="{A5C4D837-AB6B-48A5-B1EF-7C7D5D8CE5C8}" dt="2023-02-12T12:46:13.283" v="7464"/>
        <pc:sldMkLst>
          <pc:docMk/>
          <pc:sldMk cId="946940028" sldId="273"/>
        </pc:sldMkLst>
        <pc:spChg chg="mod">
          <ac:chgData name="Vishan Jayasinghearachchi" userId="e0f191b0-af06-4f5a-b353-a7a1de994339" providerId="ADAL" clId="{A5C4D837-AB6B-48A5-B1EF-7C7D5D8CE5C8}" dt="2023-02-12T12:46:13.283" v="7464"/>
          <ac:spMkLst>
            <pc:docMk/>
            <pc:sldMk cId="946940028" sldId="273"/>
            <ac:spMk id="2" creationId="{522E01BC-4B36-9C24-08CD-7B094923829C}"/>
          </ac:spMkLst>
        </pc:spChg>
        <pc:spChg chg="mod">
          <ac:chgData name="Vishan Jayasinghearachchi" userId="e0f191b0-af06-4f5a-b353-a7a1de994339" providerId="ADAL" clId="{A5C4D837-AB6B-48A5-B1EF-7C7D5D8CE5C8}" dt="2023-02-12T12:10:46.674" v="6124" actId="20577"/>
          <ac:spMkLst>
            <pc:docMk/>
            <pc:sldMk cId="946940028" sldId="273"/>
            <ac:spMk id="3" creationId="{E5B73A78-DBAB-A771-1F8D-7240C50BE09C}"/>
          </ac:spMkLst>
        </pc:spChg>
        <pc:spChg chg="add mod">
          <ac:chgData name="Vishan Jayasinghearachchi" userId="e0f191b0-af06-4f5a-b353-a7a1de994339" providerId="ADAL" clId="{A5C4D837-AB6B-48A5-B1EF-7C7D5D8CE5C8}" dt="2023-02-08T14:28:48.462" v="907" actId="1076"/>
          <ac:spMkLst>
            <pc:docMk/>
            <pc:sldMk cId="946940028" sldId="273"/>
            <ac:spMk id="5" creationId="{717F8F6A-23AF-A1A9-B0D0-DDFF20EA3B65}"/>
          </ac:spMkLst>
        </pc:spChg>
        <pc:picChg chg="add mod">
          <ac:chgData name="Vishan Jayasinghearachchi" userId="e0f191b0-af06-4f5a-b353-a7a1de994339" providerId="ADAL" clId="{A5C4D837-AB6B-48A5-B1EF-7C7D5D8CE5C8}" dt="2023-02-12T12:10:23.476" v="6105" actId="1076"/>
          <ac:picMkLst>
            <pc:docMk/>
            <pc:sldMk cId="946940028" sldId="273"/>
            <ac:picMk id="4" creationId="{0AE83296-A58E-88F9-CB1A-300C108FCA68}"/>
          </ac:picMkLst>
        </pc:picChg>
      </pc:sldChg>
      <pc:sldChg chg="del">
        <pc:chgData name="Vishan Jayasinghearachchi" userId="e0f191b0-af06-4f5a-b353-a7a1de994339" providerId="ADAL" clId="{A5C4D837-AB6B-48A5-B1EF-7C7D5D8CE5C8}" dt="2023-02-08T06:37:36.694" v="338" actId="47"/>
        <pc:sldMkLst>
          <pc:docMk/>
          <pc:sldMk cId="3153536081" sldId="273"/>
        </pc:sldMkLst>
      </pc:sldChg>
      <pc:sldChg chg="modSp new del mod">
        <pc:chgData name="Vishan Jayasinghearachchi" userId="e0f191b0-af06-4f5a-b353-a7a1de994339" providerId="ADAL" clId="{A5C4D837-AB6B-48A5-B1EF-7C7D5D8CE5C8}" dt="2023-02-12T10:27:50.807" v="2871" actId="2696"/>
        <pc:sldMkLst>
          <pc:docMk/>
          <pc:sldMk cId="1030608044" sldId="274"/>
        </pc:sldMkLst>
        <pc:spChg chg="mod">
          <ac:chgData name="Vishan Jayasinghearachchi" userId="e0f191b0-af06-4f5a-b353-a7a1de994339" providerId="ADAL" clId="{A5C4D837-AB6B-48A5-B1EF-7C7D5D8CE5C8}" dt="2023-02-09T05:42:01.496" v="1930" actId="20577"/>
          <ac:spMkLst>
            <pc:docMk/>
            <pc:sldMk cId="1030608044" sldId="274"/>
            <ac:spMk id="2" creationId="{E97A25CF-611F-A986-8AFB-533A9A3FF5C1}"/>
          </ac:spMkLst>
        </pc:spChg>
        <pc:spChg chg="mod">
          <ac:chgData name="Vishan Jayasinghearachchi" userId="e0f191b0-af06-4f5a-b353-a7a1de994339" providerId="ADAL" clId="{A5C4D837-AB6B-48A5-B1EF-7C7D5D8CE5C8}" dt="2023-02-08T15:00:08.920" v="1240" actId="20577"/>
          <ac:spMkLst>
            <pc:docMk/>
            <pc:sldMk cId="1030608044" sldId="274"/>
            <ac:spMk id="3" creationId="{D4EB5FFE-B3E0-7A88-1818-36B1CF41A987}"/>
          </ac:spMkLst>
        </pc:spChg>
      </pc:sldChg>
      <pc:sldChg chg="del">
        <pc:chgData name="Vishan Jayasinghearachchi" userId="e0f191b0-af06-4f5a-b353-a7a1de994339" providerId="ADAL" clId="{A5C4D837-AB6B-48A5-B1EF-7C7D5D8CE5C8}" dt="2023-02-08T06:37:36.694" v="338" actId="47"/>
        <pc:sldMkLst>
          <pc:docMk/>
          <pc:sldMk cId="3671975774" sldId="274"/>
        </pc:sldMkLst>
      </pc:sldChg>
      <pc:sldChg chg="del">
        <pc:chgData name="Vishan Jayasinghearachchi" userId="e0f191b0-af06-4f5a-b353-a7a1de994339" providerId="ADAL" clId="{A5C4D837-AB6B-48A5-B1EF-7C7D5D8CE5C8}" dt="2023-02-08T06:37:36.694" v="338" actId="47"/>
        <pc:sldMkLst>
          <pc:docMk/>
          <pc:sldMk cId="1082531091" sldId="275"/>
        </pc:sldMkLst>
      </pc:sldChg>
      <pc:sldChg chg="modSp new mod">
        <pc:chgData name="Vishan Jayasinghearachchi" userId="e0f191b0-af06-4f5a-b353-a7a1de994339" providerId="ADAL" clId="{A5C4D837-AB6B-48A5-B1EF-7C7D5D8CE5C8}" dt="2023-02-12T13:47:20.590" v="10006" actId="20577"/>
        <pc:sldMkLst>
          <pc:docMk/>
          <pc:sldMk cId="2650162272" sldId="275"/>
        </pc:sldMkLst>
        <pc:spChg chg="mod">
          <ac:chgData name="Vishan Jayasinghearachchi" userId="e0f191b0-af06-4f5a-b353-a7a1de994339" providerId="ADAL" clId="{A5C4D837-AB6B-48A5-B1EF-7C7D5D8CE5C8}" dt="2023-02-12T13:38:21.790" v="9716" actId="20577"/>
          <ac:spMkLst>
            <pc:docMk/>
            <pc:sldMk cId="2650162272" sldId="275"/>
            <ac:spMk id="2" creationId="{DC76AD17-A6B1-8192-3CB0-43400D5FC1CA}"/>
          </ac:spMkLst>
        </pc:spChg>
        <pc:spChg chg="mod">
          <ac:chgData name="Vishan Jayasinghearachchi" userId="e0f191b0-af06-4f5a-b353-a7a1de994339" providerId="ADAL" clId="{A5C4D837-AB6B-48A5-B1EF-7C7D5D8CE5C8}" dt="2023-02-12T13:47:20.590" v="10006" actId="20577"/>
          <ac:spMkLst>
            <pc:docMk/>
            <pc:sldMk cId="2650162272" sldId="275"/>
            <ac:spMk id="3" creationId="{E18153CB-9456-5280-0F59-0C6558BC0A59}"/>
          </ac:spMkLst>
        </pc:spChg>
      </pc:sldChg>
      <pc:sldChg chg="modSp new mod">
        <pc:chgData name="Vishan Jayasinghearachchi" userId="e0f191b0-af06-4f5a-b353-a7a1de994339" providerId="ADAL" clId="{A5C4D837-AB6B-48A5-B1EF-7C7D5D8CE5C8}" dt="2023-02-12T11:54:50.983" v="5351" actId="113"/>
        <pc:sldMkLst>
          <pc:docMk/>
          <pc:sldMk cId="537205083" sldId="276"/>
        </pc:sldMkLst>
        <pc:spChg chg="mod">
          <ac:chgData name="Vishan Jayasinghearachchi" userId="e0f191b0-af06-4f5a-b353-a7a1de994339" providerId="ADAL" clId="{A5C4D837-AB6B-48A5-B1EF-7C7D5D8CE5C8}" dt="2023-02-12T11:51:30.380" v="4984"/>
          <ac:spMkLst>
            <pc:docMk/>
            <pc:sldMk cId="537205083" sldId="276"/>
            <ac:spMk id="2" creationId="{884E730C-6410-FC60-80F2-C9AEA2136657}"/>
          </ac:spMkLst>
        </pc:spChg>
        <pc:spChg chg="mod">
          <ac:chgData name="Vishan Jayasinghearachchi" userId="e0f191b0-af06-4f5a-b353-a7a1de994339" providerId="ADAL" clId="{A5C4D837-AB6B-48A5-B1EF-7C7D5D8CE5C8}" dt="2023-02-12T11:54:50.983" v="5351" actId="113"/>
          <ac:spMkLst>
            <pc:docMk/>
            <pc:sldMk cId="537205083" sldId="276"/>
            <ac:spMk id="3" creationId="{6874CCCA-047C-B2FB-D94B-5F6370003D0E}"/>
          </ac:spMkLst>
        </pc:spChg>
      </pc:sldChg>
      <pc:sldChg chg="modSp new mod">
        <pc:chgData name="Vishan Jayasinghearachchi" userId="e0f191b0-af06-4f5a-b353-a7a1de994339" providerId="ADAL" clId="{A5C4D837-AB6B-48A5-B1EF-7C7D5D8CE5C8}" dt="2023-02-12T15:04:55.826" v="13183" actId="20577"/>
        <pc:sldMkLst>
          <pc:docMk/>
          <pc:sldMk cId="2883506970" sldId="277"/>
        </pc:sldMkLst>
        <pc:spChg chg="mod">
          <ac:chgData name="Vishan Jayasinghearachchi" userId="e0f191b0-af06-4f5a-b353-a7a1de994339" providerId="ADAL" clId="{A5C4D837-AB6B-48A5-B1EF-7C7D5D8CE5C8}" dt="2023-02-12T15:04:55.826" v="13183" actId="20577"/>
          <ac:spMkLst>
            <pc:docMk/>
            <pc:sldMk cId="2883506970" sldId="277"/>
            <ac:spMk id="2" creationId="{0CEDD415-4B2B-6FC0-88B9-86E9BD5064F6}"/>
          </ac:spMkLst>
        </pc:spChg>
        <pc:spChg chg="mod">
          <ac:chgData name="Vishan Jayasinghearachchi" userId="e0f191b0-af06-4f5a-b353-a7a1de994339" providerId="ADAL" clId="{A5C4D837-AB6B-48A5-B1EF-7C7D5D8CE5C8}" dt="2023-02-12T14:24:52.506" v="11821" actId="113"/>
          <ac:spMkLst>
            <pc:docMk/>
            <pc:sldMk cId="2883506970" sldId="277"/>
            <ac:spMk id="3" creationId="{9CFCF008-541B-613C-5F4F-F761A9B3B653}"/>
          </ac:spMkLst>
        </pc:spChg>
      </pc:sldChg>
      <pc:sldChg chg="addSp delSp modSp new del">
        <pc:chgData name="Vishan Jayasinghearachchi" userId="e0f191b0-af06-4f5a-b353-a7a1de994339" providerId="ADAL" clId="{A5C4D837-AB6B-48A5-B1EF-7C7D5D8CE5C8}" dt="2023-02-12T14:47:54.633" v="12882" actId="2696"/>
        <pc:sldMkLst>
          <pc:docMk/>
          <pc:sldMk cId="1465724075" sldId="278"/>
        </pc:sldMkLst>
        <pc:spChg chg="add del">
          <ac:chgData name="Vishan Jayasinghearachchi" userId="e0f191b0-af06-4f5a-b353-a7a1de994339" providerId="ADAL" clId="{A5C4D837-AB6B-48A5-B1EF-7C7D5D8CE5C8}" dt="2023-02-08T15:06:43.370" v="1831"/>
          <ac:spMkLst>
            <pc:docMk/>
            <pc:sldMk cId="1465724075" sldId="278"/>
            <ac:spMk id="3" creationId="{15779C3B-B5AA-FE87-5CFB-D92FEE6422CF}"/>
          </ac:spMkLst>
        </pc:spChg>
        <pc:spChg chg="add del mod">
          <ac:chgData name="Vishan Jayasinghearachchi" userId="e0f191b0-af06-4f5a-b353-a7a1de994339" providerId="ADAL" clId="{A5C4D837-AB6B-48A5-B1EF-7C7D5D8CE5C8}" dt="2023-02-08T15:06:35.738" v="1830"/>
          <ac:spMkLst>
            <pc:docMk/>
            <pc:sldMk cId="1465724075" sldId="278"/>
            <ac:spMk id="4" creationId="{0E7F79C1-F753-870D-3A76-E6277E54C036}"/>
          </ac:spMkLst>
        </pc:spChg>
        <pc:spChg chg="add mod">
          <ac:chgData name="Vishan Jayasinghearachchi" userId="e0f191b0-af06-4f5a-b353-a7a1de994339" providerId="ADAL" clId="{A5C4D837-AB6B-48A5-B1EF-7C7D5D8CE5C8}" dt="2023-02-08T15:06:43.370" v="1831"/>
          <ac:spMkLst>
            <pc:docMk/>
            <pc:sldMk cId="1465724075" sldId="278"/>
            <ac:spMk id="5" creationId="{48F87D7D-8DF3-BE0D-DB5E-B12E9B79D744}"/>
          </ac:spMkLst>
        </pc:spChg>
      </pc:sldChg>
      <pc:sldChg chg="addSp delSp modSp new del">
        <pc:chgData name="Vishan Jayasinghearachchi" userId="e0f191b0-af06-4f5a-b353-a7a1de994339" providerId="ADAL" clId="{A5C4D837-AB6B-48A5-B1EF-7C7D5D8CE5C8}" dt="2023-02-12T14:48:28.687" v="12887" actId="2696"/>
        <pc:sldMkLst>
          <pc:docMk/>
          <pc:sldMk cId="3263603607" sldId="279"/>
        </pc:sldMkLst>
        <pc:spChg chg="del">
          <ac:chgData name="Vishan Jayasinghearachchi" userId="e0f191b0-af06-4f5a-b353-a7a1de994339" providerId="ADAL" clId="{A5C4D837-AB6B-48A5-B1EF-7C7D5D8CE5C8}" dt="2023-02-08T15:06:51.371" v="1833"/>
          <ac:spMkLst>
            <pc:docMk/>
            <pc:sldMk cId="3263603607" sldId="279"/>
            <ac:spMk id="3" creationId="{F8B917A3-46EB-954C-BE08-E824B9AC3787}"/>
          </ac:spMkLst>
        </pc:spChg>
        <pc:spChg chg="add mod">
          <ac:chgData name="Vishan Jayasinghearachchi" userId="e0f191b0-af06-4f5a-b353-a7a1de994339" providerId="ADAL" clId="{A5C4D837-AB6B-48A5-B1EF-7C7D5D8CE5C8}" dt="2023-02-08T15:06:51.371" v="1833"/>
          <ac:spMkLst>
            <pc:docMk/>
            <pc:sldMk cId="3263603607" sldId="279"/>
            <ac:spMk id="4" creationId="{CD3C3E3C-DA89-EA19-7A67-0482F98F6F05}"/>
          </ac:spMkLst>
        </pc:spChg>
      </pc:sldChg>
      <pc:sldChg chg="addSp delSp modSp new del mod">
        <pc:chgData name="Vishan Jayasinghearachchi" userId="e0f191b0-af06-4f5a-b353-a7a1de994339" providerId="ADAL" clId="{A5C4D837-AB6B-48A5-B1EF-7C7D5D8CE5C8}" dt="2023-02-12T14:48:26.050" v="12886" actId="2696"/>
        <pc:sldMkLst>
          <pc:docMk/>
          <pc:sldMk cId="1654727588" sldId="280"/>
        </pc:sldMkLst>
        <pc:spChg chg="del">
          <ac:chgData name="Vishan Jayasinghearachchi" userId="e0f191b0-af06-4f5a-b353-a7a1de994339" providerId="ADAL" clId="{A5C4D837-AB6B-48A5-B1EF-7C7D5D8CE5C8}" dt="2023-02-08T15:07:01.574" v="1835"/>
          <ac:spMkLst>
            <pc:docMk/>
            <pc:sldMk cId="1654727588" sldId="280"/>
            <ac:spMk id="3" creationId="{2B9BBB0A-A8DC-173D-DFA9-4562897487EE}"/>
          </ac:spMkLst>
        </pc:spChg>
        <pc:spChg chg="add mod">
          <ac:chgData name="Vishan Jayasinghearachchi" userId="e0f191b0-af06-4f5a-b353-a7a1de994339" providerId="ADAL" clId="{A5C4D837-AB6B-48A5-B1EF-7C7D5D8CE5C8}" dt="2023-02-12T13:51:02.655" v="10017" actId="21"/>
          <ac:spMkLst>
            <pc:docMk/>
            <pc:sldMk cId="1654727588" sldId="280"/>
            <ac:spMk id="4" creationId="{B8A4E075-F0A2-B747-59FD-FCB0DC3E4478}"/>
          </ac:spMkLst>
        </pc:spChg>
      </pc:sldChg>
      <pc:sldChg chg="modSp new mod">
        <pc:chgData name="Vishan Jayasinghearachchi" userId="e0f191b0-af06-4f5a-b353-a7a1de994339" providerId="ADAL" clId="{A5C4D837-AB6B-48A5-B1EF-7C7D5D8CE5C8}" dt="2023-02-12T14:48:21.131" v="12885" actId="15"/>
        <pc:sldMkLst>
          <pc:docMk/>
          <pc:sldMk cId="2155216814" sldId="281"/>
        </pc:sldMkLst>
        <pc:spChg chg="mod">
          <ac:chgData name="Vishan Jayasinghearachchi" userId="e0f191b0-af06-4f5a-b353-a7a1de994339" providerId="ADAL" clId="{A5C4D837-AB6B-48A5-B1EF-7C7D5D8CE5C8}" dt="2023-02-12T13:52:43.365" v="10100" actId="20577"/>
          <ac:spMkLst>
            <pc:docMk/>
            <pc:sldMk cId="2155216814" sldId="281"/>
            <ac:spMk id="2" creationId="{C3DC5D48-FEBC-BEBF-A81C-00689EBD15C7}"/>
          </ac:spMkLst>
        </pc:spChg>
        <pc:spChg chg="mod">
          <ac:chgData name="Vishan Jayasinghearachchi" userId="e0f191b0-af06-4f5a-b353-a7a1de994339" providerId="ADAL" clId="{A5C4D837-AB6B-48A5-B1EF-7C7D5D8CE5C8}" dt="2023-02-12T14:48:21.131" v="12885" actId="15"/>
          <ac:spMkLst>
            <pc:docMk/>
            <pc:sldMk cId="2155216814" sldId="281"/>
            <ac:spMk id="3" creationId="{FB1804DF-E7E0-3DBE-DCC1-CF2BE2CD3570}"/>
          </ac:spMkLst>
        </pc:spChg>
      </pc:sldChg>
      <pc:sldChg chg="modSp new mod modAnim">
        <pc:chgData name="Vishan Jayasinghearachchi" userId="e0f191b0-af06-4f5a-b353-a7a1de994339" providerId="ADAL" clId="{A5C4D837-AB6B-48A5-B1EF-7C7D5D8CE5C8}" dt="2023-02-12T11:01:11.151" v="3490" actId="20577"/>
        <pc:sldMkLst>
          <pc:docMk/>
          <pc:sldMk cId="2257986818" sldId="282"/>
        </pc:sldMkLst>
        <pc:spChg chg="mod">
          <ac:chgData name="Vishan Jayasinghearachchi" userId="e0f191b0-af06-4f5a-b353-a7a1de994339" providerId="ADAL" clId="{A5C4D837-AB6B-48A5-B1EF-7C7D5D8CE5C8}" dt="2023-02-09T05:42:11.811" v="1931"/>
          <ac:spMkLst>
            <pc:docMk/>
            <pc:sldMk cId="2257986818" sldId="282"/>
            <ac:spMk id="2" creationId="{F80EE6D2-ACB8-17DF-E353-E1E6E66A0BC5}"/>
          </ac:spMkLst>
        </pc:spChg>
        <pc:spChg chg="mod">
          <ac:chgData name="Vishan Jayasinghearachchi" userId="e0f191b0-af06-4f5a-b353-a7a1de994339" providerId="ADAL" clId="{A5C4D837-AB6B-48A5-B1EF-7C7D5D8CE5C8}" dt="2023-02-12T11:01:11.151" v="3490" actId="20577"/>
          <ac:spMkLst>
            <pc:docMk/>
            <pc:sldMk cId="2257986818" sldId="282"/>
            <ac:spMk id="3" creationId="{5AEBAC4A-AB95-3F19-087F-18035EE04715}"/>
          </ac:spMkLst>
        </pc:spChg>
      </pc:sldChg>
      <pc:sldChg chg="modSp new mod modAnim">
        <pc:chgData name="Vishan Jayasinghearachchi" userId="e0f191b0-af06-4f5a-b353-a7a1de994339" providerId="ADAL" clId="{A5C4D837-AB6B-48A5-B1EF-7C7D5D8CE5C8}" dt="2023-02-12T11:02:27.339" v="3689" actId="20577"/>
        <pc:sldMkLst>
          <pc:docMk/>
          <pc:sldMk cId="2706330878" sldId="283"/>
        </pc:sldMkLst>
        <pc:spChg chg="mod">
          <ac:chgData name="Vishan Jayasinghearachchi" userId="e0f191b0-af06-4f5a-b353-a7a1de994339" providerId="ADAL" clId="{A5C4D837-AB6B-48A5-B1EF-7C7D5D8CE5C8}" dt="2023-02-09T06:34:00.566" v="2841"/>
          <ac:spMkLst>
            <pc:docMk/>
            <pc:sldMk cId="2706330878" sldId="283"/>
            <ac:spMk id="2" creationId="{CFF09350-ADC9-C6B7-C3E7-BC3F560D67D1}"/>
          </ac:spMkLst>
        </pc:spChg>
        <pc:spChg chg="mod">
          <ac:chgData name="Vishan Jayasinghearachchi" userId="e0f191b0-af06-4f5a-b353-a7a1de994339" providerId="ADAL" clId="{A5C4D837-AB6B-48A5-B1EF-7C7D5D8CE5C8}" dt="2023-02-12T11:02:27.339" v="3689" actId="20577"/>
          <ac:spMkLst>
            <pc:docMk/>
            <pc:sldMk cId="2706330878" sldId="283"/>
            <ac:spMk id="3" creationId="{77712DAA-4ACA-0BC6-0424-BE54D40BC0DD}"/>
          </ac:spMkLst>
        </pc:spChg>
      </pc:sldChg>
      <pc:sldChg chg="modSp new mod modAnim">
        <pc:chgData name="Vishan Jayasinghearachchi" userId="e0f191b0-af06-4f5a-b353-a7a1de994339" providerId="ADAL" clId="{A5C4D837-AB6B-48A5-B1EF-7C7D5D8CE5C8}" dt="2023-02-12T11:05:53.219" v="4154"/>
        <pc:sldMkLst>
          <pc:docMk/>
          <pc:sldMk cId="2397358037" sldId="284"/>
        </pc:sldMkLst>
        <pc:spChg chg="mod">
          <ac:chgData name="Vishan Jayasinghearachchi" userId="e0f191b0-af06-4f5a-b353-a7a1de994339" providerId="ADAL" clId="{A5C4D837-AB6B-48A5-B1EF-7C7D5D8CE5C8}" dt="2023-02-12T10:58:55.711" v="3469"/>
          <ac:spMkLst>
            <pc:docMk/>
            <pc:sldMk cId="2397358037" sldId="284"/>
            <ac:spMk id="2" creationId="{90D5CF29-DE2C-E252-6A2B-E6B046D25832}"/>
          </ac:spMkLst>
        </pc:spChg>
        <pc:spChg chg="mod">
          <ac:chgData name="Vishan Jayasinghearachchi" userId="e0f191b0-af06-4f5a-b353-a7a1de994339" providerId="ADAL" clId="{A5C4D837-AB6B-48A5-B1EF-7C7D5D8CE5C8}" dt="2023-02-12T11:05:38.574" v="4151" actId="20577"/>
          <ac:spMkLst>
            <pc:docMk/>
            <pc:sldMk cId="2397358037" sldId="284"/>
            <ac:spMk id="3" creationId="{F3A807DA-5AA0-0391-EF66-C87F7D747A6D}"/>
          </ac:spMkLst>
        </pc:spChg>
      </pc:sldChg>
      <pc:sldChg chg="addSp delSp modSp new mod modAnim">
        <pc:chgData name="Vishan Jayasinghearachchi" userId="e0f191b0-af06-4f5a-b353-a7a1de994339" providerId="ADAL" clId="{A5C4D837-AB6B-48A5-B1EF-7C7D5D8CE5C8}" dt="2023-02-12T11:34:41.013" v="4983"/>
        <pc:sldMkLst>
          <pc:docMk/>
          <pc:sldMk cId="2673026440" sldId="285"/>
        </pc:sldMkLst>
        <pc:spChg chg="del">
          <ac:chgData name="Vishan Jayasinghearachchi" userId="e0f191b0-af06-4f5a-b353-a7a1de994339" providerId="ADAL" clId="{A5C4D837-AB6B-48A5-B1EF-7C7D5D8CE5C8}" dt="2023-02-12T11:24:02.295" v="4210"/>
          <ac:spMkLst>
            <pc:docMk/>
            <pc:sldMk cId="2673026440" sldId="285"/>
            <ac:spMk id="2" creationId="{73CF518A-DFF3-76E4-4C7A-3F524F0CEED3}"/>
          </ac:spMkLst>
        </pc:spChg>
        <pc:spChg chg="mod">
          <ac:chgData name="Vishan Jayasinghearachchi" userId="e0f191b0-af06-4f5a-b353-a7a1de994339" providerId="ADAL" clId="{A5C4D837-AB6B-48A5-B1EF-7C7D5D8CE5C8}" dt="2023-02-12T11:34:30.474" v="4980"/>
          <ac:spMkLst>
            <pc:docMk/>
            <pc:sldMk cId="2673026440" sldId="285"/>
            <ac:spMk id="3" creationId="{17810F7C-07E1-2E47-BF68-D61FB20BA1B9}"/>
          </ac:spMkLst>
        </pc:spChg>
        <pc:spChg chg="add mod">
          <ac:chgData name="Vishan Jayasinghearachchi" userId="e0f191b0-af06-4f5a-b353-a7a1de994339" providerId="ADAL" clId="{A5C4D837-AB6B-48A5-B1EF-7C7D5D8CE5C8}" dt="2023-02-12T11:24:02.295" v="4210"/>
          <ac:spMkLst>
            <pc:docMk/>
            <pc:sldMk cId="2673026440" sldId="285"/>
            <ac:spMk id="4" creationId="{F69FCC42-8BFA-A168-CB83-D397077ABD57}"/>
          </ac:spMkLst>
        </pc:spChg>
      </pc:sldChg>
      <pc:sldChg chg="add del">
        <pc:chgData name="Vishan Jayasinghearachchi" userId="e0f191b0-af06-4f5a-b353-a7a1de994339" providerId="ADAL" clId="{A5C4D837-AB6B-48A5-B1EF-7C7D5D8CE5C8}" dt="2023-02-12T13:34:20.369" v="9674" actId="2696"/>
        <pc:sldMkLst>
          <pc:docMk/>
          <pc:sldMk cId="1360337052" sldId="286"/>
        </pc:sldMkLst>
      </pc:sldChg>
      <pc:sldChg chg="modSp new mod">
        <pc:chgData name="Vishan Jayasinghearachchi" userId="e0f191b0-af06-4f5a-b353-a7a1de994339" providerId="ADAL" clId="{A5C4D837-AB6B-48A5-B1EF-7C7D5D8CE5C8}" dt="2023-02-12T12:09:15.702" v="5983" actId="20577"/>
        <pc:sldMkLst>
          <pc:docMk/>
          <pc:sldMk cId="14620088" sldId="287"/>
        </pc:sldMkLst>
        <pc:spChg chg="mod">
          <ac:chgData name="Vishan Jayasinghearachchi" userId="e0f191b0-af06-4f5a-b353-a7a1de994339" providerId="ADAL" clId="{A5C4D837-AB6B-48A5-B1EF-7C7D5D8CE5C8}" dt="2023-02-12T12:00:02.428" v="5360"/>
          <ac:spMkLst>
            <pc:docMk/>
            <pc:sldMk cId="14620088" sldId="287"/>
            <ac:spMk id="2" creationId="{3950751E-C29D-4B11-51E8-2755F2F0113E}"/>
          </ac:spMkLst>
        </pc:spChg>
        <pc:spChg chg="mod">
          <ac:chgData name="Vishan Jayasinghearachchi" userId="e0f191b0-af06-4f5a-b353-a7a1de994339" providerId="ADAL" clId="{A5C4D837-AB6B-48A5-B1EF-7C7D5D8CE5C8}" dt="2023-02-12T12:09:15.702" v="5983" actId="20577"/>
          <ac:spMkLst>
            <pc:docMk/>
            <pc:sldMk cId="14620088" sldId="287"/>
            <ac:spMk id="3" creationId="{981538F3-AC09-A0E4-DCA2-C8D290FA5E9E}"/>
          </ac:spMkLst>
        </pc:spChg>
      </pc:sldChg>
      <pc:sldChg chg="addSp delSp modSp add mod">
        <pc:chgData name="Vishan Jayasinghearachchi" userId="e0f191b0-af06-4f5a-b353-a7a1de994339" providerId="ADAL" clId="{A5C4D837-AB6B-48A5-B1EF-7C7D5D8CE5C8}" dt="2023-02-12T12:27:34.805" v="6318" actId="20577"/>
        <pc:sldMkLst>
          <pc:docMk/>
          <pc:sldMk cId="3440442181" sldId="288"/>
        </pc:sldMkLst>
        <pc:spChg chg="mod">
          <ac:chgData name="Vishan Jayasinghearachchi" userId="e0f191b0-af06-4f5a-b353-a7a1de994339" providerId="ADAL" clId="{A5C4D837-AB6B-48A5-B1EF-7C7D5D8CE5C8}" dt="2023-02-12T12:27:34.805" v="6318" actId="20577"/>
          <ac:spMkLst>
            <pc:docMk/>
            <pc:sldMk cId="3440442181" sldId="288"/>
            <ac:spMk id="3" creationId="{981538F3-AC09-A0E4-DCA2-C8D290FA5E9E}"/>
          </ac:spMkLst>
        </pc:spChg>
        <pc:graphicFrameChg chg="add del mod">
          <ac:chgData name="Vishan Jayasinghearachchi" userId="e0f191b0-af06-4f5a-b353-a7a1de994339" providerId="ADAL" clId="{A5C4D837-AB6B-48A5-B1EF-7C7D5D8CE5C8}" dt="2023-02-12T12:14:35.943" v="6236" actId="478"/>
          <ac:graphicFrameMkLst>
            <pc:docMk/>
            <pc:sldMk cId="3440442181" sldId="288"/>
            <ac:graphicFrameMk id="4" creationId="{6D17B498-904E-F849-D999-FFEBC2A257A7}"/>
          </ac:graphicFrameMkLst>
        </pc:graphicFrameChg>
        <pc:picChg chg="add mod">
          <ac:chgData name="Vishan Jayasinghearachchi" userId="e0f191b0-af06-4f5a-b353-a7a1de994339" providerId="ADAL" clId="{A5C4D837-AB6B-48A5-B1EF-7C7D5D8CE5C8}" dt="2023-02-12T12:25:04.297" v="6262" actId="1036"/>
          <ac:picMkLst>
            <pc:docMk/>
            <pc:sldMk cId="3440442181" sldId="288"/>
            <ac:picMk id="6" creationId="{DB467506-0A3B-FBB5-A0CB-97A3AB901649}"/>
          </ac:picMkLst>
        </pc:picChg>
      </pc:sldChg>
      <pc:sldChg chg="modSp new mod modAnim">
        <pc:chgData name="Vishan Jayasinghearachchi" userId="e0f191b0-af06-4f5a-b353-a7a1de994339" providerId="ADAL" clId="{A5C4D837-AB6B-48A5-B1EF-7C7D5D8CE5C8}" dt="2023-02-12T12:37:51.596" v="7210"/>
        <pc:sldMkLst>
          <pc:docMk/>
          <pc:sldMk cId="2275624414" sldId="289"/>
        </pc:sldMkLst>
        <pc:spChg chg="mod">
          <ac:chgData name="Vishan Jayasinghearachchi" userId="e0f191b0-af06-4f5a-b353-a7a1de994339" providerId="ADAL" clId="{A5C4D837-AB6B-48A5-B1EF-7C7D5D8CE5C8}" dt="2023-02-12T12:28:22.759" v="6320"/>
          <ac:spMkLst>
            <pc:docMk/>
            <pc:sldMk cId="2275624414" sldId="289"/>
            <ac:spMk id="2" creationId="{B2EB619D-436E-3183-FDE2-2CEFB17B7F4E}"/>
          </ac:spMkLst>
        </pc:spChg>
        <pc:spChg chg="mod">
          <ac:chgData name="Vishan Jayasinghearachchi" userId="e0f191b0-af06-4f5a-b353-a7a1de994339" providerId="ADAL" clId="{A5C4D837-AB6B-48A5-B1EF-7C7D5D8CE5C8}" dt="2023-02-12T12:37:19.740" v="7202" actId="20578"/>
          <ac:spMkLst>
            <pc:docMk/>
            <pc:sldMk cId="2275624414" sldId="289"/>
            <ac:spMk id="3" creationId="{594538E6-6164-B087-9211-E89E254E91DD}"/>
          </ac:spMkLst>
        </pc:spChg>
      </pc:sldChg>
      <pc:sldChg chg="new del">
        <pc:chgData name="Vishan Jayasinghearachchi" userId="e0f191b0-af06-4f5a-b353-a7a1de994339" providerId="ADAL" clId="{A5C4D837-AB6B-48A5-B1EF-7C7D5D8CE5C8}" dt="2023-02-12T12:09:37.124" v="5985" actId="47"/>
        <pc:sldMkLst>
          <pc:docMk/>
          <pc:sldMk cId="3485361017" sldId="289"/>
        </pc:sldMkLst>
      </pc:sldChg>
      <pc:sldChg chg="modSp new mod">
        <pc:chgData name="Vishan Jayasinghearachchi" userId="e0f191b0-af06-4f5a-b353-a7a1de994339" providerId="ADAL" clId="{A5C4D837-AB6B-48A5-B1EF-7C7D5D8CE5C8}" dt="2023-02-12T13:20:42.644" v="8357" actId="20577"/>
        <pc:sldMkLst>
          <pc:docMk/>
          <pc:sldMk cId="1198023406" sldId="290"/>
        </pc:sldMkLst>
        <pc:spChg chg="mod">
          <ac:chgData name="Vishan Jayasinghearachchi" userId="e0f191b0-af06-4f5a-b353-a7a1de994339" providerId="ADAL" clId="{A5C4D837-AB6B-48A5-B1EF-7C7D5D8CE5C8}" dt="2023-02-12T12:47:10.159" v="7467" actId="20577"/>
          <ac:spMkLst>
            <pc:docMk/>
            <pc:sldMk cId="1198023406" sldId="290"/>
            <ac:spMk id="2" creationId="{4E244D5E-8382-1F36-305E-D9FA395B66D6}"/>
          </ac:spMkLst>
        </pc:spChg>
        <pc:spChg chg="mod">
          <ac:chgData name="Vishan Jayasinghearachchi" userId="e0f191b0-af06-4f5a-b353-a7a1de994339" providerId="ADAL" clId="{A5C4D837-AB6B-48A5-B1EF-7C7D5D8CE5C8}" dt="2023-02-12T13:20:42.644" v="8357" actId="20577"/>
          <ac:spMkLst>
            <pc:docMk/>
            <pc:sldMk cId="1198023406" sldId="290"/>
            <ac:spMk id="3" creationId="{6DD71AC7-C256-4B6E-441E-BC5435195783}"/>
          </ac:spMkLst>
        </pc:spChg>
      </pc:sldChg>
      <pc:sldChg chg="modSp new mod">
        <pc:chgData name="Vishan Jayasinghearachchi" userId="e0f191b0-af06-4f5a-b353-a7a1de994339" providerId="ADAL" clId="{A5C4D837-AB6B-48A5-B1EF-7C7D5D8CE5C8}" dt="2023-02-12T13:32:45.455" v="9539" actId="114"/>
        <pc:sldMkLst>
          <pc:docMk/>
          <pc:sldMk cId="1649044594" sldId="291"/>
        </pc:sldMkLst>
        <pc:spChg chg="mod">
          <ac:chgData name="Vishan Jayasinghearachchi" userId="e0f191b0-af06-4f5a-b353-a7a1de994339" providerId="ADAL" clId="{A5C4D837-AB6B-48A5-B1EF-7C7D5D8CE5C8}" dt="2023-02-12T13:07:37.068" v="7971"/>
          <ac:spMkLst>
            <pc:docMk/>
            <pc:sldMk cId="1649044594" sldId="291"/>
            <ac:spMk id="2" creationId="{235E76F6-055E-BE60-AC0D-822CF23C26BF}"/>
          </ac:spMkLst>
        </pc:spChg>
        <pc:spChg chg="mod">
          <ac:chgData name="Vishan Jayasinghearachchi" userId="e0f191b0-af06-4f5a-b353-a7a1de994339" providerId="ADAL" clId="{A5C4D837-AB6B-48A5-B1EF-7C7D5D8CE5C8}" dt="2023-02-12T13:32:45.455" v="9539" actId="114"/>
          <ac:spMkLst>
            <pc:docMk/>
            <pc:sldMk cId="1649044594" sldId="291"/>
            <ac:spMk id="3" creationId="{3C609944-4BC0-500E-667A-5880E81149A6}"/>
          </ac:spMkLst>
        </pc:spChg>
      </pc:sldChg>
      <pc:sldChg chg="modSp add mod">
        <pc:chgData name="Vishan Jayasinghearachchi" userId="e0f191b0-af06-4f5a-b353-a7a1de994339" providerId="ADAL" clId="{A5C4D837-AB6B-48A5-B1EF-7C7D5D8CE5C8}" dt="2023-02-12T13:34:31.694" v="9675" actId="113"/>
        <pc:sldMkLst>
          <pc:docMk/>
          <pc:sldMk cId="3421055620" sldId="292"/>
        </pc:sldMkLst>
        <pc:spChg chg="mod">
          <ac:chgData name="Vishan Jayasinghearachchi" userId="e0f191b0-af06-4f5a-b353-a7a1de994339" providerId="ADAL" clId="{A5C4D837-AB6B-48A5-B1EF-7C7D5D8CE5C8}" dt="2023-02-12T13:34:31.694" v="9675" actId="113"/>
          <ac:spMkLst>
            <pc:docMk/>
            <pc:sldMk cId="3421055620" sldId="292"/>
            <ac:spMk id="3" creationId="{3C609944-4BC0-500E-667A-5880E81149A6}"/>
          </ac:spMkLst>
        </pc:spChg>
      </pc:sldChg>
      <pc:sldChg chg="modSp new mod ord">
        <pc:chgData name="Vishan Jayasinghearachchi" userId="e0f191b0-af06-4f5a-b353-a7a1de994339" providerId="ADAL" clId="{A5C4D837-AB6B-48A5-B1EF-7C7D5D8CE5C8}" dt="2023-02-12T15:07:45.775" v="13484" actId="113"/>
        <pc:sldMkLst>
          <pc:docMk/>
          <pc:sldMk cId="286909825" sldId="293"/>
        </pc:sldMkLst>
        <pc:spChg chg="mod">
          <ac:chgData name="Vishan Jayasinghearachchi" userId="e0f191b0-af06-4f5a-b353-a7a1de994339" providerId="ADAL" clId="{A5C4D837-AB6B-48A5-B1EF-7C7D5D8CE5C8}" dt="2023-02-12T13:51:34.095" v="10036" actId="20577"/>
          <ac:spMkLst>
            <pc:docMk/>
            <pc:sldMk cId="286909825" sldId="293"/>
            <ac:spMk id="2" creationId="{2FBF83A2-3F1C-1471-C6B9-80F39662976C}"/>
          </ac:spMkLst>
        </pc:spChg>
        <pc:spChg chg="mod">
          <ac:chgData name="Vishan Jayasinghearachchi" userId="e0f191b0-af06-4f5a-b353-a7a1de994339" providerId="ADAL" clId="{A5C4D837-AB6B-48A5-B1EF-7C7D5D8CE5C8}" dt="2023-02-12T15:07:45.775" v="13484" actId="113"/>
          <ac:spMkLst>
            <pc:docMk/>
            <pc:sldMk cId="286909825" sldId="293"/>
            <ac:spMk id="3" creationId="{24AEA857-1AFD-419C-2E9F-49E9284F0954}"/>
          </ac:spMkLst>
        </pc:spChg>
      </pc:sldChg>
      <pc:sldChg chg="addSp delSp modSp add mod">
        <pc:chgData name="Vishan Jayasinghearachchi" userId="e0f191b0-af06-4f5a-b353-a7a1de994339" providerId="ADAL" clId="{A5C4D837-AB6B-48A5-B1EF-7C7D5D8CE5C8}" dt="2023-02-12T14:29:47.455" v="12308" actId="20577"/>
        <pc:sldMkLst>
          <pc:docMk/>
          <pc:sldMk cId="2759252551" sldId="294"/>
        </pc:sldMkLst>
        <pc:spChg chg="del mod">
          <ac:chgData name="Vishan Jayasinghearachchi" userId="e0f191b0-af06-4f5a-b353-a7a1de994339" providerId="ADAL" clId="{A5C4D837-AB6B-48A5-B1EF-7C7D5D8CE5C8}" dt="2023-02-12T14:17:23.868" v="11425" actId="931"/>
          <ac:spMkLst>
            <pc:docMk/>
            <pc:sldMk cId="2759252551" sldId="294"/>
            <ac:spMk id="3" creationId="{9CFCF008-541B-613C-5F4F-F761A9B3B653}"/>
          </ac:spMkLst>
        </pc:spChg>
        <pc:spChg chg="add mod">
          <ac:chgData name="Vishan Jayasinghearachchi" userId="e0f191b0-af06-4f5a-b353-a7a1de994339" providerId="ADAL" clId="{A5C4D837-AB6B-48A5-B1EF-7C7D5D8CE5C8}" dt="2023-02-12T14:18:43.516" v="11453" actId="1076"/>
          <ac:spMkLst>
            <pc:docMk/>
            <pc:sldMk cId="2759252551" sldId="294"/>
            <ac:spMk id="6" creationId="{6C4BEFC7-7C1D-A2E2-88FE-36D1B907E868}"/>
          </ac:spMkLst>
        </pc:spChg>
        <pc:spChg chg="add mod">
          <ac:chgData name="Vishan Jayasinghearachchi" userId="e0f191b0-af06-4f5a-b353-a7a1de994339" providerId="ADAL" clId="{A5C4D837-AB6B-48A5-B1EF-7C7D5D8CE5C8}" dt="2023-02-12T14:29:47.455" v="12308" actId="20577"/>
          <ac:spMkLst>
            <pc:docMk/>
            <pc:sldMk cId="2759252551" sldId="294"/>
            <ac:spMk id="7" creationId="{D146287D-E47D-D301-C118-622D286A391B}"/>
          </ac:spMkLst>
        </pc:spChg>
        <pc:picChg chg="add mod">
          <ac:chgData name="Vishan Jayasinghearachchi" userId="e0f191b0-af06-4f5a-b353-a7a1de994339" providerId="ADAL" clId="{A5C4D837-AB6B-48A5-B1EF-7C7D5D8CE5C8}" dt="2023-02-12T14:18:46.728" v="11454" actId="1076"/>
          <ac:picMkLst>
            <pc:docMk/>
            <pc:sldMk cId="2759252551" sldId="294"/>
            <ac:picMk id="5" creationId="{6E64457A-E919-5F67-F2DD-438C96EF5A97}"/>
          </ac:picMkLst>
        </pc:picChg>
      </pc:sldChg>
      <pc:sldChg chg="modSp add del mod">
        <pc:chgData name="Vishan Jayasinghearachchi" userId="e0f191b0-af06-4f5a-b353-a7a1de994339" providerId="ADAL" clId="{A5C4D837-AB6B-48A5-B1EF-7C7D5D8CE5C8}" dt="2023-02-12T14:47:34.542" v="12881" actId="2696"/>
        <pc:sldMkLst>
          <pc:docMk/>
          <pc:sldMk cId="2845694751" sldId="295"/>
        </pc:sldMkLst>
        <pc:spChg chg="mod">
          <ac:chgData name="Vishan Jayasinghearachchi" userId="e0f191b0-af06-4f5a-b353-a7a1de994339" providerId="ADAL" clId="{A5C4D837-AB6B-48A5-B1EF-7C7D5D8CE5C8}" dt="2023-02-12T14:47:32.255" v="12880" actId="20577"/>
          <ac:spMkLst>
            <pc:docMk/>
            <pc:sldMk cId="2845694751" sldId="295"/>
            <ac:spMk id="3" creationId="{9CFCF008-541B-613C-5F4F-F761A9B3B653}"/>
          </ac:spMkLst>
        </pc:spChg>
      </pc:sldChg>
      <pc:sldChg chg="modSp add del mod">
        <pc:chgData name="Vishan Jayasinghearachchi" userId="e0f191b0-af06-4f5a-b353-a7a1de994339" providerId="ADAL" clId="{A5C4D837-AB6B-48A5-B1EF-7C7D5D8CE5C8}" dt="2023-02-12T14:46:52.200" v="12863" actId="2696"/>
        <pc:sldMkLst>
          <pc:docMk/>
          <pc:sldMk cId="657200248" sldId="296"/>
        </pc:sldMkLst>
        <pc:spChg chg="mod">
          <ac:chgData name="Vishan Jayasinghearachchi" userId="e0f191b0-af06-4f5a-b353-a7a1de994339" providerId="ADAL" clId="{A5C4D837-AB6B-48A5-B1EF-7C7D5D8CE5C8}" dt="2023-02-12T14:24:04.143" v="11781"/>
          <ac:spMkLst>
            <pc:docMk/>
            <pc:sldMk cId="657200248" sldId="296"/>
            <ac:spMk id="7" creationId="{D146287D-E47D-D301-C118-622D286A391B}"/>
          </ac:spMkLst>
        </pc:spChg>
      </pc:sldChg>
      <pc:sldChg chg="modSp add mod">
        <pc:chgData name="Vishan Jayasinghearachchi" userId="e0f191b0-af06-4f5a-b353-a7a1de994339" providerId="ADAL" clId="{A5C4D837-AB6B-48A5-B1EF-7C7D5D8CE5C8}" dt="2023-02-12T14:28:07.117" v="12296" actId="20577"/>
        <pc:sldMkLst>
          <pc:docMk/>
          <pc:sldMk cId="360229420" sldId="297"/>
        </pc:sldMkLst>
        <pc:spChg chg="mod">
          <ac:chgData name="Vishan Jayasinghearachchi" userId="e0f191b0-af06-4f5a-b353-a7a1de994339" providerId="ADAL" clId="{A5C4D837-AB6B-48A5-B1EF-7C7D5D8CE5C8}" dt="2023-02-12T14:28:07.117" v="12296" actId="20577"/>
          <ac:spMkLst>
            <pc:docMk/>
            <pc:sldMk cId="360229420" sldId="297"/>
            <ac:spMk id="3" creationId="{9CFCF008-541B-613C-5F4F-F761A9B3B653}"/>
          </ac:spMkLst>
        </pc:spChg>
      </pc:sldChg>
      <pc:sldChg chg="addSp delSp modSp add mod">
        <pc:chgData name="Vishan Jayasinghearachchi" userId="e0f191b0-af06-4f5a-b353-a7a1de994339" providerId="ADAL" clId="{A5C4D837-AB6B-48A5-B1EF-7C7D5D8CE5C8}" dt="2023-02-12T14:28:42.029" v="12304" actId="1076"/>
        <pc:sldMkLst>
          <pc:docMk/>
          <pc:sldMk cId="2712510396" sldId="298"/>
        </pc:sldMkLst>
        <pc:spChg chg="del mod">
          <ac:chgData name="Vishan Jayasinghearachchi" userId="e0f191b0-af06-4f5a-b353-a7a1de994339" providerId="ADAL" clId="{A5C4D837-AB6B-48A5-B1EF-7C7D5D8CE5C8}" dt="2023-02-12T14:28:26.813" v="12300" actId="931"/>
          <ac:spMkLst>
            <pc:docMk/>
            <pc:sldMk cId="2712510396" sldId="298"/>
            <ac:spMk id="3" creationId="{9CFCF008-541B-613C-5F4F-F761A9B3B653}"/>
          </ac:spMkLst>
        </pc:spChg>
        <pc:spChg chg="add mod">
          <ac:chgData name="Vishan Jayasinghearachchi" userId="e0f191b0-af06-4f5a-b353-a7a1de994339" providerId="ADAL" clId="{A5C4D837-AB6B-48A5-B1EF-7C7D5D8CE5C8}" dt="2023-02-12T14:28:42.029" v="12304" actId="1076"/>
          <ac:spMkLst>
            <pc:docMk/>
            <pc:sldMk cId="2712510396" sldId="298"/>
            <ac:spMk id="6" creationId="{41297DF6-7A22-66C6-CF4B-05E23678444A}"/>
          </ac:spMkLst>
        </pc:spChg>
        <pc:picChg chg="add mod">
          <ac:chgData name="Vishan Jayasinghearachchi" userId="e0f191b0-af06-4f5a-b353-a7a1de994339" providerId="ADAL" clId="{A5C4D837-AB6B-48A5-B1EF-7C7D5D8CE5C8}" dt="2023-02-12T14:28:28.128" v="12301" actId="27614"/>
          <ac:picMkLst>
            <pc:docMk/>
            <pc:sldMk cId="2712510396" sldId="298"/>
            <ac:picMk id="5" creationId="{3469719C-D04D-81C6-1D66-1C325667A449}"/>
          </ac:picMkLst>
        </pc:picChg>
      </pc:sldChg>
      <pc:sldChg chg="addSp delSp modSp add mod">
        <pc:chgData name="Vishan Jayasinghearachchi" userId="e0f191b0-af06-4f5a-b353-a7a1de994339" providerId="ADAL" clId="{A5C4D837-AB6B-48A5-B1EF-7C7D5D8CE5C8}" dt="2023-02-12T15:06:27.283" v="13320" actId="20577"/>
        <pc:sldMkLst>
          <pc:docMk/>
          <pc:sldMk cId="4015390126" sldId="299"/>
        </pc:sldMkLst>
        <pc:spChg chg="add mod">
          <ac:chgData name="Vishan Jayasinghearachchi" userId="e0f191b0-af06-4f5a-b353-a7a1de994339" providerId="ADAL" clId="{A5C4D837-AB6B-48A5-B1EF-7C7D5D8CE5C8}" dt="2023-02-12T15:06:27.283" v="13320" actId="20577"/>
          <ac:spMkLst>
            <pc:docMk/>
            <pc:sldMk cId="4015390126" sldId="299"/>
            <ac:spMk id="4" creationId="{F6DC5CD6-9B56-1F8A-2330-164DAEAADDEE}"/>
          </ac:spMkLst>
        </pc:spChg>
        <pc:picChg chg="del">
          <ac:chgData name="Vishan Jayasinghearachchi" userId="e0f191b0-af06-4f5a-b353-a7a1de994339" providerId="ADAL" clId="{A5C4D837-AB6B-48A5-B1EF-7C7D5D8CE5C8}" dt="2023-02-12T14:31:16.626" v="12312" actId="478"/>
          <ac:picMkLst>
            <pc:docMk/>
            <pc:sldMk cId="4015390126" sldId="299"/>
            <ac:picMk id="5" creationId="{3469719C-D04D-81C6-1D66-1C325667A449}"/>
          </ac:picMkLst>
        </pc:picChg>
      </pc:sldChg>
    </pc:docChg>
  </pc:docChgLst>
  <pc:docChgLst>
    <pc:chgData name="Vishan Jayasinghearachchi" userId="e0f191b0-af06-4f5a-b353-a7a1de994339" providerId="ADAL" clId="{965E8F5B-C373-457B-BC29-E61CC3045E12}"/>
    <pc:docChg chg="undo redo custSel addSld delSld modSld sldOrd">
      <pc:chgData name="Vishan Jayasinghearachchi" userId="e0f191b0-af06-4f5a-b353-a7a1de994339" providerId="ADAL" clId="{965E8F5B-C373-457B-BC29-E61CC3045E12}" dt="2023-02-26T21:21:24.649" v="7273" actId="113"/>
      <pc:docMkLst>
        <pc:docMk/>
      </pc:docMkLst>
      <pc:sldChg chg="modSp mod">
        <pc:chgData name="Vishan Jayasinghearachchi" userId="e0f191b0-af06-4f5a-b353-a7a1de994339" providerId="ADAL" clId="{965E8F5B-C373-457B-BC29-E61CC3045E12}" dt="2023-02-26T20:39:42.532" v="6172" actId="20577"/>
        <pc:sldMkLst>
          <pc:docMk/>
          <pc:sldMk cId="1487700712" sldId="256"/>
        </pc:sldMkLst>
        <pc:spChg chg="mod">
          <ac:chgData name="Vishan Jayasinghearachchi" userId="e0f191b0-af06-4f5a-b353-a7a1de994339" providerId="ADAL" clId="{965E8F5B-C373-457B-BC29-E61CC3045E12}" dt="2023-02-26T20:39:42.532" v="6172" actId="20577"/>
          <ac:spMkLst>
            <pc:docMk/>
            <pc:sldMk cId="1487700712" sldId="256"/>
            <ac:spMk id="2" creationId="{C02C5318-1A1E-49D0-B2E2-A4B0FA9E8A40}"/>
          </ac:spMkLst>
        </pc:spChg>
      </pc:sldChg>
      <pc:sldChg chg="modSp mod">
        <pc:chgData name="Vishan Jayasinghearachchi" userId="e0f191b0-af06-4f5a-b353-a7a1de994339" providerId="ADAL" clId="{965E8F5B-C373-457B-BC29-E61CC3045E12}" dt="2023-02-26T20:50:18.535" v="6469" actId="20577"/>
        <pc:sldMkLst>
          <pc:docMk/>
          <pc:sldMk cId="2384663958" sldId="301"/>
        </pc:sldMkLst>
        <pc:spChg chg="mod">
          <ac:chgData name="Vishan Jayasinghearachchi" userId="e0f191b0-af06-4f5a-b353-a7a1de994339" providerId="ADAL" clId="{965E8F5B-C373-457B-BC29-E61CC3045E12}" dt="2023-02-26T20:50:18.535" v="6469" actId="20577"/>
          <ac:spMkLst>
            <pc:docMk/>
            <pc:sldMk cId="2384663958" sldId="301"/>
            <ac:spMk id="3" creationId="{5E453CA8-E04F-B2BA-CFCE-2FAF58746524}"/>
          </ac:spMkLst>
        </pc:spChg>
      </pc:sldChg>
      <pc:sldChg chg="del">
        <pc:chgData name="Vishan Jayasinghearachchi" userId="e0f191b0-af06-4f5a-b353-a7a1de994339" providerId="ADAL" clId="{965E8F5B-C373-457B-BC29-E61CC3045E12}" dt="2023-02-26T15:47:55.497" v="1" actId="47"/>
        <pc:sldMkLst>
          <pc:docMk/>
          <pc:sldMk cId="858354560" sldId="304"/>
        </pc:sldMkLst>
      </pc:sldChg>
      <pc:sldChg chg="modSp del mod">
        <pc:chgData name="Vishan Jayasinghearachchi" userId="e0f191b0-af06-4f5a-b353-a7a1de994339" providerId="ADAL" clId="{965E8F5B-C373-457B-BC29-E61CC3045E12}" dt="2023-02-26T15:49:09.077" v="16" actId="2696"/>
        <pc:sldMkLst>
          <pc:docMk/>
          <pc:sldMk cId="1888782434" sldId="305"/>
        </pc:sldMkLst>
        <pc:spChg chg="mod">
          <ac:chgData name="Vishan Jayasinghearachchi" userId="e0f191b0-af06-4f5a-b353-a7a1de994339" providerId="ADAL" clId="{965E8F5B-C373-457B-BC29-E61CC3045E12}" dt="2023-02-26T15:48:19.091" v="13" actId="27636"/>
          <ac:spMkLst>
            <pc:docMk/>
            <pc:sldMk cId="1888782434" sldId="305"/>
            <ac:spMk id="3" creationId="{44238A27-B0D6-5004-AAEC-7E4DA2857958}"/>
          </ac:spMkLst>
        </pc:spChg>
      </pc:sldChg>
      <pc:sldChg chg="del">
        <pc:chgData name="Vishan Jayasinghearachchi" userId="e0f191b0-af06-4f5a-b353-a7a1de994339" providerId="ADAL" clId="{965E8F5B-C373-457B-BC29-E61CC3045E12}" dt="2023-02-26T15:47:53.805" v="0" actId="47"/>
        <pc:sldMkLst>
          <pc:docMk/>
          <pc:sldMk cId="2959451266" sldId="306"/>
        </pc:sldMkLst>
      </pc:sldChg>
      <pc:sldChg chg="del">
        <pc:chgData name="Vishan Jayasinghearachchi" userId="e0f191b0-af06-4f5a-b353-a7a1de994339" providerId="ADAL" clId="{965E8F5B-C373-457B-BC29-E61CC3045E12}" dt="2023-02-26T15:47:57.141" v="3" actId="47"/>
        <pc:sldMkLst>
          <pc:docMk/>
          <pc:sldMk cId="573566860" sldId="308"/>
        </pc:sldMkLst>
      </pc:sldChg>
      <pc:sldChg chg="del">
        <pc:chgData name="Vishan Jayasinghearachchi" userId="e0f191b0-af06-4f5a-b353-a7a1de994339" providerId="ADAL" clId="{965E8F5B-C373-457B-BC29-E61CC3045E12}" dt="2023-02-26T15:47:56.289" v="2" actId="47"/>
        <pc:sldMkLst>
          <pc:docMk/>
          <pc:sldMk cId="3141831957" sldId="309"/>
        </pc:sldMkLst>
      </pc:sldChg>
      <pc:sldChg chg="del">
        <pc:chgData name="Vishan Jayasinghearachchi" userId="e0f191b0-af06-4f5a-b353-a7a1de994339" providerId="ADAL" clId="{965E8F5B-C373-457B-BC29-E61CC3045E12}" dt="2023-02-26T15:47:57.561" v="4" actId="47"/>
        <pc:sldMkLst>
          <pc:docMk/>
          <pc:sldMk cId="3660075156" sldId="310"/>
        </pc:sldMkLst>
      </pc:sldChg>
      <pc:sldChg chg="del">
        <pc:chgData name="Vishan Jayasinghearachchi" userId="e0f191b0-af06-4f5a-b353-a7a1de994339" providerId="ADAL" clId="{965E8F5B-C373-457B-BC29-E61CC3045E12}" dt="2023-02-26T15:47:58.012" v="5" actId="47"/>
        <pc:sldMkLst>
          <pc:docMk/>
          <pc:sldMk cId="3991314201" sldId="311"/>
        </pc:sldMkLst>
      </pc:sldChg>
      <pc:sldChg chg="del">
        <pc:chgData name="Vishan Jayasinghearachchi" userId="e0f191b0-af06-4f5a-b353-a7a1de994339" providerId="ADAL" clId="{965E8F5B-C373-457B-BC29-E61CC3045E12}" dt="2023-02-26T15:48:08.752" v="10" actId="47"/>
        <pc:sldMkLst>
          <pc:docMk/>
          <pc:sldMk cId="2884411631" sldId="312"/>
        </pc:sldMkLst>
      </pc:sldChg>
      <pc:sldChg chg="del">
        <pc:chgData name="Vishan Jayasinghearachchi" userId="e0f191b0-af06-4f5a-b353-a7a1de994339" providerId="ADAL" clId="{965E8F5B-C373-457B-BC29-E61CC3045E12}" dt="2023-02-26T15:48:08.752" v="10" actId="47"/>
        <pc:sldMkLst>
          <pc:docMk/>
          <pc:sldMk cId="3426956082" sldId="313"/>
        </pc:sldMkLst>
      </pc:sldChg>
      <pc:sldChg chg="modSp del mod">
        <pc:chgData name="Vishan Jayasinghearachchi" userId="e0f191b0-af06-4f5a-b353-a7a1de994339" providerId="ADAL" clId="{965E8F5B-C373-457B-BC29-E61CC3045E12}" dt="2023-02-26T15:49:28.506" v="26" actId="2696"/>
        <pc:sldMkLst>
          <pc:docMk/>
          <pc:sldMk cId="2016277887" sldId="314"/>
        </pc:sldMkLst>
        <pc:spChg chg="mod">
          <ac:chgData name="Vishan Jayasinghearachchi" userId="e0f191b0-af06-4f5a-b353-a7a1de994339" providerId="ADAL" clId="{965E8F5B-C373-457B-BC29-E61CC3045E12}" dt="2023-02-26T15:48:14.185" v="11" actId="20577"/>
          <ac:spMkLst>
            <pc:docMk/>
            <pc:sldMk cId="2016277887" sldId="314"/>
            <ac:spMk id="3" creationId="{B4C01C96-BFA9-B430-E052-A95E9B05708B}"/>
          </ac:spMkLst>
        </pc:spChg>
      </pc:sldChg>
      <pc:sldChg chg="del">
        <pc:chgData name="Vishan Jayasinghearachchi" userId="e0f191b0-af06-4f5a-b353-a7a1de994339" providerId="ADAL" clId="{965E8F5B-C373-457B-BC29-E61CC3045E12}" dt="2023-02-26T15:48:08.752" v="10" actId="47"/>
        <pc:sldMkLst>
          <pc:docMk/>
          <pc:sldMk cId="158750546" sldId="315"/>
        </pc:sldMkLst>
      </pc:sldChg>
      <pc:sldChg chg="modSp new mod">
        <pc:chgData name="Vishan Jayasinghearachchi" userId="e0f191b0-af06-4f5a-b353-a7a1de994339" providerId="ADAL" clId="{965E8F5B-C373-457B-BC29-E61CC3045E12}" dt="2023-02-26T20:37:18.488" v="6127" actId="20577"/>
        <pc:sldMkLst>
          <pc:docMk/>
          <pc:sldMk cId="4047194669" sldId="315"/>
        </pc:sldMkLst>
        <pc:spChg chg="mod">
          <ac:chgData name="Vishan Jayasinghearachchi" userId="e0f191b0-af06-4f5a-b353-a7a1de994339" providerId="ADAL" clId="{965E8F5B-C373-457B-BC29-E61CC3045E12}" dt="2023-02-26T15:49:32.328" v="27"/>
          <ac:spMkLst>
            <pc:docMk/>
            <pc:sldMk cId="4047194669" sldId="315"/>
            <ac:spMk id="2" creationId="{5A0FF7D5-9052-0F73-B38E-7AE10F4ACF66}"/>
          </ac:spMkLst>
        </pc:spChg>
        <pc:spChg chg="mod">
          <ac:chgData name="Vishan Jayasinghearachchi" userId="e0f191b0-af06-4f5a-b353-a7a1de994339" providerId="ADAL" clId="{965E8F5B-C373-457B-BC29-E61CC3045E12}" dt="2023-02-26T20:37:18.488" v="6127" actId="20577"/>
          <ac:spMkLst>
            <pc:docMk/>
            <pc:sldMk cId="4047194669" sldId="315"/>
            <ac:spMk id="3" creationId="{7AAAC241-1F7A-E7BB-DCF7-C80CBBA31E77}"/>
          </ac:spMkLst>
        </pc:spChg>
      </pc:sldChg>
      <pc:sldChg chg="modSp new mod">
        <pc:chgData name="Vishan Jayasinghearachchi" userId="e0f191b0-af06-4f5a-b353-a7a1de994339" providerId="ADAL" clId="{965E8F5B-C373-457B-BC29-E61CC3045E12}" dt="2023-02-26T20:51:56.505" v="6530" actId="20577"/>
        <pc:sldMkLst>
          <pc:docMk/>
          <pc:sldMk cId="3070852689" sldId="316"/>
        </pc:sldMkLst>
        <pc:spChg chg="mod">
          <ac:chgData name="Vishan Jayasinghearachchi" userId="e0f191b0-af06-4f5a-b353-a7a1de994339" providerId="ADAL" clId="{965E8F5B-C373-457B-BC29-E61CC3045E12}" dt="2023-02-26T15:49:15.184" v="25" actId="20577"/>
          <ac:spMkLst>
            <pc:docMk/>
            <pc:sldMk cId="3070852689" sldId="316"/>
            <ac:spMk id="2" creationId="{E9A419BF-277B-F51F-C6A2-EE86EBB9967C}"/>
          </ac:spMkLst>
        </pc:spChg>
        <pc:spChg chg="mod">
          <ac:chgData name="Vishan Jayasinghearachchi" userId="e0f191b0-af06-4f5a-b353-a7a1de994339" providerId="ADAL" clId="{965E8F5B-C373-457B-BC29-E61CC3045E12}" dt="2023-02-26T20:51:56.505" v="6530" actId="20577"/>
          <ac:spMkLst>
            <pc:docMk/>
            <pc:sldMk cId="3070852689" sldId="316"/>
            <ac:spMk id="3" creationId="{2EBF19A4-7237-B811-1111-9FAFF64CC880}"/>
          </ac:spMkLst>
        </pc:spChg>
      </pc:sldChg>
      <pc:sldChg chg="del">
        <pc:chgData name="Vishan Jayasinghearachchi" userId="e0f191b0-af06-4f5a-b353-a7a1de994339" providerId="ADAL" clId="{965E8F5B-C373-457B-BC29-E61CC3045E12}" dt="2023-02-26T15:47:58.544" v="7" actId="47"/>
        <pc:sldMkLst>
          <pc:docMk/>
          <pc:sldMk cId="3577237431" sldId="316"/>
        </pc:sldMkLst>
      </pc:sldChg>
      <pc:sldChg chg="del">
        <pc:chgData name="Vishan Jayasinghearachchi" userId="e0f191b0-af06-4f5a-b353-a7a1de994339" providerId="ADAL" clId="{965E8F5B-C373-457B-BC29-E61CC3045E12}" dt="2023-02-26T15:47:58.773" v="8" actId="47"/>
        <pc:sldMkLst>
          <pc:docMk/>
          <pc:sldMk cId="282028750" sldId="317"/>
        </pc:sldMkLst>
      </pc:sldChg>
      <pc:sldChg chg="modSp new mod modAnim">
        <pc:chgData name="Vishan Jayasinghearachchi" userId="e0f191b0-af06-4f5a-b353-a7a1de994339" providerId="ADAL" clId="{965E8F5B-C373-457B-BC29-E61CC3045E12}" dt="2023-02-26T21:21:24.649" v="7273" actId="113"/>
        <pc:sldMkLst>
          <pc:docMk/>
          <pc:sldMk cId="3144417173" sldId="317"/>
        </pc:sldMkLst>
        <pc:spChg chg="mod">
          <ac:chgData name="Vishan Jayasinghearachchi" userId="e0f191b0-af06-4f5a-b353-a7a1de994339" providerId="ADAL" clId="{965E8F5B-C373-457B-BC29-E61CC3045E12}" dt="2023-02-26T16:03:46.136" v="762" actId="20577"/>
          <ac:spMkLst>
            <pc:docMk/>
            <pc:sldMk cId="3144417173" sldId="317"/>
            <ac:spMk id="2" creationId="{1B498751-74BC-3223-DB46-0B91DF96B70F}"/>
          </ac:spMkLst>
        </pc:spChg>
        <pc:spChg chg="mod">
          <ac:chgData name="Vishan Jayasinghearachchi" userId="e0f191b0-af06-4f5a-b353-a7a1de994339" providerId="ADAL" clId="{965E8F5B-C373-457B-BC29-E61CC3045E12}" dt="2023-02-26T21:21:24.649" v="7273" actId="113"/>
          <ac:spMkLst>
            <pc:docMk/>
            <pc:sldMk cId="3144417173" sldId="317"/>
            <ac:spMk id="3" creationId="{60E2FDB6-536F-B718-3C51-631B40D2BF5C}"/>
          </ac:spMkLst>
        </pc:spChg>
      </pc:sldChg>
      <pc:sldChg chg="del">
        <pc:chgData name="Vishan Jayasinghearachchi" userId="e0f191b0-af06-4f5a-b353-a7a1de994339" providerId="ADAL" clId="{965E8F5B-C373-457B-BC29-E61CC3045E12}" dt="2023-02-26T15:47:58.994" v="9" actId="47"/>
        <pc:sldMkLst>
          <pc:docMk/>
          <pc:sldMk cId="2541422144" sldId="318"/>
        </pc:sldMkLst>
      </pc:sldChg>
      <pc:sldChg chg="addSp delSp modSp new mod">
        <pc:chgData name="Vishan Jayasinghearachchi" userId="e0f191b0-af06-4f5a-b353-a7a1de994339" providerId="ADAL" clId="{965E8F5B-C373-457B-BC29-E61CC3045E12}" dt="2023-02-26T16:03:19.875" v="734" actId="20577"/>
        <pc:sldMkLst>
          <pc:docMk/>
          <pc:sldMk cId="3252835840" sldId="318"/>
        </pc:sldMkLst>
        <pc:spChg chg="mod">
          <ac:chgData name="Vishan Jayasinghearachchi" userId="e0f191b0-af06-4f5a-b353-a7a1de994339" providerId="ADAL" clId="{965E8F5B-C373-457B-BC29-E61CC3045E12}" dt="2023-02-26T16:02:40.110" v="712" actId="20577"/>
          <ac:spMkLst>
            <pc:docMk/>
            <pc:sldMk cId="3252835840" sldId="318"/>
            <ac:spMk id="2" creationId="{877825F8-F4E7-FC49-473A-0CAB2F763CE6}"/>
          </ac:spMkLst>
        </pc:spChg>
        <pc:spChg chg="del">
          <ac:chgData name="Vishan Jayasinghearachchi" userId="e0f191b0-af06-4f5a-b353-a7a1de994339" providerId="ADAL" clId="{965E8F5B-C373-457B-BC29-E61CC3045E12}" dt="2023-02-26T16:02:47.410" v="713" actId="931"/>
          <ac:spMkLst>
            <pc:docMk/>
            <pc:sldMk cId="3252835840" sldId="318"/>
            <ac:spMk id="3" creationId="{EA60FCD0-965C-E35C-C33C-EBE4C0652F42}"/>
          </ac:spMkLst>
        </pc:spChg>
        <pc:spChg chg="add mod">
          <ac:chgData name="Vishan Jayasinghearachchi" userId="e0f191b0-af06-4f5a-b353-a7a1de994339" providerId="ADAL" clId="{965E8F5B-C373-457B-BC29-E61CC3045E12}" dt="2023-02-26T16:03:19.875" v="734" actId="20577"/>
          <ac:spMkLst>
            <pc:docMk/>
            <pc:sldMk cId="3252835840" sldId="318"/>
            <ac:spMk id="6" creationId="{1B5F3458-2D56-D945-B602-E9DF1D9D2F6A}"/>
          </ac:spMkLst>
        </pc:spChg>
        <pc:picChg chg="add mod">
          <ac:chgData name="Vishan Jayasinghearachchi" userId="e0f191b0-af06-4f5a-b353-a7a1de994339" providerId="ADAL" clId="{965E8F5B-C373-457B-BC29-E61CC3045E12}" dt="2023-02-26T16:02:48.818" v="715" actId="962"/>
          <ac:picMkLst>
            <pc:docMk/>
            <pc:sldMk cId="3252835840" sldId="318"/>
            <ac:picMk id="5" creationId="{AE34EC4F-BC4C-20E3-43ED-0FF8C2FFDA27}"/>
          </ac:picMkLst>
        </pc:picChg>
      </pc:sldChg>
      <pc:sldChg chg="modSp new mod modAnim">
        <pc:chgData name="Vishan Jayasinghearachchi" userId="e0f191b0-af06-4f5a-b353-a7a1de994339" providerId="ADAL" clId="{965E8F5B-C373-457B-BC29-E61CC3045E12}" dt="2023-02-26T21:17:54.477" v="7250"/>
        <pc:sldMkLst>
          <pc:docMk/>
          <pc:sldMk cId="1067389911" sldId="319"/>
        </pc:sldMkLst>
        <pc:spChg chg="mod">
          <ac:chgData name="Vishan Jayasinghearachchi" userId="e0f191b0-af06-4f5a-b353-a7a1de994339" providerId="ADAL" clId="{965E8F5B-C373-457B-BC29-E61CC3045E12}" dt="2023-02-26T16:58:24.825" v="2504" actId="20577"/>
          <ac:spMkLst>
            <pc:docMk/>
            <pc:sldMk cId="1067389911" sldId="319"/>
            <ac:spMk id="2" creationId="{7F505AC2-9577-E3C8-8724-FB8E1B012B39}"/>
          </ac:spMkLst>
        </pc:spChg>
        <pc:spChg chg="mod">
          <ac:chgData name="Vishan Jayasinghearachchi" userId="e0f191b0-af06-4f5a-b353-a7a1de994339" providerId="ADAL" clId="{965E8F5B-C373-457B-BC29-E61CC3045E12}" dt="2023-02-26T21:03:41.095" v="7085" actId="27636"/>
          <ac:spMkLst>
            <pc:docMk/>
            <pc:sldMk cId="1067389911" sldId="319"/>
            <ac:spMk id="3" creationId="{15FED8E8-D77F-7C82-2D83-8BEA5B3B7FEA}"/>
          </ac:spMkLst>
        </pc:spChg>
      </pc:sldChg>
      <pc:sldChg chg="del">
        <pc:chgData name="Vishan Jayasinghearachchi" userId="e0f191b0-af06-4f5a-b353-a7a1de994339" providerId="ADAL" clId="{965E8F5B-C373-457B-BC29-E61CC3045E12}" dt="2023-02-26T15:47:58.282" v="6" actId="47"/>
        <pc:sldMkLst>
          <pc:docMk/>
          <pc:sldMk cId="3752612393" sldId="319"/>
        </pc:sldMkLst>
      </pc:sldChg>
      <pc:sldChg chg="modSp new mod modAnim">
        <pc:chgData name="Vishan Jayasinghearachchi" userId="e0f191b0-af06-4f5a-b353-a7a1de994339" providerId="ADAL" clId="{965E8F5B-C373-457B-BC29-E61CC3045E12}" dt="2023-02-26T21:18:01.084" v="7251"/>
        <pc:sldMkLst>
          <pc:docMk/>
          <pc:sldMk cId="1503743892" sldId="320"/>
        </pc:sldMkLst>
        <pc:spChg chg="mod">
          <ac:chgData name="Vishan Jayasinghearachchi" userId="e0f191b0-af06-4f5a-b353-a7a1de994339" providerId="ADAL" clId="{965E8F5B-C373-457B-BC29-E61CC3045E12}" dt="2023-02-26T19:34:31.274" v="4850" actId="20577"/>
          <ac:spMkLst>
            <pc:docMk/>
            <pc:sldMk cId="1503743892" sldId="320"/>
            <ac:spMk id="2" creationId="{8FC9E2FC-F583-2F73-E0F1-D2B66CE5A251}"/>
          </ac:spMkLst>
        </pc:spChg>
        <pc:spChg chg="mod">
          <ac:chgData name="Vishan Jayasinghearachchi" userId="e0f191b0-af06-4f5a-b353-a7a1de994339" providerId="ADAL" clId="{965E8F5B-C373-457B-BC29-E61CC3045E12}" dt="2023-02-26T19:33:40.502" v="4843" actId="20577"/>
          <ac:spMkLst>
            <pc:docMk/>
            <pc:sldMk cId="1503743892" sldId="320"/>
            <ac:spMk id="3" creationId="{0F4DCECA-A0CE-C2DC-0F51-AE00702EB9A8}"/>
          </ac:spMkLst>
        </pc:spChg>
      </pc:sldChg>
      <pc:sldChg chg="del">
        <pc:chgData name="Vishan Jayasinghearachchi" userId="e0f191b0-af06-4f5a-b353-a7a1de994339" providerId="ADAL" clId="{965E8F5B-C373-457B-BC29-E61CC3045E12}" dt="2023-02-26T15:48:08.752" v="10" actId="47"/>
        <pc:sldMkLst>
          <pc:docMk/>
          <pc:sldMk cId="1830380795" sldId="320"/>
        </pc:sldMkLst>
      </pc:sldChg>
      <pc:sldChg chg="addSp delSp modSp add del mod">
        <pc:chgData name="Vishan Jayasinghearachchi" userId="e0f191b0-af06-4f5a-b353-a7a1de994339" providerId="ADAL" clId="{965E8F5B-C373-457B-BC29-E61CC3045E12}" dt="2023-02-26T16:12:52.493" v="1288" actId="2696"/>
        <pc:sldMkLst>
          <pc:docMk/>
          <pc:sldMk cId="1062670698" sldId="321"/>
        </pc:sldMkLst>
        <pc:spChg chg="add mod">
          <ac:chgData name="Vishan Jayasinghearachchi" userId="e0f191b0-af06-4f5a-b353-a7a1de994339" providerId="ADAL" clId="{965E8F5B-C373-457B-BC29-E61CC3045E12}" dt="2023-02-26T16:12:48.963" v="1287" actId="6549"/>
          <ac:spMkLst>
            <pc:docMk/>
            <pc:sldMk cId="1062670698" sldId="321"/>
            <ac:spMk id="4" creationId="{5D255DD2-74D5-FA47-61BA-B3A129D551B9}"/>
          </ac:spMkLst>
        </pc:spChg>
        <pc:picChg chg="del">
          <ac:chgData name="Vishan Jayasinghearachchi" userId="e0f191b0-af06-4f5a-b353-a7a1de994339" providerId="ADAL" clId="{965E8F5B-C373-457B-BC29-E61CC3045E12}" dt="2023-02-26T16:12:15.620" v="1220" actId="478"/>
          <ac:picMkLst>
            <pc:docMk/>
            <pc:sldMk cId="1062670698" sldId="321"/>
            <ac:picMk id="5" creationId="{AE34EC4F-BC4C-20E3-43ED-0FF8C2FFDA27}"/>
          </ac:picMkLst>
        </pc:picChg>
      </pc:sldChg>
      <pc:sldChg chg="modSp new mod">
        <pc:chgData name="Vishan Jayasinghearachchi" userId="e0f191b0-af06-4f5a-b353-a7a1de994339" providerId="ADAL" clId="{965E8F5B-C373-457B-BC29-E61CC3045E12}" dt="2023-02-26T19:31:49.119" v="4822" actId="20577"/>
        <pc:sldMkLst>
          <pc:docMk/>
          <pc:sldMk cId="1080721830" sldId="321"/>
        </pc:sldMkLst>
        <pc:spChg chg="mod">
          <ac:chgData name="Vishan Jayasinghearachchi" userId="e0f191b0-af06-4f5a-b353-a7a1de994339" providerId="ADAL" clId="{965E8F5B-C373-457B-BC29-E61CC3045E12}" dt="2023-02-26T16:13:17.471" v="1290"/>
          <ac:spMkLst>
            <pc:docMk/>
            <pc:sldMk cId="1080721830" sldId="321"/>
            <ac:spMk id="2" creationId="{EBFE0FF8-A6E0-13F8-B916-2D67E7E27A87}"/>
          </ac:spMkLst>
        </pc:spChg>
        <pc:spChg chg="mod">
          <ac:chgData name="Vishan Jayasinghearachchi" userId="e0f191b0-af06-4f5a-b353-a7a1de994339" providerId="ADAL" clId="{965E8F5B-C373-457B-BC29-E61CC3045E12}" dt="2023-02-26T19:31:49.119" v="4822" actId="20577"/>
          <ac:spMkLst>
            <pc:docMk/>
            <pc:sldMk cId="1080721830" sldId="321"/>
            <ac:spMk id="3" creationId="{471EFFF9-70A8-B528-4E4A-53AF138EDE2F}"/>
          </ac:spMkLst>
        </pc:spChg>
      </pc:sldChg>
      <pc:sldChg chg="del">
        <pc:chgData name="Vishan Jayasinghearachchi" userId="e0f191b0-af06-4f5a-b353-a7a1de994339" providerId="ADAL" clId="{965E8F5B-C373-457B-BC29-E61CC3045E12}" dt="2023-02-26T15:48:08.752" v="10" actId="47"/>
        <pc:sldMkLst>
          <pc:docMk/>
          <pc:sldMk cId="1096894479" sldId="321"/>
        </pc:sldMkLst>
      </pc:sldChg>
      <pc:sldChg chg="del">
        <pc:chgData name="Vishan Jayasinghearachchi" userId="e0f191b0-af06-4f5a-b353-a7a1de994339" providerId="ADAL" clId="{965E8F5B-C373-457B-BC29-E61CC3045E12}" dt="2023-02-26T15:48:08.752" v="10" actId="47"/>
        <pc:sldMkLst>
          <pc:docMk/>
          <pc:sldMk cId="2049739803" sldId="322"/>
        </pc:sldMkLst>
      </pc:sldChg>
      <pc:sldChg chg="modSp new mod modAnim">
        <pc:chgData name="Vishan Jayasinghearachchi" userId="e0f191b0-af06-4f5a-b353-a7a1de994339" providerId="ADAL" clId="{965E8F5B-C373-457B-BC29-E61CC3045E12}" dt="2023-02-26T19:32:13.887" v="4835" actId="20577"/>
        <pc:sldMkLst>
          <pc:docMk/>
          <pc:sldMk cId="4082637569" sldId="322"/>
        </pc:sldMkLst>
        <pc:spChg chg="mod">
          <ac:chgData name="Vishan Jayasinghearachchi" userId="e0f191b0-af06-4f5a-b353-a7a1de994339" providerId="ADAL" clId="{965E8F5B-C373-457B-BC29-E61CC3045E12}" dt="2023-02-26T16:16:54.476" v="1502"/>
          <ac:spMkLst>
            <pc:docMk/>
            <pc:sldMk cId="4082637569" sldId="322"/>
            <ac:spMk id="2" creationId="{BEC92AB8-DE23-9C25-9C68-9C0CFE3BAC49}"/>
          </ac:spMkLst>
        </pc:spChg>
        <pc:spChg chg="mod">
          <ac:chgData name="Vishan Jayasinghearachchi" userId="e0f191b0-af06-4f5a-b353-a7a1de994339" providerId="ADAL" clId="{965E8F5B-C373-457B-BC29-E61CC3045E12}" dt="2023-02-26T19:32:13.887" v="4835" actId="20577"/>
          <ac:spMkLst>
            <pc:docMk/>
            <pc:sldMk cId="4082637569" sldId="322"/>
            <ac:spMk id="3" creationId="{54741797-F764-E49B-A46D-E76962452AEF}"/>
          </ac:spMkLst>
        </pc:spChg>
      </pc:sldChg>
      <pc:sldChg chg="modSp new mod">
        <pc:chgData name="Vishan Jayasinghearachchi" userId="e0f191b0-af06-4f5a-b353-a7a1de994339" providerId="ADAL" clId="{965E8F5B-C373-457B-BC29-E61CC3045E12}" dt="2023-02-26T18:10:36.694" v="3940" actId="20577"/>
        <pc:sldMkLst>
          <pc:docMk/>
          <pc:sldMk cId="2392619657" sldId="323"/>
        </pc:sldMkLst>
        <pc:spChg chg="mod">
          <ac:chgData name="Vishan Jayasinghearachchi" userId="e0f191b0-af06-4f5a-b353-a7a1de994339" providerId="ADAL" clId="{965E8F5B-C373-457B-BC29-E61CC3045E12}" dt="2023-02-26T18:10:36.694" v="3940" actId="20577"/>
          <ac:spMkLst>
            <pc:docMk/>
            <pc:sldMk cId="2392619657" sldId="323"/>
            <ac:spMk id="2" creationId="{E63D84F5-CD56-9429-DBF7-E20F419EE8B1}"/>
          </ac:spMkLst>
        </pc:spChg>
        <pc:spChg chg="mod">
          <ac:chgData name="Vishan Jayasinghearachchi" userId="e0f191b0-af06-4f5a-b353-a7a1de994339" providerId="ADAL" clId="{965E8F5B-C373-457B-BC29-E61CC3045E12}" dt="2023-02-26T17:05:01.556" v="2833" actId="20577"/>
          <ac:spMkLst>
            <pc:docMk/>
            <pc:sldMk cId="2392619657" sldId="323"/>
            <ac:spMk id="3" creationId="{2B5A66BC-D78D-2D8B-87B7-BF8F53031E78}"/>
          </ac:spMkLst>
        </pc:spChg>
      </pc:sldChg>
      <pc:sldChg chg="modSp new mod modAnim">
        <pc:chgData name="Vishan Jayasinghearachchi" userId="e0f191b0-af06-4f5a-b353-a7a1de994339" providerId="ADAL" clId="{965E8F5B-C373-457B-BC29-E61CC3045E12}" dt="2023-02-26T21:18:41.566" v="7254"/>
        <pc:sldMkLst>
          <pc:docMk/>
          <pc:sldMk cId="2073743124" sldId="324"/>
        </pc:sldMkLst>
        <pc:spChg chg="mod">
          <ac:chgData name="Vishan Jayasinghearachchi" userId="e0f191b0-af06-4f5a-b353-a7a1de994339" providerId="ADAL" clId="{965E8F5B-C373-457B-BC29-E61CC3045E12}" dt="2023-02-26T19:34:45.433" v="4851"/>
          <ac:spMkLst>
            <pc:docMk/>
            <pc:sldMk cId="2073743124" sldId="324"/>
            <ac:spMk id="2" creationId="{BDCEDF2F-FA5F-4182-E8BB-C13CD328DA69}"/>
          </ac:spMkLst>
        </pc:spChg>
        <pc:spChg chg="mod">
          <ac:chgData name="Vishan Jayasinghearachchi" userId="e0f191b0-af06-4f5a-b353-a7a1de994339" providerId="ADAL" clId="{965E8F5B-C373-457B-BC29-E61CC3045E12}" dt="2023-02-26T19:27:59.627" v="4697" actId="15"/>
          <ac:spMkLst>
            <pc:docMk/>
            <pc:sldMk cId="2073743124" sldId="324"/>
            <ac:spMk id="3" creationId="{96C464E9-7607-96FF-61CF-25E839858D36}"/>
          </ac:spMkLst>
        </pc:spChg>
      </pc:sldChg>
      <pc:sldChg chg="del">
        <pc:chgData name="Vishan Jayasinghearachchi" userId="e0f191b0-af06-4f5a-b353-a7a1de994339" providerId="ADAL" clId="{965E8F5B-C373-457B-BC29-E61CC3045E12}" dt="2023-02-26T15:48:08.752" v="10" actId="47"/>
        <pc:sldMkLst>
          <pc:docMk/>
          <pc:sldMk cId="2802924405" sldId="324"/>
        </pc:sldMkLst>
      </pc:sldChg>
      <pc:sldChg chg="del">
        <pc:chgData name="Vishan Jayasinghearachchi" userId="e0f191b0-af06-4f5a-b353-a7a1de994339" providerId="ADAL" clId="{965E8F5B-C373-457B-BC29-E61CC3045E12}" dt="2023-02-26T15:48:08.752" v="10" actId="47"/>
        <pc:sldMkLst>
          <pc:docMk/>
          <pc:sldMk cId="167913393" sldId="325"/>
        </pc:sldMkLst>
      </pc:sldChg>
      <pc:sldChg chg="modSp new mod modAnim">
        <pc:chgData name="Vishan Jayasinghearachchi" userId="e0f191b0-af06-4f5a-b353-a7a1de994339" providerId="ADAL" clId="{965E8F5B-C373-457B-BC29-E61CC3045E12}" dt="2023-02-26T21:19:04.764" v="7256"/>
        <pc:sldMkLst>
          <pc:docMk/>
          <pc:sldMk cId="936534810" sldId="325"/>
        </pc:sldMkLst>
        <pc:spChg chg="mod">
          <ac:chgData name="Vishan Jayasinghearachchi" userId="e0f191b0-af06-4f5a-b353-a7a1de994339" providerId="ADAL" clId="{965E8F5B-C373-457B-BC29-E61CC3045E12}" dt="2023-02-26T19:34:48.128" v="4852"/>
          <ac:spMkLst>
            <pc:docMk/>
            <pc:sldMk cId="936534810" sldId="325"/>
            <ac:spMk id="2" creationId="{0BC81437-7CFE-08E9-0620-400721A712F8}"/>
          </ac:spMkLst>
        </pc:spChg>
        <pc:spChg chg="mod">
          <ac:chgData name="Vishan Jayasinghearachchi" userId="e0f191b0-af06-4f5a-b353-a7a1de994339" providerId="ADAL" clId="{965E8F5B-C373-457B-BC29-E61CC3045E12}" dt="2023-02-26T19:29:04.300" v="4784" actId="20577"/>
          <ac:spMkLst>
            <pc:docMk/>
            <pc:sldMk cId="936534810" sldId="325"/>
            <ac:spMk id="3" creationId="{CFC8377C-2B93-F16E-45CC-14743CEE862A}"/>
          </ac:spMkLst>
        </pc:spChg>
      </pc:sldChg>
      <pc:sldChg chg="del">
        <pc:chgData name="Vishan Jayasinghearachchi" userId="e0f191b0-af06-4f5a-b353-a7a1de994339" providerId="ADAL" clId="{965E8F5B-C373-457B-BC29-E61CC3045E12}" dt="2023-02-26T15:48:08.752" v="10" actId="47"/>
        <pc:sldMkLst>
          <pc:docMk/>
          <pc:sldMk cId="111884395" sldId="326"/>
        </pc:sldMkLst>
      </pc:sldChg>
      <pc:sldChg chg="modSp new mod">
        <pc:chgData name="Vishan Jayasinghearachchi" userId="e0f191b0-af06-4f5a-b353-a7a1de994339" providerId="ADAL" clId="{965E8F5B-C373-457B-BC29-E61CC3045E12}" dt="2023-02-26T19:04:33.834" v="4514" actId="5793"/>
        <pc:sldMkLst>
          <pc:docMk/>
          <pc:sldMk cId="852595723" sldId="326"/>
        </pc:sldMkLst>
        <pc:spChg chg="mod">
          <ac:chgData name="Vishan Jayasinghearachchi" userId="e0f191b0-af06-4f5a-b353-a7a1de994339" providerId="ADAL" clId="{965E8F5B-C373-457B-BC29-E61CC3045E12}" dt="2023-02-26T18:27:23.407" v="4020"/>
          <ac:spMkLst>
            <pc:docMk/>
            <pc:sldMk cId="852595723" sldId="326"/>
            <ac:spMk id="2" creationId="{9C7C5A7B-EC2E-323F-8372-47FE877C8418}"/>
          </ac:spMkLst>
        </pc:spChg>
        <pc:spChg chg="mod">
          <ac:chgData name="Vishan Jayasinghearachchi" userId="e0f191b0-af06-4f5a-b353-a7a1de994339" providerId="ADAL" clId="{965E8F5B-C373-457B-BC29-E61CC3045E12}" dt="2023-02-26T19:04:33.834" v="4514" actId="5793"/>
          <ac:spMkLst>
            <pc:docMk/>
            <pc:sldMk cId="852595723" sldId="326"/>
            <ac:spMk id="3" creationId="{CE0EE222-E0C1-4312-08D1-33FD44854526}"/>
          </ac:spMkLst>
        </pc:spChg>
      </pc:sldChg>
      <pc:sldChg chg="addSp delSp modSp add mod">
        <pc:chgData name="Vishan Jayasinghearachchi" userId="e0f191b0-af06-4f5a-b353-a7a1de994339" providerId="ADAL" clId="{965E8F5B-C373-457B-BC29-E61CC3045E12}" dt="2023-02-26T18:37:15.525" v="4290" actId="1076"/>
        <pc:sldMkLst>
          <pc:docMk/>
          <pc:sldMk cId="192440705" sldId="327"/>
        </pc:sldMkLst>
        <pc:spChg chg="mod">
          <ac:chgData name="Vishan Jayasinghearachchi" userId="e0f191b0-af06-4f5a-b353-a7a1de994339" providerId="ADAL" clId="{965E8F5B-C373-457B-BC29-E61CC3045E12}" dt="2023-02-26T18:32:57.345" v="4262" actId="20577"/>
          <ac:spMkLst>
            <pc:docMk/>
            <pc:sldMk cId="192440705" sldId="327"/>
            <ac:spMk id="2" creationId="{9C7C5A7B-EC2E-323F-8372-47FE877C8418}"/>
          </ac:spMkLst>
        </pc:spChg>
        <pc:spChg chg="del mod">
          <ac:chgData name="Vishan Jayasinghearachchi" userId="e0f191b0-af06-4f5a-b353-a7a1de994339" providerId="ADAL" clId="{965E8F5B-C373-457B-BC29-E61CC3045E12}" dt="2023-02-26T18:36:41.590" v="4266" actId="931"/>
          <ac:spMkLst>
            <pc:docMk/>
            <pc:sldMk cId="192440705" sldId="327"/>
            <ac:spMk id="3" creationId="{CE0EE222-E0C1-4312-08D1-33FD44854526}"/>
          </ac:spMkLst>
        </pc:spChg>
        <pc:spChg chg="add mod">
          <ac:chgData name="Vishan Jayasinghearachchi" userId="e0f191b0-af06-4f5a-b353-a7a1de994339" providerId="ADAL" clId="{965E8F5B-C373-457B-BC29-E61CC3045E12}" dt="2023-02-26T18:37:15.525" v="4290" actId="1076"/>
          <ac:spMkLst>
            <pc:docMk/>
            <pc:sldMk cId="192440705" sldId="327"/>
            <ac:spMk id="6" creationId="{FCDB6201-6730-9C4E-C486-BFCCA599FD18}"/>
          </ac:spMkLst>
        </pc:spChg>
        <pc:picChg chg="add mod">
          <ac:chgData name="Vishan Jayasinghearachchi" userId="e0f191b0-af06-4f5a-b353-a7a1de994339" providerId="ADAL" clId="{965E8F5B-C373-457B-BC29-E61CC3045E12}" dt="2023-02-26T18:36:42.584" v="4268" actId="962"/>
          <ac:picMkLst>
            <pc:docMk/>
            <pc:sldMk cId="192440705" sldId="327"/>
            <ac:picMk id="5" creationId="{6A590085-DF88-0EC5-A5E1-77238B9D507A}"/>
          </ac:picMkLst>
        </pc:picChg>
      </pc:sldChg>
      <pc:sldChg chg="addSp delSp modSp new mod">
        <pc:chgData name="Vishan Jayasinghearachchi" userId="e0f191b0-af06-4f5a-b353-a7a1de994339" providerId="ADAL" clId="{965E8F5B-C373-457B-BC29-E61CC3045E12}" dt="2023-02-26T18:46:32.830" v="4450" actId="1076"/>
        <pc:sldMkLst>
          <pc:docMk/>
          <pc:sldMk cId="776157714" sldId="328"/>
        </pc:sldMkLst>
        <pc:spChg chg="mod">
          <ac:chgData name="Vishan Jayasinghearachchi" userId="e0f191b0-af06-4f5a-b353-a7a1de994339" providerId="ADAL" clId="{965E8F5B-C373-457B-BC29-E61CC3045E12}" dt="2023-02-26T18:37:35.193" v="4296" actId="20577"/>
          <ac:spMkLst>
            <pc:docMk/>
            <pc:sldMk cId="776157714" sldId="328"/>
            <ac:spMk id="2" creationId="{B9874786-8577-DF2B-1634-145427E80B94}"/>
          </ac:spMkLst>
        </pc:spChg>
        <pc:spChg chg="del">
          <ac:chgData name="Vishan Jayasinghearachchi" userId="e0f191b0-af06-4f5a-b353-a7a1de994339" providerId="ADAL" clId="{965E8F5B-C373-457B-BC29-E61CC3045E12}" dt="2023-02-26T18:45:45.056" v="4423" actId="931"/>
          <ac:spMkLst>
            <pc:docMk/>
            <pc:sldMk cId="776157714" sldId="328"/>
            <ac:spMk id="3" creationId="{5CBB63A2-FB3A-953F-5EE0-1BFA359284B5}"/>
          </ac:spMkLst>
        </pc:spChg>
        <pc:spChg chg="add mod">
          <ac:chgData name="Vishan Jayasinghearachchi" userId="e0f191b0-af06-4f5a-b353-a7a1de994339" providerId="ADAL" clId="{965E8F5B-C373-457B-BC29-E61CC3045E12}" dt="2023-02-26T18:46:32.830" v="4450" actId="1076"/>
          <ac:spMkLst>
            <pc:docMk/>
            <pc:sldMk cId="776157714" sldId="328"/>
            <ac:spMk id="6" creationId="{4C6CA61D-7A6B-FD90-C23E-93749B7F7922}"/>
          </ac:spMkLst>
        </pc:spChg>
        <pc:picChg chg="add mod">
          <ac:chgData name="Vishan Jayasinghearachchi" userId="e0f191b0-af06-4f5a-b353-a7a1de994339" providerId="ADAL" clId="{965E8F5B-C373-457B-BC29-E61CC3045E12}" dt="2023-02-26T18:45:46.053" v="4425" actId="962"/>
          <ac:picMkLst>
            <pc:docMk/>
            <pc:sldMk cId="776157714" sldId="328"/>
            <ac:picMk id="5" creationId="{962B14A8-C369-F62B-E21C-3912B2903BBF}"/>
          </ac:picMkLst>
        </pc:picChg>
      </pc:sldChg>
      <pc:sldChg chg="addSp delSp modSp new mod">
        <pc:chgData name="Vishan Jayasinghearachchi" userId="e0f191b0-af06-4f5a-b353-a7a1de994339" providerId="ADAL" clId="{965E8F5B-C373-457B-BC29-E61CC3045E12}" dt="2023-02-26T19:33:27.469" v="4841" actId="478"/>
        <pc:sldMkLst>
          <pc:docMk/>
          <pc:sldMk cId="1361248824" sldId="329"/>
        </pc:sldMkLst>
        <pc:spChg chg="mod">
          <ac:chgData name="Vishan Jayasinghearachchi" userId="e0f191b0-af06-4f5a-b353-a7a1de994339" providerId="ADAL" clId="{965E8F5B-C373-457B-BC29-E61CC3045E12}" dt="2023-02-26T19:22:17.335" v="4629"/>
          <ac:spMkLst>
            <pc:docMk/>
            <pc:sldMk cId="1361248824" sldId="329"/>
            <ac:spMk id="2" creationId="{5ADEC1DE-DF43-EF95-36BF-0C172F583E92}"/>
          </ac:spMkLst>
        </pc:spChg>
        <pc:spChg chg="mod">
          <ac:chgData name="Vishan Jayasinghearachchi" userId="e0f191b0-af06-4f5a-b353-a7a1de994339" providerId="ADAL" clId="{965E8F5B-C373-457B-BC29-E61CC3045E12}" dt="2023-02-26T19:25:48.693" v="4684" actId="20577"/>
          <ac:spMkLst>
            <pc:docMk/>
            <pc:sldMk cId="1361248824" sldId="329"/>
            <ac:spMk id="3" creationId="{5D0180A6-7ECE-5506-EE9A-65C5076C8FD5}"/>
          </ac:spMkLst>
        </pc:spChg>
        <pc:spChg chg="add mod">
          <ac:chgData name="Vishan Jayasinghearachchi" userId="e0f191b0-af06-4f5a-b353-a7a1de994339" providerId="ADAL" clId="{965E8F5B-C373-457B-BC29-E61CC3045E12}" dt="2023-02-26T19:25:26.839" v="4674" actId="1076"/>
          <ac:spMkLst>
            <pc:docMk/>
            <pc:sldMk cId="1361248824" sldId="329"/>
            <ac:spMk id="7" creationId="{DD3E701D-7012-8991-A5BF-471BF5A5EF4F}"/>
          </ac:spMkLst>
        </pc:spChg>
        <pc:spChg chg="add del mod ord">
          <ac:chgData name="Vishan Jayasinghearachchi" userId="e0f191b0-af06-4f5a-b353-a7a1de994339" providerId="ADAL" clId="{965E8F5B-C373-457B-BC29-E61CC3045E12}" dt="2023-02-26T19:33:27.469" v="4841" actId="478"/>
          <ac:spMkLst>
            <pc:docMk/>
            <pc:sldMk cId="1361248824" sldId="329"/>
            <ac:spMk id="8" creationId="{9191524C-1689-4647-8E80-D954B4005B82}"/>
          </ac:spMkLst>
        </pc:spChg>
        <pc:picChg chg="add del mod">
          <ac:chgData name="Vishan Jayasinghearachchi" userId="e0f191b0-af06-4f5a-b353-a7a1de994339" providerId="ADAL" clId="{965E8F5B-C373-457B-BC29-E61CC3045E12}" dt="2023-02-26T19:24:38.609" v="4647" actId="21"/>
          <ac:picMkLst>
            <pc:docMk/>
            <pc:sldMk cId="1361248824" sldId="329"/>
            <ac:picMk id="5" creationId="{E14B04BA-D568-9462-7517-9C5EDC57ECCA}"/>
          </ac:picMkLst>
        </pc:picChg>
        <pc:picChg chg="add mod ord">
          <ac:chgData name="Vishan Jayasinghearachchi" userId="e0f191b0-af06-4f5a-b353-a7a1de994339" providerId="ADAL" clId="{965E8F5B-C373-457B-BC29-E61CC3045E12}" dt="2023-02-26T19:25:01.680" v="4658" actId="1076"/>
          <ac:picMkLst>
            <pc:docMk/>
            <pc:sldMk cId="1361248824" sldId="329"/>
            <ac:picMk id="6" creationId="{121A5137-20A8-A51F-87B2-AB12E9EB4572}"/>
          </ac:picMkLst>
        </pc:picChg>
      </pc:sldChg>
      <pc:sldChg chg="modSp new del mod">
        <pc:chgData name="Vishan Jayasinghearachchi" userId="e0f191b0-af06-4f5a-b353-a7a1de994339" providerId="ADAL" clId="{965E8F5B-C373-457B-BC29-E61CC3045E12}" dt="2023-02-26T19:04:42.231" v="4515" actId="47"/>
        <pc:sldMkLst>
          <pc:docMk/>
          <pc:sldMk cId="3271759300" sldId="329"/>
        </pc:sldMkLst>
        <pc:spChg chg="mod">
          <ac:chgData name="Vishan Jayasinghearachchi" userId="e0f191b0-af06-4f5a-b353-a7a1de994339" providerId="ADAL" clId="{965E8F5B-C373-457B-BC29-E61CC3045E12}" dt="2023-02-26T19:03:56.613" v="4482" actId="20577"/>
          <ac:spMkLst>
            <pc:docMk/>
            <pc:sldMk cId="3271759300" sldId="329"/>
            <ac:spMk id="2" creationId="{764DF2CD-DA00-6018-04EF-A21D33B90198}"/>
          </ac:spMkLst>
        </pc:spChg>
        <pc:spChg chg="mod">
          <ac:chgData name="Vishan Jayasinghearachchi" userId="e0f191b0-af06-4f5a-b353-a7a1de994339" providerId="ADAL" clId="{965E8F5B-C373-457B-BC29-E61CC3045E12}" dt="2023-02-26T18:40:00.671" v="4311" actId="20577"/>
          <ac:spMkLst>
            <pc:docMk/>
            <pc:sldMk cId="3271759300" sldId="329"/>
            <ac:spMk id="3" creationId="{68F36386-E6EC-D8B2-17FB-7BA0597ECCB4}"/>
          </ac:spMkLst>
        </pc:spChg>
      </pc:sldChg>
      <pc:sldChg chg="modSp new mod">
        <pc:chgData name="Vishan Jayasinghearachchi" userId="e0f191b0-af06-4f5a-b353-a7a1de994339" providerId="ADAL" clId="{965E8F5B-C373-457B-BC29-E61CC3045E12}" dt="2023-02-26T21:05:10.294" v="7128" actId="6549"/>
        <pc:sldMkLst>
          <pc:docMk/>
          <pc:sldMk cId="3753512116" sldId="330"/>
        </pc:sldMkLst>
        <pc:spChg chg="mod">
          <ac:chgData name="Vishan Jayasinghearachchi" userId="e0f191b0-af06-4f5a-b353-a7a1de994339" providerId="ADAL" clId="{965E8F5B-C373-457B-BC29-E61CC3045E12}" dt="2023-02-26T19:35:53.495" v="4890" actId="20577"/>
          <ac:spMkLst>
            <pc:docMk/>
            <pc:sldMk cId="3753512116" sldId="330"/>
            <ac:spMk id="2" creationId="{C3BC3227-0D90-9D19-F836-711186A81915}"/>
          </ac:spMkLst>
        </pc:spChg>
        <pc:spChg chg="mod">
          <ac:chgData name="Vishan Jayasinghearachchi" userId="e0f191b0-af06-4f5a-b353-a7a1de994339" providerId="ADAL" clId="{965E8F5B-C373-457B-BC29-E61CC3045E12}" dt="2023-02-26T21:05:10.294" v="7128" actId="6549"/>
          <ac:spMkLst>
            <pc:docMk/>
            <pc:sldMk cId="3753512116" sldId="330"/>
            <ac:spMk id="3" creationId="{BC30A309-EBD2-2DB1-38E3-6FACBA3B0E8C}"/>
          </ac:spMkLst>
        </pc:spChg>
      </pc:sldChg>
      <pc:sldChg chg="addSp delSp modSp new mod">
        <pc:chgData name="Vishan Jayasinghearachchi" userId="e0f191b0-af06-4f5a-b353-a7a1de994339" providerId="ADAL" clId="{965E8F5B-C373-457B-BC29-E61CC3045E12}" dt="2023-02-26T19:57:11.054" v="5071" actId="9405"/>
        <pc:sldMkLst>
          <pc:docMk/>
          <pc:sldMk cId="2315124059" sldId="331"/>
        </pc:sldMkLst>
        <pc:spChg chg="mod">
          <ac:chgData name="Vishan Jayasinghearachchi" userId="e0f191b0-af06-4f5a-b353-a7a1de994339" providerId="ADAL" clId="{965E8F5B-C373-457B-BC29-E61CC3045E12}" dt="2023-02-26T19:51:27.540" v="5001" actId="20577"/>
          <ac:spMkLst>
            <pc:docMk/>
            <pc:sldMk cId="2315124059" sldId="331"/>
            <ac:spMk id="2" creationId="{CDB67111-0389-E405-501D-D39A5BD50211}"/>
          </ac:spMkLst>
        </pc:spChg>
        <pc:spChg chg="del">
          <ac:chgData name="Vishan Jayasinghearachchi" userId="e0f191b0-af06-4f5a-b353-a7a1de994339" providerId="ADAL" clId="{965E8F5B-C373-457B-BC29-E61CC3045E12}" dt="2023-02-26T19:53:36.760" v="5002" actId="931"/>
          <ac:spMkLst>
            <pc:docMk/>
            <pc:sldMk cId="2315124059" sldId="331"/>
            <ac:spMk id="3" creationId="{F1453886-29C4-7B7E-3652-EEEA055227FD}"/>
          </ac:spMkLst>
        </pc:spChg>
        <pc:spChg chg="add mod">
          <ac:chgData name="Vishan Jayasinghearachchi" userId="e0f191b0-af06-4f5a-b353-a7a1de994339" providerId="ADAL" clId="{965E8F5B-C373-457B-BC29-E61CC3045E12}" dt="2023-02-26T19:56:57.010" v="5070" actId="1076"/>
          <ac:spMkLst>
            <pc:docMk/>
            <pc:sldMk cId="2315124059" sldId="331"/>
            <ac:spMk id="6" creationId="{B7427E75-F8D7-8734-A611-6D750189B733}"/>
          </ac:spMkLst>
        </pc:spChg>
        <pc:picChg chg="add mod">
          <ac:chgData name="Vishan Jayasinghearachchi" userId="e0f191b0-af06-4f5a-b353-a7a1de994339" providerId="ADAL" clId="{965E8F5B-C373-457B-BC29-E61CC3045E12}" dt="2023-02-26T19:56:51.679" v="5069" actId="14100"/>
          <ac:picMkLst>
            <pc:docMk/>
            <pc:sldMk cId="2315124059" sldId="331"/>
            <ac:picMk id="5" creationId="{AB9D83FC-2558-7A6F-FC11-87A5C169E2B9}"/>
          </ac:picMkLst>
        </pc:picChg>
        <pc:inkChg chg="add del">
          <ac:chgData name="Vishan Jayasinghearachchi" userId="e0f191b0-af06-4f5a-b353-a7a1de994339" providerId="ADAL" clId="{965E8F5B-C373-457B-BC29-E61CC3045E12}" dt="2023-02-26T19:55:47.801" v="5054" actId="9405"/>
          <ac:inkMkLst>
            <pc:docMk/>
            <pc:sldMk cId="2315124059" sldId="331"/>
            <ac:inkMk id="7" creationId="{A2753AC8-A91A-4227-36B1-FD2CBF340C46}"/>
          </ac:inkMkLst>
        </pc:inkChg>
        <pc:inkChg chg="add del mod">
          <ac:chgData name="Vishan Jayasinghearachchi" userId="e0f191b0-af06-4f5a-b353-a7a1de994339" providerId="ADAL" clId="{965E8F5B-C373-457B-BC29-E61CC3045E12}" dt="2023-02-26T19:56:48.546" v="5068" actId="478"/>
          <ac:inkMkLst>
            <pc:docMk/>
            <pc:sldMk cId="2315124059" sldId="331"/>
            <ac:inkMk id="8" creationId="{7D6CB450-7B1B-AE15-AAA9-1AB90890B8DE}"/>
          </ac:inkMkLst>
        </pc:inkChg>
        <pc:inkChg chg="add del">
          <ac:chgData name="Vishan Jayasinghearachchi" userId="e0f191b0-af06-4f5a-b353-a7a1de994339" providerId="ADAL" clId="{965E8F5B-C373-457B-BC29-E61CC3045E12}" dt="2023-02-26T19:56:10.717" v="5060" actId="9405"/>
          <ac:inkMkLst>
            <pc:docMk/>
            <pc:sldMk cId="2315124059" sldId="331"/>
            <ac:inkMk id="9" creationId="{64456CDC-4AB8-166F-434F-371BC078445D}"/>
          </ac:inkMkLst>
        </pc:inkChg>
        <pc:inkChg chg="add del">
          <ac:chgData name="Vishan Jayasinghearachchi" userId="e0f191b0-af06-4f5a-b353-a7a1de994339" providerId="ADAL" clId="{965E8F5B-C373-457B-BC29-E61CC3045E12}" dt="2023-02-26T19:56:10.125" v="5059" actId="9405"/>
          <ac:inkMkLst>
            <pc:docMk/>
            <pc:sldMk cId="2315124059" sldId="331"/>
            <ac:inkMk id="10" creationId="{E405036D-FC91-94B8-2ED0-34E9A85E9B15}"/>
          </ac:inkMkLst>
        </pc:inkChg>
        <pc:inkChg chg="add">
          <ac:chgData name="Vishan Jayasinghearachchi" userId="e0f191b0-af06-4f5a-b353-a7a1de994339" providerId="ADAL" clId="{965E8F5B-C373-457B-BC29-E61CC3045E12}" dt="2023-02-26T19:56:14.036" v="5061" actId="9405"/>
          <ac:inkMkLst>
            <pc:docMk/>
            <pc:sldMk cId="2315124059" sldId="331"/>
            <ac:inkMk id="11" creationId="{7D3DA6FD-EE41-9115-7170-41FB0DF4892F}"/>
          </ac:inkMkLst>
        </pc:inkChg>
        <pc:inkChg chg="add del">
          <ac:chgData name="Vishan Jayasinghearachchi" userId="e0f191b0-af06-4f5a-b353-a7a1de994339" providerId="ADAL" clId="{965E8F5B-C373-457B-BC29-E61CC3045E12}" dt="2023-02-26T19:56:15.940" v="5063" actId="9405"/>
          <ac:inkMkLst>
            <pc:docMk/>
            <pc:sldMk cId="2315124059" sldId="331"/>
            <ac:inkMk id="12" creationId="{9D598F81-09BA-394C-0107-5481841BF2A5}"/>
          </ac:inkMkLst>
        </pc:inkChg>
        <pc:inkChg chg="add">
          <ac:chgData name="Vishan Jayasinghearachchi" userId="e0f191b0-af06-4f5a-b353-a7a1de994339" providerId="ADAL" clId="{965E8F5B-C373-457B-BC29-E61CC3045E12}" dt="2023-02-26T19:57:11.054" v="5071" actId="9405"/>
          <ac:inkMkLst>
            <pc:docMk/>
            <pc:sldMk cId="2315124059" sldId="331"/>
            <ac:inkMk id="13" creationId="{A7F4FF6C-DDD4-D3D8-34FD-7672647FAC26}"/>
          </ac:inkMkLst>
        </pc:inkChg>
      </pc:sldChg>
      <pc:sldChg chg="addSp delSp modSp new mod">
        <pc:chgData name="Vishan Jayasinghearachchi" userId="e0f191b0-af06-4f5a-b353-a7a1de994339" providerId="ADAL" clId="{965E8F5B-C373-457B-BC29-E61CC3045E12}" dt="2023-02-26T19:59:31.483" v="5112" actId="1076"/>
        <pc:sldMkLst>
          <pc:docMk/>
          <pc:sldMk cId="1517390333" sldId="332"/>
        </pc:sldMkLst>
        <pc:spChg chg="mod">
          <ac:chgData name="Vishan Jayasinghearachchi" userId="e0f191b0-af06-4f5a-b353-a7a1de994339" providerId="ADAL" clId="{965E8F5B-C373-457B-BC29-E61CC3045E12}" dt="2023-02-26T19:57:35.615" v="5087" actId="20577"/>
          <ac:spMkLst>
            <pc:docMk/>
            <pc:sldMk cId="1517390333" sldId="332"/>
            <ac:spMk id="2" creationId="{BFCDEDE8-E162-149D-B0AA-1DF1ECC7FA46}"/>
          </ac:spMkLst>
        </pc:spChg>
        <pc:spChg chg="del">
          <ac:chgData name="Vishan Jayasinghearachchi" userId="e0f191b0-af06-4f5a-b353-a7a1de994339" providerId="ADAL" clId="{965E8F5B-C373-457B-BC29-E61CC3045E12}" dt="2023-02-26T19:58:44.384" v="5088" actId="931"/>
          <ac:spMkLst>
            <pc:docMk/>
            <pc:sldMk cId="1517390333" sldId="332"/>
            <ac:spMk id="3" creationId="{A177F5CE-8570-DD00-5678-2F850407ECD6}"/>
          </ac:spMkLst>
        </pc:spChg>
        <pc:spChg chg="add mod">
          <ac:chgData name="Vishan Jayasinghearachchi" userId="e0f191b0-af06-4f5a-b353-a7a1de994339" providerId="ADAL" clId="{965E8F5B-C373-457B-BC29-E61CC3045E12}" dt="2023-02-26T19:59:31.483" v="5112" actId="1076"/>
          <ac:spMkLst>
            <pc:docMk/>
            <pc:sldMk cId="1517390333" sldId="332"/>
            <ac:spMk id="6" creationId="{6B044DDF-4A6C-1D22-1050-59784AA4F7AA}"/>
          </ac:spMkLst>
        </pc:spChg>
        <pc:picChg chg="add mod">
          <ac:chgData name="Vishan Jayasinghearachchi" userId="e0f191b0-af06-4f5a-b353-a7a1de994339" providerId="ADAL" clId="{965E8F5B-C373-457B-BC29-E61CC3045E12}" dt="2023-02-26T19:59:02.656" v="5092" actId="1076"/>
          <ac:picMkLst>
            <pc:docMk/>
            <pc:sldMk cId="1517390333" sldId="332"/>
            <ac:picMk id="5" creationId="{67425116-F675-9FD2-0909-10CD13F46B88}"/>
          </ac:picMkLst>
        </pc:picChg>
      </pc:sldChg>
      <pc:sldChg chg="modSp new mod ord">
        <pc:chgData name="Vishan Jayasinghearachchi" userId="e0f191b0-af06-4f5a-b353-a7a1de994339" providerId="ADAL" clId="{965E8F5B-C373-457B-BC29-E61CC3045E12}" dt="2023-02-26T20:10:45.791" v="5538" actId="113"/>
        <pc:sldMkLst>
          <pc:docMk/>
          <pc:sldMk cId="222349471" sldId="333"/>
        </pc:sldMkLst>
        <pc:spChg chg="mod">
          <ac:chgData name="Vishan Jayasinghearachchi" userId="e0f191b0-af06-4f5a-b353-a7a1de994339" providerId="ADAL" clId="{965E8F5B-C373-457B-BC29-E61CC3045E12}" dt="2023-02-26T20:00:22.397" v="5115"/>
          <ac:spMkLst>
            <pc:docMk/>
            <pc:sldMk cId="222349471" sldId="333"/>
            <ac:spMk id="2" creationId="{2419BFCA-16AF-BACF-2471-B24D367FB323}"/>
          </ac:spMkLst>
        </pc:spChg>
        <pc:spChg chg="mod">
          <ac:chgData name="Vishan Jayasinghearachchi" userId="e0f191b0-af06-4f5a-b353-a7a1de994339" providerId="ADAL" clId="{965E8F5B-C373-457B-BC29-E61CC3045E12}" dt="2023-02-26T20:10:45.791" v="5538" actId="113"/>
          <ac:spMkLst>
            <pc:docMk/>
            <pc:sldMk cId="222349471" sldId="333"/>
            <ac:spMk id="3" creationId="{EC851FED-7DEC-B6D3-930C-7ABF06546027}"/>
          </ac:spMkLst>
        </pc:spChg>
      </pc:sldChg>
      <pc:sldChg chg="modSp new mod ord">
        <pc:chgData name="Vishan Jayasinghearachchi" userId="e0f191b0-af06-4f5a-b353-a7a1de994339" providerId="ADAL" clId="{965E8F5B-C373-457B-BC29-E61CC3045E12}" dt="2023-02-26T20:32:15.027" v="5924" actId="20577"/>
        <pc:sldMkLst>
          <pc:docMk/>
          <pc:sldMk cId="308437520" sldId="334"/>
        </pc:sldMkLst>
        <pc:spChg chg="mod">
          <ac:chgData name="Vishan Jayasinghearachchi" userId="e0f191b0-af06-4f5a-b353-a7a1de994339" providerId="ADAL" clId="{965E8F5B-C373-457B-BC29-E61CC3045E12}" dt="2023-02-26T20:03:03.451" v="5297"/>
          <ac:spMkLst>
            <pc:docMk/>
            <pc:sldMk cId="308437520" sldId="334"/>
            <ac:spMk id="2" creationId="{B4FFA0BC-3B69-533C-07B0-0AC39DB060FC}"/>
          </ac:spMkLst>
        </pc:spChg>
        <pc:spChg chg="mod">
          <ac:chgData name="Vishan Jayasinghearachchi" userId="e0f191b0-af06-4f5a-b353-a7a1de994339" providerId="ADAL" clId="{965E8F5B-C373-457B-BC29-E61CC3045E12}" dt="2023-02-26T20:32:15.027" v="5924" actId="20577"/>
          <ac:spMkLst>
            <pc:docMk/>
            <pc:sldMk cId="308437520" sldId="334"/>
            <ac:spMk id="3" creationId="{12404628-7AB2-1F29-5717-C7569B3D0B9D}"/>
          </ac:spMkLst>
        </pc:spChg>
      </pc:sldChg>
      <pc:sldChg chg="modSp new mod ord">
        <pc:chgData name="Vishan Jayasinghearachchi" userId="e0f191b0-af06-4f5a-b353-a7a1de994339" providerId="ADAL" clId="{965E8F5B-C373-457B-BC29-E61CC3045E12}" dt="2023-02-26T20:05:14.478" v="5346"/>
        <pc:sldMkLst>
          <pc:docMk/>
          <pc:sldMk cId="2651096295" sldId="335"/>
        </pc:sldMkLst>
        <pc:spChg chg="mod">
          <ac:chgData name="Vishan Jayasinghearachchi" userId="e0f191b0-af06-4f5a-b353-a7a1de994339" providerId="ADAL" clId="{965E8F5B-C373-457B-BC29-E61CC3045E12}" dt="2023-02-26T20:04:58.023" v="5342"/>
          <ac:spMkLst>
            <pc:docMk/>
            <pc:sldMk cId="2651096295" sldId="335"/>
            <ac:spMk id="2" creationId="{63D638FD-3D3E-2141-5D26-9A8B52B5DA5C}"/>
          </ac:spMkLst>
        </pc:spChg>
        <pc:spChg chg="mod">
          <ac:chgData name="Vishan Jayasinghearachchi" userId="e0f191b0-af06-4f5a-b353-a7a1de994339" providerId="ADAL" clId="{965E8F5B-C373-457B-BC29-E61CC3045E12}" dt="2023-02-26T20:04:52.651" v="5341" actId="20577"/>
          <ac:spMkLst>
            <pc:docMk/>
            <pc:sldMk cId="2651096295" sldId="335"/>
            <ac:spMk id="3" creationId="{F65E119D-C0ED-647A-9856-CE28ACFBB201}"/>
          </ac:spMkLst>
        </pc:spChg>
      </pc:sldChg>
      <pc:sldChg chg="addSp delSp modSp new mod modAnim">
        <pc:chgData name="Vishan Jayasinghearachchi" userId="e0f191b0-af06-4f5a-b353-a7a1de994339" providerId="ADAL" clId="{965E8F5B-C373-457B-BC29-E61CC3045E12}" dt="2023-02-26T20:23:21.830" v="5771" actId="255"/>
        <pc:sldMkLst>
          <pc:docMk/>
          <pc:sldMk cId="171658143" sldId="336"/>
        </pc:sldMkLst>
        <pc:spChg chg="mod">
          <ac:chgData name="Vishan Jayasinghearachchi" userId="e0f191b0-af06-4f5a-b353-a7a1de994339" providerId="ADAL" clId="{965E8F5B-C373-457B-BC29-E61CC3045E12}" dt="2023-02-26T20:15:23.534" v="5565"/>
          <ac:spMkLst>
            <pc:docMk/>
            <pc:sldMk cId="171658143" sldId="336"/>
            <ac:spMk id="2" creationId="{B9A9E945-7C1B-FAF8-AE61-658A53DDDFB2}"/>
          </ac:spMkLst>
        </pc:spChg>
        <pc:spChg chg="del">
          <ac:chgData name="Vishan Jayasinghearachchi" userId="e0f191b0-af06-4f5a-b353-a7a1de994339" providerId="ADAL" clId="{965E8F5B-C373-457B-BC29-E61CC3045E12}" dt="2023-02-26T20:14:42.123" v="5540" actId="931"/>
          <ac:spMkLst>
            <pc:docMk/>
            <pc:sldMk cId="171658143" sldId="336"/>
            <ac:spMk id="3" creationId="{DC9DB2A5-0259-9F37-26DC-46294F4C91DF}"/>
          </ac:spMkLst>
        </pc:spChg>
        <pc:spChg chg="add mod">
          <ac:chgData name="Vishan Jayasinghearachchi" userId="e0f191b0-af06-4f5a-b353-a7a1de994339" providerId="ADAL" clId="{965E8F5B-C373-457B-BC29-E61CC3045E12}" dt="2023-02-26T20:15:14.556" v="5564" actId="122"/>
          <ac:spMkLst>
            <pc:docMk/>
            <pc:sldMk cId="171658143" sldId="336"/>
            <ac:spMk id="6" creationId="{44E6EB12-81BB-4B0E-7515-71DC8BBAFFB6}"/>
          </ac:spMkLst>
        </pc:spChg>
        <pc:spChg chg="add mod">
          <ac:chgData name="Vishan Jayasinghearachchi" userId="e0f191b0-af06-4f5a-b353-a7a1de994339" providerId="ADAL" clId="{965E8F5B-C373-457B-BC29-E61CC3045E12}" dt="2023-02-26T20:23:21.830" v="5771" actId="255"/>
          <ac:spMkLst>
            <pc:docMk/>
            <pc:sldMk cId="171658143" sldId="336"/>
            <ac:spMk id="7" creationId="{5535471E-D5EA-9F5D-0F9C-0B430952F9D6}"/>
          </ac:spMkLst>
        </pc:spChg>
        <pc:picChg chg="add mod">
          <ac:chgData name="Vishan Jayasinghearachchi" userId="e0f191b0-af06-4f5a-b353-a7a1de994339" providerId="ADAL" clId="{965E8F5B-C373-457B-BC29-E61CC3045E12}" dt="2023-02-26T20:17:16.653" v="5613" actId="1076"/>
          <ac:picMkLst>
            <pc:docMk/>
            <pc:sldMk cId="171658143" sldId="336"/>
            <ac:picMk id="5" creationId="{E7B8FB99-C7E5-84DF-73F9-0B53046DA411}"/>
          </ac:picMkLst>
        </pc:picChg>
      </pc:sldChg>
      <pc:sldChg chg="new del">
        <pc:chgData name="Vishan Jayasinghearachchi" userId="e0f191b0-af06-4f5a-b353-a7a1de994339" providerId="ADAL" clId="{965E8F5B-C373-457B-BC29-E61CC3045E12}" dt="2023-02-26T20:09:58.612" v="5534" actId="47"/>
        <pc:sldMkLst>
          <pc:docMk/>
          <pc:sldMk cId="1671029985" sldId="336"/>
        </pc:sldMkLst>
      </pc:sldChg>
      <pc:sldChg chg="modSp add mod ord">
        <pc:chgData name="Vishan Jayasinghearachchi" userId="e0f191b0-af06-4f5a-b353-a7a1de994339" providerId="ADAL" clId="{965E8F5B-C373-457B-BC29-E61CC3045E12}" dt="2023-02-26T20:23:01.004" v="5765" actId="20577"/>
        <pc:sldMkLst>
          <pc:docMk/>
          <pc:sldMk cId="1941166950" sldId="337"/>
        </pc:sldMkLst>
        <pc:spChg chg="mod">
          <ac:chgData name="Vishan Jayasinghearachchi" userId="e0f191b0-af06-4f5a-b353-a7a1de994339" providerId="ADAL" clId="{965E8F5B-C373-457B-BC29-E61CC3045E12}" dt="2023-02-26T20:23:01.004" v="5765" actId="20577"/>
          <ac:spMkLst>
            <pc:docMk/>
            <pc:sldMk cId="1941166950" sldId="337"/>
            <ac:spMk id="3" creationId="{12404628-7AB2-1F29-5717-C7569B3D0B9D}"/>
          </ac:spMkLst>
        </pc:spChg>
      </pc:sldChg>
      <pc:sldChg chg="modSp new mod modAnim">
        <pc:chgData name="Vishan Jayasinghearachchi" userId="e0f191b0-af06-4f5a-b353-a7a1de994339" providerId="ADAL" clId="{965E8F5B-C373-457B-BC29-E61CC3045E12}" dt="2023-02-26T21:19:48.158" v="7262"/>
        <pc:sldMkLst>
          <pc:docMk/>
          <pc:sldMk cId="2067348151" sldId="338"/>
        </pc:sldMkLst>
        <pc:spChg chg="mod">
          <ac:chgData name="Vishan Jayasinghearachchi" userId="e0f191b0-af06-4f5a-b353-a7a1de994339" providerId="ADAL" clId="{965E8F5B-C373-457B-BC29-E61CC3045E12}" dt="2023-02-26T20:18:05.214" v="5615"/>
          <ac:spMkLst>
            <pc:docMk/>
            <pc:sldMk cId="2067348151" sldId="338"/>
            <ac:spMk id="2" creationId="{91A21BBC-591B-5B45-9AF3-BC9B1B51796D}"/>
          </ac:spMkLst>
        </pc:spChg>
        <pc:spChg chg="mod">
          <ac:chgData name="Vishan Jayasinghearachchi" userId="e0f191b0-af06-4f5a-b353-a7a1de994339" providerId="ADAL" clId="{965E8F5B-C373-457B-BC29-E61CC3045E12}" dt="2023-02-26T20:29:08.533" v="5852" actId="113"/>
          <ac:spMkLst>
            <pc:docMk/>
            <pc:sldMk cId="2067348151" sldId="338"/>
            <ac:spMk id="3" creationId="{1808E9CD-DAE8-E894-A449-85DA38DFF9DD}"/>
          </ac:spMkLst>
        </pc:spChg>
      </pc:sldChg>
      <pc:sldChg chg="modSp add mod ord modAnim">
        <pc:chgData name="Vishan Jayasinghearachchi" userId="e0f191b0-af06-4f5a-b353-a7a1de994339" providerId="ADAL" clId="{965E8F5B-C373-457B-BC29-E61CC3045E12}" dt="2023-02-26T21:20:09.981" v="7264"/>
        <pc:sldMkLst>
          <pc:docMk/>
          <pc:sldMk cId="352586285" sldId="339"/>
        </pc:sldMkLst>
        <pc:spChg chg="mod">
          <ac:chgData name="Vishan Jayasinghearachchi" userId="e0f191b0-af06-4f5a-b353-a7a1de994339" providerId="ADAL" clId="{965E8F5B-C373-457B-BC29-E61CC3045E12}" dt="2023-02-26T20:34:03.428" v="6015" actId="20577"/>
          <ac:spMkLst>
            <pc:docMk/>
            <pc:sldMk cId="352586285" sldId="339"/>
            <ac:spMk id="3" creationId="{12404628-7AB2-1F29-5717-C7569B3D0B9D}"/>
          </ac:spMkLst>
        </pc:spChg>
      </pc:sldChg>
      <pc:sldChg chg="new del">
        <pc:chgData name="Vishan Jayasinghearachchi" userId="e0f191b0-af06-4f5a-b353-a7a1de994339" providerId="ADAL" clId="{965E8F5B-C373-457B-BC29-E61CC3045E12}" dt="2023-02-26T20:31:33.311" v="5867" actId="47"/>
        <pc:sldMkLst>
          <pc:docMk/>
          <pc:sldMk cId="1944019286" sldId="339"/>
        </pc:sldMkLst>
      </pc:sldChg>
      <pc:sldChg chg="addSp delSp modSp new mod">
        <pc:chgData name="Vishan Jayasinghearachchi" userId="e0f191b0-af06-4f5a-b353-a7a1de994339" providerId="ADAL" clId="{965E8F5B-C373-457B-BC29-E61CC3045E12}" dt="2023-02-26T20:36:40.991" v="6123"/>
        <pc:sldMkLst>
          <pc:docMk/>
          <pc:sldMk cId="1130595137" sldId="340"/>
        </pc:sldMkLst>
        <pc:spChg chg="mod">
          <ac:chgData name="Vishan Jayasinghearachchi" userId="e0f191b0-af06-4f5a-b353-a7a1de994339" providerId="ADAL" clId="{965E8F5B-C373-457B-BC29-E61CC3045E12}" dt="2023-02-26T20:36:40.991" v="6123"/>
          <ac:spMkLst>
            <pc:docMk/>
            <pc:sldMk cId="1130595137" sldId="340"/>
            <ac:spMk id="2" creationId="{0F2B402C-6E4F-16EA-7C49-E8FBAFA28600}"/>
          </ac:spMkLst>
        </pc:spChg>
        <pc:spChg chg="del">
          <ac:chgData name="Vishan Jayasinghearachchi" userId="e0f191b0-af06-4f5a-b353-a7a1de994339" providerId="ADAL" clId="{965E8F5B-C373-457B-BC29-E61CC3045E12}" dt="2023-02-26T20:34:36.724" v="6017" actId="931"/>
          <ac:spMkLst>
            <pc:docMk/>
            <pc:sldMk cId="1130595137" sldId="340"/>
            <ac:spMk id="3" creationId="{C0AB17CD-35EC-E25D-0E75-81425E6C2CB5}"/>
          </ac:spMkLst>
        </pc:spChg>
        <pc:spChg chg="add mod">
          <ac:chgData name="Vishan Jayasinghearachchi" userId="e0f191b0-af06-4f5a-b353-a7a1de994339" providerId="ADAL" clId="{965E8F5B-C373-457B-BC29-E61CC3045E12}" dt="2023-02-26T20:35:06.223" v="6036" actId="1076"/>
          <ac:spMkLst>
            <pc:docMk/>
            <pc:sldMk cId="1130595137" sldId="340"/>
            <ac:spMk id="6" creationId="{60F9C9A2-9435-E342-C9E0-BE6F5C229E13}"/>
          </ac:spMkLst>
        </pc:spChg>
        <pc:picChg chg="add mod">
          <ac:chgData name="Vishan Jayasinghearachchi" userId="e0f191b0-af06-4f5a-b353-a7a1de994339" providerId="ADAL" clId="{965E8F5B-C373-457B-BC29-E61CC3045E12}" dt="2023-02-26T20:34:38.427" v="6019" actId="962"/>
          <ac:picMkLst>
            <pc:docMk/>
            <pc:sldMk cId="1130595137" sldId="340"/>
            <ac:picMk id="5" creationId="{B2C41FCD-C76D-DF42-3076-E8F7C6560393}"/>
          </ac:picMkLst>
        </pc:picChg>
      </pc:sldChg>
      <pc:sldChg chg="modSp new mod modAnim">
        <pc:chgData name="Vishan Jayasinghearachchi" userId="e0f191b0-af06-4f5a-b353-a7a1de994339" providerId="ADAL" clId="{965E8F5B-C373-457B-BC29-E61CC3045E12}" dt="2023-02-26T21:20:43.795" v="7271"/>
        <pc:sldMkLst>
          <pc:docMk/>
          <pc:sldMk cId="2176269006" sldId="341"/>
        </pc:sldMkLst>
        <pc:spChg chg="mod">
          <ac:chgData name="Vishan Jayasinghearachchi" userId="e0f191b0-af06-4f5a-b353-a7a1de994339" providerId="ADAL" clId="{965E8F5B-C373-457B-BC29-E61CC3045E12}" dt="2023-02-26T20:52:12.950" v="6558" actId="20577"/>
          <ac:spMkLst>
            <pc:docMk/>
            <pc:sldMk cId="2176269006" sldId="341"/>
            <ac:spMk id="2" creationId="{4CAA72DD-8676-1A43-94DC-9C7C7F4A1CF7}"/>
          </ac:spMkLst>
        </pc:spChg>
        <pc:spChg chg="mod">
          <ac:chgData name="Vishan Jayasinghearachchi" userId="e0f191b0-af06-4f5a-b353-a7a1de994339" providerId="ADAL" clId="{965E8F5B-C373-457B-BC29-E61CC3045E12}" dt="2023-02-26T21:16:31.874" v="7248" actId="27636"/>
          <ac:spMkLst>
            <pc:docMk/>
            <pc:sldMk cId="2176269006" sldId="341"/>
            <ac:spMk id="3" creationId="{A9213910-15F4-821F-6E1D-CF08708F179A}"/>
          </ac:spMkLst>
        </pc:spChg>
      </pc:sldChg>
      <pc:sldChg chg="modSp new mod">
        <pc:chgData name="Vishan Jayasinghearachchi" userId="e0f191b0-af06-4f5a-b353-a7a1de994339" providerId="ADAL" clId="{965E8F5B-C373-457B-BC29-E61CC3045E12}" dt="2023-02-26T21:00:57.089" v="6966" actId="20577"/>
        <pc:sldMkLst>
          <pc:docMk/>
          <pc:sldMk cId="2180233428" sldId="342"/>
        </pc:sldMkLst>
        <pc:spChg chg="mod">
          <ac:chgData name="Vishan Jayasinghearachchi" userId="e0f191b0-af06-4f5a-b353-a7a1de994339" providerId="ADAL" clId="{965E8F5B-C373-457B-BC29-E61CC3045E12}" dt="2023-02-26T20:59:14.710" v="6791" actId="20577"/>
          <ac:spMkLst>
            <pc:docMk/>
            <pc:sldMk cId="2180233428" sldId="342"/>
            <ac:spMk id="2" creationId="{216777C9-0E04-3E3D-6D29-232D9A02444C}"/>
          </ac:spMkLst>
        </pc:spChg>
        <pc:spChg chg="mod">
          <ac:chgData name="Vishan Jayasinghearachchi" userId="e0f191b0-af06-4f5a-b353-a7a1de994339" providerId="ADAL" clId="{965E8F5B-C373-457B-BC29-E61CC3045E12}" dt="2023-02-26T21:00:57.089" v="6966" actId="20577"/>
          <ac:spMkLst>
            <pc:docMk/>
            <pc:sldMk cId="2180233428" sldId="342"/>
            <ac:spMk id="3" creationId="{10287D7F-C131-5045-EDD6-42776466DD42}"/>
          </ac:spMkLst>
        </pc:spChg>
      </pc:sldChg>
    </pc:docChg>
  </pc:docChgLst>
  <pc:docChgLst>
    <pc:chgData name="Vishan Jayasinghearachchi" userId="e0f191b0-af06-4f5a-b353-a7a1de994339" providerId="ADAL" clId="{7A5C885D-0D23-4EE5-A30B-27A6D48DAE95}"/>
    <pc:docChg chg="undo redo custSel addSld delSld modSld">
      <pc:chgData name="Vishan Jayasinghearachchi" userId="e0f191b0-af06-4f5a-b353-a7a1de994339" providerId="ADAL" clId="{7A5C885D-0D23-4EE5-A30B-27A6D48DAE95}" dt="2023-02-06T03:29:51.187" v="6290" actId="27636"/>
      <pc:docMkLst>
        <pc:docMk/>
      </pc:docMkLst>
      <pc:sldChg chg="modSp mod">
        <pc:chgData name="Vishan Jayasinghearachchi" userId="e0f191b0-af06-4f5a-b353-a7a1de994339" providerId="ADAL" clId="{7A5C885D-0D23-4EE5-A30B-27A6D48DAE95}" dt="2023-02-05T21:58:13.506" v="5117" actId="404"/>
        <pc:sldMkLst>
          <pc:docMk/>
          <pc:sldMk cId="1487700712" sldId="256"/>
        </pc:sldMkLst>
        <pc:spChg chg="mod">
          <ac:chgData name="Vishan Jayasinghearachchi" userId="e0f191b0-af06-4f5a-b353-a7a1de994339" providerId="ADAL" clId="{7A5C885D-0D23-4EE5-A30B-27A6D48DAE95}" dt="2023-02-05T21:58:13.506" v="5117" actId="404"/>
          <ac:spMkLst>
            <pc:docMk/>
            <pc:sldMk cId="1487700712" sldId="256"/>
            <ac:spMk id="2" creationId="{C02C5318-1A1E-49D0-B2E2-A4B0FA9E8A40}"/>
          </ac:spMkLst>
        </pc:spChg>
      </pc:sldChg>
      <pc:sldChg chg="del">
        <pc:chgData name="Vishan Jayasinghearachchi" userId="e0f191b0-af06-4f5a-b353-a7a1de994339" providerId="ADAL" clId="{7A5C885D-0D23-4EE5-A30B-27A6D48DAE95}" dt="2023-02-05T12:03:09.673" v="101" actId="2696"/>
        <pc:sldMkLst>
          <pc:docMk/>
          <pc:sldMk cId="497607547" sldId="258"/>
        </pc:sldMkLst>
      </pc:sldChg>
      <pc:sldChg chg="del">
        <pc:chgData name="Vishan Jayasinghearachchi" userId="e0f191b0-af06-4f5a-b353-a7a1de994339" providerId="ADAL" clId="{7A5C885D-0D23-4EE5-A30B-27A6D48DAE95}" dt="2023-02-05T12:03:12.545" v="102" actId="2696"/>
        <pc:sldMkLst>
          <pc:docMk/>
          <pc:sldMk cId="4209322005" sldId="259"/>
        </pc:sldMkLst>
      </pc:sldChg>
      <pc:sldChg chg="modSp mod">
        <pc:chgData name="Vishan Jayasinghearachchi" userId="e0f191b0-af06-4f5a-b353-a7a1de994339" providerId="ADAL" clId="{7A5C885D-0D23-4EE5-A30B-27A6D48DAE95}" dt="2023-02-05T21:52:44.436" v="5050"/>
        <pc:sldMkLst>
          <pc:docMk/>
          <pc:sldMk cId="3501347425" sldId="260"/>
        </pc:sldMkLst>
        <pc:spChg chg="mod">
          <ac:chgData name="Vishan Jayasinghearachchi" userId="e0f191b0-af06-4f5a-b353-a7a1de994339" providerId="ADAL" clId="{7A5C885D-0D23-4EE5-A30B-27A6D48DAE95}" dt="2023-02-05T21:52:44.436" v="5050"/>
          <ac:spMkLst>
            <pc:docMk/>
            <pc:sldMk cId="3501347425" sldId="260"/>
            <ac:spMk id="3" creationId="{A9CB511D-EA45-4336-847C-1252667143B5}"/>
          </ac:spMkLst>
        </pc:spChg>
      </pc:sldChg>
      <pc:sldChg chg="del">
        <pc:chgData name="Vishan Jayasinghearachchi" userId="e0f191b0-af06-4f5a-b353-a7a1de994339" providerId="ADAL" clId="{7A5C885D-0D23-4EE5-A30B-27A6D48DAE95}" dt="2023-02-05T12:03:07.544" v="100" actId="2696"/>
        <pc:sldMkLst>
          <pc:docMk/>
          <pc:sldMk cId="1703342593" sldId="261"/>
        </pc:sldMkLst>
      </pc:sldChg>
      <pc:sldChg chg="modSp new mod">
        <pc:chgData name="Vishan Jayasinghearachchi" userId="e0f191b0-af06-4f5a-b353-a7a1de994339" providerId="ADAL" clId="{7A5C885D-0D23-4EE5-A30B-27A6D48DAE95}" dt="2023-02-05T22:14:29.017" v="5579" actId="27636"/>
        <pc:sldMkLst>
          <pc:docMk/>
          <pc:sldMk cId="2444170074" sldId="261"/>
        </pc:sldMkLst>
        <pc:spChg chg="mod">
          <ac:chgData name="Vishan Jayasinghearachchi" userId="e0f191b0-af06-4f5a-b353-a7a1de994339" providerId="ADAL" clId="{7A5C885D-0D23-4EE5-A30B-27A6D48DAE95}" dt="2023-02-05T12:04:25.529" v="129" actId="20577"/>
          <ac:spMkLst>
            <pc:docMk/>
            <pc:sldMk cId="2444170074" sldId="261"/>
            <ac:spMk id="2" creationId="{A14AF5AB-F427-BFBB-137B-28704EB3A371}"/>
          </ac:spMkLst>
        </pc:spChg>
        <pc:spChg chg="mod">
          <ac:chgData name="Vishan Jayasinghearachchi" userId="e0f191b0-af06-4f5a-b353-a7a1de994339" providerId="ADAL" clId="{7A5C885D-0D23-4EE5-A30B-27A6D48DAE95}" dt="2023-02-05T22:14:29.017" v="5579" actId="27636"/>
          <ac:spMkLst>
            <pc:docMk/>
            <pc:sldMk cId="2444170074" sldId="261"/>
            <ac:spMk id="3" creationId="{FB3754EE-E650-F96A-F672-26E12BA755EB}"/>
          </ac:spMkLst>
        </pc:spChg>
      </pc:sldChg>
      <pc:sldChg chg="modSp new del mod">
        <pc:chgData name="Vishan Jayasinghearachchi" userId="e0f191b0-af06-4f5a-b353-a7a1de994339" providerId="ADAL" clId="{7A5C885D-0D23-4EE5-A30B-27A6D48DAE95}" dt="2023-02-05T16:40:12.823" v="1639" actId="2696"/>
        <pc:sldMkLst>
          <pc:docMk/>
          <pc:sldMk cId="1974098873" sldId="262"/>
        </pc:sldMkLst>
        <pc:spChg chg="mod">
          <ac:chgData name="Vishan Jayasinghearachchi" userId="e0f191b0-af06-4f5a-b353-a7a1de994339" providerId="ADAL" clId="{7A5C885D-0D23-4EE5-A30B-27A6D48DAE95}" dt="2023-02-05T13:40:05.317" v="653" actId="20577"/>
          <ac:spMkLst>
            <pc:docMk/>
            <pc:sldMk cId="1974098873" sldId="262"/>
            <ac:spMk id="2" creationId="{C3EC69D6-D2CB-C61A-D29E-53EED6A8A7E6}"/>
          </ac:spMkLst>
        </pc:spChg>
        <pc:spChg chg="mod">
          <ac:chgData name="Vishan Jayasinghearachchi" userId="e0f191b0-af06-4f5a-b353-a7a1de994339" providerId="ADAL" clId="{7A5C885D-0D23-4EE5-A30B-27A6D48DAE95}" dt="2023-02-05T13:39:58.819" v="651"/>
          <ac:spMkLst>
            <pc:docMk/>
            <pc:sldMk cId="1974098873" sldId="262"/>
            <ac:spMk id="3" creationId="{DCC57D37-17F7-0C73-030B-3B680F778A49}"/>
          </ac:spMkLst>
        </pc:spChg>
      </pc:sldChg>
      <pc:sldChg chg="modSp new mod modAnim">
        <pc:chgData name="Vishan Jayasinghearachchi" userId="e0f191b0-af06-4f5a-b353-a7a1de994339" providerId="ADAL" clId="{7A5C885D-0D23-4EE5-A30B-27A6D48DAE95}" dt="2023-02-05T22:12:05.253" v="5410" actId="20577"/>
        <pc:sldMkLst>
          <pc:docMk/>
          <pc:sldMk cId="2224897766" sldId="263"/>
        </pc:sldMkLst>
        <pc:spChg chg="mod">
          <ac:chgData name="Vishan Jayasinghearachchi" userId="e0f191b0-af06-4f5a-b353-a7a1de994339" providerId="ADAL" clId="{7A5C885D-0D23-4EE5-A30B-27A6D48DAE95}" dt="2023-02-05T21:23:40.500" v="4808" actId="27636"/>
          <ac:spMkLst>
            <pc:docMk/>
            <pc:sldMk cId="2224897766" sldId="263"/>
            <ac:spMk id="2" creationId="{C34A8ABA-DE65-5D78-DD7A-A7E2D635759B}"/>
          </ac:spMkLst>
        </pc:spChg>
        <pc:spChg chg="mod">
          <ac:chgData name="Vishan Jayasinghearachchi" userId="e0f191b0-af06-4f5a-b353-a7a1de994339" providerId="ADAL" clId="{7A5C885D-0D23-4EE5-A30B-27A6D48DAE95}" dt="2023-02-05T22:12:05.253" v="5410" actId="20577"/>
          <ac:spMkLst>
            <pc:docMk/>
            <pc:sldMk cId="2224897766" sldId="263"/>
            <ac:spMk id="3" creationId="{B1BD04B5-92B7-485C-101F-A83322AA2A2F}"/>
          </ac:spMkLst>
        </pc:spChg>
      </pc:sldChg>
      <pc:sldChg chg="modSp new mod modAnim">
        <pc:chgData name="Vishan Jayasinghearachchi" userId="e0f191b0-af06-4f5a-b353-a7a1de994339" providerId="ADAL" clId="{7A5C885D-0D23-4EE5-A30B-27A6D48DAE95}" dt="2023-02-05T21:59:08.126" v="5122"/>
        <pc:sldMkLst>
          <pc:docMk/>
          <pc:sldMk cId="2569655874" sldId="264"/>
        </pc:sldMkLst>
        <pc:spChg chg="mod">
          <ac:chgData name="Vishan Jayasinghearachchi" userId="e0f191b0-af06-4f5a-b353-a7a1de994339" providerId="ADAL" clId="{7A5C885D-0D23-4EE5-A30B-27A6D48DAE95}" dt="2023-02-05T16:49:37.988" v="1875" actId="20577"/>
          <ac:spMkLst>
            <pc:docMk/>
            <pc:sldMk cId="2569655874" sldId="264"/>
            <ac:spMk id="2" creationId="{6D206960-38DF-F646-ACC9-F843A78C4E2B}"/>
          </ac:spMkLst>
        </pc:spChg>
        <pc:spChg chg="mod">
          <ac:chgData name="Vishan Jayasinghearachchi" userId="e0f191b0-af06-4f5a-b353-a7a1de994339" providerId="ADAL" clId="{7A5C885D-0D23-4EE5-A30B-27A6D48DAE95}" dt="2023-02-05T17:25:07.022" v="2734" actId="20577"/>
          <ac:spMkLst>
            <pc:docMk/>
            <pc:sldMk cId="2569655874" sldId="264"/>
            <ac:spMk id="3" creationId="{03A3C743-1E33-8C26-A483-54FDC79460C7}"/>
          </ac:spMkLst>
        </pc:spChg>
      </pc:sldChg>
      <pc:sldChg chg="modSp new del mod">
        <pc:chgData name="Vishan Jayasinghearachchi" userId="e0f191b0-af06-4f5a-b353-a7a1de994339" providerId="ADAL" clId="{7A5C885D-0D23-4EE5-A30B-27A6D48DAE95}" dt="2023-02-05T21:23:00.883" v="4791" actId="47"/>
        <pc:sldMkLst>
          <pc:docMk/>
          <pc:sldMk cId="4124647370" sldId="265"/>
        </pc:sldMkLst>
        <pc:spChg chg="mod">
          <ac:chgData name="Vishan Jayasinghearachchi" userId="e0f191b0-af06-4f5a-b353-a7a1de994339" providerId="ADAL" clId="{7A5C885D-0D23-4EE5-A30B-27A6D48DAE95}" dt="2023-02-05T20:54:08.910" v="4134" actId="20577"/>
          <ac:spMkLst>
            <pc:docMk/>
            <pc:sldMk cId="4124647370" sldId="265"/>
            <ac:spMk id="3" creationId="{28245164-F00F-7756-151B-D9B29C867E19}"/>
          </ac:spMkLst>
        </pc:spChg>
      </pc:sldChg>
      <pc:sldChg chg="modSp new mod modAnim">
        <pc:chgData name="Vishan Jayasinghearachchi" userId="e0f191b0-af06-4f5a-b353-a7a1de994339" providerId="ADAL" clId="{7A5C885D-0D23-4EE5-A30B-27A6D48DAE95}" dt="2023-02-06T03:29:51.187" v="6290" actId="27636"/>
        <pc:sldMkLst>
          <pc:docMk/>
          <pc:sldMk cId="4225293806" sldId="266"/>
        </pc:sldMkLst>
        <pc:spChg chg="mod">
          <ac:chgData name="Vishan Jayasinghearachchi" userId="e0f191b0-af06-4f5a-b353-a7a1de994339" providerId="ADAL" clId="{7A5C885D-0D23-4EE5-A30B-27A6D48DAE95}" dt="2023-02-05T16:31:06.001" v="1006"/>
          <ac:spMkLst>
            <pc:docMk/>
            <pc:sldMk cId="4225293806" sldId="266"/>
            <ac:spMk id="2" creationId="{401DC7BE-84DC-3163-452D-C62C3CFB3E9A}"/>
          </ac:spMkLst>
        </pc:spChg>
        <pc:spChg chg="mod">
          <ac:chgData name="Vishan Jayasinghearachchi" userId="e0f191b0-af06-4f5a-b353-a7a1de994339" providerId="ADAL" clId="{7A5C885D-0D23-4EE5-A30B-27A6D48DAE95}" dt="2023-02-06T03:29:51.187" v="6290" actId="27636"/>
          <ac:spMkLst>
            <pc:docMk/>
            <pc:sldMk cId="4225293806" sldId="266"/>
            <ac:spMk id="3" creationId="{EB303555-5D4A-69E3-CE21-7D2AD3122D36}"/>
          </ac:spMkLst>
        </pc:spChg>
      </pc:sldChg>
      <pc:sldChg chg="modSp new mod modAnim">
        <pc:chgData name="Vishan Jayasinghearachchi" userId="e0f191b0-af06-4f5a-b353-a7a1de994339" providerId="ADAL" clId="{7A5C885D-0D23-4EE5-A30B-27A6D48DAE95}" dt="2023-02-05T21:59:32.815" v="5126"/>
        <pc:sldMkLst>
          <pc:docMk/>
          <pc:sldMk cId="2104010762" sldId="267"/>
        </pc:sldMkLst>
        <pc:spChg chg="mod">
          <ac:chgData name="Vishan Jayasinghearachchi" userId="e0f191b0-af06-4f5a-b353-a7a1de994339" providerId="ADAL" clId="{7A5C885D-0D23-4EE5-A30B-27A6D48DAE95}" dt="2023-02-05T20:48:27.096" v="4054" actId="20577"/>
          <ac:spMkLst>
            <pc:docMk/>
            <pc:sldMk cId="2104010762" sldId="267"/>
            <ac:spMk id="2" creationId="{4B8B8874-DB3F-AD12-FC24-4A4A4FCB965B}"/>
          </ac:spMkLst>
        </pc:spChg>
        <pc:spChg chg="mod">
          <ac:chgData name="Vishan Jayasinghearachchi" userId="e0f191b0-af06-4f5a-b353-a7a1de994339" providerId="ADAL" clId="{7A5C885D-0D23-4EE5-A30B-27A6D48DAE95}" dt="2023-02-05T21:16:00.904" v="4733" actId="20577"/>
          <ac:spMkLst>
            <pc:docMk/>
            <pc:sldMk cId="2104010762" sldId="267"/>
            <ac:spMk id="3" creationId="{530D0CA0-DAB7-8E21-1912-6C249BFEFBE2}"/>
          </ac:spMkLst>
        </pc:spChg>
      </pc:sldChg>
      <pc:sldChg chg="modSp new mod modAnim">
        <pc:chgData name="Vishan Jayasinghearachchi" userId="e0f191b0-af06-4f5a-b353-a7a1de994339" providerId="ADAL" clId="{7A5C885D-0D23-4EE5-A30B-27A6D48DAE95}" dt="2023-02-05T21:59:16.168" v="5123"/>
        <pc:sldMkLst>
          <pc:docMk/>
          <pc:sldMk cId="756058968" sldId="268"/>
        </pc:sldMkLst>
        <pc:spChg chg="mod">
          <ac:chgData name="Vishan Jayasinghearachchi" userId="e0f191b0-af06-4f5a-b353-a7a1de994339" providerId="ADAL" clId="{7A5C885D-0D23-4EE5-A30B-27A6D48DAE95}" dt="2023-02-05T17:24:55.289" v="2733"/>
          <ac:spMkLst>
            <pc:docMk/>
            <pc:sldMk cId="756058968" sldId="268"/>
            <ac:spMk id="2" creationId="{88F4C6F7-AF0E-BE39-3CC1-EF8BDC7F4E5C}"/>
          </ac:spMkLst>
        </pc:spChg>
        <pc:spChg chg="mod">
          <ac:chgData name="Vishan Jayasinghearachchi" userId="e0f191b0-af06-4f5a-b353-a7a1de994339" providerId="ADAL" clId="{7A5C885D-0D23-4EE5-A30B-27A6D48DAE95}" dt="2023-02-05T20:48:17.417" v="4051" actId="6549"/>
          <ac:spMkLst>
            <pc:docMk/>
            <pc:sldMk cId="756058968" sldId="268"/>
            <ac:spMk id="3" creationId="{36077C0B-3560-EBCE-90E5-DD1C4E58F55C}"/>
          </ac:spMkLst>
        </pc:spChg>
      </pc:sldChg>
      <pc:sldChg chg="modSp new mod">
        <pc:chgData name="Vishan Jayasinghearachchi" userId="e0f191b0-af06-4f5a-b353-a7a1de994339" providerId="ADAL" clId="{7A5C885D-0D23-4EE5-A30B-27A6D48DAE95}" dt="2023-02-05T22:00:53.702" v="5146" actId="20577"/>
        <pc:sldMkLst>
          <pc:docMk/>
          <pc:sldMk cId="1314456361" sldId="269"/>
        </pc:sldMkLst>
        <pc:spChg chg="mod">
          <ac:chgData name="Vishan Jayasinghearachchi" userId="e0f191b0-af06-4f5a-b353-a7a1de994339" providerId="ADAL" clId="{7A5C885D-0D23-4EE5-A30B-27A6D48DAE95}" dt="2023-02-05T20:50:24.889" v="4065" actId="20577"/>
          <ac:spMkLst>
            <pc:docMk/>
            <pc:sldMk cId="1314456361" sldId="269"/>
            <ac:spMk id="2" creationId="{41CB5F46-41FC-1819-BDE4-3759BEB9C6B3}"/>
          </ac:spMkLst>
        </pc:spChg>
        <pc:spChg chg="mod">
          <ac:chgData name="Vishan Jayasinghearachchi" userId="e0f191b0-af06-4f5a-b353-a7a1de994339" providerId="ADAL" clId="{7A5C885D-0D23-4EE5-A30B-27A6D48DAE95}" dt="2023-02-05T22:00:53.702" v="5146" actId="20577"/>
          <ac:spMkLst>
            <pc:docMk/>
            <pc:sldMk cId="1314456361" sldId="269"/>
            <ac:spMk id="3" creationId="{AA8BC26C-3BCD-705E-AFE0-0084D8726D79}"/>
          </ac:spMkLst>
        </pc:spChg>
      </pc:sldChg>
      <pc:sldChg chg="modSp new mod modAnim">
        <pc:chgData name="Vishan Jayasinghearachchi" userId="e0f191b0-af06-4f5a-b353-a7a1de994339" providerId="ADAL" clId="{7A5C885D-0D23-4EE5-A30B-27A6D48DAE95}" dt="2023-02-05T22:02:11.957" v="5150"/>
        <pc:sldMkLst>
          <pc:docMk/>
          <pc:sldMk cId="2846631712" sldId="270"/>
        </pc:sldMkLst>
        <pc:spChg chg="mod">
          <ac:chgData name="Vishan Jayasinghearachchi" userId="e0f191b0-af06-4f5a-b353-a7a1de994339" providerId="ADAL" clId="{7A5C885D-0D23-4EE5-A30B-27A6D48DAE95}" dt="2023-02-05T21:06:56.757" v="4636" actId="20577"/>
          <ac:spMkLst>
            <pc:docMk/>
            <pc:sldMk cId="2846631712" sldId="270"/>
            <ac:spMk id="2" creationId="{84B24D53-4DBB-6788-E689-5CE96C69EA7F}"/>
          </ac:spMkLst>
        </pc:spChg>
        <pc:spChg chg="mod">
          <ac:chgData name="Vishan Jayasinghearachchi" userId="e0f191b0-af06-4f5a-b353-a7a1de994339" providerId="ADAL" clId="{7A5C885D-0D23-4EE5-A30B-27A6D48DAE95}" dt="2023-02-05T21:42:44.139" v="4874" actId="113"/>
          <ac:spMkLst>
            <pc:docMk/>
            <pc:sldMk cId="2846631712" sldId="270"/>
            <ac:spMk id="3" creationId="{0FF7B601-6176-FBFC-F461-FB07E4827DEF}"/>
          </ac:spMkLst>
        </pc:spChg>
      </pc:sldChg>
      <pc:sldChg chg="add del">
        <pc:chgData name="Vishan Jayasinghearachchi" userId="e0f191b0-af06-4f5a-b353-a7a1de994339" providerId="ADAL" clId="{7A5C885D-0D23-4EE5-A30B-27A6D48DAE95}" dt="2023-02-05T21:23:08.403" v="4793" actId="2890"/>
        <pc:sldMkLst>
          <pc:docMk/>
          <pc:sldMk cId="428318718" sldId="271"/>
        </pc:sldMkLst>
      </pc:sldChg>
      <pc:sldChg chg="modSp new mod modAnim">
        <pc:chgData name="Vishan Jayasinghearachchi" userId="e0f191b0-af06-4f5a-b353-a7a1de994339" providerId="ADAL" clId="{7A5C885D-0D23-4EE5-A30B-27A6D48DAE95}" dt="2023-02-05T22:00:26.309" v="5135"/>
        <pc:sldMkLst>
          <pc:docMk/>
          <pc:sldMk cId="3217663226" sldId="271"/>
        </pc:sldMkLst>
        <pc:spChg chg="mod">
          <ac:chgData name="Vishan Jayasinghearachchi" userId="e0f191b0-af06-4f5a-b353-a7a1de994339" providerId="ADAL" clId="{7A5C885D-0D23-4EE5-A30B-27A6D48DAE95}" dt="2023-02-05T21:23:14.850" v="4796" actId="20577"/>
          <ac:spMkLst>
            <pc:docMk/>
            <pc:sldMk cId="3217663226" sldId="271"/>
            <ac:spMk id="2" creationId="{BAB618ED-E2D3-2169-F61C-F2EF6E3F9647}"/>
          </ac:spMkLst>
        </pc:spChg>
        <pc:spChg chg="mod">
          <ac:chgData name="Vishan Jayasinghearachchi" userId="e0f191b0-af06-4f5a-b353-a7a1de994339" providerId="ADAL" clId="{7A5C885D-0D23-4EE5-A30B-27A6D48DAE95}" dt="2023-02-05T21:49:30.437" v="4885" actId="113"/>
          <ac:spMkLst>
            <pc:docMk/>
            <pc:sldMk cId="3217663226" sldId="271"/>
            <ac:spMk id="3" creationId="{2B7C7F76-3B38-17F2-BC44-201BD1C50528}"/>
          </ac:spMkLst>
        </pc:spChg>
      </pc:sldChg>
      <pc:sldChg chg="modSp new mod">
        <pc:chgData name="Vishan Jayasinghearachchi" userId="e0f191b0-af06-4f5a-b353-a7a1de994339" providerId="ADAL" clId="{7A5C885D-0D23-4EE5-A30B-27A6D48DAE95}" dt="2023-02-05T21:57:27.972" v="5094" actId="20577"/>
        <pc:sldMkLst>
          <pc:docMk/>
          <pc:sldMk cId="1858368656" sldId="272"/>
        </pc:sldMkLst>
        <pc:spChg chg="mod">
          <ac:chgData name="Vishan Jayasinghearachchi" userId="e0f191b0-af06-4f5a-b353-a7a1de994339" providerId="ADAL" clId="{7A5C885D-0D23-4EE5-A30B-27A6D48DAE95}" dt="2023-02-05T21:57:27.972" v="5094" actId="20577"/>
          <ac:spMkLst>
            <pc:docMk/>
            <pc:sldMk cId="1858368656" sldId="272"/>
            <ac:spMk id="2" creationId="{A081CD57-E4D6-6C3B-7FA6-D075DA3CF644}"/>
          </ac:spMkLst>
        </pc:spChg>
        <pc:spChg chg="mod">
          <ac:chgData name="Vishan Jayasinghearachchi" userId="e0f191b0-af06-4f5a-b353-a7a1de994339" providerId="ADAL" clId="{7A5C885D-0D23-4EE5-A30B-27A6D48DAE95}" dt="2023-02-05T21:57:04.590" v="5064" actId="20577"/>
          <ac:spMkLst>
            <pc:docMk/>
            <pc:sldMk cId="1858368656" sldId="272"/>
            <ac:spMk id="3" creationId="{3403A2AB-8AF0-FAE2-7334-B555146AAD4C}"/>
          </ac:spMkLst>
        </pc:spChg>
      </pc:sldChg>
      <pc:sldChg chg="modSp new mod">
        <pc:chgData name="Vishan Jayasinghearachchi" userId="e0f191b0-af06-4f5a-b353-a7a1de994339" providerId="ADAL" clId="{7A5C885D-0D23-4EE5-A30B-27A6D48DAE95}" dt="2023-02-05T22:31:46.075" v="6223" actId="20577"/>
        <pc:sldMkLst>
          <pc:docMk/>
          <pc:sldMk cId="3153536081" sldId="273"/>
        </pc:sldMkLst>
        <pc:spChg chg="mod">
          <ac:chgData name="Vishan Jayasinghearachchi" userId="e0f191b0-af06-4f5a-b353-a7a1de994339" providerId="ADAL" clId="{7A5C885D-0D23-4EE5-A30B-27A6D48DAE95}" dt="2023-02-05T22:14:02.769" v="5566" actId="20577"/>
          <ac:spMkLst>
            <pc:docMk/>
            <pc:sldMk cId="3153536081" sldId="273"/>
            <ac:spMk id="2" creationId="{A6067825-1D5F-8FDC-539A-4C9DA2461CA3}"/>
          </ac:spMkLst>
        </pc:spChg>
        <pc:spChg chg="mod">
          <ac:chgData name="Vishan Jayasinghearachchi" userId="e0f191b0-af06-4f5a-b353-a7a1de994339" providerId="ADAL" clId="{7A5C885D-0D23-4EE5-A30B-27A6D48DAE95}" dt="2023-02-05T22:31:46.075" v="6223" actId="20577"/>
          <ac:spMkLst>
            <pc:docMk/>
            <pc:sldMk cId="3153536081" sldId="273"/>
            <ac:spMk id="3" creationId="{B3E20622-05DC-B01E-F3F5-54664A636CA5}"/>
          </ac:spMkLst>
        </pc:spChg>
      </pc:sldChg>
      <pc:sldChg chg="add del">
        <pc:chgData name="Vishan Jayasinghearachchi" userId="e0f191b0-af06-4f5a-b353-a7a1de994339" providerId="ADAL" clId="{7A5C885D-0D23-4EE5-A30B-27A6D48DAE95}" dt="2023-02-05T22:14:09.757" v="5568" actId="2890"/>
        <pc:sldMkLst>
          <pc:docMk/>
          <pc:sldMk cId="2637204066" sldId="274"/>
        </pc:sldMkLst>
      </pc:sldChg>
      <pc:sldChg chg="modSp add mod">
        <pc:chgData name="Vishan Jayasinghearachchi" userId="e0f191b0-af06-4f5a-b353-a7a1de994339" providerId="ADAL" clId="{7A5C885D-0D23-4EE5-A30B-27A6D48DAE95}" dt="2023-02-05T22:32:56.663" v="6231" actId="6549"/>
        <pc:sldMkLst>
          <pc:docMk/>
          <pc:sldMk cId="3671975774" sldId="274"/>
        </pc:sldMkLst>
        <pc:spChg chg="mod">
          <ac:chgData name="Vishan Jayasinghearachchi" userId="e0f191b0-af06-4f5a-b353-a7a1de994339" providerId="ADAL" clId="{7A5C885D-0D23-4EE5-A30B-27A6D48DAE95}" dt="2023-02-05T22:14:16.347" v="5570"/>
          <ac:spMkLst>
            <pc:docMk/>
            <pc:sldMk cId="3671975774" sldId="274"/>
            <ac:spMk id="2" creationId="{A6067825-1D5F-8FDC-539A-4C9DA2461CA3}"/>
          </ac:spMkLst>
        </pc:spChg>
        <pc:spChg chg="mod">
          <ac:chgData name="Vishan Jayasinghearachchi" userId="e0f191b0-af06-4f5a-b353-a7a1de994339" providerId="ADAL" clId="{7A5C885D-0D23-4EE5-A30B-27A6D48DAE95}" dt="2023-02-05T22:32:56.663" v="6231" actId="6549"/>
          <ac:spMkLst>
            <pc:docMk/>
            <pc:sldMk cId="3671975774" sldId="274"/>
            <ac:spMk id="3" creationId="{B3E20622-05DC-B01E-F3F5-54664A636CA5}"/>
          </ac:spMkLst>
        </pc:spChg>
      </pc:sldChg>
      <pc:sldChg chg="modSp new mod">
        <pc:chgData name="Vishan Jayasinghearachchi" userId="e0f191b0-af06-4f5a-b353-a7a1de994339" providerId="ADAL" clId="{7A5C885D-0D23-4EE5-A30B-27A6D48DAE95}" dt="2023-02-05T22:36:16.295" v="6282" actId="20577"/>
        <pc:sldMkLst>
          <pc:docMk/>
          <pc:sldMk cId="1082531091" sldId="275"/>
        </pc:sldMkLst>
        <pc:spChg chg="mod">
          <ac:chgData name="Vishan Jayasinghearachchi" userId="e0f191b0-af06-4f5a-b353-a7a1de994339" providerId="ADAL" clId="{7A5C885D-0D23-4EE5-A30B-27A6D48DAE95}" dt="2023-02-05T22:22:06.171" v="6004" actId="20577"/>
          <ac:spMkLst>
            <pc:docMk/>
            <pc:sldMk cId="1082531091" sldId="275"/>
            <ac:spMk id="2" creationId="{AD29C218-FF21-C9C6-256E-1A2D118B108A}"/>
          </ac:spMkLst>
        </pc:spChg>
        <pc:spChg chg="mod">
          <ac:chgData name="Vishan Jayasinghearachchi" userId="e0f191b0-af06-4f5a-b353-a7a1de994339" providerId="ADAL" clId="{7A5C885D-0D23-4EE5-A30B-27A6D48DAE95}" dt="2023-02-05T22:36:16.295" v="6282" actId="20577"/>
          <ac:spMkLst>
            <pc:docMk/>
            <pc:sldMk cId="1082531091" sldId="275"/>
            <ac:spMk id="3" creationId="{3D6F3EDD-4CA1-502E-8081-1C93A57125CF}"/>
          </ac:spMkLst>
        </pc:spChg>
      </pc:sldChg>
    </pc:docChg>
  </pc:docChgLst>
  <pc:docChgLst>
    <pc:chgData name="Vishan Jayasinghearachchi" userId="e0f191b0-af06-4f5a-b353-a7a1de994339" providerId="ADAL" clId="{1ED73FD2-B122-4BE6-BB89-B70E773697B5}"/>
    <pc:docChg chg="modSld">
      <pc:chgData name="Vishan Jayasinghearachchi" userId="e0f191b0-af06-4f5a-b353-a7a1de994339" providerId="ADAL" clId="{1ED73FD2-B122-4BE6-BB89-B70E773697B5}" dt="2023-03-18T11:47:59.576" v="0" actId="6549"/>
      <pc:docMkLst>
        <pc:docMk/>
      </pc:docMkLst>
      <pc:sldChg chg="modSp mod">
        <pc:chgData name="Vishan Jayasinghearachchi" userId="e0f191b0-af06-4f5a-b353-a7a1de994339" providerId="ADAL" clId="{1ED73FD2-B122-4BE6-BB89-B70E773697B5}" dt="2023-03-18T11:47:59.576" v="0" actId="6549"/>
        <pc:sldMkLst>
          <pc:docMk/>
          <pc:sldMk cId="2384663958" sldId="301"/>
        </pc:sldMkLst>
        <pc:spChg chg="mod">
          <ac:chgData name="Vishan Jayasinghearachchi" userId="e0f191b0-af06-4f5a-b353-a7a1de994339" providerId="ADAL" clId="{1ED73FD2-B122-4BE6-BB89-B70E773697B5}" dt="2023-03-18T11:47:59.576" v="0" actId="6549"/>
          <ac:spMkLst>
            <pc:docMk/>
            <pc:sldMk cId="2384663958" sldId="301"/>
            <ac:spMk id="3" creationId="{5E453CA8-E04F-B2BA-CFCE-2FAF58746524}"/>
          </ac:spMkLst>
        </pc:spChg>
      </pc:sldChg>
    </pc:docChg>
  </pc:docChgLst>
  <pc:docChgLst>
    <pc:chgData name="Vishan Jayasinghearachchi" userId="e0f191b0-af06-4f5a-b353-a7a1de994339" providerId="ADAL" clId="{4CA15C9B-0050-420C-9806-CEED27794CE6}"/>
    <pc:docChg chg="modSld">
      <pc:chgData name="Vishan Jayasinghearachchi" userId="e0f191b0-af06-4f5a-b353-a7a1de994339" providerId="ADAL" clId="{4CA15C9B-0050-420C-9806-CEED27794CE6}" dt="2023-02-27T04:53:23.247" v="0" actId="368"/>
      <pc:docMkLst>
        <pc:docMk/>
      </pc:docMkLst>
      <pc:sldChg chg="modSp">
        <pc:chgData name="Vishan Jayasinghearachchi" userId="e0f191b0-af06-4f5a-b353-a7a1de994339" providerId="ADAL" clId="{4CA15C9B-0050-420C-9806-CEED27794CE6}" dt="2023-02-27T04:53:23.247" v="0" actId="368"/>
        <pc:sldMkLst>
          <pc:docMk/>
          <pc:sldMk cId="2067348151" sldId="338"/>
        </pc:sldMkLst>
        <pc:spChg chg="mod">
          <ac:chgData name="Vishan Jayasinghearachchi" userId="e0f191b0-af06-4f5a-b353-a7a1de994339" providerId="ADAL" clId="{4CA15C9B-0050-420C-9806-CEED27794CE6}" dt="2023-02-27T04:53:23.247" v="0" actId="368"/>
          <ac:spMkLst>
            <pc:docMk/>
            <pc:sldMk cId="2067348151" sldId="338"/>
            <ac:spMk id="3" creationId="{1808E9CD-DAE8-E894-A449-85DA38DFF9D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4/19/2024</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SDLC = Software Development Life Cycle</a:t>
            </a:r>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a:p>
        </p:txBody>
      </p:sp>
    </p:spTree>
    <p:extLst>
      <p:ext uri="{BB962C8B-B14F-4D97-AF65-F5344CB8AC3E}">
        <p14:creationId xmlns:p14="http://schemas.microsoft.com/office/powerpoint/2010/main" val="1273695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a:p>
        </p:txBody>
      </p:sp>
    </p:spTree>
    <p:extLst>
      <p:ext uri="{BB962C8B-B14F-4D97-AF65-F5344CB8AC3E}">
        <p14:creationId xmlns:p14="http://schemas.microsoft.com/office/powerpoint/2010/main" val="2699896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321"/>
                </a:solidFill>
                <a:effectLst/>
                <a:latin typeface="Inter"/>
              </a:rPr>
              <a:t>DevOps represents a change in mindset for IT culture. In building on top of Agile and lean practices, DevOps focuses on incremental development and rapid delivery of software. Success relies on the ability to create a culture of accountability, improved collaboration, empathy, and joint responsibility for business outcomes.</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a:p>
        </p:txBody>
      </p:sp>
    </p:spTree>
    <p:extLst>
      <p:ext uri="{BB962C8B-B14F-4D97-AF65-F5344CB8AC3E}">
        <p14:creationId xmlns:p14="http://schemas.microsoft.com/office/powerpoint/2010/main" val="413078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19</a:t>
            </a:fld>
            <a:endParaRPr lang="en-US"/>
          </a:p>
        </p:txBody>
      </p:sp>
    </p:spTree>
    <p:extLst>
      <p:ext uri="{BB962C8B-B14F-4D97-AF65-F5344CB8AC3E}">
        <p14:creationId xmlns:p14="http://schemas.microsoft.com/office/powerpoint/2010/main" val="2428729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Infrastructure automation is typically achieved using various automation tools, including configuration management tools (e.g., Ansible, Puppet, Chef), infrastructure as code tools (e.g., Terraform, CloudFormation), container orchestration platforms (e.g., Kubernetes, Docker Swarm), continuous integration/continuous deployment (CI/CD) pipelines, and monitoring and logging solutions.</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31</a:t>
            </a:fld>
            <a:endParaRPr lang="en-US"/>
          </a:p>
        </p:txBody>
      </p:sp>
    </p:spTree>
    <p:extLst>
      <p:ext uri="{BB962C8B-B14F-4D97-AF65-F5344CB8AC3E}">
        <p14:creationId xmlns:p14="http://schemas.microsoft.com/office/powerpoint/2010/main" val="1451321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39</a:t>
            </a:fld>
            <a:endParaRPr lang="en-U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4/19/2024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4/19/2024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345719" y="2092947"/>
            <a:ext cx="11500561" cy="4541317"/>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4/19/2024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4/19/2024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4/19/2024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elbruno.com/you-are-not-in-a-software-project-until-someone-says-it-works-on-my-machin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resources.biginterview.com/behavioral-interviews/behavioral-interview-questions-conflict/"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aFWi8ToAjpU"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echnology.berkeley.edu/tpo/agil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hyperlink" Target="https://about.gitlab.com/topics/devops/#dev-ops-explaine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DevOps_toolchain"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testim.io/blog/shift-left-testing-guid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pagerduty.com/resources/learn/what-is-continuous-integr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atlassian.com/continuous-delivery/principles/continuous-integration-vs-delivery-vs-deployment"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livebook.manning.com/book/pipeline-as-code/chapter-1/135"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learn.microsoft.com/en-us/azure/architecture/example-scenario/apps/devops-dotnet-baselin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jetbrains.com/teamcity/ci-cd-guide/ci-cd-best-practice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dd1RfB4-bDk"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testsigma.com/blog/the-different-software-testing-types-explained/"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testsigma.com/blog/the-different-software-testing-types-explained/"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atlassian.com/continuous-delivery/software-testing/automated-testin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ocs.github.com/en/actions/learn-github-actions/understanding-github-actions" TargetMode="External"/><Relationship Id="rId2" Type="http://schemas.openxmlformats.org/officeDocument/2006/relationships/hyperlink" Target="https://www.youtube.com/watch?v=scEDHsr3AP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bunnyshell.com/blog/how-netflix-does-devops/" TargetMode="External"/><Relationship Id="rId2" Type="http://schemas.openxmlformats.org/officeDocument/2006/relationships/hyperlink" Target="http://agilemanifesto.org/" TargetMode="External"/><Relationship Id="rId1" Type="http://schemas.openxmlformats.org/officeDocument/2006/relationships/slideLayout" Target="../slideLayouts/slideLayout2.xml"/><Relationship Id="rId6" Type="http://schemas.openxmlformats.org/officeDocument/2006/relationships/hyperlink" Target="https://www.atlassian.com/continuous-delivery/software-testing/types-of-software-testing" TargetMode="External"/><Relationship Id="rId5" Type="http://schemas.openxmlformats.org/officeDocument/2006/relationships/hyperlink" Target="https://www.atlassian.com/continuous-delivery/principles/continuous-integration-vs-delivery-vs-deployment" TargetMode="External"/><Relationship Id="rId4" Type="http://schemas.openxmlformats.org/officeDocument/2006/relationships/hyperlink" Target="https://www.testim.io/blog/shift-left-testing-guide/"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mailto:Vishan.j@sliit.lk"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hyperlink" Target="mailto:nelum.a@sliit.l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vmware.com/topics/glossary/content/application-deployment.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business.adobe.com/blog/basics/waterfal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3200" dirty="0">
                <a:solidFill>
                  <a:schemeClr val="bg1"/>
                </a:solidFill>
              </a:rPr>
              <a:t>DevOps and CI/ CD - An Introduction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sz="1600">
                <a:solidFill>
                  <a:schemeClr val="bg1"/>
                </a:solidFill>
              </a:rPr>
              <a:t>Programming Applications And Frameworks (It3030)</a:t>
            </a:r>
            <a:endParaRPr lang="en-US">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8D1F-72D7-AB85-F554-EF22FC751C62}"/>
              </a:ext>
            </a:extLst>
          </p:cNvPr>
          <p:cNvSpPr>
            <a:spLocks noGrp="1"/>
          </p:cNvSpPr>
          <p:nvPr>
            <p:ph type="title"/>
          </p:nvPr>
        </p:nvSpPr>
        <p:spPr/>
        <p:txBody>
          <a:bodyPr/>
          <a:lstStyle/>
          <a:p>
            <a:r>
              <a:rPr lang="en-US" dirty="0"/>
              <a:t>Typical Deployment Scenario</a:t>
            </a:r>
          </a:p>
        </p:txBody>
      </p:sp>
      <p:sp>
        <p:nvSpPr>
          <p:cNvPr id="3" name="Content Placeholder 2">
            <a:extLst>
              <a:ext uri="{FF2B5EF4-FFF2-40B4-BE49-F238E27FC236}">
                <a16:creationId xmlns:a16="http://schemas.microsoft.com/office/drawing/2014/main" id="{5D478D64-96AC-E103-1F45-C7878832F9A1}"/>
              </a:ext>
            </a:extLst>
          </p:cNvPr>
          <p:cNvSpPr>
            <a:spLocks noGrp="1"/>
          </p:cNvSpPr>
          <p:nvPr>
            <p:ph idx="1"/>
          </p:nvPr>
        </p:nvSpPr>
        <p:spPr>
          <a:xfrm>
            <a:off x="345719" y="2092947"/>
            <a:ext cx="6044690" cy="4380589"/>
          </a:xfrm>
        </p:spPr>
        <p:txBody>
          <a:bodyPr>
            <a:normAutofit fontScale="92500" lnSpcReduction="20000"/>
          </a:bodyPr>
          <a:lstStyle/>
          <a:p>
            <a:r>
              <a:rPr lang="en-US" dirty="0"/>
              <a:t>Then the Developers, QA and IT Operations teams would recommend to push ahead the release date given the problems.</a:t>
            </a:r>
          </a:p>
          <a:p>
            <a:pPr lvl="1"/>
            <a:r>
              <a:rPr lang="en-US" dirty="0"/>
              <a:t>Business stakeholders would not agree!</a:t>
            </a:r>
          </a:p>
          <a:p>
            <a:pPr lvl="1"/>
            <a:r>
              <a:rPr lang="en-US" dirty="0"/>
              <a:t>They dictate that release be carried out as planned as they have their own strategic goals to meet.</a:t>
            </a:r>
          </a:p>
          <a:p>
            <a:r>
              <a:rPr lang="en-US" dirty="0"/>
              <a:t>IT Ops would also run into various problems deploying the application.</a:t>
            </a:r>
          </a:p>
          <a:p>
            <a:pPr lvl="1"/>
            <a:r>
              <a:rPr lang="en-US" dirty="0"/>
              <a:t>Famous example: </a:t>
            </a:r>
            <a:r>
              <a:rPr lang="en-US" b="1" dirty="0"/>
              <a:t>It works on my machine!</a:t>
            </a:r>
          </a:p>
          <a:p>
            <a:endParaRPr lang="en-US" dirty="0"/>
          </a:p>
        </p:txBody>
      </p:sp>
      <p:pic>
        <p:nvPicPr>
          <p:cNvPr id="7" name="Picture 6" descr="Text&#10;&#10;Description automatically generated">
            <a:extLst>
              <a:ext uri="{FF2B5EF4-FFF2-40B4-BE49-F238E27FC236}">
                <a16:creationId xmlns:a16="http://schemas.microsoft.com/office/drawing/2014/main" id="{83AE56D0-5519-3B4B-BFB1-9473C55BCA15}"/>
              </a:ext>
            </a:extLst>
          </p:cNvPr>
          <p:cNvPicPr>
            <a:picLocks noChangeAspect="1"/>
          </p:cNvPicPr>
          <p:nvPr/>
        </p:nvPicPr>
        <p:blipFill>
          <a:blip r:embed="rId3"/>
          <a:stretch>
            <a:fillRect/>
          </a:stretch>
        </p:blipFill>
        <p:spPr>
          <a:xfrm>
            <a:off x="6570519" y="2477799"/>
            <a:ext cx="5410200" cy="3190875"/>
          </a:xfrm>
          <a:prstGeom prst="rect">
            <a:avLst/>
          </a:prstGeom>
        </p:spPr>
      </p:pic>
      <p:sp>
        <p:nvSpPr>
          <p:cNvPr id="8" name="TextBox 7">
            <a:extLst>
              <a:ext uri="{FF2B5EF4-FFF2-40B4-BE49-F238E27FC236}">
                <a16:creationId xmlns:a16="http://schemas.microsoft.com/office/drawing/2014/main" id="{CB651B8F-CFAF-42D4-704C-39C397E9C55C}"/>
              </a:ext>
            </a:extLst>
          </p:cNvPr>
          <p:cNvSpPr txBox="1"/>
          <p:nvPr/>
        </p:nvSpPr>
        <p:spPr>
          <a:xfrm>
            <a:off x="6480464" y="5804837"/>
            <a:ext cx="5590310" cy="430887"/>
          </a:xfrm>
          <a:prstGeom prst="rect">
            <a:avLst/>
          </a:prstGeom>
          <a:noFill/>
        </p:spPr>
        <p:txBody>
          <a:bodyPr wrap="square" rtlCol="0">
            <a:spAutoFit/>
          </a:bodyPr>
          <a:lstStyle/>
          <a:p>
            <a:r>
              <a:rPr lang="en-US" sz="1100" dirty="0"/>
              <a:t>Source: </a:t>
            </a:r>
            <a:r>
              <a:rPr lang="en-US" sz="1100" dirty="0">
                <a:hlinkClick r:id="rId4"/>
              </a:rPr>
              <a:t>https://elbruno.com/you-are-not-in-a-software-project-until-someone-says-it-works-on-my-machine/</a:t>
            </a:r>
            <a:r>
              <a:rPr lang="en-US" sz="1100" dirty="0"/>
              <a:t> </a:t>
            </a:r>
          </a:p>
        </p:txBody>
      </p:sp>
    </p:spTree>
    <p:extLst>
      <p:ext uri="{BB962C8B-B14F-4D97-AF65-F5344CB8AC3E}">
        <p14:creationId xmlns:p14="http://schemas.microsoft.com/office/powerpoint/2010/main" val="186389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8D1F-72D7-AB85-F554-EF22FC751C62}"/>
              </a:ext>
            </a:extLst>
          </p:cNvPr>
          <p:cNvSpPr>
            <a:spLocks noGrp="1"/>
          </p:cNvSpPr>
          <p:nvPr>
            <p:ph type="title"/>
          </p:nvPr>
        </p:nvSpPr>
        <p:spPr/>
        <p:txBody>
          <a:bodyPr/>
          <a:lstStyle/>
          <a:p>
            <a:r>
              <a:rPr lang="en-US" dirty="0"/>
              <a:t>Typical Deployment Scenario</a:t>
            </a:r>
          </a:p>
        </p:txBody>
      </p:sp>
      <p:sp>
        <p:nvSpPr>
          <p:cNvPr id="3" name="Content Placeholder 2">
            <a:extLst>
              <a:ext uri="{FF2B5EF4-FFF2-40B4-BE49-F238E27FC236}">
                <a16:creationId xmlns:a16="http://schemas.microsoft.com/office/drawing/2014/main" id="{5D478D64-96AC-E103-1F45-C7878832F9A1}"/>
              </a:ext>
            </a:extLst>
          </p:cNvPr>
          <p:cNvSpPr>
            <a:spLocks noGrp="1"/>
          </p:cNvSpPr>
          <p:nvPr>
            <p:ph idx="1"/>
          </p:nvPr>
        </p:nvSpPr>
        <p:spPr/>
        <p:txBody>
          <a:bodyPr>
            <a:normAutofit/>
          </a:bodyPr>
          <a:lstStyle/>
          <a:p>
            <a:r>
              <a:rPr lang="en-US" dirty="0"/>
              <a:t>Finally, the release would be carried out as planned even with the issues.</a:t>
            </a:r>
          </a:p>
          <a:p>
            <a:pPr lvl="1"/>
            <a:r>
              <a:rPr lang="en-US" dirty="0"/>
              <a:t>It will be rolled back in the next couple of hours after doing everything to make the application work fails.</a:t>
            </a:r>
          </a:p>
          <a:p>
            <a:pPr lvl="2"/>
            <a:r>
              <a:rPr lang="en-US" dirty="0"/>
              <a:t>Redeploy again with several components disabled.</a:t>
            </a:r>
          </a:p>
          <a:p>
            <a:pPr lvl="1"/>
            <a:r>
              <a:rPr lang="en-US" dirty="0"/>
              <a:t>Fixes will be carried out for some time after the release to stabilize the product.</a:t>
            </a:r>
          </a:p>
          <a:p>
            <a:pPr lvl="1"/>
            <a:r>
              <a:rPr lang="en-US" dirty="0"/>
              <a:t>The product is actually usable only after few days/ weeks after the release.</a:t>
            </a:r>
          </a:p>
          <a:p>
            <a:r>
              <a:rPr lang="en-US" b="1" dirty="0"/>
              <a:t>Rinse and repeat </a:t>
            </a:r>
            <a:r>
              <a:rPr lang="en-US" dirty="0"/>
              <a:t>for the next release!</a:t>
            </a:r>
          </a:p>
          <a:p>
            <a:pPr lvl="1"/>
            <a:endParaRPr lang="en-US" dirty="0"/>
          </a:p>
        </p:txBody>
      </p:sp>
    </p:spTree>
    <p:extLst>
      <p:ext uri="{BB962C8B-B14F-4D97-AF65-F5344CB8AC3E}">
        <p14:creationId xmlns:p14="http://schemas.microsoft.com/office/powerpoint/2010/main" val="95353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86E4-3488-43E3-C8D7-B9AF3F30DC62}"/>
              </a:ext>
            </a:extLst>
          </p:cNvPr>
          <p:cNvSpPr>
            <a:spLocks noGrp="1"/>
          </p:cNvSpPr>
          <p:nvPr>
            <p:ph type="title"/>
          </p:nvPr>
        </p:nvSpPr>
        <p:spPr/>
        <p:txBody>
          <a:bodyPr/>
          <a:lstStyle/>
          <a:p>
            <a:r>
              <a:rPr lang="en-US" dirty="0"/>
              <a:t>Typical Deployment Scenario: Failures</a:t>
            </a:r>
          </a:p>
        </p:txBody>
      </p:sp>
      <p:sp>
        <p:nvSpPr>
          <p:cNvPr id="3" name="Content Placeholder 2">
            <a:extLst>
              <a:ext uri="{FF2B5EF4-FFF2-40B4-BE49-F238E27FC236}">
                <a16:creationId xmlns:a16="http://schemas.microsoft.com/office/drawing/2014/main" id="{8672C53C-C796-58B4-64F7-EB6B1AB323FB}"/>
              </a:ext>
            </a:extLst>
          </p:cNvPr>
          <p:cNvSpPr>
            <a:spLocks noGrp="1"/>
          </p:cNvSpPr>
          <p:nvPr>
            <p:ph idx="1"/>
          </p:nvPr>
        </p:nvSpPr>
        <p:spPr>
          <a:xfrm>
            <a:off x="345719" y="2092947"/>
            <a:ext cx="7177299" cy="4765053"/>
          </a:xfrm>
        </p:spPr>
        <p:txBody>
          <a:bodyPr>
            <a:normAutofit/>
          </a:bodyPr>
          <a:lstStyle/>
          <a:p>
            <a:r>
              <a:rPr lang="en-US" dirty="0"/>
              <a:t>Each team (Dev/ QA/ IT Ops) worked separately and had competing objectives (“siloed”).</a:t>
            </a:r>
          </a:p>
          <a:p>
            <a:r>
              <a:rPr lang="en-US" dirty="0"/>
              <a:t>Each team had their own goals. </a:t>
            </a:r>
          </a:p>
          <a:p>
            <a:pPr lvl="1"/>
            <a:r>
              <a:rPr lang="en-US" dirty="0"/>
              <a:t>Resulted in botched releases and unhappy customers.</a:t>
            </a:r>
          </a:p>
          <a:p>
            <a:r>
              <a:rPr lang="en-US" dirty="0"/>
              <a:t>Lots of firefighting/ finger pointing - Very stressful environment!</a:t>
            </a:r>
          </a:p>
        </p:txBody>
      </p:sp>
      <p:pic>
        <p:nvPicPr>
          <p:cNvPr id="7" name="Picture 6" descr="A picture containing basket, container&#10;&#10;Description automatically generated">
            <a:extLst>
              <a:ext uri="{FF2B5EF4-FFF2-40B4-BE49-F238E27FC236}">
                <a16:creationId xmlns:a16="http://schemas.microsoft.com/office/drawing/2014/main" id="{2F7A9785-FD8A-F984-20A7-68A9193615E1}"/>
              </a:ext>
            </a:extLst>
          </p:cNvPr>
          <p:cNvPicPr>
            <a:picLocks noChangeAspect="1"/>
          </p:cNvPicPr>
          <p:nvPr/>
        </p:nvPicPr>
        <p:blipFill rotWithShape="1">
          <a:blip r:embed="rId2"/>
          <a:srcRect l="17455" t="7398" r="21473" b="3791"/>
          <a:stretch/>
        </p:blipFill>
        <p:spPr>
          <a:xfrm>
            <a:off x="7647709" y="2317172"/>
            <a:ext cx="4336473" cy="3522519"/>
          </a:xfrm>
          <a:prstGeom prst="rect">
            <a:avLst/>
          </a:prstGeom>
        </p:spPr>
      </p:pic>
      <p:sp>
        <p:nvSpPr>
          <p:cNvPr id="8" name="TextBox 7">
            <a:extLst>
              <a:ext uri="{FF2B5EF4-FFF2-40B4-BE49-F238E27FC236}">
                <a16:creationId xmlns:a16="http://schemas.microsoft.com/office/drawing/2014/main" id="{652EDCD9-001D-3079-7D14-6C48D9CEA462}"/>
              </a:ext>
            </a:extLst>
          </p:cNvPr>
          <p:cNvSpPr txBox="1"/>
          <p:nvPr/>
        </p:nvSpPr>
        <p:spPr>
          <a:xfrm>
            <a:off x="7716659" y="5839691"/>
            <a:ext cx="4198572" cy="430887"/>
          </a:xfrm>
          <a:prstGeom prst="rect">
            <a:avLst/>
          </a:prstGeom>
          <a:noFill/>
        </p:spPr>
        <p:txBody>
          <a:bodyPr wrap="square" rtlCol="0">
            <a:spAutoFit/>
          </a:bodyPr>
          <a:lstStyle/>
          <a:p>
            <a:pPr algn="ctr"/>
            <a:r>
              <a:rPr lang="en-US" sz="1100" dirty="0"/>
              <a:t>Source: </a:t>
            </a:r>
            <a:r>
              <a:rPr lang="en-US" sz="1100" dirty="0">
                <a:hlinkClick r:id="rId3"/>
              </a:rPr>
              <a:t>https://resources.biginterview.com/behavioral-interviews/behavioral-interview-questions-conflict/</a:t>
            </a:r>
            <a:r>
              <a:rPr lang="en-US" sz="1100" dirty="0"/>
              <a:t> </a:t>
            </a:r>
          </a:p>
        </p:txBody>
      </p:sp>
    </p:spTree>
    <p:extLst>
      <p:ext uri="{BB962C8B-B14F-4D97-AF65-F5344CB8AC3E}">
        <p14:creationId xmlns:p14="http://schemas.microsoft.com/office/powerpoint/2010/main" val="359025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E8E8-0A2E-6A9D-F373-53F0CB66AE2B}"/>
              </a:ext>
            </a:extLst>
          </p:cNvPr>
          <p:cNvSpPr>
            <a:spLocks noGrp="1"/>
          </p:cNvSpPr>
          <p:nvPr>
            <p:ph type="title"/>
          </p:nvPr>
        </p:nvSpPr>
        <p:spPr/>
        <p:txBody>
          <a:bodyPr/>
          <a:lstStyle/>
          <a:p>
            <a:r>
              <a:rPr lang="en-US" dirty="0"/>
              <a:t>DevOps</a:t>
            </a:r>
          </a:p>
        </p:txBody>
      </p:sp>
      <p:sp>
        <p:nvSpPr>
          <p:cNvPr id="3" name="Content Placeholder 2">
            <a:extLst>
              <a:ext uri="{FF2B5EF4-FFF2-40B4-BE49-F238E27FC236}">
                <a16:creationId xmlns:a16="http://schemas.microsoft.com/office/drawing/2014/main" id="{B63B4742-C3D3-78C8-8982-B4F906DF4EBC}"/>
              </a:ext>
            </a:extLst>
          </p:cNvPr>
          <p:cNvSpPr>
            <a:spLocks noGrp="1"/>
          </p:cNvSpPr>
          <p:nvPr>
            <p:ph idx="1"/>
          </p:nvPr>
        </p:nvSpPr>
        <p:spPr/>
        <p:txBody>
          <a:bodyPr/>
          <a:lstStyle/>
          <a:p>
            <a:r>
              <a:rPr lang="en-US" dirty="0"/>
              <a:t>Somewhere between 2007-2009 different communities started raising concerns about the level of dysfunction in doing releases this manner.</a:t>
            </a:r>
          </a:p>
          <a:p>
            <a:r>
              <a:rPr lang="en-US" dirty="0"/>
              <a:t>There had to be a better way of doing things!</a:t>
            </a:r>
          </a:p>
          <a:p>
            <a:pPr lvl="1"/>
            <a:r>
              <a:rPr lang="en-US" dirty="0"/>
              <a:t>Gradually a movement appeared against the traditional mindset of keeping different stakeholders separated in different silos.</a:t>
            </a:r>
          </a:p>
          <a:p>
            <a:r>
              <a:rPr lang="en-US" dirty="0"/>
              <a:t>This is the origin of </a:t>
            </a:r>
            <a:r>
              <a:rPr lang="en-US" b="1" dirty="0"/>
              <a:t>“DevOps”</a:t>
            </a:r>
            <a:r>
              <a:rPr lang="en-US" dirty="0"/>
              <a:t>.</a:t>
            </a:r>
          </a:p>
          <a:p>
            <a:r>
              <a:rPr lang="en-US" dirty="0">
                <a:hlinkClick r:id="rId2"/>
              </a:rPr>
              <a:t>[YouTube] What is DevOps?</a:t>
            </a:r>
            <a:endParaRPr lang="en-US" dirty="0"/>
          </a:p>
        </p:txBody>
      </p:sp>
    </p:spTree>
    <p:extLst>
      <p:ext uri="{BB962C8B-B14F-4D97-AF65-F5344CB8AC3E}">
        <p14:creationId xmlns:p14="http://schemas.microsoft.com/office/powerpoint/2010/main" val="111208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8463F-3E77-9300-7621-6D37C1E0715E}"/>
              </a:ext>
            </a:extLst>
          </p:cNvPr>
          <p:cNvSpPr>
            <a:spLocks noGrp="1"/>
          </p:cNvSpPr>
          <p:nvPr>
            <p:ph type="title"/>
          </p:nvPr>
        </p:nvSpPr>
        <p:spPr/>
        <p:txBody>
          <a:bodyPr/>
          <a:lstStyle/>
          <a:p>
            <a:r>
              <a:rPr lang="en-US" dirty="0"/>
              <a:t>DevOps</a:t>
            </a:r>
          </a:p>
        </p:txBody>
      </p:sp>
      <p:sp>
        <p:nvSpPr>
          <p:cNvPr id="3" name="Content Placeholder 2">
            <a:extLst>
              <a:ext uri="{FF2B5EF4-FFF2-40B4-BE49-F238E27FC236}">
                <a16:creationId xmlns:a16="http://schemas.microsoft.com/office/drawing/2014/main" id="{FEA93299-9B34-84E7-969C-7DA09CD3B684}"/>
              </a:ext>
            </a:extLst>
          </p:cNvPr>
          <p:cNvSpPr>
            <a:spLocks noGrp="1"/>
          </p:cNvSpPr>
          <p:nvPr>
            <p:ph idx="1"/>
          </p:nvPr>
        </p:nvSpPr>
        <p:spPr>
          <a:xfrm>
            <a:off x="345719" y="2092947"/>
            <a:ext cx="7655281" cy="4765053"/>
          </a:xfrm>
        </p:spPr>
        <p:txBody>
          <a:bodyPr/>
          <a:lstStyle/>
          <a:p>
            <a:r>
              <a:rPr lang="en-US" dirty="0"/>
              <a:t>DevOps stands for “Development-Operations”.</a:t>
            </a:r>
          </a:p>
          <a:p>
            <a:r>
              <a:rPr lang="en-US" dirty="0"/>
              <a:t>The concept behind DevOps is simple.</a:t>
            </a:r>
          </a:p>
          <a:p>
            <a:pPr lvl="1"/>
            <a:r>
              <a:rPr lang="en-US" dirty="0"/>
              <a:t>Bring the Developers, QA, IT Operations (IT Ops) teams together to work collaboratively on planning, building, testing and releasing software with shared responsibility for successful business outcomes.</a:t>
            </a:r>
          </a:p>
          <a:p>
            <a:pPr lvl="1"/>
            <a:r>
              <a:rPr lang="en-US" dirty="0"/>
              <a:t>Based on </a:t>
            </a:r>
            <a:r>
              <a:rPr lang="en-US" b="1" dirty="0"/>
              <a:t>Agile approach </a:t>
            </a:r>
            <a:r>
              <a:rPr lang="en-US" dirty="0"/>
              <a:t>to software development!</a:t>
            </a:r>
          </a:p>
          <a:p>
            <a:pPr lvl="1"/>
            <a:r>
              <a:rPr lang="en-US" dirty="0"/>
              <a:t>DevOps is not just a method for Software Development. It’s a </a:t>
            </a:r>
            <a:r>
              <a:rPr lang="en-US" b="1" dirty="0"/>
              <a:t>culture</a:t>
            </a:r>
            <a:r>
              <a:rPr lang="en-US" dirty="0"/>
              <a:t>.</a:t>
            </a:r>
          </a:p>
          <a:p>
            <a:pPr lvl="1"/>
            <a:endParaRPr lang="en-US" dirty="0"/>
          </a:p>
        </p:txBody>
      </p:sp>
      <p:sp>
        <p:nvSpPr>
          <p:cNvPr id="8" name="TextBox 7">
            <a:extLst>
              <a:ext uri="{FF2B5EF4-FFF2-40B4-BE49-F238E27FC236}">
                <a16:creationId xmlns:a16="http://schemas.microsoft.com/office/drawing/2014/main" id="{0EBABBEA-05AF-B3FE-57AE-7FF1BFC13F41}"/>
              </a:ext>
            </a:extLst>
          </p:cNvPr>
          <p:cNvSpPr txBox="1"/>
          <p:nvPr/>
        </p:nvSpPr>
        <p:spPr>
          <a:xfrm>
            <a:off x="8334331" y="6183116"/>
            <a:ext cx="3004349" cy="261610"/>
          </a:xfrm>
          <a:prstGeom prst="rect">
            <a:avLst/>
          </a:prstGeom>
          <a:noFill/>
        </p:spPr>
        <p:txBody>
          <a:bodyPr wrap="square" rtlCol="0">
            <a:spAutoFit/>
          </a:bodyPr>
          <a:lstStyle/>
          <a:p>
            <a:r>
              <a:rPr lang="en-US" sz="1100" dirty="0"/>
              <a:t>Source: </a:t>
            </a:r>
            <a:r>
              <a:rPr lang="en-US" sz="1100" dirty="0">
                <a:hlinkClick r:id="rId3"/>
              </a:rPr>
              <a:t>https://technology.berkeley.edu/tpo/agile</a:t>
            </a:r>
            <a:r>
              <a:rPr lang="en-US" sz="1100" dirty="0"/>
              <a:t> </a:t>
            </a:r>
          </a:p>
        </p:txBody>
      </p:sp>
      <p:pic>
        <p:nvPicPr>
          <p:cNvPr id="10" name="Picture 9" descr="A close-up of a logo&#10;&#10;Description automatically generated with medium confidence">
            <a:extLst>
              <a:ext uri="{FF2B5EF4-FFF2-40B4-BE49-F238E27FC236}">
                <a16:creationId xmlns:a16="http://schemas.microsoft.com/office/drawing/2014/main" id="{0372E360-A1D4-4963-33DA-55BABDD2C55B}"/>
              </a:ext>
            </a:extLst>
          </p:cNvPr>
          <p:cNvPicPr>
            <a:picLocks noChangeAspect="1"/>
          </p:cNvPicPr>
          <p:nvPr/>
        </p:nvPicPr>
        <p:blipFill>
          <a:blip r:embed="rId4"/>
          <a:stretch>
            <a:fillRect/>
          </a:stretch>
        </p:blipFill>
        <p:spPr>
          <a:xfrm>
            <a:off x="7826731" y="1911186"/>
            <a:ext cx="4019550" cy="4076700"/>
          </a:xfrm>
          <a:prstGeom prst="rect">
            <a:avLst/>
          </a:prstGeom>
        </p:spPr>
      </p:pic>
    </p:spTree>
    <p:extLst>
      <p:ext uri="{BB962C8B-B14F-4D97-AF65-F5344CB8AC3E}">
        <p14:creationId xmlns:p14="http://schemas.microsoft.com/office/powerpoint/2010/main" val="263162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FE3B-CC75-1F29-B7B7-5CCC2B9F3F34}"/>
              </a:ext>
            </a:extLst>
          </p:cNvPr>
          <p:cNvSpPr>
            <a:spLocks noGrp="1"/>
          </p:cNvSpPr>
          <p:nvPr>
            <p:ph type="title"/>
          </p:nvPr>
        </p:nvSpPr>
        <p:spPr/>
        <p:txBody>
          <a:bodyPr/>
          <a:lstStyle/>
          <a:p>
            <a:r>
              <a:rPr lang="en-US" dirty="0"/>
              <a:t>DevOps</a:t>
            </a:r>
          </a:p>
        </p:txBody>
      </p:sp>
      <p:sp>
        <p:nvSpPr>
          <p:cNvPr id="3" name="Content Placeholder 2">
            <a:extLst>
              <a:ext uri="{FF2B5EF4-FFF2-40B4-BE49-F238E27FC236}">
                <a16:creationId xmlns:a16="http://schemas.microsoft.com/office/drawing/2014/main" id="{FB620033-B2D7-C0D4-D87B-3BE52023DE04}"/>
              </a:ext>
            </a:extLst>
          </p:cNvPr>
          <p:cNvSpPr>
            <a:spLocks noGrp="1"/>
          </p:cNvSpPr>
          <p:nvPr>
            <p:ph idx="1"/>
          </p:nvPr>
        </p:nvSpPr>
        <p:spPr/>
        <p:txBody>
          <a:bodyPr/>
          <a:lstStyle/>
          <a:p>
            <a:pPr algn="just"/>
            <a:r>
              <a:rPr lang="en-US" dirty="0"/>
              <a:t>DevOps is a combination of software development (dev) and operations (ops). It is defined as a software engineering methodology which aims to integrate the work of development teams and operations teams by facilitating a culture of collaboration and shared responsibility. (</a:t>
            </a:r>
            <a:r>
              <a:rPr lang="en-US" dirty="0">
                <a:hlinkClick r:id="rId2"/>
              </a:rPr>
              <a:t>Source</a:t>
            </a:r>
            <a:r>
              <a:rPr lang="en-US" dirty="0"/>
              <a:t>)</a:t>
            </a:r>
          </a:p>
        </p:txBody>
      </p:sp>
    </p:spTree>
    <p:extLst>
      <p:ext uri="{BB962C8B-B14F-4D97-AF65-F5344CB8AC3E}">
        <p14:creationId xmlns:p14="http://schemas.microsoft.com/office/powerpoint/2010/main" val="278345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2ADA-9DDC-12B3-9CA3-D7C1CC328DD3}"/>
              </a:ext>
            </a:extLst>
          </p:cNvPr>
          <p:cNvSpPr>
            <a:spLocks noGrp="1"/>
          </p:cNvSpPr>
          <p:nvPr>
            <p:ph type="title"/>
          </p:nvPr>
        </p:nvSpPr>
        <p:spPr/>
        <p:txBody>
          <a:bodyPr/>
          <a:lstStyle/>
          <a:p>
            <a:r>
              <a:rPr lang="en-US" dirty="0"/>
              <a:t>DevOps Stages</a:t>
            </a:r>
          </a:p>
        </p:txBody>
      </p:sp>
      <p:pic>
        <p:nvPicPr>
          <p:cNvPr id="4" name="Picture 3" descr="A group of balloons&#10;&#10;Description automatically generated with medium confidence">
            <a:extLst>
              <a:ext uri="{FF2B5EF4-FFF2-40B4-BE49-F238E27FC236}">
                <a16:creationId xmlns:a16="http://schemas.microsoft.com/office/drawing/2014/main" id="{DEAC1381-AEE5-78F5-3ED2-90BEFEC6B90F}"/>
              </a:ext>
            </a:extLst>
          </p:cNvPr>
          <p:cNvPicPr>
            <a:picLocks noChangeAspect="1"/>
          </p:cNvPicPr>
          <p:nvPr/>
        </p:nvPicPr>
        <p:blipFill>
          <a:blip r:embed="rId2"/>
          <a:stretch>
            <a:fillRect/>
          </a:stretch>
        </p:blipFill>
        <p:spPr>
          <a:xfrm>
            <a:off x="2630325" y="2092947"/>
            <a:ext cx="6931348" cy="3927764"/>
          </a:xfrm>
          <a:prstGeom prst="rect">
            <a:avLst/>
          </a:prstGeom>
        </p:spPr>
      </p:pic>
      <p:sp>
        <p:nvSpPr>
          <p:cNvPr id="5" name="TextBox 4">
            <a:extLst>
              <a:ext uri="{FF2B5EF4-FFF2-40B4-BE49-F238E27FC236}">
                <a16:creationId xmlns:a16="http://schemas.microsoft.com/office/drawing/2014/main" id="{6C750505-84D6-2F3A-76A4-CC4C01B2B565}"/>
              </a:ext>
            </a:extLst>
          </p:cNvPr>
          <p:cNvSpPr txBox="1"/>
          <p:nvPr/>
        </p:nvSpPr>
        <p:spPr>
          <a:xfrm>
            <a:off x="4391846" y="6025039"/>
            <a:ext cx="3408305" cy="261610"/>
          </a:xfrm>
          <a:prstGeom prst="rect">
            <a:avLst/>
          </a:prstGeom>
          <a:noFill/>
        </p:spPr>
        <p:txBody>
          <a:bodyPr wrap="none" rtlCol="0">
            <a:spAutoFit/>
          </a:bodyPr>
          <a:lstStyle/>
          <a:p>
            <a:r>
              <a:rPr lang="en-US" sz="1100" dirty="0"/>
              <a:t>Source: </a:t>
            </a:r>
            <a:r>
              <a:rPr lang="en-US" sz="1100" dirty="0">
                <a:hlinkClick r:id="rId3"/>
              </a:rPr>
              <a:t>https://en.wikipedia.org/wiki/DevOps_toolchain</a:t>
            </a:r>
            <a:r>
              <a:rPr lang="en-US" sz="1100" dirty="0"/>
              <a:t> </a:t>
            </a:r>
          </a:p>
        </p:txBody>
      </p:sp>
    </p:spTree>
    <p:extLst>
      <p:ext uri="{BB962C8B-B14F-4D97-AF65-F5344CB8AC3E}">
        <p14:creationId xmlns:p14="http://schemas.microsoft.com/office/powerpoint/2010/main" val="3351774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6A3F9-0E4D-6EFA-3C85-0DF763D07949}"/>
              </a:ext>
            </a:extLst>
          </p:cNvPr>
          <p:cNvSpPr>
            <a:spLocks noGrp="1"/>
          </p:cNvSpPr>
          <p:nvPr>
            <p:ph type="title"/>
          </p:nvPr>
        </p:nvSpPr>
        <p:spPr/>
        <p:txBody>
          <a:bodyPr/>
          <a:lstStyle/>
          <a:p>
            <a:r>
              <a:rPr lang="en-US" dirty="0"/>
              <a:t>Core </a:t>
            </a:r>
            <a:r>
              <a:rPr lang="en-US" dirty="0" err="1"/>
              <a:t>Devops</a:t>
            </a:r>
            <a:r>
              <a:rPr lang="en-US" dirty="0"/>
              <a:t> Principles</a:t>
            </a:r>
          </a:p>
        </p:txBody>
      </p:sp>
      <p:sp>
        <p:nvSpPr>
          <p:cNvPr id="3" name="Content Placeholder 2">
            <a:extLst>
              <a:ext uri="{FF2B5EF4-FFF2-40B4-BE49-F238E27FC236}">
                <a16:creationId xmlns:a16="http://schemas.microsoft.com/office/drawing/2014/main" id="{2F00AA60-6342-2F41-66E1-782C24333DA4}"/>
              </a:ext>
            </a:extLst>
          </p:cNvPr>
          <p:cNvSpPr>
            <a:spLocks noGrp="1"/>
          </p:cNvSpPr>
          <p:nvPr>
            <p:ph idx="1"/>
          </p:nvPr>
        </p:nvSpPr>
        <p:spPr/>
        <p:txBody>
          <a:bodyPr>
            <a:normAutofit/>
          </a:bodyPr>
          <a:lstStyle/>
          <a:p>
            <a:r>
              <a:rPr lang="en-US" dirty="0"/>
              <a:t>Automation of the software development lifecycle</a:t>
            </a:r>
          </a:p>
          <a:p>
            <a:pPr lvl="1"/>
            <a:r>
              <a:rPr lang="en-US" dirty="0"/>
              <a:t>Automating the SDLC as much as possible increases productivity by reducing the introduction of human errors and freeing up humans from repetitive tasks.</a:t>
            </a:r>
          </a:p>
          <a:p>
            <a:pPr lvl="1"/>
            <a:r>
              <a:rPr lang="en-US" dirty="0"/>
              <a:t>Mainly consists of,</a:t>
            </a:r>
          </a:p>
          <a:p>
            <a:pPr lvl="2"/>
            <a:r>
              <a:rPr lang="en-US" dirty="0"/>
              <a:t>Continuous Integration (CI)</a:t>
            </a:r>
          </a:p>
          <a:p>
            <a:pPr lvl="2"/>
            <a:r>
              <a:rPr lang="en-US" dirty="0"/>
              <a:t>Continuous Delivery and Continuous Deployment (CD)</a:t>
            </a:r>
          </a:p>
          <a:p>
            <a:pPr lvl="2"/>
            <a:r>
              <a:rPr lang="en-US" dirty="0"/>
              <a:t>Infrastructure Automation (Automated provisioning of Environments and other resources)</a:t>
            </a:r>
          </a:p>
          <a:p>
            <a:pPr lvl="2"/>
            <a:r>
              <a:rPr lang="en-US" dirty="0"/>
              <a:t>Test Automation - </a:t>
            </a:r>
            <a:r>
              <a:rPr lang="en-US" b="1" dirty="0"/>
              <a:t>Shift Left </a:t>
            </a:r>
            <a:r>
              <a:rPr lang="en-US" dirty="0"/>
              <a:t>Testing (</a:t>
            </a:r>
            <a:r>
              <a:rPr lang="en-US" dirty="0">
                <a:hlinkClick r:id="rId2"/>
              </a:rPr>
              <a:t>Read this</a:t>
            </a:r>
            <a:r>
              <a:rPr lang="en-US" dirty="0"/>
              <a:t>)</a:t>
            </a:r>
            <a:endParaRPr lang="en-US" b="1" dirty="0"/>
          </a:p>
        </p:txBody>
      </p:sp>
    </p:spTree>
    <p:extLst>
      <p:ext uri="{BB962C8B-B14F-4D97-AF65-F5344CB8AC3E}">
        <p14:creationId xmlns:p14="http://schemas.microsoft.com/office/powerpoint/2010/main" val="367982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6A3F9-0E4D-6EFA-3C85-0DF763D07949}"/>
              </a:ext>
            </a:extLst>
          </p:cNvPr>
          <p:cNvSpPr>
            <a:spLocks noGrp="1"/>
          </p:cNvSpPr>
          <p:nvPr>
            <p:ph type="title"/>
          </p:nvPr>
        </p:nvSpPr>
        <p:spPr/>
        <p:txBody>
          <a:bodyPr/>
          <a:lstStyle/>
          <a:p>
            <a:r>
              <a:rPr lang="en-US" dirty="0"/>
              <a:t>Core </a:t>
            </a:r>
            <a:r>
              <a:rPr lang="en-US" dirty="0" err="1"/>
              <a:t>Devops</a:t>
            </a:r>
            <a:r>
              <a:rPr lang="en-US" dirty="0"/>
              <a:t> Principles</a:t>
            </a:r>
          </a:p>
        </p:txBody>
      </p:sp>
      <p:sp>
        <p:nvSpPr>
          <p:cNvPr id="3" name="Content Placeholder 2">
            <a:extLst>
              <a:ext uri="{FF2B5EF4-FFF2-40B4-BE49-F238E27FC236}">
                <a16:creationId xmlns:a16="http://schemas.microsoft.com/office/drawing/2014/main" id="{2F00AA60-6342-2F41-66E1-782C24333DA4}"/>
              </a:ext>
            </a:extLst>
          </p:cNvPr>
          <p:cNvSpPr>
            <a:spLocks noGrp="1"/>
          </p:cNvSpPr>
          <p:nvPr>
            <p:ph idx="1"/>
          </p:nvPr>
        </p:nvSpPr>
        <p:spPr/>
        <p:txBody>
          <a:bodyPr>
            <a:normAutofit lnSpcReduction="10000"/>
          </a:bodyPr>
          <a:lstStyle/>
          <a:p>
            <a:r>
              <a:rPr lang="en-US" dirty="0"/>
              <a:t>Collaboration and communication</a:t>
            </a:r>
          </a:p>
          <a:p>
            <a:pPr lvl="1"/>
            <a:r>
              <a:rPr lang="en-US" dirty="0"/>
              <a:t>Developers, QA, stakeholders, IT Ops should communicate clearly to collaborate efficiently. At the end of the day, it is everyone’s responsibility to deliver software which satisfies business requirements.</a:t>
            </a:r>
          </a:p>
          <a:p>
            <a:r>
              <a:rPr lang="en-US" dirty="0"/>
              <a:t>Continuous improvement </a:t>
            </a:r>
          </a:p>
          <a:p>
            <a:pPr lvl="1"/>
            <a:r>
              <a:rPr lang="en-US" dirty="0"/>
              <a:t>It is the practice of focusing on experimentation, minimizing waste, and optimizing for speed, cost, and ease of delivery.</a:t>
            </a:r>
          </a:p>
          <a:p>
            <a:r>
              <a:rPr lang="en-US" dirty="0"/>
              <a:t>Customer-centric action</a:t>
            </a:r>
          </a:p>
          <a:p>
            <a:pPr lvl="1"/>
            <a:r>
              <a:rPr lang="en-US" dirty="0"/>
              <a:t>DevOps teams use short feedback loops with customers and end users to develop products and services centered around user needs.</a:t>
            </a:r>
          </a:p>
        </p:txBody>
      </p:sp>
    </p:spTree>
    <p:extLst>
      <p:ext uri="{BB962C8B-B14F-4D97-AF65-F5344CB8AC3E}">
        <p14:creationId xmlns:p14="http://schemas.microsoft.com/office/powerpoint/2010/main" val="303724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337D0-3CDB-A3BC-03A6-F6C1253BEB60}"/>
              </a:ext>
            </a:extLst>
          </p:cNvPr>
          <p:cNvSpPr>
            <a:spLocks noGrp="1"/>
          </p:cNvSpPr>
          <p:nvPr>
            <p:ph type="title"/>
          </p:nvPr>
        </p:nvSpPr>
        <p:spPr/>
        <p:txBody>
          <a:bodyPr/>
          <a:lstStyle/>
          <a:p>
            <a:r>
              <a:rPr lang="en-US" dirty="0"/>
              <a:t>Continuous Integration (CI)</a:t>
            </a:r>
          </a:p>
        </p:txBody>
      </p:sp>
      <p:sp>
        <p:nvSpPr>
          <p:cNvPr id="3" name="Content Placeholder 2">
            <a:extLst>
              <a:ext uri="{FF2B5EF4-FFF2-40B4-BE49-F238E27FC236}">
                <a16:creationId xmlns:a16="http://schemas.microsoft.com/office/drawing/2014/main" id="{3EFCBCA8-692A-4712-45ED-F251050AF52A}"/>
              </a:ext>
            </a:extLst>
          </p:cNvPr>
          <p:cNvSpPr>
            <a:spLocks noGrp="1"/>
          </p:cNvSpPr>
          <p:nvPr>
            <p:ph idx="1"/>
          </p:nvPr>
        </p:nvSpPr>
        <p:spPr>
          <a:xfrm>
            <a:off x="345719" y="2092947"/>
            <a:ext cx="6585017" cy="4588408"/>
          </a:xfrm>
        </p:spPr>
        <p:txBody>
          <a:bodyPr/>
          <a:lstStyle/>
          <a:p>
            <a:r>
              <a:rPr lang="en-US" dirty="0"/>
              <a:t>Continuous integration is the practice of,</a:t>
            </a:r>
          </a:p>
          <a:p>
            <a:pPr lvl="1"/>
            <a:r>
              <a:rPr lang="en-US" dirty="0"/>
              <a:t>Frequently pushing all code changes into a designated main branch of a code repository,</a:t>
            </a:r>
          </a:p>
          <a:p>
            <a:pPr lvl="1"/>
            <a:r>
              <a:rPr lang="en-US" dirty="0"/>
              <a:t>automatically kicking off a build whenever there is a new change(s),</a:t>
            </a:r>
          </a:p>
          <a:p>
            <a:pPr lvl="1"/>
            <a:r>
              <a:rPr lang="en-US" dirty="0"/>
              <a:t>And running automatic tests against the build to verify the change.</a:t>
            </a:r>
          </a:p>
          <a:p>
            <a:pPr lvl="2"/>
            <a:r>
              <a:rPr lang="en-US" dirty="0"/>
              <a:t>Developers need to create the tests too if they don’t exist already.</a:t>
            </a:r>
          </a:p>
        </p:txBody>
      </p:sp>
      <p:pic>
        <p:nvPicPr>
          <p:cNvPr id="5" name="Picture 4" descr="Diagram&#10;&#10;Description automatically generated">
            <a:extLst>
              <a:ext uri="{FF2B5EF4-FFF2-40B4-BE49-F238E27FC236}">
                <a16:creationId xmlns:a16="http://schemas.microsoft.com/office/drawing/2014/main" id="{52AC2968-D126-0804-30A2-27F3BE3B4CDC}"/>
              </a:ext>
            </a:extLst>
          </p:cNvPr>
          <p:cNvPicPr>
            <a:picLocks noChangeAspect="1"/>
          </p:cNvPicPr>
          <p:nvPr/>
        </p:nvPicPr>
        <p:blipFill>
          <a:blip r:embed="rId3"/>
          <a:stretch>
            <a:fillRect/>
          </a:stretch>
        </p:blipFill>
        <p:spPr>
          <a:xfrm>
            <a:off x="6995768" y="2373503"/>
            <a:ext cx="4615040" cy="3957396"/>
          </a:xfrm>
          <a:prstGeom prst="rect">
            <a:avLst/>
          </a:prstGeom>
        </p:spPr>
      </p:pic>
      <p:sp>
        <p:nvSpPr>
          <p:cNvPr id="6" name="TextBox 5">
            <a:extLst>
              <a:ext uri="{FF2B5EF4-FFF2-40B4-BE49-F238E27FC236}">
                <a16:creationId xmlns:a16="http://schemas.microsoft.com/office/drawing/2014/main" id="{64670B97-E140-D696-0B41-F96674AAAC5B}"/>
              </a:ext>
            </a:extLst>
          </p:cNvPr>
          <p:cNvSpPr txBox="1"/>
          <p:nvPr/>
        </p:nvSpPr>
        <p:spPr>
          <a:xfrm>
            <a:off x="6785611" y="6174790"/>
            <a:ext cx="5035353" cy="261610"/>
          </a:xfrm>
          <a:prstGeom prst="rect">
            <a:avLst/>
          </a:prstGeom>
          <a:noFill/>
        </p:spPr>
        <p:txBody>
          <a:bodyPr wrap="none" rtlCol="0">
            <a:spAutoFit/>
          </a:bodyPr>
          <a:lstStyle/>
          <a:p>
            <a:r>
              <a:rPr lang="en-US" sz="1100" dirty="0"/>
              <a:t>Source: </a:t>
            </a:r>
            <a:r>
              <a:rPr lang="en-US" sz="1100" dirty="0">
                <a:hlinkClick r:id="rId4"/>
              </a:rPr>
              <a:t>https://www.pagerduty.com/resources/learn/what-is-continuous-integration/</a:t>
            </a:r>
            <a:r>
              <a:rPr lang="en-US" sz="1100" dirty="0"/>
              <a:t> </a:t>
            </a:r>
          </a:p>
        </p:txBody>
      </p:sp>
    </p:spTree>
    <p:extLst>
      <p:ext uri="{BB962C8B-B14F-4D97-AF65-F5344CB8AC3E}">
        <p14:creationId xmlns:p14="http://schemas.microsoft.com/office/powerpoint/2010/main" val="279938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BA3D6-EF10-CD6F-60D1-8937786E9D5E}"/>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5E453CA8-E04F-B2BA-CFCE-2FAF58746524}"/>
              </a:ext>
            </a:extLst>
          </p:cNvPr>
          <p:cNvSpPr>
            <a:spLocks noGrp="1"/>
          </p:cNvSpPr>
          <p:nvPr>
            <p:ph idx="1"/>
          </p:nvPr>
        </p:nvSpPr>
        <p:spPr>
          <a:xfrm>
            <a:off x="428856" y="2180496"/>
            <a:ext cx="11334288" cy="4371133"/>
          </a:xfrm>
        </p:spPr>
        <p:txBody>
          <a:bodyPr/>
          <a:lstStyle/>
          <a:p>
            <a:r>
              <a:rPr lang="en-US" dirty="0"/>
              <a:t>After completing this lecture, you will be able to,</a:t>
            </a:r>
          </a:p>
          <a:p>
            <a:pPr lvl="1"/>
            <a:r>
              <a:rPr lang="en-US" dirty="0"/>
              <a:t>Describe the failures in the traditional software deployment methods, and the reasons for the rise of DevOps.</a:t>
            </a:r>
          </a:p>
          <a:p>
            <a:pPr lvl="1"/>
            <a:r>
              <a:rPr lang="en-US" dirty="0"/>
              <a:t>Describe the main components of DevOps.</a:t>
            </a:r>
          </a:p>
          <a:p>
            <a:pPr lvl="1"/>
            <a:r>
              <a:rPr lang="en-US" dirty="0"/>
              <a:t>Describe what CI/ CD is and how its application is beneficial in modern software development.</a:t>
            </a:r>
          </a:p>
          <a:p>
            <a:pPr lvl="1"/>
            <a:r>
              <a:rPr lang="en-US" dirty="0"/>
              <a:t>Describe the importance of Test Automation in DevOps.</a:t>
            </a:r>
          </a:p>
          <a:p>
            <a:pPr lvl="1"/>
            <a:r>
              <a:rPr lang="en-US" dirty="0"/>
              <a:t>Apply the concepts learnt in solving real-world problems.</a:t>
            </a:r>
          </a:p>
        </p:txBody>
      </p:sp>
    </p:spTree>
    <p:extLst>
      <p:ext uri="{BB962C8B-B14F-4D97-AF65-F5344CB8AC3E}">
        <p14:creationId xmlns:p14="http://schemas.microsoft.com/office/powerpoint/2010/main" val="238466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337D0-3CDB-A3BC-03A6-F6C1253BEB60}"/>
              </a:ext>
            </a:extLst>
          </p:cNvPr>
          <p:cNvSpPr>
            <a:spLocks noGrp="1"/>
          </p:cNvSpPr>
          <p:nvPr>
            <p:ph type="title"/>
          </p:nvPr>
        </p:nvSpPr>
        <p:spPr/>
        <p:txBody>
          <a:bodyPr/>
          <a:lstStyle/>
          <a:p>
            <a:r>
              <a:rPr lang="en-US" dirty="0"/>
              <a:t>Continuous Integration (CI)</a:t>
            </a:r>
          </a:p>
        </p:txBody>
      </p:sp>
      <p:sp>
        <p:nvSpPr>
          <p:cNvPr id="3" name="Content Placeholder 2">
            <a:extLst>
              <a:ext uri="{FF2B5EF4-FFF2-40B4-BE49-F238E27FC236}">
                <a16:creationId xmlns:a16="http://schemas.microsoft.com/office/drawing/2014/main" id="{3EFCBCA8-692A-4712-45ED-F251050AF52A}"/>
              </a:ext>
            </a:extLst>
          </p:cNvPr>
          <p:cNvSpPr>
            <a:spLocks noGrp="1"/>
          </p:cNvSpPr>
          <p:nvPr>
            <p:ph idx="1"/>
          </p:nvPr>
        </p:nvSpPr>
        <p:spPr/>
        <p:txBody>
          <a:bodyPr/>
          <a:lstStyle/>
          <a:p>
            <a:r>
              <a:rPr lang="en-US" b="0" i="0" dirty="0">
                <a:solidFill>
                  <a:srgbClr val="171321"/>
                </a:solidFill>
                <a:effectLst/>
                <a:latin typeface="Inter"/>
              </a:rPr>
              <a:t>By merging changes frequently and triggering automatic testing and validation processes, </a:t>
            </a:r>
          </a:p>
          <a:p>
            <a:pPr lvl="1"/>
            <a:r>
              <a:rPr lang="en-US" b="0" i="0" dirty="0">
                <a:solidFill>
                  <a:srgbClr val="171321"/>
                </a:solidFill>
                <a:effectLst/>
                <a:latin typeface="Inter"/>
              </a:rPr>
              <a:t>the issues can be discovered early and fixed then and there.</a:t>
            </a:r>
          </a:p>
          <a:p>
            <a:pPr lvl="1"/>
            <a:r>
              <a:rPr lang="en-US" b="0" i="0" dirty="0">
                <a:solidFill>
                  <a:srgbClr val="171321"/>
                </a:solidFill>
                <a:effectLst/>
                <a:latin typeface="Inter"/>
              </a:rPr>
              <a:t>Integration challenges that can happen when waiting for release day to merge changes into the release branch can be avoided.</a:t>
            </a:r>
          </a:p>
          <a:p>
            <a:pPr lvl="1"/>
            <a:r>
              <a:rPr lang="en-US" dirty="0">
                <a:solidFill>
                  <a:srgbClr val="171321"/>
                </a:solidFill>
                <a:latin typeface="Inter"/>
              </a:rPr>
              <a:t>Quality of the product can be verified from the early days of development rather than near the release date (Shift-left testing).</a:t>
            </a:r>
          </a:p>
        </p:txBody>
      </p:sp>
    </p:spTree>
    <p:extLst>
      <p:ext uri="{BB962C8B-B14F-4D97-AF65-F5344CB8AC3E}">
        <p14:creationId xmlns:p14="http://schemas.microsoft.com/office/powerpoint/2010/main" val="3257935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6343-74FA-947D-DE8B-C401486AB43E}"/>
              </a:ext>
            </a:extLst>
          </p:cNvPr>
          <p:cNvSpPr>
            <a:spLocks noGrp="1"/>
          </p:cNvSpPr>
          <p:nvPr>
            <p:ph type="title"/>
          </p:nvPr>
        </p:nvSpPr>
        <p:spPr/>
        <p:txBody>
          <a:bodyPr/>
          <a:lstStyle/>
          <a:p>
            <a:r>
              <a:rPr lang="en-US" dirty="0"/>
              <a:t>Continuous Delivery (CD)</a:t>
            </a:r>
          </a:p>
        </p:txBody>
      </p:sp>
      <p:sp>
        <p:nvSpPr>
          <p:cNvPr id="3" name="Content Placeholder 2">
            <a:extLst>
              <a:ext uri="{FF2B5EF4-FFF2-40B4-BE49-F238E27FC236}">
                <a16:creationId xmlns:a16="http://schemas.microsoft.com/office/drawing/2014/main" id="{46389CCC-A6E6-D5AE-9E18-84A411D44581}"/>
              </a:ext>
            </a:extLst>
          </p:cNvPr>
          <p:cNvSpPr>
            <a:spLocks noGrp="1"/>
          </p:cNvSpPr>
          <p:nvPr>
            <p:ph idx="1"/>
          </p:nvPr>
        </p:nvSpPr>
        <p:spPr/>
        <p:txBody>
          <a:bodyPr>
            <a:normAutofit/>
          </a:bodyPr>
          <a:lstStyle/>
          <a:p>
            <a:r>
              <a:rPr lang="en-US" b="1" dirty="0"/>
              <a:t>Continuous delivery </a:t>
            </a:r>
            <a:r>
              <a:rPr lang="en-US" dirty="0"/>
              <a:t>is an extension of continuous integration. </a:t>
            </a:r>
          </a:p>
          <a:p>
            <a:r>
              <a:rPr lang="en-US" dirty="0"/>
              <a:t>It is the deployment of all built and automatically tested deliverables (basically executables) to a further testing and/or production environment after the CI stage via an automated process.</a:t>
            </a:r>
          </a:p>
          <a:p>
            <a:r>
              <a:rPr lang="en-US" dirty="0"/>
              <a:t>This </a:t>
            </a:r>
            <a:r>
              <a:rPr lang="en-US" b="1" dirty="0"/>
              <a:t>takes away the stress on a team </a:t>
            </a:r>
            <a:r>
              <a:rPr lang="en-US" dirty="0"/>
              <a:t>to prepare for a delivery for days.</a:t>
            </a:r>
          </a:p>
        </p:txBody>
      </p:sp>
    </p:spTree>
    <p:extLst>
      <p:ext uri="{BB962C8B-B14F-4D97-AF65-F5344CB8AC3E}">
        <p14:creationId xmlns:p14="http://schemas.microsoft.com/office/powerpoint/2010/main" val="401970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6343-74FA-947D-DE8B-C401486AB43E}"/>
              </a:ext>
            </a:extLst>
          </p:cNvPr>
          <p:cNvSpPr>
            <a:spLocks noGrp="1"/>
          </p:cNvSpPr>
          <p:nvPr>
            <p:ph type="title"/>
          </p:nvPr>
        </p:nvSpPr>
        <p:spPr/>
        <p:txBody>
          <a:bodyPr/>
          <a:lstStyle/>
          <a:p>
            <a:r>
              <a:rPr lang="en-US" dirty="0"/>
              <a:t>Continuous Delivery (CD)</a:t>
            </a:r>
          </a:p>
        </p:txBody>
      </p:sp>
      <p:sp>
        <p:nvSpPr>
          <p:cNvPr id="3" name="Content Placeholder 2">
            <a:extLst>
              <a:ext uri="{FF2B5EF4-FFF2-40B4-BE49-F238E27FC236}">
                <a16:creationId xmlns:a16="http://schemas.microsoft.com/office/drawing/2014/main" id="{46389CCC-A6E6-D5AE-9E18-84A411D44581}"/>
              </a:ext>
            </a:extLst>
          </p:cNvPr>
          <p:cNvSpPr>
            <a:spLocks noGrp="1"/>
          </p:cNvSpPr>
          <p:nvPr>
            <p:ph idx="1"/>
          </p:nvPr>
        </p:nvSpPr>
        <p:spPr/>
        <p:txBody>
          <a:bodyPr>
            <a:normAutofit/>
          </a:bodyPr>
          <a:lstStyle/>
          <a:p>
            <a:r>
              <a:rPr lang="en-US" dirty="0"/>
              <a:t>This deployment process is triggered manually. Once the process is triggered, the deployment happens automatically. </a:t>
            </a:r>
          </a:p>
          <a:p>
            <a:r>
              <a:rPr lang="en-US" dirty="0"/>
              <a:t>The user has the control over when the automatic deployment should be triggered with just a click of a button.</a:t>
            </a:r>
          </a:p>
          <a:p>
            <a:r>
              <a:rPr lang="en-US" b="1" dirty="0"/>
              <a:t>Feature flags </a:t>
            </a:r>
            <a:r>
              <a:rPr lang="en-US" dirty="0"/>
              <a:t>are used to disable/ hide incomplete features from affecting customers in production.</a:t>
            </a:r>
          </a:p>
        </p:txBody>
      </p:sp>
    </p:spTree>
    <p:extLst>
      <p:ext uri="{BB962C8B-B14F-4D97-AF65-F5344CB8AC3E}">
        <p14:creationId xmlns:p14="http://schemas.microsoft.com/office/powerpoint/2010/main" val="61814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0C93D-A4B0-1A3C-35A4-CCFF6D5E32A9}"/>
              </a:ext>
            </a:extLst>
          </p:cNvPr>
          <p:cNvSpPr>
            <a:spLocks noGrp="1"/>
          </p:cNvSpPr>
          <p:nvPr>
            <p:ph type="title"/>
          </p:nvPr>
        </p:nvSpPr>
        <p:spPr/>
        <p:txBody>
          <a:bodyPr/>
          <a:lstStyle/>
          <a:p>
            <a:r>
              <a:rPr lang="en-US" dirty="0"/>
              <a:t>Continuous Deployment (CD)</a:t>
            </a:r>
          </a:p>
        </p:txBody>
      </p:sp>
      <p:sp>
        <p:nvSpPr>
          <p:cNvPr id="3" name="Content Placeholder 2">
            <a:extLst>
              <a:ext uri="{FF2B5EF4-FFF2-40B4-BE49-F238E27FC236}">
                <a16:creationId xmlns:a16="http://schemas.microsoft.com/office/drawing/2014/main" id="{6F3B2DC5-16EA-332B-1D5B-C983C554ED41}"/>
              </a:ext>
            </a:extLst>
          </p:cNvPr>
          <p:cNvSpPr>
            <a:spLocks noGrp="1"/>
          </p:cNvSpPr>
          <p:nvPr>
            <p:ph idx="1"/>
          </p:nvPr>
        </p:nvSpPr>
        <p:spPr/>
        <p:txBody>
          <a:bodyPr/>
          <a:lstStyle/>
          <a:p>
            <a:r>
              <a:rPr lang="en-US" b="1" dirty="0"/>
              <a:t>Continuous Deployment </a:t>
            </a:r>
            <a:r>
              <a:rPr lang="en-US" dirty="0"/>
              <a:t>is a further extension of Continuous Delivery.</a:t>
            </a:r>
          </a:p>
          <a:p>
            <a:r>
              <a:rPr lang="en-US" dirty="0"/>
              <a:t>With Continuous Deployment, every change that passes all stages of the production pipeline is released to the customers. </a:t>
            </a:r>
          </a:p>
          <a:p>
            <a:r>
              <a:rPr lang="en-US" dirty="0"/>
              <a:t>There is </a:t>
            </a:r>
            <a:r>
              <a:rPr lang="en-US" b="1" dirty="0"/>
              <a:t>no human intervention</a:t>
            </a:r>
            <a:r>
              <a:rPr lang="en-US" dirty="0"/>
              <a:t>, and only a failed test will prevent a new change to be deployed to production.</a:t>
            </a:r>
          </a:p>
          <a:p>
            <a:r>
              <a:rPr lang="en-US" dirty="0"/>
              <a:t>Feature flags are an inherent part in Continuous Deployments.</a:t>
            </a:r>
          </a:p>
        </p:txBody>
      </p:sp>
    </p:spTree>
    <p:extLst>
      <p:ext uri="{BB962C8B-B14F-4D97-AF65-F5344CB8AC3E}">
        <p14:creationId xmlns:p14="http://schemas.microsoft.com/office/powerpoint/2010/main" val="239692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B62DB-7E81-F54D-B47A-4D5ECA502C90}"/>
              </a:ext>
            </a:extLst>
          </p:cNvPr>
          <p:cNvSpPr>
            <a:spLocks noGrp="1"/>
          </p:cNvSpPr>
          <p:nvPr>
            <p:ph type="title"/>
          </p:nvPr>
        </p:nvSpPr>
        <p:spPr/>
        <p:txBody>
          <a:bodyPr/>
          <a:lstStyle/>
          <a:p>
            <a:r>
              <a:rPr lang="en-US" dirty="0"/>
              <a:t>Continuous Integration and Continuous Delivery vs. Continuous Deployment</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DD5DB0AD-72E4-BA55-6E89-0A9415580F77}"/>
              </a:ext>
            </a:extLst>
          </p:cNvPr>
          <p:cNvPicPr>
            <a:picLocks noGrp="1" noChangeAspect="1"/>
          </p:cNvPicPr>
          <p:nvPr>
            <p:ph idx="1"/>
          </p:nvPr>
        </p:nvPicPr>
        <p:blipFill>
          <a:blip r:embed="rId2"/>
          <a:stretch>
            <a:fillRect/>
          </a:stretch>
        </p:blipFill>
        <p:spPr>
          <a:xfrm>
            <a:off x="2058811" y="2092325"/>
            <a:ext cx="8074378" cy="4541838"/>
          </a:xfrm>
        </p:spPr>
      </p:pic>
      <p:sp>
        <p:nvSpPr>
          <p:cNvPr id="6" name="TextBox 5">
            <a:extLst>
              <a:ext uri="{FF2B5EF4-FFF2-40B4-BE49-F238E27FC236}">
                <a16:creationId xmlns:a16="http://schemas.microsoft.com/office/drawing/2014/main" id="{607C9243-4B65-2E57-0A10-502FFC3FDF82}"/>
              </a:ext>
            </a:extLst>
          </p:cNvPr>
          <p:cNvSpPr txBox="1"/>
          <p:nvPr/>
        </p:nvSpPr>
        <p:spPr>
          <a:xfrm>
            <a:off x="2696672" y="6025039"/>
            <a:ext cx="6798656" cy="261610"/>
          </a:xfrm>
          <a:prstGeom prst="rect">
            <a:avLst/>
          </a:prstGeom>
          <a:noFill/>
        </p:spPr>
        <p:txBody>
          <a:bodyPr wrap="none" rtlCol="0">
            <a:spAutoFit/>
          </a:bodyPr>
          <a:lstStyle/>
          <a:p>
            <a:r>
              <a:rPr lang="en-US" sz="1100" dirty="0"/>
              <a:t>Source: </a:t>
            </a:r>
            <a:r>
              <a:rPr lang="en-US" sz="1100" dirty="0">
                <a:hlinkClick r:id="rId3"/>
              </a:rPr>
              <a:t>https://www.atlassian.com/continuous-delivery/principles/continuous-integration-vs-delivery-vs-deployment</a:t>
            </a:r>
            <a:r>
              <a:rPr lang="en-US" sz="1100" dirty="0"/>
              <a:t> </a:t>
            </a:r>
          </a:p>
        </p:txBody>
      </p:sp>
    </p:spTree>
    <p:extLst>
      <p:ext uri="{BB962C8B-B14F-4D97-AF65-F5344CB8AC3E}">
        <p14:creationId xmlns:p14="http://schemas.microsoft.com/office/powerpoint/2010/main" val="2612964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46B39-EB46-F882-4C48-CAA33D701537}"/>
              </a:ext>
            </a:extLst>
          </p:cNvPr>
          <p:cNvSpPr>
            <a:spLocks noGrp="1"/>
          </p:cNvSpPr>
          <p:nvPr>
            <p:ph type="title"/>
          </p:nvPr>
        </p:nvSpPr>
        <p:spPr/>
        <p:txBody>
          <a:bodyPr/>
          <a:lstStyle/>
          <a:p>
            <a:r>
              <a:rPr lang="en-US" dirty="0"/>
              <a:t>Some popular Tools for Ci/ CD</a:t>
            </a:r>
          </a:p>
        </p:txBody>
      </p:sp>
      <p:pic>
        <p:nvPicPr>
          <p:cNvPr id="5" name="Content Placeholder 4" descr="Logo, company name&#10;&#10;Description automatically generated with medium confidence">
            <a:extLst>
              <a:ext uri="{FF2B5EF4-FFF2-40B4-BE49-F238E27FC236}">
                <a16:creationId xmlns:a16="http://schemas.microsoft.com/office/drawing/2014/main" id="{8FA636CE-C463-C0D5-40F3-9F9B13536019}"/>
              </a:ext>
            </a:extLst>
          </p:cNvPr>
          <p:cNvPicPr>
            <a:picLocks noGrp="1" noChangeAspect="1"/>
          </p:cNvPicPr>
          <p:nvPr>
            <p:ph idx="1"/>
          </p:nvPr>
        </p:nvPicPr>
        <p:blipFill>
          <a:blip r:embed="rId2"/>
          <a:stretch>
            <a:fillRect/>
          </a:stretch>
        </p:blipFill>
        <p:spPr>
          <a:xfrm>
            <a:off x="3245427" y="1831447"/>
            <a:ext cx="5701146" cy="4710304"/>
          </a:xfrm>
        </p:spPr>
      </p:pic>
      <p:sp>
        <p:nvSpPr>
          <p:cNvPr id="6" name="TextBox 5">
            <a:extLst>
              <a:ext uri="{FF2B5EF4-FFF2-40B4-BE49-F238E27FC236}">
                <a16:creationId xmlns:a16="http://schemas.microsoft.com/office/drawing/2014/main" id="{7DE3EAB6-07C4-6F00-2690-2A8BAD472D8A}"/>
              </a:ext>
            </a:extLst>
          </p:cNvPr>
          <p:cNvSpPr txBox="1"/>
          <p:nvPr/>
        </p:nvSpPr>
        <p:spPr>
          <a:xfrm>
            <a:off x="3846025" y="6526437"/>
            <a:ext cx="4499950" cy="261610"/>
          </a:xfrm>
          <a:prstGeom prst="rect">
            <a:avLst/>
          </a:prstGeom>
          <a:noFill/>
        </p:spPr>
        <p:txBody>
          <a:bodyPr wrap="none" rtlCol="0">
            <a:spAutoFit/>
          </a:bodyPr>
          <a:lstStyle/>
          <a:p>
            <a:r>
              <a:rPr lang="en-US" sz="1100" dirty="0"/>
              <a:t>Source: </a:t>
            </a:r>
            <a:r>
              <a:rPr lang="en-US" sz="1100" dirty="0">
                <a:hlinkClick r:id="rId3"/>
              </a:rPr>
              <a:t>https://livebook.manning.com/book/pipeline-as-code/chapter-1/135</a:t>
            </a:r>
            <a:r>
              <a:rPr lang="en-US" sz="1100" dirty="0"/>
              <a:t> </a:t>
            </a:r>
          </a:p>
        </p:txBody>
      </p:sp>
    </p:spTree>
    <p:extLst>
      <p:ext uri="{BB962C8B-B14F-4D97-AF65-F5344CB8AC3E}">
        <p14:creationId xmlns:p14="http://schemas.microsoft.com/office/powerpoint/2010/main" val="2445494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A35E-12E2-550D-7F51-175F9A2796C9}"/>
              </a:ext>
            </a:extLst>
          </p:cNvPr>
          <p:cNvSpPr>
            <a:spLocks noGrp="1"/>
          </p:cNvSpPr>
          <p:nvPr>
            <p:ph type="title"/>
          </p:nvPr>
        </p:nvSpPr>
        <p:spPr/>
        <p:txBody>
          <a:bodyPr/>
          <a:lstStyle/>
          <a:p>
            <a:r>
              <a:rPr lang="en-US" dirty="0"/>
              <a:t>Example CI/ CD Workflow on Azure </a:t>
            </a:r>
            <a:r>
              <a:rPr lang="en-US" dirty="0" err="1"/>
              <a:t>Devops</a:t>
            </a:r>
            <a:endParaRPr lang="en-US" dirty="0"/>
          </a:p>
        </p:txBody>
      </p:sp>
      <p:pic>
        <p:nvPicPr>
          <p:cNvPr id="5" name="Content Placeholder 4">
            <a:extLst>
              <a:ext uri="{FF2B5EF4-FFF2-40B4-BE49-F238E27FC236}">
                <a16:creationId xmlns:a16="http://schemas.microsoft.com/office/drawing/2014/main" id="{C9B4905D-F24A-8635-020F-1A8919600BBD}"/>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95312" y="2391569"/>
            <a:ext cx="11001375" cy="3943350"/>
          </a:xfrm>
        </p:spPr>
      </p:pic>
      <p:sp>
        <p:nvSpPr>
          <p:cNvPr id="6" name="TextBox 5">
            <a:extLst>
              <a:ext uri="{FF2B5EF4-FFF2-40B4-BE49-F238E27FC236}">
                <a16:creationId xmlns:a16="http://schemas.microsoft.com/office/drawing/2014/main" id="{AC32AD66-37B4-0663-0DB5-7DCCF9DB5DDB}"/>
              </a:ext>
            </a:extLst>
          </p:cNvPr>
          <p:cNvSpPr txBox="1"/>
          <p:nvPr/>
        </p:nvSpPr>
        <p:spPr>
          <a:xfrm>
            <a:off x="2903458" y="6204114"/>
            <a:ext cx="6385081" cy="261610"/>
          </a:xfrm>
          <a:prstGeom prst="rect">
            <a:avLst/>
          </a:prstGeom>
          <a:noFill/>
        </p:spPr>
        <p:txBody>
          <a:bodyPr wrap="none" rtlCol="0">
            <a:spAutoFit/>
          </a:bodyPr>
          <a:lstStyle/>
          <a:p>
            <a:r>
              <a:rPr lang="en-US" sz="1100" dirty="0"/>
              <a:t>Source: </a:t>
            </a:r>
            <a:r>
              <a:rPr lang="en-US" sz="1100" dirty="0">
                <a:hlinkClick r:id="rId4"/>
              </a:rPr>
              <a:t>https://learn.microsoft.com/en-us/azure/architecture/example-scenario/apps/devops-dotnet-baseline</a:t>
            </a:r>
            <a:r>
              <a:rPr lang="en-US" sz="1100" dirty="0"/>
              <a:t> </a:t>
            </a:r>
          </a:p>
        </p:txBody>
      </p:sp>
    </p:spTree>
    <p:extLst>
      <p:ext uri="{BB962C8B-B14F-4D97-AF65-F5344CB8AC3E}">
        <p14:creationId xmlns:p14="http://schemas.microsoft.com/office/powerpoint/2010/main" val="1509916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C89ED-1A84-8CCC-DD04-51BD370A050E}"/>
              </a:ext>
            </a:extLst>
          </p:cNvPr>
          <p:cNvSpPr>
            <a:spLocks noGrp="1"/>
          </p:cNvSpPr>
          <p:nvPr>
            <p:ph type="title"/>
          </p:nvPr>
        </p:nvSpPr>
        <p:spPr/>
        <p:txBody>
          <a:bodyPr/>
          <a:lstStyle/>
          <a:p>
            <a:r>
              <a:rPr lang="en-US" dirty="0"/>
              <a:t>Benefits of Continuous Integration</a:t>
            </a:r>
          </a:p>
        </p:txBody>
      </p:sp>
      <p:sp>
        <p:nvSpPr>
          <p:cNvPr id="3" name="Content Placeholder 2">
            <a:extLst>
              <a:ext uri="{FF2B5EF4-FFF2-40B4-BE49-F238E27FC236}">
                <a16:creationId xmlns:a16="http://schemas.microsoft.com/office/drawing/2014/main" id="{AD494281-7812-30A7-1274-DFAB928E9A0F}"/>
              </a:ext>
            </a:extLst>
          </p:cNvPr>
          <p:cNvSpPr>
            <a:spLocks noGrp="1"/>
          </p:cNvSpPr>
          <p:nvPr>
            <p:ph idx="1"/>
          </p:nvPr>
        </p:nvSpPr>
        <p:spPr/>
        <p:txBody>
          <a:bodyPr>
            <a:normAutofit lnSpcReduction="10000"/>
          </a:bodyPr>
          <a:lstStyle/>
          <a:p>
            <a:r>
              <a:rPr lang="en-US" dirty="0"/>
              <a:t>Less bugs get shipped to production as regressions are captured early by the automated tests.</a:t>
            </a:r>
          </a:p>
          <a:p>
            <a:r>
              <a:rPr lang="en-US" dirty="0"/>
              <a:t>Building the release is easy as all integration issues have been solved early.</a:t>
            </a:r>
          </a:p>
          <a:p>
            <a:r>
              <a:rPr lang="en-US" dirty="0"/>
              <a:t>Less </a:t>
            </a:r>
            <a:r>
              <a:rPr lang="en-US" b="1" dirty="0"/>
              <a:t>context switching </a:t>
            </a:r>
            <a:r>
              <a:rPr lang="en-US" dirty="0"/>
              <a:t>as developers are alerted as soon as they </a:t>
            </a:r>
            <a:r>
              <a:rPr lang="en-US" b="1" dirty="0"/>
              <a:t>break the build</a:t>
            </a:r>
            <a:r>
              <a:rPr lang="en-US" dirty="0"/>
              <a:t> and can work on fixing it before they move to another task.</a:t>
            </a:r>
          </a:p>
          <a:p>
            <a:r>
              <a:rPr lang="en-US" dirty="0"/>
              <a:t>Testing costs are reduced drastically – your CI server can run hundreds of tests in the matter of seconds.</a:t>
            </a:r>
          </a:p>
          <a:p>
            <a:r>
              <a:rPr lang="en-US" dirty="0"/>
              <a:t>Your QA team spends less time testing and can focus on significant improvements to the quality culture.</a:t>
            </a:r>
          </a:p>
        </p:txBody>
      </p:sp>
    </p:spTree>
    <p:extLst>
      <p:ext uri="{BB962C8B-B14F-4D97-AF65-F5344CB8AC3E}">
        <p14:creationId xmlns:p14="http://schemas.microsoft.com/office/powerpoint/2010/main" val="1183269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C89ED-1A84-8CCC-DD04-51BD370A050E}"/>
              </a:ext>
            </a:extLst>
          </p:cNvPr>
          <p:cNvSpPr>
            <a:spLocks noGrp="1"/>
          </p:cNvSpPr>
          <p:nvPr>
            <p:ph type="title"/>
          </p:nvPr>
        </p:nvSpPr>
        <p:spPr/>
        <p:txBody>
          <a:bodyPr/>
          <a:lstStyle/>
          <a:p>
            <a:r>
              <a:rPr lang="en-US" dirty="0"/>
              <a:t>Benefits of Continuous delivery</a:t>
            </a:r>
          </a:p>
        </p:txBody>
      </p:sp>
      <p:sp>
        <p:nvSpPr>
          <p:cNvPr id="3" name="Content Placeholder 2">
            <a:extLst>
              <a:ext uri="{FF2B5EF4-FFF2-40B4-BE49-F238E27FC236}">
                <a16:creationId xmlns:a16="http://schemas.microsoft.com/office/drawing/2014/main" id="{AD494281-7812-30A7-1274-DFAB928E9A0F}"/>
              </a:ext>
            </a:extLst>
          </p:cNvPr>
          <p:cNvSpPr>
            <a:spLocks noGrp="1"/>
          </p:cNvSpPr>
          <p:nvPr>
            <p:ph idx="1"/>
          </p:nvPr>
        </p:nvSpPr>
        <p:spPr/>
        <p:txBody>
          <a:bodyPr>
            <a:normAutofit/>
          </a:bodyPr>
          <a:lstStyle/>
          <a:p>
            <a:r>
              <a:rPr lang="en-US" dirty="0"/>
              <a:t>The </a:t>
            </a:r>
            <a:r>
              <a:rPr lang="en-US" b="1" dirty="0"/>
              <a:t>complexity of deploying software has been taken away</a:t>
            </a:r>
            <a:r>
              <a:rPr lang="en-US" dirty="0"/>
              <a:t>. Your team doesn't have to spend days preparing for a release anymore.</a:t>
            </a:r>
          </a:p>
          <a:p>
            <a:r>
              <a:rPr lang="en-US" dirty="0"/>
              <a:t>You can release more often, thus </a:t>
            </a:r>
            <a:r>
              <a:rPr lang="en-US" b="1" dirty="0"/>
              <a:t>accelerating the feedback loop </a:t>
            </a:r>
            <a:r>
              <a:rPr lang="en-US" dirty="0"/>
              <a:t>with your customers.</a:t>
            </a:r>
          </a:p>
        </p:txBody>
      </p:sp>
    </p:spTree>
    <p:extLst>
      <p:ext uri="{BB962C8B-B14F-4D97-AF65-F5344CB8AC3E}">
        <p14:creationId xmlns:p14="http://schemas.microsoft.com/office/powerpoint/2010/main" val="1831499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C89ED-1A84-8CCC-DD04-51BD370A050E}"/>
              </a:ext>
            </a:extLst>
          </p:cNvPr>
          <p:cNvSpPr>
            <a:spLocks noGrp="1"/>
          </p:cNvSpPr>
          <p:nvPr>
            <p:ph type="title"/>
          </p:nvPr>
        </p:nvSpPr>
        <p:spPr/>
        <p:txBody>
          <a:bodyPr/>
          <a:lstStyle/>
          <a:p>
            <a:r>
              <a:rPr lang="en-US" dirty="0"/>
              <a:t>Benefits of continuous deployment</a:t>
            </a:r>
          </a:p>
        </p:txBody>
      </p:sp>
      <p:sp>
        <p:nvSpPr>
          <p:cNvPr id="3" name="Content Placeholder 2">
            <a:extLst>
              <a:ext uri="{FF2B5EF4-FFF2-40B4-BE49-F238E27FC236}">
                <a16:creationId xmlns:a16="http://schemas.microsoft.com/office/drawing/2014/main" id="{AD494281-7812-30A7-1274-DFAB928E9A0F}"/>
              </a:ext>
            </a:extLst>
          </p:cNvPr>
          <p:cNvSpPr>
            <a:spLocks noGrp="1"/>
          </p:cNvSpPr>
          <p:nvPr>
            <p:ph idx="1"/>
          </p:nvPr>
        </p:nvSpPr>
        <p:spPr/>
        <p:txBody>
          <a:bodyPr>
            <a:normAutofit/>
          </a:bodyPr>
          <a:lstStyle/>
          <a:p>
            <a:r>
              <a:rPr lang="en-US" dirty="0"/>
              <a:t>Deployments pipelines are triggered automatically for every change.</a:t>
            </a:r>
          </a:p>
          <a:p>
            <a:r>
              <a:rPr lang="en-US" dirty="0"/>
              <a:t>Releases are less risky and easier to fix in case of problem as you deploy small batches of changes.</a:t>
            </a:r>
          </a:p>
          <a:p>
            <a:r>
              <a:rPr lang="en-US" dirty="0"/>
              <a:t>Customers see a continuous stream of improvements, and quality increases every day, instead of every month, quarter or year.</a:t>
            </a:r>
          </a:p>
        </p:txBody>
      </p:sp>
    </p:spTree>
    <p:extLst>
      <p:ext uri="{BB962C8B-B14F-4D97-AF65-F5344CB8AC3E}">
        <p14:creationId xmlns:p14="http://schemas.microsoft.com/office/powerpoint/2010/main" val="2421415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19BF-277B-F51F-C6A2-EE86EBB9967C}"/>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2EBF19A4-7237-B811-1111-9FAFF64CC880}"/>
              </a:ext>
            </a:extLst>
          </p:cNvPr>
          <p:cNvSpPr>
            <a:spLocks noGrp="1"/>
          </p:cNvSpPr>
          <p:nvPr>
            <p:ph idx="1"/>
          </p:nvPr>
        </p:nvSpPr>
        <p:spPr/>
        <p:txBody>
          <a:bodyPr>
            <a:normAutofit fontScale="85000" lnSpcReduction="20000"/>
          </a:bodyPr>
          <a:lstStyle/>
          <a:p>
            <a:r>
              <a:rPr lang="en-US" dirty="0"/>
              <a:t>Deploying an app</a:t>
            </a:r>
          </a:p>
          <a:p>
            <a:pPr lvl="1"/>
            <a:r>
              <a:rPr lang="en-US" dirty="0"/>
              <a:t>Typical Deployment Scenario</a:t>
            </a:r>
          </a:p>
          <a:p>
            <a:pPr lvl="1"/>
            <a:r>
              <a:rPr lang="en-US" dirty="0"/>
              <a:t>Failures</a:t>
            </a:r>
          </a:p>
          <a:p>
            <a:r>
              <a:rPr lang="en-US" dirty="0"/>
              <a:t>DevOps</a:t>
            </a:r>
          </a:p>
          <a:p>
            <a:pPr lvl="1"/>
            <a:r>
              <a:rPr lang="en-US" dirty="0"/>
              <a:t>Core DevOps principles </a:t>
            </a:r>
          </a:p>
          <a:p>
            <a:pPr lvl="1"/>
            <a:r>
              <a:rPr lang="en-US" dirty="0"/>
              <a:t>Continuous Integration (CI)</a:t>
            </a:r>
          </a:p>
          <a:p>
            <a:pPr lvl="1"/>
            <a:r>
              <a:rPr lang="en-US" dirty="0"/>
              <a:t>Continuous Delivery and Continuous Deployment (CD)</a:t>
            </a:r>
          </a:p>
          <a:p>
            <a:pPr lvl="1"/>
            <a:r>
              <a:rPr lang="en-US" dirty="0"/>
              <a:t>Infrastructure Automation</a:t>
            </a:r>
          </a:p>
          <a:p>
            <a:pPr lvl="1"/>
            <a:r>
              <a:rPr lang="en-US" dirty="0"/>
              <a:t>Software Testing and Test Automation</a:t>
            </a:r>
          </a:p>
          <a:p>
            <a:r>
              <a:rPr lang="en-US" dirty="0"/>
              <a:t>Wrap Up</a:t>
            </a:r>
          </a:p>
          <a:p>
            <a:r>
              <a:rPr lang="en-US" dirty="0"/>
              <a:t>Summary</a:t>
            </a:r>
          </a:p>
        </p:txBody>
      </p:sp>
    </p:spTree>
    <p:extLst>
      <p:ext uri="{BB962C8B-B14F-4D97-AF65-F5344CB8AC3E}">
        <p14:creationId xmlns:p14="http://schemas.microsoft.com/office/powerpoint/2010/main" val="3070852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10FB-DF2D-7296-3BBB-AB68776A6706}"/>
              </a:ext>
            </a:extLst>
          </p:cNvPr>
          <p:cNvSpPr>
            <a:spLocks noGrp="1"/>
          </p:cNvSpPr>
          <p:nvPr>
            <p:ph type="title"/>
          </p:nvPr>
        </p:nvSpPr>
        <p:spPr/>
        <p:txBody>
          <a:bodyPr/>
          <a:lstStyle/>
          <a:p>
            <a:r>
              <a:rPr lang="en-US" dirty="0"/>
              <a:t>CI/ CD Best Practices</a:t>
            </a:r>
          </a:p>
        </p:txBody>
      </p:sp>
      <p:sp>
        <p:nvSpPr>
          <p:cNvPr id="3" name="Content Placeholder 2">
            <a:extLst>
              <a:ext uri="{FF2B5EF4-FFF2-40B4-BE49-F238E27FC236}">
                <a16:creationId xmlns:a16="http://schemas.microsoft.com/office/drawing/2014/main" id="{15865A90-9D23-4E5A-E91D-1E3B3A07F3EA}"/>
              </a:ext>
            </a:extLst>
          </p:cNvPr>
          <p:cNvSpPr>
            <a:spLocks noGrp="1"/>
          </p:cNvSpPr>
          <p:nvPr>
            <p:ph idx="1"/>
          </p:nvPr>
        </p:nvSpPr>
        <p:spPr/>
        <p:txBody>
          <a:bodyPr>
            <a:normAutofit/>
          </a:bodyPr>
          <a:lstStyle/>
          <a:p>
            <a:r>
              <a:rPr lang="en-US" dirty="0"/>
              <a:t>Self-study activity: Read on best practices </a:t>
            </a:r>
            <a:r>
              <a:rPr lang="en-US" dirty="0">
                <a:hlinkClick r:id="rId2"/>
              </a:rPr>
              <a:t>here</a:t>
            </a:r>
            <a:r>
              <a:rPr lang="en-US" dirty="0"/>
              <a:t>.</a:t>
            </a:r>
          </a:p>
        </p:txBody>
      </p:sp>
    </p:spTree>
    <p:extLst>
      <p:ext uri="{BB962C8B-B14F-4D97-AF65-F5344CB8AC3E}">
        <p14:creationId xmlns:p14="http://schemas.microsoft.com/office/powerpoint/2010/main" val="3557614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9E9A-9502-7DCE-0316-8DEE48571EBB}"/>
              </a:ext>
            </a:extLst>
          </p:cNvPr>
          <p:cNvSpPr>
            <a:spLocks noGrp="1"/>
          </p:cNvSpPr>
          <p:nvPr>
            <p:ph type="title"/>
          </p:nvPr>
        </p:nvSpPr>
        <p:spPr/>
        <p:txBody>
          <a:bodyPr/>
          <a:lstStyle/>
          <a:p>
            <a:r>
              <a:rPr lang="en-US" dirty="0"/>
              <a:t>Infrastructure Automation</a:t>
            </a:r>
          </a:p>
        </p:txBody>
      </p:sp>
      <p:sp>
        <p:nvSpPr>
          <p:cNvPr id="3" name="Content Placeholder 2">
            <a:extLst>
              <a:ext uri="{FF2B5EF4-FFF2-40B4-BE49-F238E27FC236}">
                <a16:creationId xmlns:a16="http://schemas.microsoft.com/office/drawing/2014/main" id="{1E24E494-9CBC-9E52-5889-25A80D0E0FC4}"/>
              </a:ext>
            </a:extLst>
          </p:cNvPr>
          <p:cNvSpPr>
            <a:spLocks noGrp="1"/>
          </p:cNvSpPr>
          <p:nvPr>
            <p:ph idx="1"/>
          </p:nvPr>
        </p:nvSpPr>
        <p:spPr/>
        <p:txBody>
          <a:bodyPr/>
          <a:lstStyle/>
          <a:p>
            <a:r>
              <a:rPr lang="en-US" b="0" i="0" dirty="0">
                <a:solidFill>
                  <a:srgbClr val="0D0D0D"/>
                </a:solidFill>
                <a:effectLst/>
                <a:highlight>
                  <a:srgbClr val="FFFFFF"/>
                </a:highlight>
                <a:latin typeface="Söhne"/>
              </a:rPr>
              <a:t>Infrastructure automation refers to the practice of using software and tools to automate the provisioning, configuration, management, and operation of IT infrastructure. </a:t>
            </a:r>
          </a:p>
          <a:p>
            <a:r>
              <a:rPr lang="en-US" b="0" i="0" dirty="0">
                <a:solidFill>
                  <a:srgbClr val="0D0D0D"/>
                </a:solidFill>
                <a:effectLst/>
                <a:highlight>
                  <a:srgbClr val="FFFFFF"/>
                </a:highlight>
                <a:latin typeface="Söhne"/>
              </a:rPr>
              <a:t>It involves automating various tasks that would traditionally be performed manually, reducing the need for human intervention and increasing efficiency and reliability.</a:t>
            </a:r>
          </a:p>
          <a:p>
            <a:r>
              <a:rPr lang="en-US" dirty="0">
                <a:solidFill>
                  <a:srgbClr val="0D0D0D"/>
                </a:solidFill>
                <a:highlight>
                  <a:srgbClr val="FFFFFF"/>
                </a:highlight>
                <a:latin typeface="Söhne"/>
                <a:hlinkClick r:id="rId3"/>
              </a:rPr>
              <a:t>[YouTube] Infrastructure Automation with Red Hat Ansible</a:t>
            </a:r>
            <a:endParaRPr lang="en-US" dirty="0">
              <a:solidFill>
                <a:srgbClr val="0D0D0D"/>
              </a:solidFill>
              <a:highlight>
                <a:srgbClr val="FFFFFF"/>
              </a:highlight>
              <a:latin typeface="Söhne"/>
            </a:endParaRPr>
          </a:p>
        </p:txBody>
      </p:sp>
    </p:spTree>
    <p:extLst>
      <p:ext uri="{BB962C8B-B14F-4D97-AF65-F5344CB8AC3E}">
        <p14:creationId xmlns:p14="http://schemas.microsoft.com/office/powerpoint/2010/main" val="2765794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B1A6-6A1D-0865-9D31-FC3E9F01CEDE}"/>
              </a:ext>
            </a:extLst>
          </p:cNvPr>
          <p:cNvSpPr>
            <a:spLocks noGrp="1"/>
          </p:cNvSpPr>
          <p:nvPr>
            <p:ph type="title"/>
          </p:nvPr>
        </p:nvSpPr>
        <p:spPr/>
        <p:txBody>
          <a:bodyPr/>
          <a:lstStyle/>
          <a:p>
            <a:r>
              <a:rPr lang="en-US" dirty="0"/>
              <a:t>Software Testing</a:t>
            </a:r>
          </a:p>
        </p:txBody>
      </p:sp>
      <p:sp>
        <p:nvSpPr>
          <p:cNvPr id="3" name="Content Placeholder 2">
            <a:extLst>
              <a:ext uri="{FF2B5EF4-FFF2-40B4-BE49-F238E27FC236}">
                <a16:creationId xmlns:a16="http://schemas.microsoft.com/office/drawing/2014/main" id="{86A0F33E-ACC9-3F16-F6B0-EDB65A5C92A3}"/>
              </a:ext>
            </a:extLst>
          </p:cNvPr>
          <p:cNvSpPr>
            <a:spLocks noGrp="1"/>
          </p:cNvSpPr>
          <p:nvPr>
            <p:ph idx="1"/>
          </p:nvPr>
        </p:nvSpPr>
        <p:spPr/>
        <p:txBody>
          <a:bodyPr/>
          <a:lstStyle/>
          <a:p>
            <a:r>
              <a:rPr lang="en-US" dirty="0"/>
              <a:t>Software testing can be broadly categorized into two types.</a:t>
            </a:r>
          </a:p>
          <a:p>
            <a:pPr lvl="1"/>
            <a:r>
              <a:rPr lang="en-US" dirty="0"/>
              <a:t>Functional tests – verifies if functional requirements are met</a:t>
            </a:r>
          </a:p>
          <a:p>
            <a:pPr lvl="1"/>
            <a:r>
              <a:rPr lang="en-US" dirty="0"/>
              <a:t>Non-functional tests – verifies if non-functional requirements are met</a:t>
            </a:r>
          </a:p>
        </p:txBody>
      </p:sp>
    </p:spTree>
    <p:extLst>
      <p:ext uri="{BB962C8B-B14F-4D97-AF65-F5344CB8AC3E}">
        <p14:creationId xmlns:p14="http://schemas.microsoft.com/office/powerpoint/2010/main" val="3880962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B0F9-4FB9-21F3-270E-C427102A3E89}"/>
              </a:ext>
            </a:extLst>
          </p:cNvPr>
          <p:cNvSpPr>
            <a:spLocks noGrp="1"/>
          </p:cNvSpPr>
          <p:nvPr>
            <p:ph type="title"/>
          </p:nvPr>
        </p:nvSpPr>
        <p:spPr/>
        <p:txBody>
          <a:bodyPr/>
          <a:lstStyle/>
          <a:p>
            <a:r>
              <a:rPr lang="en-US" dirty="0"/>
              <a:t>Functional Test Types</a:t>
            </a:r>
          </a:p>
        </p:txBody>
      </p:sp>
      <p:pic>
        <p:nvPicPr>
          <p:cNvPr id="5" name="Content Placeholder 4" descr="Diagram&#10;&#10;Description automatically generated">
            <a:extLst>
              <a:ext uri="{FF2B5EF4-FFF2-40B4-BE49-F238E27FC236}">
                <a16:creationId xmlns:a16="http://schemas.microsoft.com/office/drawing/2014/main" id="{4792C131-5F9A-684F-176F-A9798F155E13}"/>
              </a:ext>
            </a:extLst>
          </p:cNvPr>
          <p:cNvPicPr>
            <a:picLocks noGrp="1" noChangeAspect="1"/>
          </p:cNvPicPr>
          <p:nvPr>
            <p:ph idx="1"/>
          </p:nvPr>
        </p:nvPicPr>
        <p:blipFill>
          <a:blip r:embed="rId2"/>
          <a:stretch>
            <a:fillRect/>
          </a:stretch>
        </p:blipFill>
        <p:spPr>
          <a:xfrm>
            <a:off x="2663869" y="2092325"/>
            <a:ext cx="6864262" cy="4541838"/>
          </a:xfrm>
        </p:spPr>
      </p:pic>
      <p:sp>
        <p:nvSpPr>
          <p:cNvPr id="6" name="TextBox 5">
            <a:extLst>
              <a:ext uri="{FF2B5EF4-FFF2-40B4-BE49-F238E27FC236}">
                <a16:creationId xmlns:a16="http://schemas.microsoft.com/office/drawing/2014/main" id="{4BA1FBD5-ADB0-0219-0C50-BB2D2A6685BA}"/>
              </a:ext>
            </a:extLst>
          </p:cNvPr>
          <p:cNvSpPr txBox="1"/>
          <p:nvPr/>
        </p:nvSpPr>
        <p:spPr>
          <a:xfrm>
            <a:off x="3680114" y="6503358"/>
            <a:ext cx="4831772" cy="261610"/>
          </a:xfrm>
          <a:prstGeom prst="rect">
            <a:avLst/>
          </a:prstGeom>
          <a:noFill/>
        </p:spPr>
        <p:txBody>
          <a:bodyPr wrap="none" rtlCol="0">
            <a:spAutoFit/>
          </a:bodyPr>
          <a:lstStyle/>
          <a:p>
            <a:r>
              <a:rPr lang="en-US" sz="1100" dirty="0"/>
              <a:t>Source: </a:t>
            </a:r>
            <a:r>
              <a:rPr lang="en-US" sz="1100" dirty="0">
                <a:hlinkClick r:id="rId3"/>
              </a:rPr>
              <a:t>https://testsigma.com/blog/the-different-software-testing-types-explained/</a:t>
            </a:r>
            <a:r>
              <a:rPr lang="en-US" sz="1100" dirty="0"/>
              <a:t> </a:t>
            </a:r>
          </a:p>
        </p:txBody>
      </p:sp>
    </p:spTree>
    <p:extLst>
      <p:ext uri="{BB962C8B-B14F-4D97-AF65-F5344CB8AC3E}">
        <p14:creationId xmlns:p14="http://schemas.microsoft.com/office/powerpoint/2010/main" val="658283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B0F9-4FB9-21F3-270E-C427102A3E89}"/>
              </a:ext>
            </a:extLst>
          </p:cNvPr>
          <p:cNvSpPr>
            <a:spLocks noGrp="1"/>
          </p:cNvSpPr>
          <p:nvPr>
            <p:ph type="title"/>
          </p:nvPr>
        </p:nvSpPr>
        <p:spPr/>
        <p:txBody>
          <a:bodyPr/>
          <a:lstStyle/>
          <a:p>
            <a:r>
              <a:rPr lang="en-US" dirty="0"/>
              <a:t>Non-Functional Test Types</a:t>
            </a:r>
          </a:p>
        </p:txBody>
      </p:sp>
      <p:sp>
        <p:nvSpPr>
          <p:cNvPr id="6" name="TextBox 5">
            <a:extLst>
              <a:ext uri="{FF2B5EF4-FFF2-40B4-BE49-F238E27FC236}">
                <a16:creationId xmlns:a16="http://schemas.microsoft.com/office/drawing/2014/main" id="{4BA1FBD5-ADB0-0219-0C50-BB2D2A6685BA}"/>
              </a:ext>
            </a:extLst>
          </p:cNvPr>
          <p:cNvSpPr txBox="1"/>
          <p:nvPr/>
        </p:nvSpPr>
        <p:spPr>
          <a:xfrm>
            <a:off x="3680114" y="6503358"/>
            <a:ext cx="4831772" cy="261610"/>
          </a:xfrm>
          <a:prstGeom prst="rect">
            <a:avLst/>
          </a:prstGeom>
          <a:noFill/>
        </p:spPr>
        <p:txBody>
          <a:bodyPr wrap="none" rtlCol="0">
            <a:spAutoFit/>
          </a:bodyPr>
          <a:lstStyle/>
          <a:p>
            <a:r>
              <a:rPr lang="en-US" sz="1100" dirty="0"/>
              <a:t>Source: </a:t>
            </a:r>
            <a:r>
              <a:rPr lang="en-US" sz="1100" dirty="0">
                <a:hlinkClick r:id="rId2"/>
              </a:rPr>
              <a:t>https://testsigma.com/blog/the-different-software-testing-types-explained/</a:t>
            </a:r>
            <a:r>
              <a:rPr lang="en-US" sz="1100" dirty="0"/>
              <a:t> </a:t>
            </a:r>
          </a:p>
        </p:txBody>
      </p:sp>
      <p:pic>
        <p:nvPicPr>
          <p:cNvPr id="8" name="Content Placeholder 7" descr="A picture containing text, accessory&#10;&#10;Description automatically generated">
            <a:extLst>
              <a:ext uri="{FF2B5EF4-FFF2-40B4-BE49-F238E27FC236}">
                <a16:creationId xmlns:a16="http://schemas.microsoft.com/office/drawing/2014/main" id="{D7D137CA-F001-89D9-0B43-2B3E07A0B0DC}"/>
              </a:ext>
            </a:extLst>
          </p:cNvPr>
          <p:cNvPicPr>
            <a:picLocks noGrp="1" noChangeAspect="1"/>
          </p:cNvPicPr>
          <p:nvPr>
            <p:ph idx="1"/>
          </p:nvPr>
        </p:nvPicPr>
        <p:blipFill>
          <a:blip r:embed="rId3"/>
          <a:stretch>
            <a:fillRect/>
          </a:stretch>
        </p:blipFill>
        <p:spPr>
          <a:xfrm>
            <a:off x="3211106" y="1961520"/>
            <a:ext cx="5769787" cy="4541838"/>
          </a:xfrm>
        </p:spPr>
      </p:pic>
    </p:spTree>
    <p:extLst>
      <p:ext uri="{BB962C8B-B14F-4D97-AF65-F5344CB8AC3E}">
        <p14:creationId xmlns:p14="http://schemas.microsoft.com/office/powerpoint/2010/main" val="2616187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76FB4-AE84-BC08-E9E0-BB6356652850}"/>
              </a:ext>
            </a:extLst>
          </p:cNvPr>
          <p:cNvSpPr>
            <a:spLocks noGrp="1"/>
          </p:cNvSpPr>
          <p:nvPr>
            <p:ph type="title"/>
          </p:nvPr>
        </p:nvSpPr>
        <p:spPr/>
        <p:txBody>
          <a:bodyPr/>
          <a:lstStyle/>
          <a:p>
            <a:r>
              <a:rPr lang="en-US" dirty="0"/>
              <a:t>Test Automation</a:t>
            </a:r>
          </a:p>
        </p:txBody>
      </p:sp>
      <p:sp>
        <p:nvSpPr>
          <p:cNvPr id="3" name="Content Placeholder 2">
            <a:extLst>
              <a:ext uri="{FF2B5EF4-FFF2-40B4-BE49-F238E27FC236}">
                <a16:creationId xmlns:a16="http://schemas.microsoft.com/office/drawing/2014/main" id="{CACF6CA3-75DC-DB59-CB6B-721DB1788467}"/>
              </a:ext>
            </a:extLst>
          </p:cNvPr>
          <p:cNvSpPr>
            <a:spLocks noGrp="1"/>
          </p:cNvSpPr>
          <p:nvPr>
            <p:ph idx="1"/>
          </p:nvPr>
        </p:nvSpPr>
        <p:spPr/>
        <p:txBody>
          <a:bodyPr>
            <a:normAutofit/>
          </a:bodyPr>
          <a:lstStyle/>
          <a:p>
            <a:r>
              <a:rPr lang="en-US" dirty="0"/>
              <a:t>In continuous testing, various types of tests are performed within the CI/CD pipeline. These can include:</a:t>
            </a:r>
          </a:p>
          <a:p>
            <a:pPr lvl="1"/>
            <a:r>
              <a:rPr lang="en-US" b="1" dirty="0"/>
              <a:t>Unit testing</a:t>
            </a:r>
            <a:r>
              <a:rPr lang="en-US" dirty="0"/>
              <a:t>, which checks that individual units of code work as expected.</a:t>
            </a:r>
          </a:p>
          <a:p>
            <a:pPr lvl="1"/>
            <a:r>
              <a:rPr lang="en-US" b="1" dirty="0"/>
              <a:t>Integration testing</a:t>
            </a:r>
            <a:r>
              <a:rPr lang="en-US" dirty="0"/>
              <a:t>, which verifies how different modules or services within an application work together.</a:t>
            </a:r>
          </a:p>
          <a:p>
            <a:pPr lvl="1"/>
            <a:r>
              <a:rPr lang="en-US" b="1" dirty="0"/>
              <a:t>Regression testing</a:t>
            </a:r>
            <a:r>
              <a:rPr lang="en-US" dirty="0"/>
              <a:t>, which is performed after a bug is fixed to ensure that specific bug won't occur again.</a:t>
            </a:r>
          </a:p>
          <a:p>
            <a:r>
              <a:rPr lang="en-US" dirty="0"/>
              <a:t>Self study activity: Read this article on </a:t>
            </a:r>
            <a:r>
              <a:rPr lang="en-US" dirty="0">
                <a:hlinkClick r:id="rId2"/>
              </a:rPr>
              <a:t>Automated software testing</a:t>
            </a:r>
            <a:r>
              <a:rPr lang="en-US" dirty="0"/>
              <a:t>.</a:t>
            </a:r>
          </a:p>
        </p:txBody>
      </p:sp>
    </p:spTree>
    <p:extLst>
      <p:ext uri="{BB962C8B-B14F-4D97-AF65-F5344CB8AC3E}">
        <p14:creationId xmlns:p14="http://schemas.microsoft.com/office/powerpoint/2010/main" val="447381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49B3-C5A8-CFF1-A23E-48C8D8C2D57C}"/>
              </a:ext>
            </a:extLst>
          </p:cNvPr>
          <p:cNvSpPr>
            <a:spLocks noGrp="1"/>
          </p:cNvSpPr>
          <p:nvPr>
            <p:ph type="title"/>
          </p:nvPr>
        </p:nvSpPr>
        <p:spPr/>
        <p:txBody>
          <a:bodyPr/>
          <a:lstStyle/>
          <a:p>
            <a:r>
              <a:rPr lang="en-US" dirty="0"/>
              <a:t>Wrap up</a:t>
            </a:r>
          </a:p>
        </p:txBody>
      </p:sp>
      <p:sp>
        <p:nvSpPr>
          <p:cNvPr id="3" name="Content Placeholder 2">
            <a:extLst>
              <a:ext uri="{FF2B5EF4-FFF2-40B4-BE49-F238E27FC236}">
                <a16:creationId xmlns:a16="http://schemas.microsoft.com/office/drawing/2014/main" id="{57F53D54-95F5-36D1-C7CD-29EAA794201C}"/>
              </a:ext>
            </a:extLst>
          </p:cNvPr>
          <p:cNvSpPr>
            <a:spLocks noGrp="1"/>
          </p:cNvSpPr>
          <p:nvPr>
            <p:ph idx="1"/>
          </p:nvPr>
        </p:nvSpPr>
        <p:spPr/>
        <p:txBody>
          <a:bodyPr>
            <a:normAutofit/>
          </a:bodyPr>
          <a:lstStyle/>
          <a:p>
            <a:r>
              <a:rPr lang="en-US" dirty="0">
                <a:hlinkClick r:id="rId2"/>
              </a:rPr>
              <a:t>[YouTube] DevOps CI/CD Explained in 100 Seconds</a:t>
            </a:r>
            <a:endParaRPr lang="en-US" dirty="0">
              <a:hlinkClick r:id="rId3"/>
            </a:endParaRPr>
          </a:p>
          <a:p>
            <a:r>
              <a:rPr lang="en-US" dirty="0"/>
              <a:t>Try out </a:t>
            </a:r>
            <a:r>
              <a:rPr lang="en-US" dirty="0">
                <a:hlinkClick r:id="rId3"/>
              </a:rPr>
              <a:t>GitHub Actions</a:t>
            </a:r>
            <a:r>
              <a:rPr lang="en-US" dirty="0"/>
              <a:t>: a CI/ CD Platform on GitHub.</a:t>
            </a:r>
          </a:p>
        </p:txBody>
      </p:sp>
    </p:spTree>
    <p:extLst>
      <p:ext uri="{BB962C8B-B14F-4D97-AF65-F5344CB8AC3E}">
        <p14:creationId xmlns:p14="http://schemas.microsoft.com/office/powerpoint/2010/main" val="471023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7664-E17F-490E-7B6B-9112B06C0890}"/>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FA38E54-AF2C-EC18-F94D-A390ACD2E0EF}"/>
              </a:ext>
            </a:extLst>
          </p:cNvPr>
          <p:cNvSpPr>
            <a:spLocks noGrp="1"/>
          </p:cNvSpPr>
          <p:nvPr>
            <p:ph idx="1"/>
          </p:nvPr>
        </p:nvSpPr>
        <p:spPr/>
        <p:txBody>
          <a:bodyPr>
            <a:normAutofit lnSpcReduction="10000"/>
          </a:bodyPr>
          <a:lstStyle/>
          <a:p>
            <a:r>
              <a:rPr lang="en-US" dirty="0"/>
              <a:t>Deploying an app</a:t>
            </a:r>
          </a:p>
          <a:p>
            <a:pPr lvl="1"/>
            <a:r>
              <a:rPr lang="en-US" dirty="0"/>
              <a:t>Typical Deployment Scenario</a:t>
            </a:r>
          </a:p>
          <a:p>
            <a:pPr lvl="1"/>
            <a:r>
              <a:rPr lang="en-US" dirty="0"/>
              <a:t>Failures</a:t>
            </a:r>
          </a:p>
          <a:p>
            <a:r>
              <a:rPr lang="en-US" dirty="0"/>
              <a:t>DevOps</a:t>
            </a:r>
          </a:p>
          <a:p>
            <a:pPr lvl="1"/>
            <a:r>
              <a:rPr lang="en-US" dirty="0"/>
              <a:t>Core DevOps principles </a:t>
            </a:r>
          </a:p>
          <a:p>
            <a:pPr lvl="1"/>
            <a:r>
              <a:rPr lang="en-US" dirty="0"/>
              <a:t>Continuous Integration (CI)</a:t>
            </a:r>
          </a:p>
          <a:p>
            <a:pPr lvl="1"/>
            <a:r>
              <a:rPr lang="en-US" dirty="0"/>
              <a:t>Continuous Delivery and Continuous Deployment (CD)</a:t>
            </a:r>
          </a:p>
          <a:p>
            <a:pPr lvl="1"/>
            <a:r>
              <a:rPr lang="en-US"/>
              <a:t>Infrastructure Automation</a:t>
            </a:r>
            <a:endParaRPr lang="en-US" dirty="0"/>
          </a:p>
          <a:p>
            <a:pPr lvl="1"/>
            <a:r>
              <a:rPr lang="en-US" dirty="0"/>
              <a:t>Software Testing and Test Automation</a:t>
            </a:r>
          </a:p>
        </p:txBody>
      </p:sp>
    </p:spTree>
    <p:extLst>
      <p:ext uri="{BB962C8B-B14F-4D97-AF65-F5344CB8AC3E}">
        <p14:creationId xmlns:p14="http://schemas.microsoft.com/office/powerpoint/2010/main" val="4025958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F7D5-9052-0F73-B38E-7AE10F4ACF6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AAAC241-1F7A-E7BB-DCF7-C80CBBA31E77}"/>
              </a:ext>
            </a:extLst>
          </p:cNvPr>
          <p:cNvSpPr>
            <a:spLocks noGrp="1"/>
          </p:cNvSpPr>
          <p:nvPr>
            <p:ph idx="1"/>
          </p:nvPr>
        </p:nvSpPr>
        <p:spPr/>
        <p:txBody>
          <a:bodyPr>
            <a:normAutofit/>
          </a:bodyPr>
          <a:lstStyle/>
          <a:p>
            <a:pPr marL="514350" indent="-514350">
              <a:buFont typeface="+mj-lt"/>
              <a:buAutoNum type="arabicPeriod"/>
            </a:pPr>
            <a:r>
              <a:rPr lang="en-US" dirty="0">
                <a:hlinkClick r:id="rId2"/>
              </a:rPr>
              <a:t>What is CI/CD?</a:t>
            </a:r>
          </a:p>
          <a:p>
            <a:pPr marL="514350" indent="-514350">
              <a:buFont typeface="+mj-lt"/>
              <a:buAutoNum type="arabicPeriod"/>
            </a:pPr>
            <a:r>
              <a:rPr lang="en-US" dirty="0">
                <a:hlinkClick r:id="rId2"/>
              </a:rPr>
              <a:t>4 Must-know DevOps principles</a:t>
            </a:r>
          </a:p>
          <a:p>
            <a:pPr marL="514350" indent="-514350">
              <a:buFont typeface="+mj-lt"/>
              <a:buAutoNum type="arabicPeriod"/>
            </a:pPr>
            <a:r>
              <a:rPr lang="en-US" dirty="0">
                <a:hlinkClick r:id="rId2"/>
              </a:rPr>
              <a:t>Manifesto for Agile Software Development</a:t>
            </a:r>
            <a:endParaRPr lang="en-US" dirty="0"/>
          </a:p>
          <a:p>
            <a:pPr marL="514350" indent="-514350">
              <a:buFont typeface="+mj-lt"/>
              <a:buAutoNum type="arabicPeriod"/>
            </a:pPr>
            <a:r>
              <a:rPr lang="en-US" dirty="0">
                <a:hlinkClick r:id="rId3"/>
              </a:rPr>
              <a:t>How Is Netflix SO GOOD at DevOps?</a:t>
            </a:r>
            <a:endParaRPr lang="en-US" dirty="0"/>
          </a:p>
          <a:p>
            <a:pPr marL="514350" indent="-514350">
              <a:buFont typeface="+mj-lt"/>
              <a:buAutoNum type="arabicPeriod"/>
            </a:pPr>
            <a:r>
              <a:rPr lang="en-US" dirty="0">
                <a:hlinkClick r:id="rId4"/>
              </a:rPr>
              <a:t>What Is Shift Left Testing?</a:t>
            </a:r>
            <a:r>
              <a:rPr lang="en-US" dirty="0"/>
              <a:t> </a:t>
            </a:r>
          </a:p>
          <a:p>
            <a:pPr marL="514350" indent="-514350">
              <a:buFont typeface="+mj-lt"/>
              <a:buAutoNum type="arabicPeriod"/>
            </a:pPr>
            <a:r>
              <a:rPr lang="en-US" dirty="0">
                <a:hlinkClick r:id="rId5"/>
              </a:rPr>
              <a:t>Continuous integration vs. delivery vs. deployment</a:t>
            </a:r>
            <a:r>
              <a:rPr lang="en-US" dirty="0"/>
              <a:t> </a:t>
            </a:r>
          </a:p>
          <a:p>
            <a:pPr marL="514350" indent="-514350">
              <a:buFont typeface="+mj-lt"/>
              <a:buAutoNum type="arabicPeriod"/>
            </a:pPr>
            <a:r>
              <a:rPr lang="en-US" dirty="0">
                <a:hlinkClick r:id="rId6"/>
              </a:rPr>
              <a:t>The different types of software testing</a:t>
            </a:r>
            <a:endParaRPr lang="en-US" dirty="0"/>
          </a:p>
        </p:txBody>
      </p:sp>
    </p:spTree>
    <p:extLst>
      <p:ext uri="{BB962C8B-B14F-4D97-AF65-F5344CB8AC3E}">
        <p14:creationId xmlns:p14="http://schemas.microsoft.com/office/powerpoint/2010/main" val="4047194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a:solidFill>
                  <a:schemeClr val="bg2"/>
                </a:solidFill>
                <a:hlinkClick r:id="rId3"/>
              </a:rPr>
              <a:t>Vishan.j@sliit.lk</a:t>
            </a:r>
            <a:endParaRPr lang="en-US">
              <a:solidFill>
                <a:schemeClr val="bg2"/>
              </a:solidFill>
            </a:endParaRPr>
          </a:p>
          <a:p>
            <a:r>
              <a:rPr lang="en-US" sz="1800" u="sng">
                <a:solidFill>
                  <a:srgbClr val="333333"/>
                </a:solidFill>
                <a:effectLst/>
                <a:latin typeface="Segoe UI" panose="020B0502040204020203" pitchFamily="34" charset="0"/>
                <a:ea typeface="Times New Roman" panose="02020603050405020304" pitchFamily="18" charset="0"/>
                <a:hlinkClick r:id="rId4"/>
              </a:rPr>
              <a:t>nelum.a@sliit.lk</a:t>
            </a:r>
            <a:endParaRPr lang="en-US">
              <a:solidFill>
                <a:schemeClr val="bg2"/>
              </a:solidFill>
            </a:endParaRPr>
          </a:p>
          <a:p>
            <a:endParaRPr lang="en-US">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F9669-8683-E28F-C517-CAA6453FC9F9}"/>
              </a:ext>
            </a:extLst>
          </p:cNvPr>
          <p:cNvSpPr>
            <a:spLocks noGrp="1"/>
          </p:cNvSpPr>
          <p:nvPr>
            <p:ph type="title"/>
          </p:nvPr>
        </p:nvSpPr>
        <p:spPr/>
        <p:txBody>
          <a:bodyPr/>
          <a:lstStyle/>
          <a:p>
            <a:r>
              <a:rPr lang="en-US" dirty="0"/>
              <a:t>Journey so far</a:t>
            </a:r>
          </a:p>
        </p:txBody>
      </p:sp>
      <p:sp>
        <p:nvSpPr>
          <p:cNvPr id="3" name="Content Placeholder 2">
            <a:extLst>
              <a:ext uri="{FF2B5EF4-FFF2-40B4-BE49-F238E27FC236}">
                <a16:creationId xmlns:a16="http://schemas.microsoft.com/office/drawing/2014/main" id="{406A6263-FB3E-CEF1-2114-BBBFA676CAAA}"/>
              </a:ext>
            </a:extLst>
          </p:cNvPr>
          <p:cNvSpPr>
            <a:spLocks noGrp="1"/>
          </p:cNvSpPr>
          <p:nvPr>
            <p:ph idx="1"/>
          </p:nvPr>
        </p:nvSpPr>
        <p:spPr/>
        <p:txBody>
          <a:bodyPr>
            <a:normAutofit/>
          </a:bodyPr>
          <a:lstStyle/>
          <a:p>
            <a:r>
              <a:rPr lang="en-US" dirty="0"/>
              <a:t>What was discussed so far,</a:t>
            </a:r>
          </a:p>
          <a:p>
            <a:pPr lvl="1"/>
            <a:r>
              <a:rPr lang="en-US" dirty="0"/>
              <a:t>Software Frameworks</a:t>
            </a:r>
          </a:p>
          <a:p>
            <a:pPr lvl="1"/>
            <a:r>
              <a:rPr lang="en-US" dirty="0"/>
              <a:t>Version controlling with Git</a:t>
            </a:r>
          </a:p>
          <a:p>
            <a:pPr lvl="1"/>
            <a:r>
              <a:rPr lang="en-US" dirty="0"/>
              <a:t>Git Workflows</a:t>
            </a:r>
          </a:p>
          <a:p>
            <a:pPr lvl="1"/>
            <a:r>
              <a:rPr lang="en-US" dirty="0"/>
              <a:t>Web application architectures</a:t>
            </a:r>
          </a:p>
          <a:p>
            <a:pPr lvl="1"/>
            <a:r>
              <a:rPr lang="en-US" dirty="0"/>
              <a:t>REST APIs</a:t>
            </a:r>
          </a:p>
          <a:p>
            <a:pPr lvl="1"/>
            <a:r>
              <a:rPr lang="en-US" dirty="0"/>
              <a:t>An overview on Frontend development</a:t>
            </a:r>
          </a:p>
        </p:txBody>
      </p:sp>
    </p:spTree>
    <p:extLst>
      <p:ext uri="{BB962C8B-B14F-4D97-AF65-F5344CB8AC3E}">
        <p14:creationId xmlns:p14="http://schemas.microsoft.com/office/powerpoint/2010/main" val="3954036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E44E-6FD0-74D7-7C0A-74FA34E6CE6C}"/>
              </a:ext>
            </a:extLst>
          </p:cNvPr>
          <p:cNvSpPr>
            <a:spLocks noGrp="1"/>
          </p:cNvSpPr>
          <p:nvPr>
            <p:ph type="title"/>
          </p:nvPr>
        </p:nvSpPr>
        <p:spPr/>
        <p:txBody>
          <a:bodyPr/>
          <a:lstStyle/>
          <a:p>
            <a:r>
              <a:rPr lang="en-US" dirty="0"/>
              <a:t>Deploying an app</a:t>
            </a:r>
          </a:p>
        </p:txBody>
      </p:sp>
      <p:sp>
        <p:nvSpPr>
          <p:cNvPr id="3" name="Content Placeholder 2">
            <a:extLst>
              <a:ext uri="{FF2B5EF4-FFF2-40B4-BE49-F238E27FC236}">
                <a16:creationId xmlns:a16="http://schemas.microsoft.com/office/drawing/2014/main" id="{8ADCC8BC-DDE8-3709-7335-EBCA17A1048E}"/>
              </a:ext>
            </a:extLst>
          </p:cNvPr>
          <p:cNvSpPr>
            <a:spLocks noGrp="1"/>
          </p:cNvSpPr>
          <p:nvPr>
            <p:ph idx="1"/>
          </p:nvPr>
        </p:nvSpPr>
        <p:spPr/>
        <p:txBody>
          <a:bodyPr/>
          <a:lstStyle/>
          <a:p>
            <a:r>
              <a:rPr lang="en-US" dirty="0"/>
              <a:t>We have discussed how we engineer a web application so far.</a:t>
            </a:r>
          </a:p>
          <a:p>
            <a:r>
              <a:rPr lang="en-US" dirty="0"/>
              <a:t>However, engineering the application is not enough.</a:t>
            </a:r>
          </a:p>
          <a:p>
            <a:endParaRPr lang="en-US" dirty="0"/>
          </a:p>
          <a:p>
            <a:r>
              <a:rPr lang="en-US" dirty="0"/>
              <a:t>It must be </a:t>
            </a:r>
            <a:r>
              <a:rPr lang="en-US" b="1" dirty="0"/>
              <a:t>deployed</a:t>
            </a:r>
            <a:r>
              <a:rPr lang="en-US" dirty="0"/>
              <a:t>!</a:t>
            </a:r>
          </a:p>
          <a:p>
            <a:pPr lvl="1"/>
            <a:r>
              <a:rPr lang="en-US" dirty="0"/>
              <a:t>Why? So that actual users can use the application.</a:t>
            </a:r>
          </a:p>
        </p:txBody>
      </p:sp>
    </p:spTree>
    <p:extLst>
      <p:ext uri="{BB962C8B-B14F-4D97-AF65-F5344CB8AC3E}">
        <p14:creationId xmlns:p14="http://schemas.microsoft.com/office/powerpoint/2010/main" val="319170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28B6D-3CC9-767C-9ACD-E8C3F2CBDA5C}"/>
              </a:ext>
            </a:extLst>
          </p:cNvPr>
          <p:cNvSpPr>
            <a:spLocks noGrp="1"/>
          </p:cNvSpPr>
          <p:nvPr>
            <p:ph type="title"/>
          </p:nvPr>
        </p:nvSpPr>
        <p:spPr/>
        <p:txBody>
          <a:bodyPr/>
          <a:lstStyle/>
          <a:p>
            <a:r>
              <a:rPr lang="en-US" dirty="0"/>
              <a:t>Deploying an app</a:t>
            </a:r>
          </a:p>
        </p:txBody>
      </p:sp>
      <p:sp>
        <p:nvSpPr>
          <p:cNvPr id="3" name="Content Placeholder 2">
            <a:extLst>
              <a:ext uri="{FF2B5EF4-FFF2-40B4-BE49-F238E27FC236}">
                <a16:creationId xmlns:a16="http://schemas.microsoft.com/office/drawing/2014/main" id="{4D4D2FED-2FD7-4869-F0B1-10C0370367F5}"/>
              </a:ext>
            </a:extLst>
          </p:cNvPr>
          <p:cNvSpPr>
            <a:spLocks noGrp="1"/>
          </p:cNvSpPr>
          <p:nvPr>
            <p:ph idx="1"/>
          </p:nvPr>
        </p:nvSpPr>
        <p:spPr/>
        <p:txBody>
          <a:bodyPr/>
          <a:lstStyle/>
          <a:p>
            <a:pPr algn="just"/>
            <a:r>
              <a:rPr lang="en-US" dirty="0"/>
              <a:t>Application Deployment, also known as Software Deployment, is the process of installing, configuring, updating, and enabling one application or suite of applications that make a software system </a:t>
            </a:r>
            <a:r>
              <a:rPr lang="en-US" b="1" dirty="0"/>
              <a:t>available for use. </a:t>
            </a:r>
            <a:r>
              <a:rPr lang="en-US" dirty="0"/>
              <a:t>(</a:t>
            </a:r>
            <a:r>
              <a:rPr lang="en-US" dirty="0">
                <a:hlinkClick r:id="rId2"/>
              </a:rPr>
              <a:t>Source</a:t>
            </a:r>
            <a:r>
              <a:rPr lang="en-US" dirty="0"/>
              <a:t>)</a:t>
            </a:r>
          </a:p>
        </p:txBody>
      </p:sp>
    </p:spTree>
    <p:extLst>
      <p:ext uri="{BB962C8B-B14F-4D97-AF65-F5344CB8AC3E}">
        <p14:creationId xmlns:p14="http://schemas.microsoft.com/office/powerpoint/2010/main" val="558994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3832F-7538-51B3-3243-604063F903C4}"/>
              </a:ext>
            </a:extLst>
          </p:cNvPr>
          <p:cNvSpPr>
            <a:spLocks noGrp="1"/>
          </p:cNvSpPr>
          <p:nvPr>
            <p:ph type="title"/>
          </p:nvPr>
        </p:nvSpPr>
        <p:spPr/>
        <p:txBody>
          <a:bodyPr/>
          <a:lstStyle/>
          <a:p>
            <a:r>
              <a:rPr lang="en-US" dirty="0"/>
              <a:t>Typical Deployment Scenario</a:t>
            </a:r>
          </a:p>
        </p:txBody>
      </p:sp>
      <p:sp>
        <p:nvSpPr>
          <p:cNvPr id="3" name="Content Placeholder 2">
            <a:extLst>
              <a:ext uri="{FF2B5EF4-FFF2-40B4-BE49-F238E27FC236}">
                <a16:creationId xmlns:a16="http://schemas.microsoft.com/office/drawing/2014/main" id="{152AF2AF-ECC2-1A3F-2A27-29B1E35ACD82}"/>
              </a:ext>
            </a:extLst>
          </p:cNvPr>
          <p:cNvSpPr>
            <a:spLocks noGrp="1"/>
          </p:cNvSpPr>
          <p:nvPr>
            <p:ph idx="1"/>
          </p:nvPr>
        </p:nvSpPr>
        <p:spPr>
          <a:xfrm>
            <a:off x="345719" y="2092948"/>
            <a:ext cx="7285370" cy="4318244"/>
          </a:xfrm>
        </p:spPr>
        <p:txBody>
          <a:bodyPr/>
          <a:lstStyle/>
          <a:p>
            <a:r>
              <a:rPr lang="en-US" dirty="0"/>
              <a:t>How were deployments handled traditionally?</a:t>
            </a:r>
          </a:p>
          <a:p>
            <a:pPr lvl="1"/>
            <a:r>
              <a:rPr lang="en-US" dirty="0"/>
              <a:t>Waterfall model was the most common SDLC model used back in the day.</a:t>
            </a:r>
          </a:p>
          <a:p>
            <a:pPr lvl="2"/>
            <a:r>
              <a:rPr lang="en-US" dirty="0"/>
              <a:t>SDLC - Software Development Life Cycle</a:t>
            </a:r>
          </a:p>
          <a:p>
            <a:pPr lvl="1"/>
            <a:r>
              <a:rPr lang="en-US" dirty="0"/>
              <a:t>In Waterfall model, each stage is carefully planned and executed sequentially by a dedicated team.</a:t>
            </a:r>
          </a:p>
          <a:p>
            <a:pPr lvl="2"/>
            <a:r>
              <a:rPr lang="en-US" dirty="0"/>
              <a:t>E.g.: Business stakeholders, Business Analysts, Architects, Developers, Quality Assurance, IT Operations</a:t>
            </a:r>
          </a:p>
          <a:p>
            <a:pPr lvl="1"/>
            <a:endParaRPr lang="en-US" dirty="0"/>
          </a:p>
        </p:txBody>
      </p:sp>
      <p:pic>
        <p:nvPicPr>
          <p:cNvPr id="5" name="Picture 4" descr="Chart&#10;&#10;Description automatically generated">
            <a:extLst>
              <a:ext uri="{FF2B5EF4-FFF2-40B4-BE49-F238E27FC236}">
                <a16:creationId xmlns:a16="http://schemas.microsoft.com/office/drawing/2014/main" id="{2496BD90-78B2-4F97-D653-D014FF86C460}"/>
              </a:ext>
            </a:extLst>
          </p:cNvPr>
          <p:cNvPicPr>
            <a:picLocks noChangeAspect="1"/>
          </p:cNvPicPr>
          <p:nvPr/>
        </p:nvPicPr>
        <p:blipFill rotWithShape="1">
          <a:blip r:embed="rId3"/>
          <a:srcRect l="15133" t="-1" r="23313" b="-285"/>
          <a:stretch/>
        </p:blipFill>
        <p:spPr>
          <a:xfrm>
            <a:off x="7533409" y="2428465"/>
            <a:ext cx="4077399" cy="3736728"/>
          </a:xfrm>
          <a:prstGeom prst="rect">
            <a:avLst/>
          </a:prstGeom>
        </p:spPr>
      </p:pic>
      <p:sp>
        <p:nvSpPr>
          <p:cNvPr id="6" name="TextBox 5">
            <a:extLst>
              <a:ext uri="{FF2B5EF4-FFF2-40B4-BE49-F238E27FC236}">
                <a16:creationId xmlns:a16="http://schemas.microsoft.com/office/drawing/2014/main" id="{3B0E824B-E1DF-3DE3-9BFD-343CBAEE768D}"/>
              </a:ext>
            </a:extLst>
          </p:cNvPr>
          <p:cNvSpPr txBox="1"/>
          <p:nvPr/>
        </p:nvSpPr>
        <p:spPr>
          <a:xfrm>
            <a:off x="7868757" y="5673436"/>
            <a:ext cx="3406702" cy="261610"/>
          </a:xfrm>
          <a:prstGeom prst="rect">
            <a:avLst/>
          </a:prstGeom>
          <a:noFill/>
        </p:spPr>
        <p:txBody>
          <a:bodyPr wrap="none" rtlCol="0">
            <a:spAutoFit/>
          </a:bodyPr>
          <a:lstStyle/>
          <a:p>
            <a:r>
              <a:rPr lang="en-US" sz="1100" dirty="0"/>
              <a:t>Source: </a:t>
            </a:r>
            <a:r>
              <a:rPr lang="en-US" sz="1100" dirty="0">
                <a:hlinkClick r:id="rId4"/>
              </a:rPr>
              <a:t>https://business.adobe.com/blog/basics/waterfall</a:t>
            </a:r>
            <a:r>
              <a:rPr lang="en-US" sz="1100" dirty="0"/>
              <a:t> </a:t>
            </a:r>
          </a:p>
        </p:txBody>
      </p:sp>
    </p:spTree>
    <p:extLst>
      <p:ext uri="{BB962C8B-B14F-4D97-AF65-F5344CB8AC3E}">
        <p14:creationId xmlns:p14="http://schemas.microsoft.com/office/powerpoint/2010/main" val="272868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8D1F-72D7-AB85-F554-EF22FC751C62}"/>
              </a:ext>
            </a:extLst>
          </p:cNvPr>
          <p:cNvSpPr>
            <a:spLocks noGrp="1"/>
          </p:cNvSpPr>
          <p:nvPr>
            <p:ph type="title"/>
          </p:nvPr>
        </p:nvSpPr>
        <p:spPr/>
        <p:txBody>
          <a:bodyPr/>
          <a:lstStyle/>
          <a:p>
            <a:r>
              <a:rPr lang="en-US" dirty="0"/>
              <a:t>Typical Deployment Scenario</a:t>
            </a:r>
          </a:p>
        </p:txBody>
      </p:sp>
      <p:sp>
        <p:nvSpPr>
          <p:cNvPr id="3" name="Content Placeholder 2">
            <a:extLst>
              <a:ext uri="{FF2B5EF4-FFF2-40B4-BE49-F238E27FC236}">
                <a16:creationId xmlns:a16="http://schemas.microsoft.com/office/drawing/2014/main" id="{5D478D64-96AC-E103-1F45-C7878832F9A1}"/>
              </a:ext>
            </a:extLst>
          </p:cNvPr>
          <p:cNvSpPr>
            <a:spLocks noGrp="1"/>
          </p:cNvSpPr>
          <p:nvPr>
            <p:ph idx="1"/>
          </p:nvPr>
        </p:nvSpPr>
        <p:spPr/>
        <p:txBody>
          <a:bodyPr/>
          <a:lstStyle/>
          <a:p>
            <a:r>
              <a:rPr lang="en-US" dirty="0"/>
              <a:t>A release would be carried out every few months.</a:t>
            </a:r>
          </a:p>
          <a:p>
            <a:r>
              <a:rPr lang="en-US" dirty="0"/>
              <a:t>First, the developers would develop the solution.</a:t>
            </a:r>
          </a:p>
          <a:p>
            <a:r>
              <a:rPr lang="en-US" dirty="0"/>
              <a:t>Then the QA team would start release testing the application leading to the release.</a:t>
            </a:r>
          </a:p>
        </p:txBody>
      </p:sp>
    </p:spTree>
    <p:extLst>
      <p:ext uri="{BB962C8B-B14F-4D97-AF65-F5344CB8AC3E}">
        <p14:creationId xmlns:p14="http://schemas.microsoft.com/office/powerpoint/2010/main" val="398537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8D1F-72D7-AB85-F554-EF22FC751C62}"/>
              </a:ext>
            </a:extLst>
          </p:cNvPr>
          <p:cNvSpPr>
            <a:spLocks noGrp="1"/>
          </p:cNvSpPr>
          <p:nvPr>
            <p:ph type="title"/>
          </p:nvPr>
        </p:nvSpPr>
        <p:spPr/>
        <p:txBody>
          <a:bodyPr/>
          <a:lstStyle/>
          <a:p>
            <a:r>
              <a:rPr lang="en-US" dirty="0"/>
              <a:t>Typical Deployment Scenario</a:t>
            </a:r>
          </a:p>
        </p:txBody>
      </p:sp>
      <p:sp>
        <p:nvSpPr>
          <p:cNvPr id="3" name="Content Placeholder 2">
            <a:extLst>
              <a:ext uri="{FF2B5EF4-FFF2-40B4-BE49-F238E27FC236}">
                <a16:creationId xmlns:a16="http://schemas.microsoft.com/office/drawing/2014/main" id="{5D478D64-96AC-E103-1F45-C7878832F9A1}"/>
              </a:ext>
            </a:extLst>
          </p:cNvPr>
          <p:cNvSpPr>
            <a:spLocks noGrp="1"/>
          </p:cNvSpPr>
          <p:nvPr>
            <p:ph idx="1"/>
          </p:nvPr>
        </p:nvSpPr>
        <p:spPr/>
        <p:txBody>
          <a:bodyPr>
            <a:normAutofit/>
          </a:bodyPr>
          <a:lstStyle/>
          <a:p>
            <a:r>
              <a:rPr lang="en-US" dirty="0"/>
              <a:t>The QA team would then discover bugs.</a:t>
            </a:r>
          </a:p>
          <a:p>
            <a:pPr lvl="1"/>
            <a:r>
              <a:rPr lang="en-US" dirty="0"/>
              <a:t>QA team would frantically report the bugs.</a:t>
            </a:r>
          </a:p>
          <a:p>
            <a:pPr lvl="1"/>
            <a:r>
              <a:rPr lang="en-US" dirty="0"/>
              <a:t>Developers would frantically fix the bugs.</a:t>
            </a:r>
          </a:p>
          <a:p>
            <a:r>
              <a:rPr lang="en-US" dirty="0"/>
              <a:t>Now the QA team has to retest the fixes.</a:t>
            </a:r>
          </a:p>
          <a:p>
            <a:pPr lvl="1"/>
            <a:r>
              <a:rPr lang="en-US" dirty="0"/>
              <a:t>This is on top of the functionality remaining to be tested!</a:t>
            </a:r>
          </a:p>
          <a:p>
            <a:r>
              <a:rPr lang="en-US" dirty="0"/>
              <a:t>Typically, the developers and/ or QA teams would get overwhelmed with the workload as the release date becomes closer.</a:t>
            </a:r>
          </a:p>
        </p:txBody>
      </p:sp>
    </p:spTree>
    <p:extLst>
      <p:ext uri="{BB962C8B-B14F-4D97-AF65-F5344CB8AC3E}">
        <p14:creationId xmlns:p14="http://schemas.microsoft.com/office/powerpoint/2010/main" val="369696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{8F0E8772-A232-48E1-8BED-7A76555C13B6}tf56390039_win32</Template>
  <TotalTime>6121</TotalTime>
  <Words>2113</Words>
  <Application>Microsoft Office PowerPoint</Application>
  <PresentationFormat>Widescreen</PresentationFormat>
  <Paragraphs>205</Paragraphs>
  <Slides>39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vt:lpstr>
      <vt:lpstr>Gill Sans MT</vt:lpstr>
      <vt:lpstr>Inter</vt:lpstr>
      <vt:lpstr>Segoe UI</vt:lpstr>
      <vt:lpstr>Söhne</vt:lpstr>
      <vt:lpstr>Wingdings 2</vt:lpstr>
      <vt:lpstr>Dividend</vt:lpstr>
      <vt:lpstr>DevOps and CI/ CD - An Introduction</vt:lpstr>
      <vt:lpstr>Learning outcomes</vt:lpstr>
      <vt:lpstr>Contents</vt:lpstr>
      <vt:lpstr>Journey so far</vt:lpstr>
      <vt:lpstr>Deploying an app</vt:lpstr>
      <vt:lpstr>Deploying an app</vt:lpstr>
      <vt:lpstr>Typical Deployment Scenario</vt:lpstr>
      <vt:lpstr>Typical Deployment Scenario</vt:lpstr>
      <vt:lpstr>Typical Deployment Scenario</vt:lpstr>
      <vt:lpstr>Typical Deployment Scenario</vt:lpstr>
      <vt:lpstr>Typical Deployment Scenario</vt:lpstr>
      <vt:lpstr>Typical Deployment Scenario: Failures</vt:lpstr>
      <vt:lpstr>DevOps</vt:lpstr>
      <vt:lpstr>DevOps</vt:lpstr>
      <vt:lpstr>DevOps</vt:lpstr>
      <vt:lpstr>DevOps Stages</vt:lpstr>
      <vt:lpstr>Core Devops Principles</vt:lpstr>
      <vt:lpstr>Core Devops Principles</vt:lpstr>
      <vt:lpstr>Continuous Integration (CI)</vt:lpstr>
      <vt:lpstr>Continuous Integration (CI)</vt:lpstr>
      <vt:lpstr>Continuous Delivery (CD)</vt:lpstr>
      <vt:lpstr>Continuous Delivery (CD)</vt:lpstr>
      <vt:lpstr>Continuous Deployment (CD)</vt:lpstr>
      <vt:lpstr>Continuous Integration and Continuous Delivery vs. Continuous Deployment</vt:lpstr>
      <vt:lpstr>Some popular Tools for Ci/ CD</vt:lpstr>
      <vt:lpstr>Example CI/ CD Workflow on Azure Devops</vt:lpstr>
      <vt:lpstr>Benefits of Continuous Integration</vt:lpstr>
      <vt:lpstr>Benefits of Continuous delivery</vt:lpstr>
      <vt:lpstr>Benefits of continuous deployment</vt:lpstr>
      <vt:lpstr>CI/ CD Best Practices</vt:lpstr>
      <vt:lpstr>Infrastructure Automation</vt:lpstr>
      <vt:lpstr>Software Testing</vt:lpstr>
      <vt:lpstr>Functional Test Types</vt:lpstr>
      <vt:lpstr>Non-Functional Test Types</vt:lpstr>
      <vt:lpstr>Test Automation</vt:lpstr>
      <vt:lpstr>Wrap up</vt:lpstr>
      <vt:lpstr>Summary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PAF</dc:title>
  <dc:creator>Vishan Jayasinghearachchi</dc:creator>
  <cp:lastModifiedBy>Vishan Jayasinghearachchi</cp:lastModifiedBy>
  <cp:revision>2</cp:revision>
  <dcterms:created xsi:type="dcterms:W3CDTF">2023-02-05T11:58:26Z</dcterms:created>
  <dcterms:modified xsi:type="dcterms:W3CDTF">2024-04-19T11:19:58Z</dcterms:modified>
</cp:coreProperties>
</file>