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9"/>
  </p:notesMasterIdLst>
  <p:handoutMasterIdLst>
    <p:handoutMasterId r:id="rId30"/>
  </p:handoutMasterIdLst>
  <p:sldIdLst>
    <p:sldId id="256" r:id="rId2"/>
    <p:sldId id="301" r:id="rId3"/>
    <p:sldId id="316" r:id="rId4"/>
    <p:sldId id="420" r:id="rId5"/>
    <p:sldId id="407" r:id="rId6"/>
    <p:sldId id="408" r:id="rId7"/>
    <p:sldId id="421" r:id="rId8"/>
    <p:sldId id="424" r:id="rId9"/>
    <p:sldId id="414" r:id="rId10"/>
    <p:sldId id="419" r:id="rId11"/>
    <p:sldId id="415" r:id="rId12"/>
    <p:sldId id="416" r:id="rId13"/>
    <p:sldId id="425" r:id="rId14"/>
    <p:sldId id="410" r:id="rId15"/>
    <p:sldId id="413" r:id="rId16"/>
    <p:sldId id="411" r:id="rId17"/>
    <p:sldId id="426" r:id="rId18"/>
    <p:sldId id="427" r:id="rId19"/>
    <p:sldId id="428" r:id="rId20"/>
    <p:sldId id="429" r:id="rId21"/>
    <p:sldId id="423" r:id="rId22"/>
    <p:sldId id="430" r:id="rId23"/>
    <p:sldId id="396" r:id="rId24"/>
    <p:sldId id="431" r:id="rId25"/>
    <p:sldId id="403" r:id="rId26"/>
    <p:sldId id="315" r:id="rId27"/>
    <p:sldId id="26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7DDDDE-0F00-4F36-AA50-7EA5D59E3B8A}" v="832" dt="2024-04-27T02:55:01.6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86667" autoAdjust="0"/>
  </p:normalViewPr>
  <p:slideViewPr>
    <p:cSldViewPr snapToGrid="0">
      <p:cViewPr varScale="1">
        <p:scale>
          <a:sx n="71" d="100"/>
          <a:sy n="71" d="100"/>
        </p:scale>
        <p:origin x="1104" y="62"/>
      </p:cViewPr>
      <p:guideLst/>
    </p:cSldViewPr>
  </p:slideViewPr>
  <p:outlineViewPr>
    <p:cViewPr>
      <p:scale>
        <a:sx n="33" d="100"/>
        <a:sy n="33" d="100"/>
      </p:scale>
      <p:origin x="0" y="-9187"/>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n Jayasinghearachchi" userId="e0f191b0-af06-4f5a-b353-a7a1de994339" providerId="ADAL" clId="{FA473D5B-50C6-44AE-AFBD-DD90247DF9B9}"/>
    <pc:docChg chg="modSld">
      <pc:chgData name="Vishan Jayasinghearachchi" userId="e0f191b0-af06-4f5a-b353-a7a1de994339" providerId="ADAL" clId="{FA473D5B-50C6-44AE-AFBD-DD90247DF9B9}" dt="2023-03-13T11:32:43.981" v="19" actId="20577"/>
      <pc:docMkLst>
        <pc:docMk/>
      </pc:docMkLst>
      <pc:sldChg chg="addSp modSp mod">
        <pc:chgData name="Vishan Jayasinghearachchi" userId="e0f191b0-af06-4f5a-b353-a7a1de994339" providerId="ADAL" clId="{FA473D5B-50C6-44AE-AFBD-DD90247DF9B9}" dt="2023-03-13T00:28:54.201" v="10" actId="20577"/>
        <pc:sldMkLst>
          <pc:docMk/>
          <pc:sldMk cId="1599101800" sldId="335"/>
        </pc:sldMkLst>
        <pc:spChg chg="add mod">
          <ac:chgData name="Vishan Jayasinghearachchi" userId="e0f191b0-af06-4f5a-b353-a7a1de994339" providerId="ADAL" clId="{FA473D5B-50C6-44AE-AFBD-DD90247DF9B9}" dt="2023-03-13T00:28:24.040" v="8" actId="6549"/>
          <ac:spMkLst>
            <pc:docMk/>
            <pc:sldMk cId="1599101800" sldId="335"/>
            <ac:spMk id="3" creationId="{3DB89FC2-B7AD-509E-F5F5-661A3574DEDB}"/>
          </ac:spMkLst>
        </pc:spChg>
        <pc:spChg chg="mod">
          <ac:chgData name="Vishan Jayasinghearachchi" userId="e0f191b0-af06-4f5a-b353-a7a1de994339" providerId="ADAL" clId="{FA473D5B-50C6-44AE-AFBD-DD90247DF9B9}" dt="2023-03-13T00:28:54.201" v="10" actId="20577"/>
          <ac:spMkLst>
            <pc:docMk/>
            <pc:sldMk cId="1599101800" sldId="335"/>
            <ac:spMk id="8" creationId="{E1319354-3F2D-D883-E08A-02BE5CAEBFB5}"/>
          </ac:spMkLst>
        </pc:spChg>
      </pc:sldChg>
      <pc:sldChg chg="modSp mod">
        <pc:chgData name="Vishan Jayasinghearachchi" userId="e0f191b0-af06-4f5a-b353-a7a1de994339" providerId="ADAL" clId="{FA473D5B-50C6-44AE-AFBD-DD90247DF9B9}" dt="2023-03-13T11:32:43.981" v="19" actId="20577"/>
        <pc:sldMkLst>
          <pc:docMk/>
          <pc:sldMk cId="2819411322" sldId="344"/>
        </pc:sldMkLst>
        <pc:spChg chg="mod">
          <ac:chgData name="Vishan Jayasinghearachchi" userId="e0f191b0-af06-4f5a-b353-a7a1de994339" providerId="ADAL" clId="{FA473D5B-50C6-44AE-AFBD-DD90247DF9B9}" dt="2023-03-13T11:32:43.981" v="19" actId="20577"/>
          <ac:spMkLst>
            <pc:docMk/>
            <pc:sldMk cId="2819411322" sldId="344"/>
            <ac:spMk id="3" creationId="{6317B11B-5CDE-1534-5970-5F59E7D3997C}"/>
          </ac:spMkLst>
        </pc:spChg>
      </pc:sldChg>
    </pc:docChg>
  </pc:docChgLst>
  <pc:docChgLst>
    <pc:chgData name="Vishan Jayasinghearachchi" userId="e0f191b0-af06-4f5a-b353-a7a1de994339" providerId="ADAL" clId="{A5BCF51F-08BB-4117-A6D0-E4386E6620DE}"/>
    <pc:docChg chg="modSld">
      <pc:chgData name="Vishan Jayasinghearachchi" userId="e0f191b0-af06-4f5a-b353-a7a1de994339" providerId="ADAL" clId="{A5BCF51F-08BB-4117-A6D0-E4386E6620DE}" dt="2023-02-12T15:09:42.727" v="1" actId="404"/>
      <pc:docMkLst>
        <pc:docMk/>
      </pc:docMkLst>
      <pc:sldChg chg="modSp mod">
        <pc:chgData name="Vishan Jayasinghearachchi" userId="e0f191b0-af06-4f5a-b353-a7a1de994339" providerId="ADAL" clId="{A5BCF51F-08BB-4117-A6D0-E4386E6620DE}" dt="2023-02-12T15:09:42.727" v="1" actId="404"/>
        <pc:sldMkLst>
          <pc:docMk/>
          <pc:sldMk cId="1487700712" sldId="256"/>
        </pc:sldMkLst>
        <pc:spChg chg="mod">
          <ac:chgData name="Vishan Jayasinghearachchi" userId="e0f191b0-af06-4f5a-b353-a7a1de994339" providerId="ADAL" clId="{A5BCF51F-08BB-4117-A6D0-E4386E6620DE}" dt="2023-02-12T15:09:42.727" v="1" actId="404"/>
          <ac:spMkLst>
            <pc:docMk/>
            <pc:sldMk cId="1487700712" sldId="256"/>
            <ac:spMk id="2" creationId="{C02C5318-1A1E-49D0-B2E2-A4B0FA9E8A40}"/>
          </ac:spMkLst>
        </pc:spChg>
      </pc:sldChg>
    </pc:docChg>
  </pc:docChgLst>
  <pc:docChgLst>
    <pc:chgData name="Vishan Jayasinghearachchi" userId="e0f191b0-af06-4f5a-b353-a7a1de994339" providerId="ADAL" clId="{CA517AED-DC91-488E-9F7F-3260C8ED5DBC}"/>
    <pc:docChg chg="undo redo custSel addSld delSld modSld sldOrd modMainMaster">
      <pc:chgData name="Vishan Jayasinghearachchi" userId="e0f191b0-af06-4f5a-b353-a7a1de994339" providerId="ADAL" clId="{CA517AED-DC91-488E-9F7F-3260C8ED5DBC}" dt="2023-03-20T02:29:42.419" v="6990" actId="20577"/>
      <pc:docMkLst>
        <pc:docMk/>
      </pc:docMkLst>
      <pc:sldChg chg="modSp mod">
        <pc:chgData name="Vishan Jayasinghearachchi" userId="e0f191b0-af06-4f5a-b353-a7a1de994339" providerId="ADAL" clId="{CA517AED-DC91-488E-9F7F-3260C8ED5DBC}" dt="2023-03-19T06:31:12.453" v="676" actId="20577"/>
        <pc:sldMkLst>
          <pc:docMk/>
          <pc:sldMk cId="1487700712" sldId="256"/>
        </pc:sldMkLst>
        <pc:spChg chg="mod">
          <ac:chgData name="Vishan Jayasinghearachchi" userId="e0f191b0-af06-4f5a-b353-a7a1de994339" providerId="ADAL" clId="{CA517AED-DC91-488E-9F7F-3260C8ED5DBC}" dt="2023-03-19T06:31:12.453" v="676" actId="20577"/>
          <ac:spMkLst>
            <pc:docMk/>
            <pc:sldMk cId="1487700712" sldId="256"/>
            <ac:spMk id="2" creationId="{C02C5318-1A1E-49D0-B2E2-A4B0FA9E8A40}"/>
          </ac:spMkLst>
        </pc:spChg>
      </pc:sldChg>
      <pc:sldChg chg="modSp mod">
        <pc:chgData name="Vishan Jayasinghearachchi" userId="e0f191b0-af06-4f5a-b353-a7a1de994339" providerId="ADAL" clId="{CA517AED-DC91-488E-9F7F-3260C8ED5DBC}" dt="2023-03-19T07:17:17.745" v="1903" actId="20577"/>
        <pc:sldMkLst>
          <pc:docMk/>
          <pc:sldMk cId="2384663958" sldId="301"/>
        </pc:sldMkLst>
        <pc:spChg chg="mod">
          <ac:chgData name="Vishan Jayasinghearachchi" userId="e0f191b0-af06-4f5a-b353-a7a1de994339" providerId="ADAL" clId="{CA517AED-DC91-488E-9F7F-3260C8ED5DBC}" dt="2023-03-19T07:17:17.745" v="1903" actId="20577"/>
          <ac:spMkLst>
            <pc:docMk/>
            <pc:sldMk cId="2384663958" sldId="301"/>
            <ac:spMk id="3" creationId="{5E453CA8-E04F-B2BA-CFCE-2FAF58746524}"/>
          </ac:spMkLst>
        </pc:spChg>
      </pc:sldChg>
      <pc:sldChg chg="modSp mod">
        <pc:chgData name="Vishan Jayasinghearachchi" userId="e0f191b0-af06-4f5a-b353-a7a1de994339" providerId="ADAL" clId="{CA517AED-DC91-488E-9F7F-3260C8ED5DBC}" dt="2023-03-19T12:33:09.979" v="6077" actId="27636"/>
        <pc:sldMkLst>
          <pc:docMk/>
          <pc:sldMk cId="4047194669" sldId="315"/>
        </pc:sldMkLst>
        <pc:spChg chg="mod">
          <ac:chgData name="Vishan Jayasinghearachchi" userId="e0f191b0-af06-4f5a-b353-a7a1de994339" providerId="ADAL" clId="{CA517AED-DC91-488E-9F7F-3260C8ED5DBC}" dt="2023-03-19T12:33:09.979" v="6077" actId="27636"/>
          <ac:spMkLst>
            <pc:docMk/>
            <pc:sldMk cId="4047194669" sldId="315"/>
            <ac:spMk id="3" creationId="{7AAAC241-1F7A-E7BB-DCF7-C80CBBA31E77}"/>
          </ac:spMkLst>
        </pc:spChg>
      </pc:sldChg>
      <pc:sldChg chg="modSp mod ord">
        <pc:chgData name="Vishan Jayasinghearachchi" userId="e0f191b0-af06-4f5a-b353-a7a1de994339" providerId="ADAL" clId="{CA517AED-DC91-488E-9F7F-3260C8ED5DBC}" dt="2023-03-20T02:28:30.856" v="6964" actId="20577"/>
        <pc:sldMkLst>
          <pc:docMk/>
          <pc:sldMk cId="3070852689" sldId="316"/>
        </pc:sldMkLst>
        <pc:spChg chg="mod">
          <ac:chgData name="Vishan Jayasinghearachchi" userId="e0f191b0-af06-4f5a-b353-a7a1de994339" providerId="ADAL" clId="{CA517AED-DC91-488E-9F7F-3260C8ED5DBC}" dt="2023-03-20T02:28:30.856" v="6964" actId="20577"/>
          <ac:spMkLst>
            <pc:docMk/>
            <pc:sldMk cId="3070852689" sldId="316"/>
            <ac:spMk id="3" creationId="{2EBF19A4-7237-B811-1111-9FAFF64CC880}"/>
          </ac:spMkLst>
        </pc:spChg>
      </pc:sldChg>
      <pc:sldChg chg="del">
        <pc:chgData name="Vishan Jayasinghearachchi" userId="e0f191b0-af06-4f5a-b353-a7a1de994339" providerId="ADAL" clId="{CA517AED-DC91-488E-9F7F-3260C8ED5DBC}" dt="2023-03-19T05:52:16.079" v="0" actId="47"/>
        <pc:sldMkLst>
          <pc:docMk/>
          <pc:sldMk cId="1407579551" sldId="317"/>
        </pc:sldMkLst>
      </pc:sldChg>
      <pc:sldChg chg="del">
        <pc:chgData name="Vishan Jayasinghearachchi" userId="e0f191b0-af06-4f5a-b353-a7a1de994339" providerId="ADAL" clId="{CA517AED-DC91-488E-9F7F-3260C8ED5DBC}" dt="2023-03-19T05:52:16.079" v="0" actId="47"/>
        <pc:sldMkLst>
          <pc:docMk/>
          <pc:sldMk cId="3986529950" sldId="318"/>
        </pc:sldMkLst>
      </pc:sldChg>
      <pc:sldChg chg="del">
        <pc:chgData name="Vishan Jayasinghearachchi" userId="e0f191b0-af06-4f5a-b353-a7a1de994339" providerId="ADAL" clId="{CA517AED-DC91-488E-9F7F-3260C8ED5DBC}" dt="2023-03-19T05:52:16.079" v="0" actId="47"/>
        <pc:sldMkLst>
          <pc:docMk/>
          <pc:sldMk cId="2493266915" sldId="319"/>
        </pc:sldMkLst>
      </pc:sldChg>
      <pc:sldChg chg="del">
        <pc:chgData name="Vishan Jayasinghearachchi" userId="e0f191b0-af06-4f5a-b353-a7a1de994339" providerId="ADAL" clId="{CA517AED-DC91-488E-9F7F-3260C8ED5DBC}" dt="2023-03-19T05:52:16.079" v="0" actId="47"/>
        <pc:sldMkLst>
          <pc:docMk/>
          <pc:sldMk cId="773575849" sldId="320"/>
        </pc:sldMkLst>
      </pc:sldChg>
      <pc:sldChg chg="del">
        <pc:chgData name="Vishan Jayasinghearachchi" userId="e0f191b0-af06-4f5a-b353-a7a1de994339" providerId="ADAL" clId="{CA517AED-DC91-488E-9F7F-3260C8ED5DBC}" dt="2023-03-19T05:52:16.079" v="0" actId="47"/>
        <pc:sldMkLst>
          <pc:docMk/>
          <pc:sldMk cId="3952086290" sldId="321"/>
        </pc:sldMkLst>
      </pc:sldChg>
      <pc:sldChg chg="del">
        <pc:chgData name="Vishan Jayasinghearachchi" userId="e0f191b0-af06-4f5a-b353-a7a1de994339" providerId="ADAL" clId="{CA517AED-DC91-488E-9F7F-3260C8ED5DBC}" dt="2023-03-19T05:52:16.079" v="0" actId="47"/>
        <pc:sldMkLst>
          <pc:docMk/>
          <pc:sldMk cId="3566871523" sldId="322"/>
        </pc:sldMkLst>
      </pc:sldChg>
      <pc:sldChg chg="del">
        <pc:chgData name="Vishan Jayasinghearachchi" userId="e0f191b0-af06-4f5a-b353-a7a1de994339" providerId="ADAL" clId="{CA517AED-DC91-488E-9F7F-3260C8ED5DBC}" dt="2023-03-19T05:52:16.079" v="0" actId="47"/>
        <pc:sldMkLst>
          <pc:docMk/>
          <pc:sldMk cId="1904876425" sldId="323"/>
        </pc:sldMkLst>
      </pc:sldChg>
      <pc:sldChg chg="del">
        <pc:chgData name="Vishan Jayasinghearachchi" userId="e0f191b0-af06-4f5a-b353-a7a1de994339" providerId="ADAL" clId="{CA517AED-DC91-488E-9F7F-3260C8ED5DBC}" dt="2023-03-19T05:52:16.079" v="0" actId="47"/>
        <pc:sldMkLst>
          <pc:docMk/>
          <pc:sldMk cId="2908364489" sldId="324"/>
        </pc:sldMkLst>
      </pc:sldChg>
      <pc:sldChg chg="del">
        <pc:chgData name="Vishan Jayasinghearachchi" userId="e0f191b0-af06-4f5a-b353-a7a1de994339" providerId="ADAL" clId="{CA517AED-DC91-488E-9F7F-3260C8ED5DBC}" dt="2023-03-19T05:52:16.079" v="0" actId="47"/>
        <pc:sldMkLst>
          <pc:docMk/>
          <pc:sldMk cId="306201701" sldId="325"/>
        </pc:sldMkLst>
      </pc:sldChg>
      <pc:sldChg chg="del">
        <pc:chgData name="Vishan Jayasinghearachchi" userId="e0f191b0-af06-4f5a-b353-a7a1de994339" providerId="ADAL" clId="{CA517AED-DC91-488E-9F7F-3260C8ED5DBC}" dt="2023-03-19T05:52:16.079" v="0" actId="47"/>
        <pc:sldMkLst>
          <pc:docMk/>
          <pc:sldMk cId="2246948851" sldId="326"/>
        </pc:sldMkLst>
      </pc:sldChg>
      <pc:sldChg chg="del">
        <pc:chgData name="Vishan Jayasinghearachchi" userId="e0f191b0-af06-4f5a-b353-a7a1de994339" providerId="ADAL" clId="{CA517AED-DC91-488E-9F7F-3260C8ED5DBC}" dt="2023-03-19T05:52:16.079" v="0" actId="47"/>
        <pc:sldMkLst>
          <pc:docMk/>
          <pc:sldMk cId="2699507598" sldId="327"/>
        </pc:sldMkLst>
      </pc:sldChg>
      <pc:sldChg chg="del">
        <pc:chgData name="Vishan Jayasinghearachchi" userId="e0f191b0-af06-4f5a-b353-a7a1de994339" providerId="ADAL" clId="{CA517AED-DC91-488E-9F7F-3260C8ED5DBC}" dt="2023-03-19T05:52:16.079" v="0" actId="47"/>
        <pc:sldMkLst>
          <pc:docMk/>
          <pc:sldMk cId="1867937868" sldId="328"/>
        </pc:sldMkLst>
      </pc:sldChg>
      <pc:sldChg chg="del">
        <pc:chgData name="Vishan Jayasinghearachchi" userId="e0f191b0-af06-4f5a-b353-a7a1de994339" providerId="ADAL" clId="{CA517AED-DC91-488E-9F7F-3260C8ED5DBC}" dt="2023-03-19T05:52:16.079" v="0" actId="47"/>
        <pc:sldMkLst>
          <pc:docMk/>
          <pc:sldMk cId="2502865754" sldId="329"/>
        </pc:sldMkLst>
      </pc:sldChg>
      <pc:sldChg chg="del">
        <pc:chgData name="Vishan Jayasinghearachchi" userId="e0f191b0-af06-4f5a-b353-a7a1de994339" providerId="ADAL" clId="{CA517AED-DC91-488E-9F7F-3260C8ED5DBC}" dt="2023-03-19T05:52:16.079" v="0" actId="47"/>
        <pc:sldMkLst>
          <pc:docMk/>
          <pc:sldMk cId="3783630789" sldId="330"/>
        </pc:sldMkLst>
      </pc:sldChg>
      <pc:sldChg chg="del">
        <pc:chgData name="Vishan Jayasinghearachchi" userId="e0f191b0-af06-4f5a-b353-a7a1de994339" providerId="ADAL" clId="{CA517AED-DC91-488E-9F7F-3260C8ED5DBC}" dt="2023-03-19T05:52:16.079" v="0" actId="47"/>
        <pc:sldMkLst>
          <pc:docMk/>
          <pc:sldMk cId="869576881" sldId="331"/>
        </pc:sldMkLst>
      </pc:sldChg>
      <pc:sldChg chg="del">
        <pc:chgData name="Vishan Jayasinghearachchi" userId="e0f191b0-af06-4f5a-b353-a7a1de994339" providerId="ADAL" clId="{CA517AED-DC91-488E-9F7F-3260C8ED5DBC}" dt="2023-03-19T05:52:16.079" v="0" actId="47"/>
        <pc:sldMkLst>
          <pc:docMk/>
          <pc:sldMk cId="2006784368" sldId="332"/>
        </pc:sldMkLst>
      </pc:sldChg>
      <pc:sldChg chg="del">
        <pc:chgData name="Vishan Jayasinghearachchi" userId="e0f191b0-af06-4f5a-b353-a7a1de994339" providerId="ADAL" clId="{CA517AED-DC91-488E-9F7F-3260C8ED5DBC}" dt="2023-03-19T05:52:16.079" v="0" actId="47"/>
        <pc:sldMkLst>
          <pc:docMk/>
          <pc:sldMk cId="1195616647" sldId="333"/>
        </pc:sldMkLst>
      </pc:sldChg>
      <pc:sldChg chg="del">
        <pc:chgData name="Vishan Jayasinghearachchi" userId="e0f191b0-af06-4f5a-b353-a7a1de994339" providerId="ADAL" clId="{CA517AED-DC91-488E-9F7F-3260C8ED5DBC}" dt="2023-03-19T05:52:16.079" v="0" actId="47"/>
        <pc:sldMkLst>
          <pc:docMk/>
          <pc:sldMk cId="3023555518" sldId="334"/>
        </pc:sldMkLst>
      </pc:sldChg>
      <pc:sldChg chg="del">
        <pc:chgData name="Vishan Jayasinghearachchi" userId="e0f191b0-af06-4f5a-b353-a7a1de994339" providerId="ADAL" clId="{CA517AED-DC91-488E-9F7F-3260C8ED5DBC}" dt="2023-03-19T05:52:16.079" v="0" actId="47"/>
        <pc:sldMkLst>
          <pc:docMk/>
          <pc:sldMk cId="1599101800" sldId="335"/>
        </pc:sldMkLst>
      </pc:sldChg>
      <pc:sldChg chg="del">
        <pc:chgData name="Vishan Jayasinghearachchi" userId="e0f191b0-af06-4f5a-b353-a7a1de994339" providerId="ADAL" clId="{CA517AED-DC91-488E-9F7F-3260C8ED5DBC}" dt="2023-03-19T05:52:16.079" v="0" actId="47"/>
        <pc:sldMkLst>
          <pc:docMk/>
          <pc:sldMk cId="129162761" sldId="336"/>
        </pc:sldMkLst>
      </pc:sldChg>
      <pc:sldChg chg="del">
        <pc:chgData name="Vishan Jayasinghearachchi" userId="e0f191b0-af06-4f5a-b353-a7a1de994339" providerId="ADAL" clId="{CA517AED-DC91-488E-9F7F-3260C8ED5DBC}" dt="2023-03-19T05:52:16.079" v="0" actId="47"/>
        <pc:sldMkLst>
          <pc:docMk/>
          <pc:sldMk cId="308372030" sldId="338"/>
        </pc:sldMkLst>
      </pc:sldChg>
      <pc:sldChg chg="del">
        <pc:chgData name="Vishan Jayasinghearachchi" userId="e0f191b0-af06-4f5a-b353-a7a1de994339" providerId="ADAL" clId="{CA517AED-DC91-488E-9F7F-3260C8ED5DBC}" dt="2023-03-19T05:52:16.079" v="0" actId="47"/>
        <pc:sldMkLst>
          <pc:docMk/>
          <pc:sldMk cId="2561363830" sldId="339"/>
        </pc:sldMkLst>
      </pc:sldChg>
      <pc:sldChg chg="del">
        <pc:chgData name="Vishan Jayasinghearachchi" userId="e0f191b0-af06-4f5a-b353-a7a1de994339" providerId="ADAL" clId="{CA517AED-DC91-488E-9F7F-3260C8ED5DBC}" dt="2023-03-19T05:52:16.079" v="0" actId="47"/>
        <pc:sldMkLst>
          <pc:docMk/>
          <pc:sldMk cId="1498138902" sldId="340"/>
        </pc:sldMkLst>
      </pc:sldChg>
      <pc:sldChg chg="del">
        <pc:chgData name="Vishan Jayasinghearachchi" userId="e0f191b0-af06-4f5a-b353-a7a1de994339" providerId="ADAL" clId="{CA517AED-DC91-488E-9F7F-3260C8ED5DBC}" dt="2023-03-19T05:52:16.079" v="0" actId="47"/>
        <pc:sldMkLst>
          <pc:docMk/>
          <pc:sldMk cId="3630273622" sldId="341"/>
        </pc:sldMkLst>
      </pc:sldChg>
      <pc:sldChg chg="del">
        <pc:chgData name="Vishan Jayasinghearachchi" userId="e0f191b0-af06-4f5a-b353-a7a1de994339" providerId="ADAL" clId="{CA517AED-DC91-488E-9F7F-3260C8ED5DBC}" dt="2023-03-19T05:52:16.079" v="0" actId="47"/>
        <pc:sldMkLst>
          <pc:docMk/>
          <pc:sldMk cId="3869437660" sldId="342"/>
        </pc:sldMkLst>
      </pc:sldChg>
      <pc:sldChg chg="del">
        <pc:chgData name="Vishan Jayasinghearachchi" userId="e0f191b0-af06-4f5a-b353-a7a1de994339" providerId="ADAL" clId="{CA517AED-DC91-488E-9F7F-3260C8ED5DBC}" dt="2023-03-19T05:52:16.079" v="0" actId="47"/>
        <pc:sldMkLst>
          <pc:docMk/>
          <pc:sldMk cId="3509897311" sldId="343"/>
        </pc:sldMkLst>
      </pc:sldChg>
      <pc:sldChg chg="del">
        <pc:chgData name="Vishan Jayasinghearachchi" userId="e0f191b0-af06-4f5a-b353-a7a1de994339" providerId="ADAL" clId="{CA517AED-DC91-488E-9F7F-3260C8ED5DBC}" dt="2023-03-19T05:52:16.079" v="0" actId="47"/>
        <pc:sldMkLst>
          <pc:docMk/>
          <pc:sldMk cId="2819411322" sldId="344"/>
        </pc:sldMkLst>
      </pc:sldChg>
      <pc:sldChg chg="modSp del mod">
        <pc:chgData name="Vishan Jayasinghearachchi" userId="e0f191b0-af06-4f5a-b353-a7a1de994339" providerId="ADAL" clId="{CA517AED-DC91-488E-9F7F-3260C8ED5DBC}" dt="2023-03-19T08:04:49.903" v="2840" actId="47"/>
        <pc:sldMkLst>
          <pc:docMk/>
          <pc:sldMk cId="4226836410" sldId="345"/>
        </pc:sldMkLst>
        <pc:spChg chg="mod">
          <ac:chgData name="Vishan Jayasinghearachchi" userId="e0f191b0-af06-4f5a-b353-a7a1de994339" providerId="ADAL" clId="{CA517AED-DC91-488E-9F7F-3260C8ED5DBC}" dt="2023-03-19T08:04:32.174" v="2833" actId="21"/>
          <ac:spMkLst>
            <pc:docMk/>
            <pc:sldMk cId="4226836410" sldId="345"/>
            <ac:spMk id="3" creationId="{ACEB2ED2-6478-A612-650A-387D0D437530}"/>
          </ac:spMkLst>
        </pc:spChg>
      </pc:sldChg>
      <pc:sldChg chg="addSp delSp modSp new mod ord">
        <pc:chgData name="Vishan Jayasinghearachchi" userId="e0f191b0-af06-4f5a-b353-a7a1de994339" providerId="ADAL" clId="{CA517AED-DC91-488E-9F7F-3260C8ED5DBC}" dt="2023-03-19T07:21:17.964" v="2011"/>
        <pc:sldMkLst>
          <pc:docMk/>
          <pc:sldMk cId="1517309616" sldId="346"/>
        </pc:sldMkLst>
        <pc:spChg chg="mod">
          <ac:chgData name="Vishan Jayasinghearachchi" userId="e0f191b0-af06-4f5a-b353-a7a1de994339" providerId="ADAL" clId="{CA517AED-DC91-488E-9F7F-3260C8ED5DBC}" dt="2023-03-19T07:02:00.846" v="786"/>
          <ac:spMkLst>
            <pc:docMk/>
            <pc:sldMk cId="1517309616" sldId="346"/>
            <ac:spMk id="2" creationId="{FDD1F361-0D83-E629-3A01-1E982E4D6ECC}"/>
          </ac:spMkLst>
        </pc:spChg>
        <pc:spChg chg="del mod">
          <ac:chgData name="Vishan Jayasinghearachchi" userId="e0f191b0-af06-4f5a-b353-a7a1de994339" providerId="ADAL" clId="{CA517AED-DC91-488E-9F7F-3260C8ED5DBC}" dt="2023-03-19T07:04:51.385" v="868"/>
          <ac:spMkLst>
            <pc:docMk/>
            <pc:sldMk cId="1517309616" sldId="346"/>
            <ac:spMk id="3" creationId="{54ACB675-C3C3-1962-7F93-41BE825B53B1}"/>
          </ac:spMkLst>
        </pc:spChg>
        <pc:spChg chg="add mod">
          <ac:chgData name="Vishan Jayasinghearachchi" userId="e0f191b0-af06-4f5a-b353-a7a1de994339" providerId="ADAL" clId="{CA517AED-DC91-488E-9F7F-3260C8ED5DBC}" dt="2023-03-19T07:05:15.997" v="881" actId="1076"/>
          <ac:spMkLst>
            <pc:docMk/>
            <pc:sldMk cId="1517309616" sldId="346"/>
            <ac:spMk id="7" creationId="{74233D62-CD38-ACD7-DB4F-EB2089843D78}"/>
          </ac:spMkLst>
        </pc:spChg>
        <pc:picChg chg="add del mod">
          <ac:chgData name="Vishan Jayasinghearachchi" userId="e0f191b0-af06-4f5a-b353-a7a1de994339" providerId="ADAL" clId="{CA517AED-DC91-488E-9F7F-3260C8ED5DBC}" dt="2023-03-19T07:04:46.625" v="865" actId="21"/>
          <ac:picMkLst>
            <pc:docMk/>
            <pc:sldMk cId="1517309616" sldId="346"/>
            <ac:picMk id="5" creationId="{51AE1441-B789-CC81-0748-6ABDA4B29681}"/>
          </ac:picMkLst>
        </pc:picChg>
        <pc:picChg chg="add mod">
          <ac:chgData name="Vishan Jayasinghearachchi" userId="e0f191b0-af06-4f5a-b353-a7a1de994339" providerId="ADAL" clId="{CA517AED-DC91-488E-9F7F-3260C8ED5DBC}" dt="2023-03-19T07:04:51.385" v="868"/>
          <ac:picMkLst>
            <pc:docMk/>
            <pc:sldMk cId="1517309616" sldId="346"/>
            <ac:picMk id="6" creationId="{D5675407-35D2-8F9C-5708-DD05A68ADBD3}"/>
          </ac:picMkLst>
        </pc:picChg>
      </pc:sldChg>
      <pc:sldChg chg="del">
        <pc:chgData name="Vishan Jayasinghearachchi" userId="e0f191b0-af06-4f5a-b353-a7a1de994339" providerId="ADAL" clId="{CA517AED-DC91-488E-9F7F-3260C8ED5DBC}" dt="2023-03-19T05:52:16.079" v="0" actId="47"/>
        <pc:sldMkLst>
          <pc:docMk/>
          <pc:sldMk cId="3271605941" sldId="346"/>
        </pc:sldMkLst>
      </pc:sldChg>
      <pc:sldChg chg="del">
        <pc:chgData name="Vishan Jayasinghearachchi" userId="e0f191b0-af06-4f5a-b353-a7a1de994339" providerId="ADAL" clId="{CA517AED-DC91-488E-9F7F-3260C8ED5DBC}" dt="2023-03-19T05:52:16.079" v="0" actId="47"/>
        <pc:sldMkLst>
          <pc:docMk/>
          <pc:sldMk cId="1120654999" sldId="347"/>
        </pc:sldMkLst>
      </pc:sldChg>
      <pc:sldChg chg="modSp new mod ord addAnim delAnim modAnim">
        <pc:chgData name="Vishan Jayasinghearachchi" userId="e0f191b0-af06-4f5a-b353-a7a1de994339" providerId="ADAL" clId="{CA517AED-DC91-488E-9F7F-3260C8ED5DBC}" dt="2023-03-19T11:10:50.552" v="4624" actId="21"/>
        <pc:sldMkLst>
          <pc:docMk/>
          <pc:sldMk cId="2865679218" sldId="347"/>
        </pc:sldMkLst>
        <pc:spChg chg="mod">
          <ac:chgData name="Vishan Jayasinghearachchi" userId="e0f191b0-af06-4f5a-b353-a7a1de994339" providerId="ADAL" clId="{CA517AED-DC91-488E-9F7F-3260C8ED5DBC}" dt="2023-03-19T07:21:03.878" v="2006"/>
          <ac:spMkLst>
            <pc:docMk/>
            <pc:sldMk cId="2865679218" sldId="347"/>
            <ac:spMk id="2" creationId="{EB06D39A-85D6-0D19-D8FC-E64FDF52096A}"/>
          </ac:spMkLst>
        </pc:spChg>
        <pc:spChg chg="mod">
          <ac:chgData name="Vishan Jayasinghearachchi" userId="e0f191b0-af06-4f5a-b353-a7a1de994339" providerId="ADAL" clId="{CA517AED-DC91-488E-9F7F-3260C8ED5DBC}" dt="2023-03-19T11:10:50.552" v="4624" actId="21"/>
          <ac:spMkLst>
            <pc:docMk/>
            <pc:sldMk cId="2865679218" sldId="347"/>
            <ac:spMk id="3" creationId="{00D4FA6C-C0D1-0188-4775-A834D55D4F1E}"/>
          </ac:spMkLst>
        </pc:spChg>
      </pc:sldChg>
      <pc:sldChg chg="del">
        <pc:chgData name="Vishan Jayasinghearachchi" userId="e0f191b0-af06-4f5a-b353-a7a1de994339" providerId="ADAL" clId="{CA517AED-DC91-488E-9F7F-3260C8ED5DBC}" dt="2023-03-19T05:52:16.079" v="0" actId="47"/>
        <pc:sldMkLst>
          <pc:docMk/>
          <pc:sldMk cId="152777231" sldId="348"/>
        </pc:sldMkLst>
      </pc:sldChg>
      <pc:sldChg chg="modSp add mod ord modAnim modNotesTx">
        <pc:chgData name="Vishan Jayasinghearachchi" userId="e0f191b0-af06-4f5a-b353-a7a1de994339" providerId="ADAL" clId="{CA517AED-DC91-488E-9F7F-3260C8ED5DBC}" dt="2023-03-19T07:24:36.423" v="2012" actId="5793"/>
        <pc:sldMkLst>
          <pc:docMk/>
          <pc:sldMk cId="1919150736" sldId="348"/>
        </pc:sldMkLst>
        <pc:spChg chg="mod">
          <ac:chgData name="Vishan Jayasinghearachchi" userId="e0f191b0-af06-4f5a-b353-a7a1de994339" providerId="ADAL" clId="{CA517AED-DC91-488E-9F7F-3260C8ED5DBC}" dt="2023-03-19T07:20:53.914" v="2005"/>
          <ac:spMkLst>
            <pc:docMk/>
            <pc:sldMk cId="1919150736" sldId="348"/>
            <ac:spMk id="2" creationId="{FDD1F361-0D83-E629-3A01-1E982E4D6ECC}"/>
          </ac:spMkLst>
        </pc:spChg>
        <pc:spChg chg="mod">
          <ac:chgData name="Vishan Jayasinghearachchi" userId="e0f191b0-af06-4f5a-b353-a7a1de994339" providerId="ADAL" clId="{CA517AED-DC91-488E-9F7F-3260C8ED5DBC}" dt="2023-03-19T07:24:36.423" v="2012" actId="5793"/>
          <ac:spMkLst>
            <pc:docMk/>
            <pc:sldMk cId="1919150736" sldId="348"/>
            <ac:spMk id="3" creationId="{54ACB675-C3C3-1962-7F93-41BE825B53B1}"/>
          </ac:spMkLst>
        </pc:spChg>
      </pc:sldChg>
      <pc:sldChg chg="modSp add mod ord modAnim">
        <pc:chgData name="Vishan Jayasinghearachchi" userId="e0f191b0-af06-4f5a-b353-a7a1de994339" providerId="ADAL" clId="{CA517AED-DC91-488E-9F7F-3260C8ED5DBC}" dt="2023-03-19T07:24:59.666" v="2018" actId="113"/>
        <pc:sldMkLst>
          <pc:docMk/>
          <pc:sldMk cId="2107788357" sldId="349"/>
        </pc:sldMkLst>
        <pc:spChg chg="mod">
          <ac:chgData name="Vishan Jayasinghearachchi" userId="e0f191b0-af06-4f5a-b353-a7a1de994339" providerId="ADAL" clId="{CA517AED-DC91-488E-9F7F-3260C8ED5DBC}" dt="2023-03-19T07:21:06.020" v="2007"/>
          <ac:spMkLst>
            <pc:docMk/>
            <pc:sldMk cId="2107788357" sldId="349"/>
            <ac:spMk id="2" creationId="{EB06D39A-85D6-0D19-D8FC-E64FDF52096A}"/>
          </ac:spMkLst>
        </pc:spChg>
        <pc:spChg chg="mod">
          <ac:chgData name="Vishan Jayasinghearachchi" userId="e0f191b0-af06-4f5a-b353-a7a1de994339" providerId="ADAL" clId="{CA517AED-DC91-488E-9F7F-3260C8ED5DBC}" dt="2023-03-19T07:24:59.666" v="2018" actId="113"/>
          <ac:spMkLst>
            <pc:docMk/>
            <pc:sldMk cId="2107788357" sldId="349"/>
            <ac:spMk id="3" creationId="{00D4FA6C-C0D1-0188-4775-A834D55D4F1E}"/>
          </ac:spMkLst>
        </pc:spChg>
      </pc:sldChg>
      <pc:sldChg chg="addSp delSp modSp new mod">
        <pc:chgData name="Vishan Jayasinghearachchi" userId="e0f191b0-af06-4f5a-b353-a7a1de994339" providerId="ADAL" clId="{CA517AED-DC91-488E-9F7F-3260C8ED5DBC}" dt="2023-03-19T07:30:46.253" v="2082" actId="1076"/>
        <pc:sldMkLst>
          <pc:docMk/>
          <pc:sldMk cId="3051714063" sldId="350"/>
        </pc:sldMkLst>
        <pc:spChg chg="mod">
          <ac:chgData name="Vishan Jayasinghearachchi" userId="e0f191b0-af06-4f5a-b353-a7a1de994339" providerId="ADAL" clId="{CA517AED-DC91-488E-9F7F-3260C8ED5DBC}" dt="2023-03-19T07:29:26.281" v="2052"/>
          <ac:spMkLst>
            <pc:docMk/>
            <pc:sldMk cId="3051714063" sldId="350"/>
            <ac:spMk id="2" creationId="{FEA5D7BE-D5A2-28FB-EF4A-D2FD495D6A0B}"/>
          </ac:spMkLst>
        </pc:spChg>
        <pc:spChg chg="add del">
          <ac:chgData name="Vishan Jayasinghearachchi" userId="e0f191b0-af06-4f5a-b353-a7a1de994339" providerId="ADAL" clId="{CA517AED-DC91-488E-9F7F-3260C8ED5DBC}" dt="2023-03-19T07:29:55.085" v="2058" actId="22"/>
          <ac:spMkLst>
            <pc:docMk/>
            <pc:sldMk cId="3051714063" sldId="350"/>
            <ac:spMk id="3" creationId="{335250FB-5BD4-0559-1D36-1F95E1B11DC4}"/>
          </ac:spMkLst>
        </pc:spChg>
        <pc:spChg chg="add mod">
          <ac:chgData name="Vishan Jayasinghearachchi" userId="e0f191b0-af06-4f5a-b353-a7a1de994339" providerId="ADAL" clId="{CA517AED-DC91-488E-9F7F-3260C8ED5DBC}" dt="2023-03-19T07:30:46.253" v="2082" actId="1076"/>
          <ac:spMkLst>
            <pc:docMk/>
            <pc:sldMk cId="3051714063" sldId="350"/>
            <ac:spMk id="8" creationId="{07DF4ADE-FA81-F936-53EB-109AAFEDE2FF}"/>
          </ac:spMkLst>
        </pc:spChg>
        <pc:picChg chg="add del mod">
          <ac:chgData name="Vishan Jayasinghearachchi" userId="e0f191b0-af06-4f5a-b353-a7a1de994339" providerId="ADAL" clId="{CA517AED-DC91-488E-9F7F-3260C8ED5DBC}" dt="2023-03-19T07:29:35.173" v="2057" actId="931"/>
          <ac:picMkLst>
            <pc:docMk/>
            <pc:sldMk cId="3051714063" sldId="350"/>
            <ac:picMk id="5" creationId="{92738BCD-C139-8ECF-9B62-99F94A563284}"/>
          </ac:picMkLst>
        </pc:picChg>
        <pc:picChg chg="add mod ord">
          <ac:chgData name="Vishan Jayasinghearachchi" userId="e0f191b0-af06-4f5a-b353-a7a1de994339" providerId="ADAL" clId="{CA517AED-DC91-488E-9F7F-3260C8ED5DBC}" dt="2023-03-19T07:30:42.368" v="2081" actId="1035"/>
          <ac:picMkLst>
            <pc:docMk/>
            <pc:sldMk cId="3051714063" sldId="350"/>
            <ac:picMk id="7" creationId="{BB7F45CB-4393-7C3A-75C8-6AB1442A59C7}"/>
          </ac:picMkLst>
        </pc:picChg>
      </pc:sldChg>
      <pc:sldChg chg="addSp delSp modSp new mod">
        <pc:chgData name="Vishan Jayasinghearachchi" userId="e0f191b0-af06-4f5a-b353-a7a1de994339" providerId="ADAL" clId="{CA517AED-DC91-488E-9F7F-3260C8ED5DBC}" dt="2023-03-20T02:29:07.244" v="6968" actId="14"/>
        <pc:sldMkLst>
          <pc:docMk/>
          <pc:sldMk cId="179135930" sldId="351"/>
        </pc:sldMkLst>
        <pc:spChg chg="mod">
          <ac:chgData name="Vishan Jayasinghearachchi" userId="e0f191b0-af06-4f5a-b353-a7a1de994339" providerId="ADAL" clId="{CA517AED-DC91-488E-9F7F-3260C8ED5DBC}" dt="2023-03-19T08:02:49.258" v="2822" actId="20577"/>
          <ac:spMkLst>
            <pc:docMk/>
            <pc:sldMk cId="179135930" sldId="351"/>
            <ac:spMk id="2" creationId="{D60162FB-C6AC-6A86-7537-12875BA7EB27}"/>
          </ac:spMkLst>
        </pc:spChg>
        <pc:spChg chg="mod">
          <ac:chgData name="Vishan Jayasinghearachchi" userId="e0f191b0-af06-4f5a-b353-a7a1de994339" providerId="ADAL" clId="{CA517AED-DC91-488E-9F7F-3260C8ED5DBC}" dt="2023-03-20T02:29:07.244" v="6968" actId="14"/>
          <ac:spMkLst>
            <pc:docMk/>
            <pc:sldMk cId="179135930" sldId="351"/>
            <ac:spMk id="3" creationId="{728557DF-4288-6851-03B8-CF973D98ECD6}"/>
          </ac:spMkLst>
        </pc:spChg>
        <pc:spChg chg="add del mod">
          <ac:chgData name="Vishan Jayasinghearachchi" userId="e0f191b0-af06-4f5a-b353-a7a1de994339" providerId="ADAL" clId="{CA517AED-DC91-488E-9F7F-3260C8ED5DBC}" dt="2023-03-19T08:02:18.814" v="2804" actId="478"/>
          <ac:spMkLst>
            <pc:docMk/>
            <pc:sldMk cId="179135930" sldId="351"/>
            <ac:spMk id="6" creationId="{D47B3D07-9A8E-BD43-AE5F-B6C72E6620E1}"/>
          </ac:spMkLst>
        </pc:spChg>
        <pc:picChg chg="add del mod">
          <ac:chgData name="Vishan Jayasinghearachchi" userId="e0f191b0-af06-4f5a-b353-a7a1de994339" providerId="ADAL" clId="{CA517AED-DC91-488E-9F7F-3260C8ED5DBC}" dt="2023-03-19T08:04:59.831" v="2841" actId="1076"/>
          <ac:picMkLst>
            <pc:docMk/>
            <pc:sldMk cId="179135930" sldId="351"/>
            <ac:picMk id="5" creationId="{A5C4FD88-762C-32D1-E429-70E13D0C95B1}"/>
          </ac:picMkLst>
        </pc:picChg>
      </pc:sldChg>
      <pc:sldChg chg="modSp new mod">
        <pc:chgData name="Vishan Jayasinghearachchi" userId="e0f191b0-af06-4f5a-b353-a7a1de994339" providerId="ADAL" clId="{CA517AED-DC91-488E-9F7F-3260C8ED5DBC}" dt="2023-03-19T10:13:15.781" v="4278" actId="123"/>
        <pc:sldMkLst>
          <pc:docMk/>
          <pc:sldMk cId="2223177355" sldId="352"/>
        </pc:sldMkLst>
        <pc:spChg chg="mod">
          <ac:chgData name="Vishan Jayasinghearachchi" userId="e0f191b0-af06-4f5a-b353-a7a1de994339" providerId="ADAL" clId="{CA517AED-DC91-488E-9F7F-3260C8ED5DBC}" dt="2023-03-19T07:33:22.203" v="2095" actId="20577"/>
          <ac:spMkLst>
            <pc:docMk/>
            <pc:sldMk cId="2223177355" sldId="352"/>
            <ac:spMk id="2" creationId="{A9B07772-72FA-0C2F-103B-668278DADF93}"/>
          </ac:spMkLst>
        </pc:spChg>
        <pc:spChg chg="mod">
          <ac:chgData name="Vishan Jayasinghearachchi" userId="e0f191b0-af06-4f5a-b353-a7a1de994339" providerId="ADAL" clId="{CA517AED-DC91-488E-9F7F-3260C8ED5DBC}" dt="2023-03-19T10:13:15.781" v="4278" actId="123"/>
          <ac:spMkLst>
            <pc:docMk/>
            <pc:sldMk cId="2223177355" sldId="352"/>
            <ac:spMk id="3" creationId="{E30DC364-DB72-5A93-5536-BC4C2D9E8AFC}"/>
          </ac:spMkLst>
        </pc:spChg>
      </pc:sldChg>
      <pc:sldChg chg="new del">
        <pc:chgData name="Vishan Jayasinghearachchi" userId="e0f191b0-af06-4f5a-b353-a7a1de994339" providerId="ADAL" clId="{CA517AED-DC91-488E-9F7F-3260C8ED5DBC}" dt="2023-03-19T07:41:11.427" v="2420" actId="2696"/>
        <pc:sldMkLst>
          <pc:docMk/>
          <pc:sldMk cId="2386273721" sldId="353"/>
        </pc:sldMkLst>
      </pc:sldChg>
      <pc:sldChg chg="new del">
        <pc:chgData name="Vishan Jayasinghearachchi" userId="e0f191b0-af06-4f5a-b353-a7a1de994339" providerId="ADAL" clId="{CA517AED-DC91-488E-9F7F-3260C8ED5DBC}" dt="2023-03-19T07:52:46.329" v="2628" actId="47"/>
        <pc:sldMkLst>
          <pc:docMk/>
          <pc:sldMk cId="2403696253" sldId="353"/>
        </pc:sldMkLst>
      </pc:sldChg>
      <pc:sldChg chg="modSp add mod ord">
        <pc:chgData name="Vishan Jayasinghearachchi" userId="e0f191b0-af06-4f5a-b353-a7a1de994339" providerId="ADAL" clId="{CA517AED-DC91-488E-9F7F-3260C8ED5DBC}" dt="2023-03-19T10:13:22.673" v="4280" actId="123"/>
        <pc:sldMkLst>
          <pc:docMk/>
          <pc:sldMk cId="3127246102" sldId="353"/>
        </pc:sldMkLst>
        <pc:spChg chg="mod">
          <ac:chgData name="Vishan Jayasinghearachchi" userId="e0f191b0-af06-4f5a-b353-a7a1de994339" providerId="ADAL" clId="{CA517AED-DC91-488E-9F7F-3260C8ED5DBC}" dt="2023-03-19T10:13:22.673" v="4280" actId="123"/>
          <ac:spMkLst>
            <pc:docMk/>
            <pc:sldMk cId="3127246102" sldId="353"/>
            <ac:spMk id="3" creationId="{E30DC364-DB72-5A93-5536-BC4C2D9E8AFC}"/>
          </ac:spMkLst>
        </pc:spChg>
      </pc:sldChg>
      <pc:sldChg chg="modSp new mod ord">
        <pc:chgData name="Vishan Jayasinghearachchi" userId="e0f191b0-af06-4f5a-b353-a7a1de994339" providerId="ADAL" clId="{CA517AED-DC91-488E-9F7F-3260C8ED5DBC}" dt="2023-03-19T10:29:57.585" v="4614"/>
        <pc:sldMkLst>
          <pc:docMk/>
          <pc:sldMk cId="2483632717" sldId="354"/>
        </pc:sldMkLst>
        <pc:spChg chg="mod">
          <ac:chgData name="Vishan Jayasinghearachchi" userId="e0f191b0-af06-4f5a-b353-a7a1de994339" providerId="ADAL" clId="{CA517AED-DC91-488E-9F7F-3260C8ED5DBC}" dt="2023-03-19T10:29:57.585" v="4614"/>
          <ac:spMkLst>
            <pc:docMk/>
            <pc:sldMk cId="2483632717" sldId="354"/>
            <ac:spMk id="2" creationId="{F0E1EF75-5FB2-0E2F-A8D3-785F534123B2}"/>
          </ac:spMkLst>
        </pc:spChg>
        <pc:spChg chg="mod">
          <ac:chgData name="Vishan Jayasinghearachchi" userId="e0f191b0-af06-4f5a-b353-a7a1de994339" providerId="ADAL" clId="{CA517AED-DC91-488E-9F7F-3260C8ED5DBC}" dt="2023-03-19T10:24:01.058" v="4513" actId="20577"/>
          <ac:spMkLst>
            <pc:docMk/>
            <pc:sldMk cId="2483632717" sldId="354"/>
            <ac:spMk id="3" creationId="{0BC6893C-74BC-C7A8-44AE-0799DC65E5C3}"/>
          </ac:spMkLst>
        </pc:spChg>
      </pc:sldChg>
      <pc:sldChg chg="addSp delSp modSp new mod">
        <pc:chgData name="Vishan Jayasinghearachchi" userId="e0f191b0-af06-4f5a-b353-a7a1de994339" providerId="ADAL" clId="{CA517AED-DC91-488E-9F7F-3260C8ED5DBC}" dt="2023-03-19T08:07:56.963" v="2864"/>
        <pc:sldMkLst>
          <pc:docMk/>
          <pc:sldMk cId="1430695878" sldId="355"/>
        </pc:sldMkLst>
        <pc:spChg chg="mod">
          <ac:chgData name="Vishan Jayasinghearachchi" userId="e0f191b0-af06-4f5a-b353-a7a1de994339" providerId="ADAL" clId="{CA517AED-DC91-488E-9F7F-3260C8ED5DBC}" dt="2023-03-19T08:07:56.963" v="2864"/>
          <ac:spMkLst>
            <pc:docMk/>
            <pc:sldMk cId="1430695878" sldId="355"/>
            <ac:spMk id="2" creationId="{AB527F0F-174E-76FF-E446-FB5ECE65C5AD}"/>
          </ac:spMkLst>
        </pc:spChg>
        <pc:spChg chg="del">
          <ac:chgData name="Vishan Jayasinghearachchi" userId="e0f191b0-af06-4f5a-b353-a7a1de994339" providerId="ADAL" clId="{CA517AED-DC91-488E-9F7F-3260C8ED5DBC}" dt="2023-03-19T08:07:19.919" v="2843" actId="931"/>
          <ac:spMkLst>
            <pc:docMk/>
            <pc:sldMk cId="1430695878" sldId="355"/>
            <ac:spMk id="3" creationId="{BF14CC01-38A5-A0D3-A52B-02BD563AC1D0}"/>
          </ac:spMkLst>
        </pc:spChg>
        <pc:spChg chg="add mod">
          <ac:chgData name="Vishan Jayasinghearachchi" userId="e0f191b0-af06-4f5a-b353-a7a1de994339" providerId="ADAL" clId="{CA517AED-DC91-488E-9F7F-3260C8ED5DBC}" dt="2023-03-19T08:07:44.997" v="2858" actId="1076"/>
          <ac:spMkLst>
            <pc:docMk/>
            <pc:sldMk cId="1430695878" sldId="355"/>
            <ac:spMk id="6" creationId="{3928EBC4-99D7-0F4B-12C0-2B6BC613807D}"/>
          </ac:spMkLst>
        </pc:spChg>
        <pc:picChg chg="add mod">
          <ac:chgData name="Vishan Jayasinghearachchi" userId="e0f191b0-af06-4f5a-b353-a7a1de994339" providerId="ADAL" clId="{CA517AED-DC91-488E-9F7F-3260C8ED5DBC}" dt="2023-03-19T08:07:51.604" v="2863" actId="1035"/>
          <ac:picMkLst>
            <pc:docMk/>
            <pc:sldMk cId="1430695878" sldId="355"/>
            <ac:picMk id="5" creationId="{16298F29-14C2-2FF4-141A-DD51A28526F3}"/>
          </ac:picMkLst>
        </pc:picChg>
      </pc:sldChg>
      <pc:sldChg chg="addSp delSp modSp new mod">
        <pc:chgData name="Vishan Jayasinghearachchi" userId="e0f191b0-af06-4f5a-b353-a7a1de994339" providerId="ADAL" clId="{CA517AED-DC91-488E-9F7F-3260C8ED5DBC}" dt="2023-03-19T10:13:18.611" v="4279" actId="123"/>
        <pc:sldMkLst>
          <pc:docMk/>
          <pc:sldMk cId="102724276" sldId="356"/>
        </pc:sldMkLst>
        <pc:spChg chg="mod">
          <ac:chgData name="Vishan Jayasinghearachchi" userId="e0f191b0-af06-4f5a-b353-a7a1de994339" providerId="ADAL" clId="{CA517AED-DC91-488E-9F7F-3260C8ED5DBC}" dt="2023-03-19T08:11:26.919" v="2881" actId="20577"/>
          <ac:spMkLst>
            <pc:docMk/>
            <pc:sldMk cId="102724276" sldId="356"/>
            <ac:spMk id="2" creationId="{AF68D046-E24B-43FA-AB59-63216C658061}"/>
          </ac:spMkLst>
        </pc:spChg>
        <pc:spChg chg="mod">
          <ac:chgData name="Vishan Jayasinghearachchi" userId="e0f191b0-af06-4f5a-b353-a7a1de994339" providerId="ADAL" clId="{CA517AED-DC91-488E-9F7F-3260C8ED5DBC}" dt="2023-03-19T10:13:18.611" v="4279" actId="123"/>
          <ac:spMkLst>
            <pc:docMk/>
            <pc:sldMk cId="102724276" sldId="356"/>
            <ac:spMk id="3" creationId="{D1E5A2EA-A209-C62A-4B1E-18C21FCAC1BA}"/>
          </ac:spMkLst>
        </pc:spChg>
        <pc:spChg chg="add del">
          <ac:chgData name="Vishan Jayasinghearachchi" userId="e0f191b0-af06-4f5a-b353-a7a1de994339" providerId="ADAL" clId="{CA517AED-DC91-488E-9F7F-3260C8ED5DBC}" dt="2023-03-19T09:15:23.236" v="3157"/>
          <ac:spMkLst>
            <pc:docMk/>
            <pc:sldMk cId="102724276" sldId="356"/>
            <ac:spMk id="4" creationId="{DA86997B-6198-A285-A01A-7A48D34464A0}"/>
          </ac:spMkLst>
        </pc:spChg>
        <pc:spChg chg="add del">
          <ac:chgData name="Vishan Jayasinghearachchi" userId="e0f191b0-af06-4f5a-b353-a7a1de994339" providerId="ADAL" clId="{CA517AED-DC91-488E-9F7F-3260C8ED5DBC}" dt="2023-03-19T09:15:58.680" v="3172"/>
          <ac:spMkLst>
            <pc:docMk/>
            <pc:sldMk cId="102724276" sldId="356"/>
            <ac:spMk id="5" creationId="{99D40E8A-744B-D558-11F6-F5B5BFB26848}"/>
          </ac:spMkLst>
        </pc:spChg>
      </pc:sldChg>
      <pc:sldChg chg="modSp new mod">
        <pc:chgData name="Vishan Jayasinghearachchi" userId="e0f191b0-af06-4f5a-b353-a7a1de994339" providerId="ADAL" clId="{CA517AED-DC91-488E-9F7F-3260C8ED5DBC}" dt="2023-03-19T10:13:12.013" v="4277" actId="123"/>
        <pc:sldMkLst>
          <pc:docMk/>
          <pc:sldMk cId="1360420115" sldId="357"/>
        </pc:sldMkLst>
        <pc:spChg chg="mod">
          <ac:chgData name="Vishan Jayasinghearachchi" userId="e0f191b0-af06-4f5a-b353-a7a1de994339" providerId="ADAL" clId="{CA517AED-DC91-488E-9F7F-3260C8ED5DBC}" dt="2023-03-19T09:21:28.083" v="3335"/>
          <ac:spMkLst>
            <pc:docMk/>
            <pc:sldMk cId="1360420115" sldId="357"/>
            <ac:spMk id="2" creationId="{BB86A94F-4D33-14D8-06E0-95DAC1E7C1B8}"/>
          </ac:spMkLst>
        </pc:spChg>
        <pc:spChg chg="mod">
          <ac:chgData name="Vishan Jayasinghearachchi" userId="e0f191b0-af06-4f5a-b353-a7a1de994339" providerId="ADAL" clId="{CA517AED-DC91-488E-9F7F-3260C8ED5DBC}" dt="2023-03-19T10:13:12.013" v="4277" actId="123"/>
          <ac:spMkLst>
            <pc:docMk/>
            <pc:sldMk cId="1360420115" sldId="357"/>
            <ac:spMk id="3" creationId="{0CF13469-1498-8B0E-55CD-27BAC28C7562}"/>
          </ac:spMkLst>
        </pc:spChg>
      </pc:sldChg>
      <pc:sldChg chg="addSp delSp modSp add mod">
        <pc:chgData name="Vishan Jayasinghearachchi" userId="e0f191b0-af06-4f5a-b353-a7a1de994339" providerId="ADAL" clId="{CA517AED-DC91-488E-9F7F-3260C8ED5DBC}" dt="2023-03-19T09:31:23.993" v="3657" actId="1035"/>
        <pc:sldMkLst>
          <pc:docMk/>
          <pc:sldMk cId="1841382181" sldId="358"/>
        </pc:sldMkLst>
        <pc:spChg chg="del mod">
          <ac:chgData name="Vishan Jayasinghearachchi" userId="e0f191b0-af06-4f5a-b353-a7a1de994339" providerId="ADAL" clId="{CA517AED-DC91-488E-9F7F-3260C8ED5DBC}" dt="2023-03-19T09:30:54.902" v="3638" actId="931"/>
          <ac:spMkLst>
            <pc:docMk/>
            <pc:sldMk cId="1841382181" sldId="358"/>
            <ac:spMk id="3" creationId="{0CF13469-1498-8B0E-55CD-27BAC28C7562}"/>
          </ac:spMkLst>
        </pc:spChg>
        <pc:spChg chg="add mod">
          <ac:chgData name="Vishan Jayasinghearachchi" userId="e0f191b0-af06-4f5a-b353-a7a1de994339" providerId="ADAL" clId="{CA517AED-DC91-488E-9F7F-3260C8ED5DBC}" dt="2023-03-19T09:31:18.964" v="3655" actId="1076"/>
          <ac:spMkLst>
            <pc:docMk/>
            <pc:sldMk cId="1841382181" sldId="358"/>
            <ac:spMk id="6" creationId="{4CCD37C1-EBF9-5981-906C-2328136132CB}"/>
          </ac:spMkLst>
        </pc:spChg>
        <pc:picChg chg="add mod">
          <ac:chgData name="Vishan Jayasinghearachchi" userId="e0f191b0-af06-4f5a-b353-a7a1de994339" providerId="ADAL" clId="{CA517AED-DC91-488E-9F7F-3260C8ED5DBC}" dt="2023-03-19T09:31:23.993" v="3657" actId="1035"/>
          <ac:picMkLst>
            <pc:docMk/>
            <pc:sldMk cId="1841382181" sldId="358"/>
            <ac:picMk id="5" creationId="{B923FEF2-ABEE-902F-CBAF-14ABE673B74E}"/>
          </ac:picMkLst>
        </pc:picChg>
      </pc:sldChg>
      <pc:sldChg chg="modSp new add del mod">
        <pc:chgData name="Vishan Jayasinghearachchi" userId="e0f191b0-af06-4f5a-b353-a7a1de994339" providerId="ADAL" clId="{CA517AED-DC91-488E-9F7F-3260C8ED5DBC}" dt="2023-03-19T10:04:46.135" v="4211" actId="47"/>
        <pc:sldMkLst>
          <pc:docMk/>
          <pc:sldMk cId="506035123" sldId="359"/>
        </pc:sldMkLst>
        <pc:spChg chg="mod">
          <ac:chgData name="Vishan Jayasinghearachchi" userId="e0f191b0-af06-4f5a-b353-a7a1de994339" providerId="ADAL" clId="{CA517AED-DC91-488E-9F7F-3260C8ED5DBC}" dt="2023-03-19T09:32:20.256" v="3660" actId="20577"/>
          <ac:spMkLst>
            <pc:docMk/>
            <pc:sldMk cId="506035123" sldId="359"/>
            <ac:spMk id="2" creationId="{85BF4738-DE56-1927-D79E-505502D1DCB5}"/>
          </ac:spMkLst>
        </pc:spChg>
        <pc:spChg chg="mod">
          <ac:chgData name="Vishan Jayasinghearachchi" userId="e0f191b0-af06-4f5a-b353-a7a1de994339" providerId="ADAL" clId="{CA517AED-DC91-488E-9F7F-3260C8ED5DBC}" dt="2023-03-19T10:04:38.252" v="4206" actId="21"/>
          <ac:spMkLst>
            <pc:docMk/>
            <pc:sldMk cId="506035123" sldId="359"/>
            <ac:spMk id="3" creationId="{FEFDDDB6-B6C6-C9F9-1F91-4143B5DADFB8}"/>
          </ac:spMkLst>
        </pc:spChg>
      </pc:sldChg>
      <pc:sldChg chg="modSp add mod">
        <pc:chgData name="Vishan Jayasinghearachchi" userId="e0f191b0-af06-4f5a-b353-a7a1de994339" providerId="ADAL" clId="{CA517AED-DC91-488E-9F7F-3260C8ED5DBC}" dt="2023-03-19T10:28:37.041" v="4606" actId="20577"/>
        <pc:sldMkLst>
          <pc:docMk/>
          <pc:sldMk cId="3072784080" sldId="360"/>
        </pc:sldMkLst>
        <pc:spChg chg="mod">
          <ac:chgData name="Vishan Jayasinghearachchi" userId="e0f191b0-af06-4f5a-b353-a7a1de994339" providerId="ADAL" clId="{CA517AED-DC91-488E-9F7F-3260C8ED5DBC}" dt="2023-03-19T10:28:37.041" v="4606" actId="20577"/>
          <ac:spMkLst>
            <pc:docMk/>
            <pc:sldMk cId="3072784080" sldId="360"/>
            <ac:spMk id="3" creationId="{FEFDDDB6-B6C6-C9F9-1F91-4143B5DADFB8}"/>
          </ac:spMkLst>
        </pc:spChg>
      </pc:sldChg>
      <pc:sldChg chg="addSp delSp modSp add mod">
        <pc:chgData name="Vishan Jayasinghearachchi" userId="e0f191b0-af06-4f5a-b353-a7a1de994339" providerId="ADAL" clId="{CA517AED-DC91-488E-9F7F-3260C8ED5DBC}" dt="2023-03-19T10:28:16.010" v="4604" actId="1076"/>
        <pc:sldMkLst>
          <pc:docMk/>
          <pc:sldMk cId="3240328940" sldId="361"/>
        </pc:sldMkLst>
        <pc:spChg chg="del mod">
          <ac:chgData name="Vishan Jayasinghearachchi" userId="e0f191b0-af06-4f5a-b353-a7a1de994339" providerId="ADAL" clId="{CA517AED-DC91-488E-9F7F-3260C8ED5DBC}" dt="2023-03-19T10:07:52.523" v="4222" actId="931"/>
          <ac:spMkLst>
            <pc:docMk/>
            <pc:sldMk cId="3240328940" sldId="361"/>
            <ac:spMk id="3" creationId="{FEFDDDB6-B6C6-C9F9-1F91-4143B5DADFB8}"/>
          </ac:spMkLst>
        </pc:spChg>
        <pc:spChg chg="add mod">
          <ac:chgData name="Vishan Jayasinghearachchi" userId="e0f191b0-af06-4f5a-b353-a7a1de994339" providerId="ADAL" clId="{CA517AED-DC91-488E-9F7F-3260C8ED5DBC}" dt="2023-03-19T10:09:18.980" v="4270" actId="1035"/>
          <ac:spMkLst>
            <pc:docMk/>
            <pc:sldMk cId="3240328940" sldId="361"/>
            <ac:spMk id="6" creationId="{FCD25039-0462-35ED-98B9-75249406B0BF}"/>
          </ac:spMkLst>
        </pc:spChg>
        <pc:spChg chg="add mod ord">
          <ac:chgData name="Vishan Jayasinghearachchi" userId="e0f191b0-af06-4f5a-b353-a7a1de994339" providerId="ADAL" clId="{CA517AED-DC91-488E-9F7F-3260C8ED5DBC}" dt="2023-03-19T10:28:16.010" v="4604" actId="1076"/>
          <ac:spMkLst>
            <pc:docMk/>
            <pc:sldMk cId="3240328940" sldId="361"/>
            <ac:spMk id="7" creationId="{E2CD573A-CEA3-49AE-E195-2C2F2C2B1D16}"/>
          </ac:spMkLst>
        </pc:spChg>
        <pc:picChg chg="add mod">
          <ac:chgData name="Vishan Jayasinghearachchi" userId="e0f191b0-af06-4f5a-b353-a7a1de994339" providerId="ADAL" clId="{CA517AED-DC91-488E-9F7F-3260C8ED5DBC}" dt="2023-03-19T10:09:15.652" v="4264" actId="1035"/>
          <ac:picMkLst>
            <pc:docMk/>
            <pc:sldMk cId="3240328940" sldId="361"/>
            <ac:picMk id="5" creationId="{D1776A6D-7BD6-6BA3-80D9-BEAD140B69CE}"/>
          </ac:picMkLst>
        </pc:picChg>
      </pc:sldChg>
      <pc:sldChg chg="delSp new del mod">
        <pc:chgData name="Vishan Jayasinghearachchi" userId="e0f191b0-af06-4f5a-b353-a7a1de994339" providerId="ADAL" clId="{CA517AED-DC91-488E-9F7F-3260C8ED5DBC}" dt="2023-03-19T10:05:02.784" v="4215" actId="47"/>
        <pc:sldMkLst>
          <pc:docMk/>
          <pc:sldMk cId="4249677894" sldId="361"/>
        </pc:sldMkLst>
        <pc:spChg chg="del">
          <ac:chgData name="Vishan Jayasinghearachchi" userId="e0f191b0-af06-4f5a-b353-a7a1de994339" providerId="ADAL" clId="{CA517AED-DC91-488E-9F7F-3260C8ED5DBC}" dt="2023-03-19T10:05:00.742" v="4214" actId="478"/>
          <ac:spMkLst>
            <pc:docMk/>
            <pc:sldMk cId="4249677894" sldId="361"/>
            <ac:spMk id="3" creationId="{685D4EB4-5E83-A3DA-0715-33B6CD2F735A}"/>
          </ac:spMkLst>
        </pc:spChg>
      </pc:sldChg>
      <pc:sldChg chg="modSp new mod ord">
        <pc:chgData name="Vishan Jayasinghearachchi" userId="e0f191b0-af06-4f5a-b353-a7a1de994339" providerId="ADAL" clId="{CA517AED-DC91-488E-9F7F-3260C8ED5DBC}" dt="2023-03-20T02:14:21.776" v="6548" actId="20577"/>
        <pc:sldMkLst>
          <pc:docMk/>
          <pc:sldMk cId="865964845" sldId="362"/>
        </pc:sldMkLst>
        <pc:spChg chg="mod">
          <ac:chgData name="Vishan Jayasinghearachchi" userId="e0f191b0-af06-4f5a-b353-a7a1de994339" providerId="ADAL" clId="{CA517AED-DC91-488E-9F7F-3260C8ED5DBC}" dt="2023-03-19T11:08:38.150" v="4615" actId="6549"/>
          <ac:spMkLst>
            <pc:docMk/>
            <pc:sldMk cId="865964845" sldId="362"/>
            <ac:spMk id="2" creationId="{BD7A7A56-33FC-3D07-EA3F-83EC3A617A15}"/>
          </ac:spMkLst>
        </pc:spChg>
        <pc:spChg chg="mod">
          <ac:chgData name="Vishan Jayasinghearachchi" userId="e0f191b0-af06-4f5a-b353-a7a1de994339" providerId="ADAL" clId="{CA517AED-DC91-488E-9F7F-3260C8ED5DBC}" dt="2023-03-20T02:14:21.776" v="6548" actId="20577"/>
          <ac:spMkLst>
            <pc:docMk/>
            <pc:sldMk cId="865964845" sldId="362"/>
            <ac:spMk id="3" creationId="{BDCEF2DF-8267-5ECF-5D86-9EFB27F0CC87}"/>
          </ac:spMkLst>
        </pc:spChg>
      </pc:sldChg>
      <pc:sldChg chg="addSp delSp modSp new mod ord addAnim delAnim modAnim">
        <pc:chgData name="Vishan Jayasinghearachchi" userId="e0f191b0-af06-4f5a-b353-a7a1de994339" providerId="ADAL" clId="{CA517AED-DC91-488E-9F7F-3260C8ED5DBC}" dt="2023-03-19T11:36:58.101" v="4837"/>
        <pc:sldMkLst>
          <pc:docMk/>
          <pc:sldMk cId="1693907184" sldId="363"/>
        </pc:sldMkLst>
        <pc:spChg chg="mod">
          <ac:chgData name="Vishan Jayasinghearachchi" userId="e0f191b0-af06-4f5a-b353-a7a1de994339" providerId="ADAL" clId="{CA517AED-DC91-488E-9F7F-3260C8ED5DBC}" dt="2023-03-19T11:30:43.432" v="4720" actId="20577"/>
          <ac:spMkLst>
            <pc:docMk/>
            <pc:sldMk cId="1693907184" sldId="363"/>
            <ac:spMk id="2" creationId="{E86984C4-5FAD-7BED-8C42-1DC44108DB4D}"/>
          </ac:spMkLst>
        </pc:spChg>
        <pc:spChg chg="del">
          <ac:chgData name="Vishan Jayasinghearachchi" userId="e0f191b0-af06-4f5a-b353-a7a1de994339" providerId="ADAL" clId="{CA517AED-DC91-488E-9F7F-3260C8ED5DBC}" dt="2023-03-19T11:31:32.594" v="4725" actId="931"/>
          <ac:spMkLst>
            <pc:docMk/>
            <pc:sldMk cId="1693907184" sldId="363"/>
            <ac:spMk id="3" creationId="{78D08076-539F-1DF2-97EA-8D27DC74F899}"/>
          </ac:spMkLst>
        </pc:spChg>
        <pc:spChg chg="add mod">
          <ac:chgData name="Vishan Jayasinghearachchi" userId="e0f191b0-af06-4f5a-b353-a7a1de994339" providerId="ADAL" clId="{CA517AED-DC91-488E-9F7F-3260C8ED5DBC}" dt="2023-03-19T11:36:37.665" v="4835" actId="255"/>
          <ac:spMkLst>
            <pc:docMk/>
            <pc:sldMk cId="1693907184" sldId="363"/>
            <ac:spMk id="3" creationId="{8D7DD355-DE0E-A7EE-0516-DC36DA57C87E}"/>
          </ac:spMkLst>
        </pc:spChg>
        <pc:spChg chg="add mod">
          <ac:chgData name="Vishan Jayasinghearachchi" userId="e0f191b0-af06-4f5a-b353-a7a1de994339" providerId="ADAL" clId="{CA517AED-DC91-488E-9F7F-3260C8ED5DBC}" dt="2023-03-19T11:36:18.281" v="4795" actId="1037"/>
          <ac:spMkLst>
            <pc:docMk/>
            <pc:sldMk cId="1693907184" sldId="363"/>
            <ac:spMk id="6" creationId="{171F300C-380F-59C0-9634-0DD63C13A31A}"/>
          </ac:spMkLst>
        </pc:spChg>
        <pc:spChg chg="add del mod">
          <ac:chgData name="Vishan Jayasinghearachchi" userId="e0f191b0-af06-4f5a-b353-a7a1de994339" providerId="ADAL" clId="{CA517AED-DC91-488E-9F7F-3260C8ED5DBC}" dt="2023-03-19T11:36:18.281" v="4795" actId="1037"/>
          <ac:spMkLst>
            <pc:docMk/>
            <pc:sldMk cId="1693907184" sldId="363"/>
            <ac:spMk id="20" creationId="{52EDB335-1EEE-430F-A8F2-AD36FEE259C7}"/>
          </ac:spMkLst>
        </pc:spChg>
        <pc:picChg chg="add mod">
          <ac:chgData name="Vishan Jayasinghearachchi" userId="e0f191b0-af06-4f5a-b353-a7a1de994339" providerId="ADAL" clId="{CA517AED-DC91-488E-9F7F-3260C8ED5DBC}" dt="2023-03-19T11:36:18.281" v="4795" actId="1037"/>
          <ac:picMkLst>
            <pc:docMk/>
            <pc:sldMk cId="1693907184" sldId="363"/>
            <ac:picMk id="5" creationId="{7748ECA7-E550-9F4E-1629-540CA70FCBB0}"/>
          </ac:picMkLst>
        </pc:picChg>
        <pc:inkChg chg="add del">
          <ac:chgData name="Vishan Jayasinghearachchi" userId="e0f191b0-af06-4f5a-b353-a7a1de994339" providerId="ADAL" clId="{CA517AED-DC91-488E-9F7F-3260C8ED5DBC}" dt="2023-03-19T11:32:46.602" v="4746" actId="9405"/>
          <ac:inkMkLst>
            <pc:docMk/>
            <pc:sldMk cId="1693907184" sldId="363"/>
            <ac:inkMk id="7" creationId="{7931C94E-8810-47F7-0082-C5CEA040FFC8}"/>
          </ac:inkMkLst>
        </pc:inkChg>
        <pc:inkChg chg="add del">
          <ac:chgData name="Vishan Jayasinghearachchi" userId="e0f191b0-af06-4f5a-b353-a7a1de994339" providerId="ADAL" clId="{CA517AED-DC91-488E-9F7F-3260C8ED5DBC}" dt="2023-03-19T11:33:00.401" v="4748" actId="9405"/>
          <ac:inkMkLst>
            <pc:docMk/>
            <pc:sldMk cId="1693907184" sldId="363"/>
            <ac:inkMk id="8" creationId="{8B56EE69-EC2E-C9C6-F700-2256BAB20A17}"/>
          </ac:inkMkLst>
        </pc:inkChg>
        <pc:inkChg chg="add del">
          <ac:chgData name="Vishan Jayasinghearachchi" userId="e0f191b0-af06-4f5a-b353-a7a1de994339" providerId="ADAL" clId="{CA517AED-DC91-488E-9F7F-3260C8ED5DBC}" dt="2023-03-19T11:33:44.636" v="4750" actId="34122"/>
          <ac:inkMkLst>
            <pc:docMk/>
            <pc:sldMk cId="1693907184" sldId="363"/>
            <ac:inkMk id="9" creationId="{3F9BB1F6-CFE3-D3D5-FB88-C2A6993E6D7B}"/>
          </ac:inkMkLst>
        </pc:inkChg>
      </pc:sldChg>
      <pc:sldChg chg="addSp delSp modSp new mod">
        <pc:chgData name="Vishan Jayasinghearachchi" userId="e0f191b0-af06-4f5a-b353-a7a1de994339" providerId="ADAL" clId="{CA517AED-DC91-488E-9F7F-3260C8ED5DBC}" dt="2023-03-19T11:54:32.344" v="5089" actId="1076"/>
        <pc:sldMkLst>
          <pc:docMk/>
          <pc:sldMk cId="809892918" sldId="364"/>
        </pc:sldMkLst>
        <pc:spChg chg="mod">
          <ac:chgData name="Vishan Jayasinghearachchi" userId="e0f191b0-af06-4f5a-b353-a7a1de994339" providerId="ADAL" clId="{CA517AED-DC91-488E-9F7F-3260C8ED5DBC}" dt="2023-03-19T11:37:46.407" v="4844"/>
          <ac:spMkLst>
            <pc:docMk/>
            <pc:sldMk cId="809892918" sldId="364"/>
            <ac:spMk id="2" creationId="{34057A30-F2EA-5110-D10E-42BC3A510928}"/>
          </ac:spMkLst>
        </pc:spChg>
        <pc:spChg chg="del">
          <ac:chgData name="Vishan Jayasinghearachchi" userId="e0f191b0-af06-4f5a-b353-a7a1de994339" providerId="ADAL" clId="{CA517AED-DC91-488E-9F7F-3260C8ED5DBC}" dt="2023-03-19T11:38:24.979" v="4845" actId="931"/>
          <ac:spMkLst>
            <pc:docMk/>
            <pc:sldMk cId="809892918" sldId="364"/>
            <ac:spMk id="3" creationId="{3CD9A734-D979-7D31-EA9C-02FD76237BF4}"/>
          </ac:spMkLst>
        </pc:spChg>
        <pc:spChg chg="add del mod">
          <ac:chgData name="Vishan Jayasinghearachchi" userId="e0f191b0-af06-4f5a-b353-a7a1de994339" providerId="ADAL" clId="{CA517AED-DC91-488E-9F7F-3260C8ED5DBC}" dt="2023-03-19T11:38:46.451" v="4866" actId="478"/>
          <ac:spMkLst>
            <pc:docMk/>
            <pc:sldMk cId="809892918" sldId="364"/>
            <ac:spMk id="6" creationId="{2E544A43-7D64-C523-4368-638AE49046F2}"/>
          </ac:spMkLst>
        </pc:spChg>
        <pc:spChg chg="add mod">
          <ac:chgData name="Vishan Jayasinghearachchi" userId="e0f191b0-af06-4f5a-b353-a7a1de994339" providerId="ADAL" clId="{CA517AED-DC91-488E-9F7F-3260C8ED5DBC}" dt="2023-03-19T11:39:02.601" v="4904" actId="1076"/>
          <ac:spMkLst>
            <pc:docMk/>
            <pc:sldMk cId="809892918" sldId="364"/>
            <ac:spMk id="7" creationId="{65533A34-27C3-575A-B2D0-AFB5831E1B6D}"/>
          </ac:spMkLst>
        </pc:spChg>
        <pc:spChg chg="add mod">
          <ac:chgData name="Vishan Jayasinghearachchi" userId="e0f191b0-af06-4f5a-b353-a7a1de994339" providerId="ADAL" clId="{CA517AED-DC91-488E-9F7F-3260C8ED5DBC}" dt="2023-03-19T11:54:32.344" v="5089" actId="1076"/>
          <ac:spMkLst>
            <pc:docMk/>
            <pc:sldMk cId="809892918" sldId="364"/>
            <ac:spMk id="8" creationId="{173BB6FD-BD00-6051-86A9-21098FA812F8}"/>
          </ac:spMkLst>
        </pc:spChg>
        <pc:picChg chg="add mod">
          <ac:chgData name="Vishan Jayasinghearachchi" userId="e0f191b0-af06-4f5a-b353-a7a1de994339" providerId="ADAL" clId="{CA517AED-DC91-488E-9F7F-3260C8ED5DBC}" dt="2023-03-19T11:38:28.929" v="4856" actId="1035"/>
          <ac:picMkLst>
            <pc:docMk/>
            <pc:sldMk cId="809892918" sldId="364"/>
            <ac:picMk id="5" creationId="{AD795DA1-F497-DF6C-A69C-CC2275C22468}"/>
          </ac:picMkLst>
        </pc:picChg>
      </pc:sldChg>
      <pc:sldChg chg="modSp new mod">
        <pc:chgData name="Vishan Jayasinghearachchi" userId="e0f191b0-af06-4f5a-b353-a7a1de994339" providerId="ADAL" clId="{CA517AED-DC91-488E-9F7F-3260C8ED5DBC}" dt="2023-03-19T11:52:40.805" v="5042" actId="20577"/>
        <pc:sldMkLst>
          <pc:docMk/>
          <pc:sldMk cId="2739401066" sldId="365"/>
        </pc:sldMkLst>
        <pc:spChg chg="mod">
          <ac:chgData name="Vishan Jayasinghearachchi" userId="e0f191b0-af06-4f5a-b353-a7a1de994339" providerId="ADAL" clId="{CA517AED-DC91-488E-9F7F-3260C8ED5DBC}" dt="2023-03-19T11:51:07.528" v="5017"/>
          <ac:spMkLst>
            <pc:docMk/>
            <pc:sldMk cId="2739401066" sldId="365"/>
            <ac:spMk id="2" creationId="{85ECCD9B-77C3-198C-0602-499DAB819556}"/>
          </ac:spMkLst>
        </pc:spChg>
        <pc:spChg chg="mod">
          <ac:chgData name="Vishan Jayasinghearachchi" userId="e0f191b0-af06-4f5a-b353-a7a1de994339" providerId="ADAL" clId="{CA517AED-DC91-488E-9F7F-3260C8ED5DBC}" dt="2023-03-19T11:52:40.805" v="5042" actId="20577"/>
          <ac:spMkLst>
            <pc:docMk/>
            <pc:sldMk cId="2739401066" sldId="365"/>
            <ac:spMk id="3" creationId="{3F8F1734-D28C-81FA-085A-BAA2E0A6DABE}"/>
          </ac:spMkLst>
        </pc:spChg>
      </pc:sldChg>
      <pc:sldChg chg="modSp new mod">
        <pc:chgData name="Vishan Jayasinghearachchi" userId="e0f191b0-af06-4f5a-b353-a7a1de994339" providerId="ADAL" clId="{CA517AED-DC91-488E-9F7F-3260C8ED5DBC}" dt="2023-03-20T02:27:15.065" v="6936" actId="20577"/>
        <pc:sldMkLst>
          <pc:docMk/>
          <pc:sldMk cId="1588292871" sldId="366"/>
        </pc:sldMkLst>
        <pc:spChg chg="mod">
          <ac:chgData name="Vishan Jayasinghearachchi" userId="e0f191b0-af06-4f5a-b353-a7a1de994339" providerId="ADAL" clId="{CA517AED-DC91-488E-9F7F-3260C8ED5DBC}" dt="2023-03-19T12:06:09.366" v="5429" actId="20577"/>
          <ac:spMkLst>
            <pc:docMk/>
            <pc:sldMk cId="1588292871" sldId="366"/>
            <ac:spMk id="2" creationId="{ED52A742-7A1C-5217-5B81-FD8D22C51AB1}"/>
          </ac:spMkLst>
        </pc:spChg>
        <pc:spChg chg="mod">
          <ac:chgData name="Vishan Jayasinghearachchi" userId="e0f191b0-af06-4f5a-b353-a7a1de994339" providerId="ADAL" clId="{CA517AED-DC91-488E-9F7F-3260C8ED5DBC}" dt="2023-03-20T02:27:15.065" v="6936" actId="20577"/>
          <ac:spMkLst>
            <pc:docMk/>
            <pc:sldMk cId="1588292871" sldId="366"/>
            <ac:spMk id="3" creationId="{ABCDB919-7F0A-38C3-D54E-E2CF54FD96BE}"/>
          </ac:spMkLst>
        </pc:spChg>
      </pc:sldChg>
      <pc:sldChg chg="modSp new mod">
        <pc:chgData name="Vishan Jayasinghearachchi" userId="e0f191b0-af06-4f5a-b353-a7a1de994339" providerId="ADAL" clId="{CA517AED-DC91-488E-9F7F-3260C8ED5DBC}" dt="2023-03-19T12:30:22.856" v="5993" actId="5793"/>
        <pc:sldMkLst>
          <pc:docMk/>
          <pc:sldMk cId="927311612" sldId="367"/>
        </pc:sldMkLst>
        <pc:spChg chg="mod">
          <ac:chgData name="Vishan Jayasinghearachchi" userId="e0f191b0-af06-4f5a-b353-a7a1de994339" providerId="ADAL" clId="{CA517AED-DC91-488E-9F7F-3260C8ED5DBC}" dt="2023-03-19T12:13:08.763" v="5578" actId="20577"/>
          <ac:spMkLst>
            <pc:docMk/>
            <pc:sldMk cId="927311612" sldId="367"/>
            <ac:spMk id="2" creationId="{599A6DD7-481E-9702-98F6-90E5EACB53B1}"/>
          </ac:spMkLst>
        </pc:spChg>
        <pc:spChg chg="mod">
          <ac:chgData name="Vishan Jayasinghearachchi" userId="e0f191b0-af06-4f5a-b353-a7a1de994339" providerId="ADAL" clId="{CA517AED-DC91-488E-9F7F-3260C8ED5DBC}" dt="2023-03-19T12:30:22.856" v="5993" actId="5793"/>
          <ac:spMkLst>
            <pc:docMk/>
            <pc:sldMk cId="927311612" sldId="367"/>
            <ac:spMk id="3" creationId="{057C8915-507E-BE43-E1CD-4D051D34D5C8}"/>
          </ac:spMkLst>
        </pc:spChg>
      </pc:sldChg>
      <pc:sldChg chg="addSp delSp modSp new mod">
        <pc:chgData name="Vishan Jayasinghearachchi" userId="e0f191b0-af06-4f5a-b353-a7a1de994339" providerId="ADAL" clId="{CA517AED-DC91-488E-9F7F-3260C8ED5DBC}" dt="2023-03-19T17:25:13.540" v="6182" actId="1076"/>
        <pc:sldMkLst>
          <pc:docMk/>
          <pc:sldMk cId="1035372360" sldId="368"/>
        </pc:sldMkLst>
        <pc:spChg chg="mod">
          <ac:chgData name="Vishan Jayasinghearachchi" userId="e0f191b0-af06-4f5a-b353-a7a1de994339" providerId="ADAL" clId="{CA517AED-DC91-488E-9F7F-3260C8ED5DBC}" dt="2023-03-19T12:25:04.625" v="5830"/>
          <ac:spMkLst>
            <pc:docMk/>
            <pc:sldMk cId="1035372360" sldId="368"/>
            <ac:spMk id="2" creationId="{EC870ABA-C0BE-00DE-BB08-40B0BC5683C8}"/>
          </ac:spMkLst>
        </pc:spChg>
        <pc:spChg chg="del mod">
          <ac:chgData name="Vishan Jayasinghearachchi" userId="e0f191b0-af06-4f5a-b353-a7a1de994339" providerId="ADAL" clId="{CA517AED-DC91-488E-9F7F-3260C8ED5DBC}" dt="2023-03-19T12:28:31.813" v="5956" actId="478"/>
          <ac:spMkLst>
            <pc:docMk/>
            <pc:sldMk cId="1035372360" sldId="368"/>
            <ac:spMk id="3" creationId="{E3425DEE-DE7B-377C-AE80-904206612B90}"/>
          </ac:spMkLst>
        </pc:spChg>
        <pc:spChg chg="add mod">
          <ac:chgData name="Vishan Jayasinghearachchi" userId="e0f191b0-af06-4f5a-b353-a7a1de994339" providerId="ADAL" clId="{CA517AED-DC91-488E-9F7F-3260C8ED5DBC}" dt="2023-03-19T17:25:13.540" v="6182" actId="1076"/>
          <ac:spMkLst>
            <pc:docMk/>
            <pc:sldMk cId="1035372360" sldId="368"/>
            <ac:spMk id="7" creationId="{ABF26590-428B-18FF-E3AD-820331A7DD82}"/>
          </ac:spMkLst>
        </pc:spChg>
        <pc:spChg chg="add mod">
          <ac:chgData name="Vishan Jayasinghearachchi" userId="e0f191b0-af06-4f5a-b353-a7a1de994339" providerId="ADAL" clId="{CA517AED-DC91-488E-9F7F-3260C8ED5DBC}" dt="2023-03-19T17:24:59.258" v="6177" actId="1076"/>
          <ac:spMkLst>
            <pc:docMk/>
            <pc:sldMk cId="1035372360" sldId="368"/>
            <ac:spMk id="8" creationId="{A57CB851-FF2B-E5E5-E39E-E2BA77AF709D}"/>
          </ac:spMkLst>
        </pc:spChg>
        <pc:picChg chg="mod">
          <ac:chgData name="Vishan Jayasinghearachchi" userId="e0f191b0-af06-4f5a-b353-a7a1de994339" providerId="ADAL" clId="{CA517AED-DC91-488E-9F7F-3260C8ED5DBC}" dt="2023-03-19T17:25:05.057" v="6181" actId="1036"/>
          <ac:picMkLst>
            <pc:docMk/>
            <pc:sldMk cId="1035372360" sldId="368"/>
            <ac:picMk id="4" creationId="{8D5F3DAD-C4E3-DBEF-DC9E-F98579A797D3}"/>
          </ac:picMkLst>
        </pc:picChg>
        <pc:picChg chg="add del mod">
          <ac:chgData name="Vishan Jayasinghearachchi" userId="e0f191b0-af06-4f5a-b353-a7a1de994339" providerId="ADAL" clId="{CA517AED-DC91-488E-9F7F-3260C8ED5DBC}" dt="2023-03-19T12:28:18.363" v="5950" actId="21"/>
          <ac:picMkLst>
            <pc:docMk/>
            <pc:sldMk cId="1035372360" sldId="368"/>
            <ac:picMk id="5" creationId="{902B3C8B-6A2E-5D1D-7BAE-21E5DF376770}"/>
          </ac:picMkLst>
        </pc:picChg>
        <pc:picChg chg="add mod">
          <ac:chgData name="Vishan Jayasinghearachchi" userId="e0f191b0-af06-4f5a-b353-a7a1de994339" providerId="ADAL" clId="{CA517AED-DC91-488E-9F7F-3260C8ED5DBC}" dt="2023-03-19T12:31:20.192" v="6023" actId="1038"/>
          <ac:picMkLst>
            <pc:docMk/>
            <pc:sldMk cId="1035372360" sldId="368"/>
            <ac:picMk id="6" creationId="{E3C7FF01-F936-0EB1-37E2-3D510B7545AB}"/>
          </ac:picMkLst>
        </pc:picChg>
      </pc:sldChg>
      <pc:sldChg chg="modSp mod">
        <pc:chgData name="Vishan Jayasinghearachchi" userId="e0f191b0-af06-4f5a-b353-a7a1de994339" providerId="ADAL" clId="{CA517AED-DC91-488E-9F7F-3260C8ED5DBC}" dt="2023-03-20T02:27:06.562" v="6932" actId="20577"/>
        <pc:sldMkLst>
          <pc:docMk/>
          <pc:sldMk cId="3437267478" sldId="369"/>
        </pc:sldMkLst>
        <pc:spChg chg="mod">
          <ac:chgData name="Vishan Jayasinghearachchi" userId="e0f191b0-af06-4f5a-b353-a7a1de994339" providerId="ADAL" clId="{CA517AED-DC91-488E-9F7F-3260C8ED5DBC}" dt="2023-03-20T02:27:06.562" v="6932" actId="20577"/>
          <ac:spMkLst>
            <pc:docMk/>
            <pc:sldMk cId="3437267478" sldId="369"/>
            <ac:spMk id="3" creationId="{34BD80F5-4374-A4D7-2171-559C85F18A1D}"/>
          </ac:spMkLst>
        </pc:spChg>
      </pc:sldChg>
      <pc:sldChg chg="addSp delSp modSp new mod">
        <pc:chgData name="Vishan Jayasinghearachchi" userId="e0f191b0-af06-4f5a-b353-a7a1de994339" providerId="ADAL" clId="{CA517AED-DC91-488E-9F7F-3260C8ED5DBC}" dt="2023-03-20T02:22:49.677" v="6691" actId="14100"/>
        <pc:sldMkLst>
          <pc:docMk/>
          <pc:sldMk cId="1348902649" sldId="370"/>
        </pc:sldMkLst>
        <pc:spChg chg="mod">
          <ac:chgData name="Vishan Jayasinghearachchi" userId="e0f191b0-af06-4f5a-b353-a7a1de994339" providerId="ADAL" clId="{CA517AED-DC91-488E-9F7F-3260C8ED5DBC}" dt="2023-03-20T02:21:18.081" v="6629" actId="6549"/>
          <ac:spMkLst>
            <pc:docMk/>
            <pc:sldMk cId="1348902649" sldId="370"/>
            <ac:spMk id="2" creationId="{F6F36F52-856C-8102-4456-222FA16FFD41}"/>
          </ac:spMkLst>
        </pc:spChg>
        <pc:spChg chg="del">
          <ac:chgData name="Vishan Jayasinghearachchi" userId="e0f191b0-af06-4f5a-b353-a7a1de994339" providerId="ADAL" clId="{CA517AED-DC91-488E-9F7F-3260C8ED5DBC}" dt="2023-03-20T02:19:21.600" v="6550" actId="931"/>
          <ac:spMkLst>
            <pc:docMk/>
            <pc:sldMk cId="1348902649" sldId="370"/>
            <ac:spMk id="3" creationId="{412A29CD-9F3B-DAD0-4E43-8CC6FB5CBB3F}"/>
          </ac:spMkLst>
        </pc:spChg>
        <pc:spChg chg="add del mod">
          <ac:chgData name="Vishan Jayasinghearachchi" userId="e0f191b0-af06-4f5a-b353-a7a1de994339" providerId="ADAL" clId="{CA517AED-DC91-488E-9F7F-3260C8ED5DBC}" dt="2023-03-20T02:19:45.867" v="6567" actId="767"/>
          <ac:spMkLst>
            <pc:docMk/>
            <pc:sldMk cId="1348902649" sldId="370"/>
            <ac:spMk id="6" creationId="{79691433-7B37-BA54-BAF4-8DF85B20B8A3}"/>
          </ac:spMkLst>
        </pc:spChg>
        <pc:spChg chg="add mod">
          <ac:chgData name="Vishan Jayasinghearachchi" userId="e0f191b0-af06-4f5a-b353-a7a1de994339" providerId="ADAL" clId="{CA517AED-DC91-488E-9F7F-3260C8ED5DBC}" dt="2023-03-20T02:22:35.321" v="6668" actId="1038"/>
          <ac:spMkLst>
            <pc:docMk/>
            <pc:sldMk cId="1348902649" sldId="370"/>
            <ac:spMk id="7" creationId="{D5C3D85E-0EDD-952E-E0DF-2931C0B3F2BC}"/>
          </ac:spMkLst>
        </pc:spChg>
        <pc:spChg chg="add mod">
          <ac:chgData name="Vishan Jayasinghearachchi" userId="e0f191b0-af06-4f5a-b353-a7a1de994339" providerId="ADAL" clId="{CA517AED-DC91-488E-9F7F-3260C8ED5DBC}" dt="2023-03-20T02:22:49.677" v="6691" actId="14100"/>
          <ac:spMkLst>
            <pc:docMk/>
            <pc:sldMk cId="1348902649" sldId="370"/>
            <ac:spMk id="8" creationId="{A928B0F5-1B35-6FE7-5439-A5378D5D03F9}"/>
          </ac:spMkLst>
        </pc:spChg>
        <pc:picChg chg="add mod">
          <ac:chgData name="Vishan Jayasinghearachchi" userId="e0f191b0-af06-4f5a-b353-a7a1de994339" providerId="ADAL" clId="{CA517AED-DC91-488E-9F7F-3260C8ED5DBC}" dt="2023-03-20T02:22:35.321" v="6668" actId="1038"/>
          <ac:picMkLst>
            <pc:docMk/>
            <pc:sldMk cId="1348902649" sldId="370"/>
            <ac:picMk id="5" creationId="{AD7B1DDB-2265-C601-BB9C-3BD6954AF2ED}"/>
          </ac:picMkLst>
        </pc:picChg>
      </pc:sldChg>
      <pc:sldChg chg="modSp new mod">
        <pc:chgData name="Vishan Jayasinghearachchi" userId="e0f191b0-af06-4f5a-b353-a7a1de994339" providerId="ADAL" clId="{CA517AED-DC91-488E-9F7F-3260C8ED5DBC}" dt="2023-03-20T02:29:42.419" v="6990" actId="20577"/>
        <pc:sldMkLst>
          <pc:docMk/>
          <pc:sldMk cId="471023495" sldId="371"/>
        </pc:sldMkLst>
        <pc:spChg chg="mod">
          <ac:chgData name="Vishan Jayasinghearachchi" userId="e0f191b0-af06-4f5a-b353-a7a1de994339" providerId="ADAL" clId="{CA517AED-DC91-488E-9F7F-3260C8ED5DBC}" dt="2023-03-20T02:29:42.419" v="6990" actId="20577"/>
          <ac:spMkLst>
            <pc:docMk/>
            <pc:sldMk cId="471023495" sldId="371"/>
            <ac:spMk id="2" creationId="{66BA49B3-C5A8-CFF1-A23E-48C8D8C2D57C}"/>
          </ac:spMkLst>
        </pc:spChg>
        <pc:spChg chg="mod">
          <ac:chgData name="Vishan Jayasinghearachchi" userId="e0f191b0-af06-4f5a-b353-a7a1de994339" providerId="ADAL" clId="{CA517AED-DC91-488E-9F7F-3260C8ED5DBC}" dt="2023-03-20T02:29:38.666" v="6983" actId="20577"/>
          <ac:spMkLst>
            <pc:docMk/>
            <pc:sldMk cId="471023495" sldId="371"/>
            <ac:spMk id="3" creationId="{57F53D54-95F5-36D1-C7CD-29EAA794201C}"/>
          </ac:spMkLst>
        </pc:spChg>
      </pc:sldChg>
      <pc:sldMasterChg chg="modSldLayout">
        <pc:chgData name="Vishan Jayasinghearachchi" userId="e0f191b0-af06-4f5a-b353-a7a1de994339" providerId="ADAL" clId="{CA517AED-DC91-488E-9F7F-3260C8ED5DBC}" dt="2023-03-19T07:11:24.440" v="1449" actId="403"/>
        <pc:sldMasterMkLst>
          <pc:docMk/>
          <pc:sldMasterMk cId="82855549" sldId="2147483672"/>
        </pc:sldMasterMkLst>
        <pc:sldLayoutChg chg="modSp">
          <pc:chgData name="Vishan Jayasinghearachchi" userId="e0f191b0-af06-4f5a-b353-a7a1de994339" providerId="ADAL" clId="{CA517AED-DC91-488E-9F7F-3260C8ED5DBC}" dt="2023-03-19T07:11:24.440" v="1449" actId="403"/>
          <pc:sldLayoutMkLst>
            <pc:docMk/>
            <pc:sldMasterMk cId="82855549" sldId="2147483672"/>
            <pc:sldLayoutMk cId="2739981630" sldId="2147483674"/>
          </pc:sldLayoutMkLst>
          <pc:spChg chg="mod">
            <ac:chgData name="Vishan Jayasinghearachchi" userId="e0f191b0-af06-4f5a-b353-a7a1de994339" providerId="ADAL" clId="{CA517AED-DC91-488E-9F7F-3260C8ED5DBC}" dt="2023-03-19T07:11:24.440" v="1449" actId="403"/>
            <ac:spMkLst>
              <pc:docMk/>
              <pc:sldMasterMk cId="82855549" sldId="2147483672"/>
              <pc:sldLayoutMk cId="2739981630" sldId="2147483674"/>
              <ac:spMk id="3" creationId="{00000000-0000-0000-0000-000000000000}"/>
            </ac:spMkLst>
          </pc:spChg>
        </pc:sldLayoutChg>
      </pc:sldMasterChg>
    </pc:docChg>
  </pc:docChgLst>
  <pc:docChgLst>
    <pc:chgData name="Vishan Jayasinghearachchi" userId="e0f191b0-af06-4f5a-b353-a7a1de994339" providerId="ADAL" clId="{7A4D79DC-F992-4ABB-B2FC-761CB1B5C1F0}"/>
    <pc:docChg chg="modSld">
      <pc:chgData name="Vishan Jayasinghearachchi" userId="e0f191b0-af06-4f5a-b353-a7a1de994339" providerId="ADAL" clId="{7A4D79DC-F992-4ABB-B2FC-761CB1B5C1F0}" dt="2023-03-16T09:36:10.240" v="24" actId="20577"/>
      <pc:docMkLst>
        <pc:docMk/>
      </pc:docMkLst>
      <pc:sldChg chg="modSp">
        <pc:chgData name="Vishan Jayasinghearachchi" userId="e0f191b0-af06-4f5a-b353-a7a1de994339" providerId="ADAL" clId="{7A4D79DC-F992-4ABB-B2FC-761CB1B5C1F0}" dt="2023-03-16T09:36:10.240" v="24" actId="20577"/>
        <pc:sldMkLst>
          <pc:docMk/>
          <pc:sldMk cId="3023555518" sldId="334"/>
        </pc:sldMkLst>
        <pc:spChg chg="mod">
          <ac:chgData name="Vishan Jayasinghearachchi" userId="e0f191b0-af06-4f5a-b353-a7a1de994339" providerId="ADAL" clId="{7A4D79DC-F992-4ABB-B2FC-761CB1B5C1F0}" dt="2023-03-16T09:36:10.240" v="24" actId="20577"/>
          <ac:spMkLst>
            <pc:docMk/>
            <pc:sldMk cId="3023555518" sldId="334"/>
            <ac:spMk id="3" creationId="{5564134F-5225-BFEF-40D5-F1F00803E506}"/>
          </ac:spMkLst>
        </pc:spChg>
      </pc:sldChg>
    </pc:docChg>
  </pc:docChgLst>
  <pc:docChgLst>
    <pc:chgData name="Vishan Jayasinghearachchi" userId="e0f191b0-af06-4f5a-b353-a7a1de994339" providerId="ADAL" clId="{70F07053-05AF-4E62-AEBE-2C9687CD3063}"/>
    <pc:docChg chg="undo custSel modSld">
      <pc:chgData name="Vishan Jayasinghearachchi" userId="e0f191b0-af06-4f5a-b353-a7a1de994339" providerId="ADAL" clId="{70F07053-05AF-4E62-AEBE-2C9687CD3063}" dt="2023-04-17T03:09:34.038" v="362" actId="20577"/>
      <pc:docMkLst>
        <pc:docMk/>
      </pc:docMkLst>
      <pc:sldChg chg="modSp mod">
        <pc:chgData name="Vishan Jayasinghearachchi" userId="e0f191b0-af06-4f5a-b353-a7a1de994339" providerId="ADAL" clId="{70F07053-05AF-4E62-AEBE-2C9687CD3063}" dt="2023-04-17T03:09:34.038" v="362" actId="20577"/>
        <pc:sldMkLst>
          <pc:docMk/>
          <pc:sldMk cId="2384663958" sldId="301"/>
        </pc:sldMkLst>
        <pc:spChg chg="mod">
          <ac:chgData name="Vishan Jayasinghearachchi" userId="e0f191b0-af06-4f5a-b353-a7a1de994339" providerId="ADAL" clId="{70F07053-05AF-4E62-AEBE-2C9687CD3063}" dt="2023-04-17T03:09:34.038" v="362" actId="20577"/>
          <ac:spMkLst>
            <pc:docMk/>
            <pc:sldMk cId="2384663958" sldId="301"/>
            <ac:spMk id="3" creationId="{5E453CA8-E04F-B2BA-CFCE-2FAF58746524}"/>
          </ac:spMkLst>
        </pc:spChg>
      </pc:sldChg>
      <pc:sldChg chg="modSp mod">
        <pc:chgData name="Vishan Jayasinghearachchi" userId="e0f191b0-af06-4f5a-b353-a7a1de994339" providerId="ADAL" clId="{70F07053-05AF-4E62-AEBE-2C9687CD3063}" dt="2023-04-16T10:15:44.020" v="199" actId="20577"/>
        <pc:sldMkLst>
          <pc:docMk/>
          <pc:sldMk cId="471023495" sldId="371"/>
        </pc:sldMkLst>
        <pc:spChg chg="mod">
          <ac:chgData name="Vishan Jayasinghearachchi" userId="e0f191b0-af06-4f5a-b353-a7a1de994339" providerId="ADAL" clId="{70F07053-05AF-4E62-AEBE-2C9687CD3063}" dt="2023-04-16T10:15:44.020" v="199" actId="20577"/>
          <ac:spMkLst>
            <pc:docMk/>
            <pc:sldMk cId="471023495" sldId="371"/>
            <ac:spMk id="3" creationId="{57F53D54-95F5-36D1-C7CD-29EAA794201C}"/>
          </ac:spMkLst>
        </pc:spChg>
      </pc:sldChg>
      <pc:sldChg chg="modSp">
        <pc:chgData name="Vishan Jayasinghearachchi" userId="e0f191b0-af06-4f5a-b353-a7a1de994339" providerId="ADAL" clId="{70F07053-05AF-4E62-AEBE-2C9687CD3063}" dt="2023-04-16T10:22:19.148" v="212" actId="20577"/>
        <pc:sldMkLst>
          <pc:docMk/>
          <pc:sldMk cId="2728683882" sldId="376"/>
        </pc:sldMkLst>
        <pc:spChg chg="mod">
          <ac:chgData name="Vishan Jayasinghearachchi" userId="e0f191b0-af06-4f5a-b353-a7a1de994339" providerId="ADAL" clId="{70F07053-05AF-4E62-AEBE-2C9687CD3063}" dt="2023-04-16T10:22:19.148" v="212" actId="20577"/>
          <ac:spMkLst>
            <pc:docMk/>
            <pc:sldMk cId="2728683882" sldId="376"/>
            <ac:spMk id="3" creationId="{152AF2AF-ECC2-1A3F-2A27-29B1E35ACD82}"/>
          </ac:spMkLst>
        </pc:spChg>
      </pc:sldChg>
      <pc:sldChg chg="modSp mod modAnim">
        <pc:chgData name="Vishan Jayasinghearachchi" userId="e0f191b0-af06-4f5a-b353-a7a1de994339" providerId="ADAL" clId="{70F07053-05AF-4E62-AEBE-2C9687CD3063}" dt="2023-04-16T10:08:14.872" v="73"/>
        <pc:sldMkLst>
          <pc:docMk/>
          <pc:sldMk cId="3985378973" sldId="377"/>
        </pc:sldMkLst>
        <pc:spChg chg="mod">
          <ac:chgData name="Vishan Jayasinghearachchi" userId="e0f191b0-af06-4f5a-b353-a7a1de994339" providerId="ADAL" clId="{70F07053-05AF-4E62-AEBE-2C9687CD3063}" dt="2023-04-16T10:07:23.510" v="71" actId="20577"/>
          <ac:spMkLst>
            <pc:docMk/>
            <pc:sldMk cId="3985378973" sldId="377"/>
            <ac:spMk id="3" creationId="{5D478D64-96AC-E103-1F45-C7878832F9A1}"/>
          </ac:spMkLst>
        </pc:spChg>
      </pc:sldChg>
      <pc:sldChg chg="modSp mod modAnim">
        <pc:chgData name="Vishan Jayasinghearachchi" userId="e0f191b0-af06-4f5a-b353-a7a1de994339" providerId="ADAL" clId="{70F07053-05AF-4E62-AEBE-2C9687CD3063}" dt="2023-04-16T10:22:56.393" v="213" actId="20577"/>
        <pc:sldMkLst>
          <pc:docMk/>
          <pc:sldMk cId="3696961835" sldId="378"/>
        </pc:sldMkLst>
        <pc:spChg chg="mod">
          <ac:chgData name="Vishan Jayasinghearachchi" userId="e0f191b0-af06-4f5a-b353-a7a1de994339" providerId="ADAL" clId="{70F07053-05AF-4E62-AEBE-2C9687CD3063}" dt="2023-04-16T10:22:56.393" v="213" actId="20577"/>
          <ac:spMkLst>
            <pc:docMk/>
            <pc:sldMk cId="3696961835" sldId="378"/>
            <ac:spMk id="3" creationId="{5D478D64-96AC-E103-1F45-C7878832F9A1}"/>
          </ac:spMkLst>
        </pc:spChg>
      </pc:sldChg>
      <pc:sldChg chg="modSp mod modAnim">
        <pc:chgData name="Vishan Jayasinghearachchi" userId="e0f191b0-af06-4f5a-b353-a7a1de994339" providerId="ADAL" clId="{70F07053-05AF-4E62-AEBE-2C9687CD3063}" dt="2023-04-16T10:24:33.696" v="268" actId="6549"/>
        <pc:sldMkLst>
          <pc:docMk/>
          <pc:sldMk cId="953538207" sldId="379"/>
        </pc:sldMkLst>
        <pc:spChg chg="mod">
          <ac:chgData name="Vishan Jayasinghearachchi" userId="e0f191b0-af06-4f5a-b353-a7a1de994339" providerId="ADAL" clId="{70F07053-05AF-4E62-AEBE-2C9687CD3063}" dt="2023-04-16T10:24:33.696" v="268" actId="6549"/>
          <ac:spMkLst>
            <pc:docMk/>
            <pc:sldMk cId="953538207" sldId="379"/>
            <ac:spMk id="3" creationId="{5D478D64-96AC-E103-1F45-C7878832F9A1}"/>
          </ac:spMkLst>
        </pc:spChg>
      </pc:sldChg>
      <pc:sldChg chg="modAnim">
        <pc:chgData name="Vishan Jayasinghearachchi" userId="e0f191b0-af06-4f5a-b353-a7a1de994339" providerId="ADAL" clId="{70F07053-05AF-4E62-AEBE-2C9687CD3063}" dt="2023-04-16T10:10:28.042" v="120"/>
        <pc:sldMkLst>
          <pc:docMk/>
          <pc:sldMk cId="1863894738" sldId="380"/>
        </pc:sldMkLst>
      </pc:sldChg>
      <pc:sldChg chg="modAnim">
        <pc:chgData name="Vishan Jayasinghearachchi" userId="e0f191b0-af06-4f5a-b353-a7a1de994339" providerId="ADAL" clId="{70F07053-05AF-4E62-AEBE-2C9687CD3063}" dt="2023-04-16T10:11:38.432" v="143"/>
        <pc:sldMkLst>
          <pc:docMk/>
          <pc:sldMk cId="3590255172" sldId="381"/>
        </pc:sldMkLst>
      </pc:sldChg>
      <pc:sldChg chg="modAnim">
        <pc:chgData name="Vishan Jayasinghearachchi" userId="e0f191b0-af06-4f5a-b353-a7a1de994339" providerId="ADAL" clId="{70F07053-05AF-4E62-AEBE-2C9687CD3063}" dt="2023-04-16T10:11:57.686" v="147"/>
        <pc:sldMkLst>
          <pc:docMk/>
          <pc:sldMk cId="1112086550" sldId="382"/>
        </pc:sldMkLst>
      </pc:sldChg>
      <pc:sldChg chg="modSp mod modAnim modNotesTx">
        <pc:chgData name="Vishan Jayasinghearachchi" userId="e0f191b0-af06-4f5a-b353-a7a1de994339" providerId="ADAL" clId="{70F07053-05AF-4E62-AEBE-2C9687CD3063}" dt="2023-04-16T10:30:20.309" v="299" actId="20577"/>
        <pc:sldMkLst>
          <pc:docMk/>
          <pc:sldMk cId="2631628233" sldId="383"/>
        </pc:sldMkLst>
        <pc:spChg chg="mod">
          <ac:chgData name="Vishan Jayasinghearachchi" userId="e0f191b0-af06-4f5a-b353-a7a1de994339" providerId="ADAL" clId="{70F07053-05AF-4E62-AEBE-2C9687CD3063}" dt="2023-04-16T10:29:44.297" v="285" actId="20577"/>
          <ac:spMkLst>
            <pc:docMk/>
            <pc:sldMk cId="2631628233" sldId="383"/>
            <ac:spMk id="3" creationId="{FEA93299-9B34-84E7-969C-7DA09CD3B684}"/>
          </ac:spMkLst>
        </pc:spChg>
        <pc:picChg chg="mod">
          <ac:chgData name="Vishan Jayasinghearachchi" userId="e0f191b0-af06-4f5a-b353-a7a1de994339" providerId="ADAL" clId="{70F07053-05AF-4E62-AEBE-2C9687CD3063}" dt="2023-04-16T10:12:23.809" v="150" actId="1076"/>
          <ac:picMkLst>
            <pc:docMk/>
            <pc:sldMk cId="2631628233" sldId="383"/>
            <ac:picMk id="10" creationId="{0372E360-A1D4-4963-33DA-55BABDD2C55B}"/>
          </ac:picMkLst>
        </pc:picChg>
      </pc:sldChg>
      <pc:sldChg chg="modAnim">
        <pc:chgData name="Vishan Jayasinghearachchi" userId="e0f191b0-af06-4f5a-b353-a7a1de994339" providerId="ADAL" clId="{70F07053-05AF-4E62-AEBE-2C9687CD3063}" dt="2023-04-16T10:12:51.496" v="155"/>
        <pc:sldMkLst>
          <pc:docMk/>
          <pc:sldMk cId="3679826620" sldId="386"/>
        </pc:sldMkLst>
      </pc:sldChg>
      <pc:sldChg chg="modAnim">
        <pc:chgData name="Vishan Jayasinghearachchi" userId="e0f191b0-af06-4f5a-b353-a7a1de994339" providerId="ADAL" clId="{70F07053-05AF-4E62-AEBE-2C9687CD3063}" dt="2023-04-16T10:13:22.474" v="158"/>
        <pc:sldMkLst>
          <pc:docMk/>
          <pc:sldMk cId="3037243770" sldId="388"/>
        </pc:sldMkLst>
      </pc:sldChg>
      <pc:sldChg chg="modAnim">
        <pc:chgData name="Vishan Jayasinghearachchi" userId="e0f191b0-af06-4f5a-b353-a7a1de994339" providerId="ADAL" clId="{70F07053-05AF-4E62-AEBE-2C9687CD3063}" dt="2023-04-16T10:13:46.772" v="162"/>
        <pc:sldMkLst>
          <pc:docMk/>
          <pc:sldMk cId="2799386910" sldId="389"/>
        </pc:sldMkLst>
      </pc:sldChg>
      <pc:sldChg chg="modAnim">
        <pc:chgData name="Vishan Jayasinghearachchi" userId="e0f191b0-af06-4f5a-b353-a7a1de994339" providerId="ADAL" clId="{70F07053-05AF-4E62-AEBE-2C9687CD3063}" dt="2023-04-16T10:14:13.237" v="165"/>
        <pc:sldMkLst>
          <pc:docMk/>
          <pc:sldMk cId="3257935147" sldId="390"/>
        </pc:sldMkLst>
      </pc:sldChg>
      <pc:sldChg chg="modAnim">
        <pc:chgData name="Vishan Jayasinghearachchi" userId="e0f191b0-af06-4f5a-b353-a7a1de994339" providerId="ADAL" clId="{70F07053-05AF-4E62-AEBE-2C9687CD3063}" dt="2023-04-16T10:14:25.310" v="167"/>
        <pc:sldMkLst>
          <pc:docMk/>
          <pc:sldMk cId="4019705528" sldId="391"/>
        </pc:sldMkLst>
      </pc:sldChg>
      <pc:sldChg chg="modAnim">
        <pc:chgData name="Vishan Jayasinghearachchi" userId="e0f191b0-af06-4f5a-b353-a7a1de994339" providerId="ADAL" clId="{70F07053-05AF-4E62-AEBE-2C9687CD3063}" dt="2023-04-16T10:14:49.122" v="173"/>
        <pc:sldMkLst>
          <pc:docMk/>
          <pc:sldMk cId="2396921415" sldId="393"/>
        </pc:sldMkLst>
      </pc:sldChg>
      <pc:sldChg chg="modAnim">
        <pc:chgData name="Vishan Jayasinghearachchi" userId="e0f191b0-af06-4f5a-b353-a7a1de994339" providerId="ADAL" clId="{70F07053-05AF-4E62-AEBE-2C9687CD3063}" dt="2023-04-16T10:14:38.710" v="170"/>
        <pc:sldMkLst>
          <pc:docMk/>
          <pc:sldMk cId="618146664" sldId="401"/>
        </pc:sldMkLst>
      </pc:sldChg>
      <pc:sldChg chg="modSp mod">
        <pc:chgData name="Vishan Jayasinghearachchi" userId="e0f191b0-af06-4f5a-b353-a7a1de994339" providerId="ADAL" clId="{70F07053-05AF-4E62-AEBE-2C9687CD3063}" dt="2023-04-16T10:15:07.721" v="175" actId="20577"/>
        <pc:sldMkLst>
          <pc:docMk/>
          <pc:sldMk cId="3880962723" sldId="404"/>
        </pc:sldMkLst>
        <pc:spChg chg="mod">
          <ac:chgData name="Vishan Jayasinghearachchi" userId="e0f191b0-af06-4f5a-b353-a7a1de994339" providerId="ADAL" clId="{70F07053-05AF-4E62-AEBE-2C9687CD3063}" dt="2023-04-16T10:15:07.721" v="175" actId="20577"/>
          <ac:spMkLst>
            <pc:docMk/>
            <pc:sldMk cId="3880962723" sldId="404"/>
            <ac:spMk id="2" creationId="{5495B1A6-6A1D-0865-9D31-FC3E9F01CEDE}"/>
          </ac:spMkLst>
        </pc:spChg>
      </pc:sldChg>
    </pc:docChg>
  </pc:docChgLst>
  <pc:docChgLst>
    <pc:chgData name="Vishan Jayasinghearachchi" userId="e0f191b0-af06-4f5a-b353-a7a1de994339" providerId="ADAL" clId="{4EAD7E6D-693A-4AC7-B068-86EA2D98532C}"/>
    <pc:docChg chg="undo redo custSel addSld delSld modSld sldOrd">
      <pc:chgData name="Vishan Jayasinghearachchi" userId="e0f191b0-af06-4f5a-b353-a7a1de994339" providerId="ADAL" clId="{4EAD7E6D-693A-4AC7-B068-86EA2D98532C}" dt="2023-03-18T03:34:37.722" v="9025" actId="1076"/>
      <pc:docMkLst>
        <pc:docMk/>
      </pc:docMkLst>
      <pc:sldChg chg="modSp mod">
        <pc:chgData name="Vishan Jayasinghearachchi" userId="e0f191b0-af06-4f5a-b353-a7a1de994339" providerId="ADAL" clId="{4EAD7E6D-693A-4AC7-B068-86EA2D98532C}" dt="2023-03-12T18:29:40.439" v="8" actId="20577"/>
        <pc:sldMkLst>
          <pc:docMk/>
          <pc:sldMk cId="1487700712" sldId="256"/>
        </pc:sldMkLst>
        <pc:spChg chg="mod">
          <ac:chgData name="Vishan Jayasinghearachchi" userId="e0f191b0-af06-4f5a-b353-a7a1de994339" providerId="ADAL" clId="{4EAD7E6D-693A-4AC7-B068-86EA2D98532C}" dt="2023-03-12T18:29:40.439" v="8" actId="20577"/>
          <ac:spMkLst>
            <pc:docMk/>
            <pc:sldMk cId="1487700712" sldId="256"/>
            <ac:spMk id="2" creationId="{C02C5318-1A1E-49D0-B2E2-A4B0FA9E8A40}"/>
          </ac:spMkLst>
        </pc:spChg>
      </pc:sldChg>
      <pc:sldChg chg="modSp mod">
        <pc:chgData name="Vishan Jayasinghearachchi" userId="e0f191b0-af06-4f5a-b353-a7a1de994339" providerId="ADAL" clId="{4EAD7E6D-693A-4AC7-B068-86EA2D98532C}" dt="2023-03-13T00:09:24.266" v="8472" actId="20577"/>
        <pc:sldMkLst>
          <pc:docMk/>
          <pc:sldMk cId="2384663958" sldId="301"/>
        </pc:sldMkLst>
        <pc:spChg chg="mod">
          <ac:chgData name="Vishan Jayasinghearachchi" userId="e0f191b0-af06-4f5a-b353-a7a1de994339" providerId="ADAL" clId="{4EAD7E6D-693A-4AC7-B068-86EA2D98532C}" dt="2023-03-13T00:09:24.266" v="8472" actId="20577"/>
          <ac:spMkLst>
            <pc:docMk/>
            <pc:sldMk cId="2384663958" sldId="301"/>
            <ac:spMk id="3" creationId="{5E453CA8-E04F-B2BA-CFCE-2FAF58746524}"/>
          </ac:spMkLst>
        </pc:spChg>
      </pc:sldChg>
      <pc:sldChg chg="modSp mod">
        <pc:chgData name="Vishan Jayasinghearachchi" userId="e0f191b0-af06-4f5a-b353-a7a1de994339" providerId="ADAL" clId="{4EAD7E6D-693A-4AC7-B068-86EA2D98532C}" dt="2023-03-12T23:55:40.321" v="7501"/>
        <pc:sldMkLst>
          <pc:docMk/>
          <pc:sldMk cId="4047194669" sldId="315"/>
        </pc:sldMkLst>
        <pc:spChg chg="mod">
          <ac:chgData name="Vishan Jayasinghearachchi" userId="e0f191b0-af06-4f5a-b353-a7a1de994339" providerId="ADAL" clId="{4EAD7E6D-693A-4AC7-B068-86EA2D98532C}" dt="2023-03-12T23:55:40.321" v="7501"/>
          <ac:spMkLst>
            <pc:docMk/>
            <pc:sldMk cId="4047194669" sldId="315"/>
            <ac:spMk id="3" creationId="{7AAAC241-1F7A-E7BB-DCF7-C80CBBA31E77}"/>
          </ac:spMkLst>
        </pc:spChg>
      </pc:sldChg>
      <pc:sldChg chg="modSp mod">
        <pc:chgData name="Vishan Jayasinghearachchi" userId="e0f191b0-af06-4f5a-b353-a7a1de994339" providerId="ADAL" clId="{4EAD7E6D-693A-4AC7-B068-86EA2D98532C}" dt="2023-03-13T00:03:18.314" v="8176" actId="20577"/>
        <pc:sldMkLst>
          <pc:docMk/>
          <pc:sldMk cId="3070852689" sldId="316"/>
        </pc:sldMkLst>
        <pc:spChg chg="mod">
          <ac:chgData name="Vishan Jayasinghearachchi" userId="e0f191b0-af06-4f5a-b353-a7a1de994339" providerId="ADAL" clId="{4EAD7E6D-693A-4AC7-B068-86EA2D98532C}" dt="2023-03-13T00:03:18.314" v="8176" actId="20577"/>
          <ac:spMkLst>
            <pc:docMk/>
            <pc:sldMk cId="3070852689" sldId="316"/>
            <ac:spMk id="3" creationId="{2EBF19A4-7237-B811-1111-9FAFF64CC880}"/>
          </ac:spMkLst>
        </pc:spChg>
      </pc:sldChg>
      <pc:sldChg chg="addSp delSp modSp new mod modAnim">
        <pc:chgData name="Vishan Jayasinghearachchi" userId="e0f191b0-af06-4f5a-b353-a7a1de994339" providerId="ADAL" clId="{4EAD7E6D-693A-4AC7-B068-86EA2D98532C}" dt="2023-03-13T00:03:46.342" v="8179"/>
        <pc:sldMkLst>
          <pc:docMk/>
          <pc:sldMk cId="1407579551" sldId="317"/>
        </pc:sldMkLst>
        <pc:spChg chg="mod">
          <ac:chgData name="Vishan Jayasinghearachchi" userId="e0f191b0-af06-4f5a-b353-a7a1de994339" providerId="ADAL" clId="{4EAD7E6D-693A-4AC7-B068-86EA2D98532C}" dt="2023-03-12T18:54:52.489" v="910" actId="20577"/>
          <ac:spMkLst>
            <pc:docMk/>
            <pc:sldMk cId="1407579551" sldId="317"/>
            <ac:spMk id="2" creationId="{D87675BE-2787-65A2-6EF2-B38442777276}"/>
          </ac:spMkLst>
        </pc:spChg>
        <pc:spChg chg="mod">
          <ac:chgData name="Vishan Jayasinghearachchi" userId="e0f191b0-af06-4f5a-b353-a7a1de994339" providerId="ADAL" clId="{4EAD7E6D-693A-4AC7-B068-86EA2D98532C}" dt="2023-03-12T18:54:32.491" v="906" actId="20577"/>
          <ac:spMkLst>
            <pc:docMk/>
            <pc:sldMk cId="1407579551" sldId="317"/>
            <ac:spMk id="3" creationId="{177E86E9-AB87-A628-AC20-A16FFC28196E}"/>
          </ac:spMkLst>
        </pc:spChg>
        <pc:spChg chg="add mod">
          <ac:chgData name="Vishan Jayasinghearachchi" userId="e0f191b0-af06-4f5a-b353-a7a1de994339" providerId="ADAL" clId="{4EAD7E6D-693A-4AC7-B068-86EA2D98532C}" dt="2023-03-12T18:53:55.646" v="857" actId="122"/>
          <ac:spMkLst>
            <pc:docMk/>
            <pc:sldMk cId="1407579551" sldId="317"/>
            <ac:spMk id="8" creationId="{075D189A-32D2-9CBF-3304-C59F5A5B4D2E}"/>
          </ac:spMkLst>
        </pc:spChg>
        <pc:picChg chg="add del mod">
          <ac:chgData name="Vishan Jayasinghearachchi" userId="e0f191b0-af06-4f5a-b353-a7a1de994339" providerId="ADAL" clId="{4EAD7E6D-693A-4AC7-B068-86EA2D98532C}" dt="2023-03-12T18:51:18.439" v="786" actId="478"/>
          <ac:picMkLst>
            <pc:docMk/>
            <pc:sldMk cId="1407579551" sldId="317"/>
            <ac:picMk id="5" creationId="{E70C1E30-51C9-76A5-54D4-E5E1320EE8B1}"/>
          </ac:picMkLst>
        </pc:picChg>
        <pc:picChg chg="add mod">
          <ac:chgData name="Vishan Jayasinghearachchi" userId="e0f191b0-af06-4f5a-b353-a7a1de994339" providerId="ADAL" clId="{4EAD7E6D-693A-4AC7-B068-86EA2D98532C}" dt="2023-03-12T18:52:52.743" v="799" actId="1076"/>
          <ac:picMkLst>
            <pc:docMk/>
            <pc:sldMk cId="1407579551" sldId="317"/>
            <ac:picMk id="7" creationId="{85599818-C02E-40E2-61EE-5635C79A5161}"/>
          </ac:picMkLst>
        </pc:picChg>
      </pc:sldChg>
      <pc:sldChg chg="del">
        <pc:chgData name="Vishan Jayasinghearachchi" userId="e0f191b0-af06-4f5a-b353-a7a1de994339" providerId="ADAL" clId="{4EAD7E6D-693A-4AC7-B068-86EA2D98532C}" dt="2023-03-12T18:32:40.073" v="151" actId="47"/>
        <pc:sldMkLst>
          <pc:docMk/>
          <pc:sldMk cId="3144417173" sldId="317"/>
        </pc:sldMkLst>
      </pc:sldChg>
      <pc:sldChg chg="del">
        <pc:chgData name="Vishan Jayasinghearachchi" userId="e0f191b0-af06-4f5a-b353-a7a1de994339" providerId="ADAL" clId="{4EAD7E6D-693A-4AC7-B068-86EA2D98532C}" dt="2023-03-12T18:32:40.073" v="151" actId="47"/>
        <pc:sldMkLst>
          <pc:docMk/>
          <pc:sldMk cId="3252835840" sldId="318"/>
        </pc:sldMkLst>
      </pc:sldChg>
      <pc:sldChg chg="addSp modSp new mod modAnim">
        <pc:chgData name="Vishan Jayasinghearachchi" userId="e0f191b0-af06-4f5a-b353-a7a1de994339" providerId="ADAL" clId="{4EAD7E6D-693A-4AC7-B068-86EA2D98532C}" dt="2023-03-13T00:03:50.361" v="8180"/>
        <pc:sldMkLst>
          <pc:docMk/>
          <pc:sldMk cId="3986529950" sldId="318"/>
        </pc:sldMkLst>
        <pc:spChg chg="mod">
          <ac:chgData name="Vishan Jayasinghearachchi" userId="e0f191b0-af06-4f5a-b353-a7a1de994339" providerId="ADAL" clId="{4EAD7E6D-693A-4AC7-B068-86EA2D98532C}" dt="2023-03-12T18:55:01.053" v="911"/>
          <ac:spMkLst>
            <pc:docMk/>
            <pc:sldMk cId="3986529950" sldId="318"/>
            <ac:spMk id="2" creationId="{BBAE55C7-906D-DEF5-8711-12159D3E35B6}"/>
          </ac:spMkLst>
        </pc:spChg>
        <pc:spChg chg="mod">
          <ac:chgData name="Vishan Jayasinghearachchi" userId="e0f191b0-af06-4f5a-b353-a7a1de994339" providerId="ADAL" clId="{4EAD7E6D-693A-4AC7-B068-86EA2D98532C}" dt="2023-03-12T19:08:30.888" v="1475" actId="20577"/>
          <ac:spMkLst>
            <pc:docMk/>
            <pc:sldMk cId="3986529950" sldId="318"/>
            <ac:spMk id="3" creationId="{CFE36496-34D3-69A3-B4A3-2EF37C6ED0FC}"/>
          </ac:spMkLst>
        </pc:spChg>
        <pc:spChg chg="add mod">
          <ac:chgData name="Vishan Jayasinghearachchi" userId="e0f191b0-af06-4f5a-b353-a7a1de994339" providerId="ADAL" clId="{4EAD7E6D-693A-4AC7-B068-86EA2D98532C}" dt="2023-03-12T18:57:48.862" v="977" actId="20577"/>
          <ac:spMkLst>
            <pc:docMk/>
            <pc:sldMk cId="3986529950" sldId="318"/>
            <ac:spMk id="6" creationId="{04CFFAF9-B6E6-3254-C19B-22F8D64B7278}"/>
          </ac:spMkLst>
        </pc:spChg>
        <pc:picChg chg="add mod">
          <ac:chgData name="Vishan Jayasinghearachchi" userId="e0f191b0-af06-4f5a-b353-a7a1de994339" providerId="ADAL" clId="{4EAD7E6D-693A-4AC7-B068-86EA2D98532C}" dt="2023-03-12T18:57:14.315" v="961" actId="1076"/>
          <ac:picMkLst>
            <pc:docMk/>
            <pc:sldMk cId="3986529950" sldId="318"/>
            <ac:picMk id="5" creationId="{38089FF3-18E8-ABD6-52AB-5FF117546F31}"/>
          </ac:picMkLst>
        </pc:picChg>
      </pc:sldChg>
      <pc:sldChg chg="del">
        <pc:chgData name="Vishan Jayasinghearachchi" userId="e0f191b0-af06-4f5a-b353-a7a1de994339" providerId="ADAL" clId="{4EAD7E6D-693A-4AC7-B068-86EA2D98532C}" dt="2023-03-12T18:32:40.073" v="151" actId="47"/>
        <pc:sldMkLst>
          <pc:docMk/>
          <pc:sldMk cId="1067389911" sldId="319"/>
        </pc:sldMkLst>
      </pc:sldChg>
      <pc:sldChg chg="modSp new mod modAnim">
        <pc:chgData name="Vishan Jayasinghearachchi" userId="e0f191b0-af06-4f5a-b353-a7a1de994339" providerId="ADAL" clId="{4EAD7E6D-693A-4AC7-B068-86EA2D98532C}" dt="2023-03-13T00:03:58.163" v="8181"/>
        <pc:sldMkLst>
          <pc:docMk/>
          <pc:sldMk cId="2493266915" sldId="319"/>
        </pc:sldMkLst>
        <pc:spChg chg="mod">
          <ac:chgData name="Vishan Jayasinghearachchi" userId="e0f191b0-af06-4f5a-b353-a7a1de994339" providerId="ADAL" clId="{4EAD7E6D-693A-4AC7-B068-86EA2D98532C}" dt="2023-03-12T18:59:09.745" v="1114" actId="20577"/>
          <ac:spMkLst>
            <pc:docMk/>
            <pc:sldMk cId="2493266915" sldId="319"/>
            <ac:spMk id="2" creationId="{5D5568C2-2D00-BB79-2E0F-8E75FD00FD1F}"/>
          </ac:spMkLst>
        </pc:spChg>
        <pc:spChg chg="mod">
          <ac:chgData name="Vishan Jayasinghearachchi" userId="e0f191b0-af06-4f5a-b353-a7a1de994339" providerId="ADAL" clId="{4EAD7E6D-693A-4AC7-B068-86EA2D98532C}" dt="2023-03-12T19:01:06.999" v="1261" actId="20577"/>
          <ac:spMkLst>
            <pc:docMk/>
            <pc:sldMk cId="2493266915" sldId="319"/>
            <ac:spMk id="3" creationId="{905A7056-E5D2-88D9-A7E8-0B39253C62F7}"/>
          </ac:spMkLst>
        </pc:spChg>
      </pc:sldChg>
      <pc:sldChg chg="addSp modSp new mod">
        <pc:chgData name="Vishan Jayasinghearachchi" userId="e0f191b0-af06-4f5a-b353-a7a1de994339" providerId="ADAL" clId="{4EAD7E6D-693A-4AC7-B068-86EA2D98532C}" dt="2023-03-12T19:29:23.033" v="1997" actId="20577"/>
        <pc:sldMkLst>
          <pc:docMk/>
          <pc:sldMk cId="773575849" sldId="320"/>
        </pc:sldMkLst>
        <pc:spChg chg="mod">
          <ac:chgData name="Vishan Jayasinghearachchi" userId="e0f191b0-af06-4f5a-b353-a7a1de994339" providerId="ADAL" clId="{4EAD7E6D-693A-4AC7-B068-86EA2D98532C}" dt="2023-03-12T19:01:58.831" v="1263"/>
          <ac:spMkLst>
            <pc:docMk/>
            <pc:sldMk cId="773575849" sldId="320"/>
            <ac:spMk id="2" creationId="{77F1427F-1A83-FA02-233F-4AE3E806E060}"/>
          </ac:spMkLst>
        </pc:spChg>
        <pc:spChg chg="mod">
          <ac:chgData name="Vishan Jayasinghearachchi" userId="e0f191b0-af06-4f5a-b353-a7a1de994339" providerId="ADAL" clId="{4EAD7E6D-693A-4AC7-B068-86EA2D98532C}" dt="2023-03-12T19:28:31.030" v="1988" actId="20577"/>
          <ac:spMkLst>
            <pc:docMk/>
            <pc:sldMk cId="773575849" sldId="320"/>
            <ac:spMk id="3" creationId="{F89977F6-9588-9B8B-32B4-969E6448319E}"/>
          </ac:spMkLst>
        </pc:spChg>
        <pc:spChg chg="add mod">
          <ac:chgData name="Vishan Jayasinghearachchi" userId="e0f191b0-af06-4f5a-b353-a7a1de994339" providerId="ADAL" clId="{4EAD7E6D-693A-4AC7-B068-86EA2D98532C}" dt="2023-03-12T19:28:56.208" v="1995" actId="1038"/>
          <ac:spMkLst>
            <pc:docMk/>
            <pc:sldMk cId="773575849" sldId="320"/>
            <ac:spMk id="4" creationId="{385C3D40-D7C6-810C-47F3-9819B991771E}"/>
          </ac:spMkLst>
        </pc:spChg>
        <pc:spChg chg="add mod">
          <ac:chgData name="Vishan Jayasinghearachchi" userId="e0f191b0-af06-4f5a-b353-a7a1de994339" providerId="ADAL" clId="{4EAD7E6D-693A-4AC7-B068-86EA2D98532C}" dt="2023-03-12T19:29:23.033" v="1997" actId="20577"/>
          <ac:spMkLst>
            <pc:docMk/>
            <pc:sldMk cId="773575849" sldId="320"/>
            <ac:spMk id="5" creationId="{A3768207-7B5C-CAE3-4DD4-602389F94D9D}"/>
          </ac:spMkLst>
        </pc:spChg>
      </pc:sldChg>
      <pc:sldChg chg="del">
        <pc:chgData name="Vishan Jayasinghearachchi" userId="e0f191b0-af06-4f5a-b353-a7a1de994339" providerId="ADAL" clId="{4EAD7E6D-693A-4AC7-B068-86EA2D98532C}" dt="2023-03-12T18:32:40.073" v="151" actId="47"/>
        <pc:sldMkLst>
          <pc:docMk/>
          <pc:sldMk cId="1503743892" sldId="320"/>
        </pc:sldMkLst>
      </pc:sldChg>
      <pc:sldChg chg="del">
        <pc:chgData name="Vishan Jayasinghearachchi" userId="e0f191b0-af06-4f5a-b353-a7a1de994339" providerId="ADAL" clId="{4EAD7E6D-693A-4AC7-B068-86EA2D98532C}" dt="2023-03-12T18:32:40.073" v="151" actId="47"/>
        <pc:sldMkLst>
          <pc:docMk/>
          <pc:sldMk cId="1080721830" sldId="321"/>
        </pc:sldMkLst>
      </pc:sldChg>
      <pc:sldChg chg="addSp delSp modSp new mod">
        <pc:chgData name="Vishan Jayasinghearachchi" userId="e0f191b0-af06-4f5a-b353-a7a1de994339" providerId="ADAL" clId="{4EAD7E6D-693A-4AC7-B068-86EA2D98532C}" dt="2023-03-12T19:47:13.673" v="2570" actId="20577"/>
        <pc:sldMkLst>
          <pc:docMk/>
          <pc:sldMk cId="3952086290" sldId="321"/>
        </pc:sldMkLst>
        <pc:spChg chg="add del mod">
          <ac:chgData name="Vishan Jayasinghearachchi" userId="e0f191b0-af06-4f5a-b353-a7a1de994339" providerId="ADAL" clId="{4EAD7E6D-693A-4AC7-B068-86EA2D98532C}" dt="2023-03-12T19:18:22.045" v="1785" actId="478"/>
          <ac:spMkLst>
            <pc:docMk/>
            <pc:sldMk cId="3952086290" sldId="321"/>
            <ac:spMk id="2" creationId="{7C880996-8C4A-57F1-F9E8-7A965C3741FD}"/>
          </ac:spMkLst>
        </pc:spChg>
        <pc:spChg chg="add del mod">
          <ac:chgData name="Vishan Jayasinghearachchi" userId="e0f191b0-af06-4f5a-b353-a7a1de994339" providerId="ADAL" clId="{4EAD7E6D-693A-4AC7-B068-86EA2D98532C}" dt="2023-03-12T19:47:13.673" v="2570" actId="20577"/>
          <ac:spMkLst>
            <pc:docMk/>
            <pc:sldMk cId="3952086290" sldId="321"/>
            <ac:spMk id="3" creationId="{1EC42EC8-BD6F-E7BA-7C0D-F122430F8259}"/>
          </ac:spMkLst>
        </pc:spChg>
        <pc:spChg chg="add del mod">
          <ac:chgData name="Vishan Jayasinghearachchi" userId="e0f191b0-af06-4f5a-b353-a7a1de994339" providerId="ADAL" clId="{4EAD7E6D-693A-4AC7-B068-86EA2D98532C}" dt="2023-03-12T19:18:25.836" v="1786" actId="478"/>
          <ac:spMkLst>
            <pc:docMk/>
            <pc:sldMk cId="3952086290" sldId="321"/>
            <ac:spMk id="6" creationId="{A2135549-DB52-D151-B448-DBBD34FBAC99}"/>
          </ac:spMkLst>
        </pc:spChg>
        <pc:spChg chg="add del mod">
          <ac:chgData name="Vishan Jayasinghearachchi" userId="e0f191b0-af06-4f5a-b353-a7a1de994339" providerId="ADAL" clId="{4EAD7E6D-693A-4AC7-B068-86EA2D98532C}" dt="2023-03-12T19:21:47.231" v="1870" actId="1076"/>
          <ac:spMkLst>
            <pc:docMk/>
            <pc:sldMk cId="3952086290" sldId="321"/>
            <ac:spMk id="7" creationId="{1B18D2C8-C467-6717-3506-2AC4653A29F9}"/>
          </ac:spMkLst>
        </pc:spChg>
        <pc:spChg chg="add del mod">
          <ac:chgData name="Vishan Jayasinghearachchi" userId="e0f191b0-af06-4f5a-b353-a7a1de994339" providerId="ADAL" clId="{4EAD7E6D-693A-4AC7-B068-86EA2D98532C}" dt="2023-03-12T19:18:22.045" v="1785" actId="478"/>
          <ac:spMkLst>
            <pc:docMk/>
            <pc:sldMk cId="3952086290" sldId="321"/>
            <ac:spMk id="9" creationId="{5AA989B3-CBE1-55A3-FDA2-77C2C788789A}"/>
          </ac:spMkLst>
        </pc:spChg>
        <pc:spChg chg="add del mod">
          <ac:chgData name="Vishan Jayasinghearachchi" userId="e0f191b0-af06-4f5a-b353-a7a1de994339" providerId="ADAL" clId="{4EAD7E6D-693A-4AC7-B068-86EA2D98532C}" dt="2023-03-12T19:18:22.045" v="1785" actId="478"/>
          <ac:spMkLst>
            <pc:docMk/>
            <pc:sldMk cId="3952086290" sldId="321"/>
            <ac:spMk id="11" creationId="{1A20E972-BF9D-E206-185B-347694E714DA}"/>
          </ac:spMkLst>
        </pc:spChg>
        <pc:picChg chg="add del mod">
          <ac:chgData name="Vishan Jayasinghearachchi" userId="e0f191b0-af06-4f5a-b353-a7a1de994339" providerId="ADAL" clId="{4EAD7E6D-693A-4AC7-B068-86EA2D98532C}" dt="2023-03-12T19:21:47.231" v="1870" actId="1076"/>
          <ac:picMkLst>
            <pc:docMk/>
            <pc:sldMk cId="3952086290" sldId="321"/>
            <ac:picMk id="5" creationId="{33E2E879-E189-CBB7-C569-45927BE0C13C}"/>
          </ac:picMkLst>
        </pc:picChg>
      </pc:sldChg>
      <pc:sldChg chg="modSp new mod">
        <pc:chgData name="Vishan Jayasinghearachchi" userId="e0f191b0-af06-4f5a-b353-a7a1de994339" providerId="ADAL" clId="{4EAD7E6D-693A-4AC7-B068-86EA2D98532C}" dt="2023-03-13T00:04:09.751" v="8185" actId="20577"/>
        <pc:sldMkLst>
          <pc:docMk/>
          <pc:sldMk cId="3566871523" sldId="322"/>
        </pc:sldMkLst>
        <pc:spChg chg="mod">
          <ac:chgData name="Vishan Jayasinghearachchi" userId="e0f191b0-af06-4f5a-b353-a7a1de994339" providerId="ADAL" clId="{4EAD7E6D-693A-4AC7-B068-86EA2D98532C}" dt="2023-03-12T19:33:29.763" v="1998"/>
          <ac:spMkLst>
            <pc:docMk/>
            <pc:sldMk cId="3566871523" sldId="322"/>
            <ac:spMk id="2" creationId="{17EB2770-5C1E-9ECA-024C-79CD8CB052B3}"/>
          </ac:spMkLst>
        </pc:spChg>
        <pc:spChg chg="mod">
          <ac:chgData name="Vishan Jayasinghearachchi" userId="e0f191b0-af06-4f5a-b353-a7a1de994339" providerId="ADAL" clId="{4EAD7E6D-693A-4AC7-B068-86EA2D98532C}" dt="2023-03-13T00:04:09.751" v="8185" actId="20577"/>
          <ac:spMkLst>
            <pc:docMk/>
            <pc:sldMk cId="3566871523" sldId="322"/>
            <ac:spMk id="3" creationId="{61704DDA-611A-2FF4-1547-B83937F090DF}"/>
          </ac:spMkLst>
        </pc:spChg>
      </pc:sldChg>
      <pc:sldChg chg="del">
        <pc:chgData name="Vishan Jayasinghearachchi" userId="e0f191b0-af06-4f5a-b353-a7a1de994339" providerId="ADAL" clId="{4EAD7E6D-693A-4AC7-B068-86EA2D98532C}" dt="2023-03-12T18:32:40.073" v="151" actId="47"/>
        <pc:sldMkLst>
          <pc:docMk/>
          <pc:sldMk cId="4082637569" sldId="322"/>
        </pc:sldMkLst>
      </pc:sldChg>
      <pc:sldChg chg="modSp new mod">
        <pc:chgData name="Vishan Jayasinghearachchi" userId="e0f191b0-af06-4f5a-b353-a7a1de994339" providerId="ADAL" clId="{4EAD7E6D-693A-4AC7-B068-86EA2D98532C}" dt="2023-03-12T22:58:58.690" v="5431" actId="27636"/>
        <pc:sldMkLst>
          <pc:docMk/>
          <pc:sldMk cId="1904876425" sldId="323"/>
        </pc:sldMkLst>
        <pc:spChg chg="mod">
          <ac:chgData name="Vishan Jayasinghearachchi" userId="e0f191b0-af06-4f5a-b353-a7a1de994339" providerId="ADAL" clId="{4EAD7E6D-693A-4AC7-B068-86EA2D98532C}" dt="2023-03-12T20:25:52.213" v="3942" actId="313"/>
          <ac:spMkLst>
            <pc:docMk/>
            <pc:sldMk cId="1904876425" sldId="323"/>
            <ac:spMk id="2" creationId="{7776DF5B-B43F-8225-7A69-888EF4EC8C21}"/>
          </ac:spMkLst>
        </pc:spChg>
        <pc:spChg chg="mod">
          <ac:chgData name="Vishan Jayasinghearachchi" userId="e0f191b0-af06-4f5a-b353-a7a1de994339" providerId="ADAL" clId="{4EAD7E6D-693A-4AC7-B068-86EA2D98532C}" dt="2023-03-12T22:58:58.690" v="5431" actId="27636"/>
          <ac:spMkLst>
            <pc:docMk/>
            <pc:sldMk cId="1904876425" sldId="323"/>
            <ac:spMk id="3" creationId="{0873B592-D700-90B4-EACD-336945507956}"/>
          </ac:spMkLst>
        </pc:spChg>
      </pc:sldChg>
      <pc:sldChg chg="del">
        <pc:chgData name="Vishan Jayasinghearachchi" userId="e0f191b0-af06-4f5a-b353-a7a1de994339" providerId="ADAL" clId="{4EAD7E6D-693A-4AC7-B068-86EA2D98532C}" dt="2023-03-12T18:32:40.073" v="151" actId="47"/>
        <pc:sldMkLst>
          <pc:docMk/>
          <pc:sldMk cId="2392619657" sldId="323"/>
        </pc:sldMkLst>
      </pc:sldChg>
      <pc:sldChg chg="del">
        <pc:chgData name="Vishan Jayasinghearachchi" userId="e0f191b0-af06-4f5a-b353-a7a1de994339" providerId="ADAL" clId="{4EAD7E6D-693A-4AC7-B068-86EA2D98532C}" dt="2023-03-12T18:32:40.073" v="151" actId="47"/>
        <pc:sldMkLst>
          <pc:docMk/>
          <pc:sldMk cId="2073743124" sldId="324"/>
        </pc:sldMkLst>
      </pc:sldChg>
      <pc:sldChg chg="modSp new mod modNotesTx">
        <pc:chgData name="Vishan Jayasinghearachchi" userId="e0f191b0-af06-4f5a-b353-a7a1de994339" providerId="ADAL" clId="{4EAD7E6D-693A-4AC7-B068-86EA2D98532C}" dt="2023-03-12T20:22:44.159" v="3859" actId="20577"/>
        <pc:sldMkLst>
          <pc:docMk/>
          <pc:sldMk cId="2908364489" sldId="324"/>
        </pc:sldMkLst>
        <pc:spChg chg="mod">
          <ac:chgData name="Vishan Jayasinghearachchi" userId="e0f191b0-af06-4f5a-b353-a7a1de994339" providerId="ADAL" clId="{4EAD7E6D-693A-4AC7-B068-86EA2D98532C}" dt="2023-03-12T19:58:10.700" v="2594"/>
          <ac:spMkLst>
            <pc:docMk/>
            <pc:sldMk cId="2908364489" sldId="324"/>
            <ac:spMk id="2" creationId="{58DD3FE8-044C-14A4-C8FB-D5EF65714304}"/>
          </ac:spMkLst>
        </pc:spChg>
        <pc:spChg chg="mod">
          <ac:chgData name="Vishan Jayasinghearachchi" userId="e0f191b0-af06-4f5a-b353-a7a1de994339" providerId="ADAL" clId="{4EAD7E6D-693A-4AC7-B068-86EA2D98532C}" dt="2023-03-12T20:22:44.159" v="3859" actId="20577"/>
          <ac:spMkLst>
            <pc:docMk/>
            <pc:sldMk cId="2908364489" sldId="324"/>
            <ac:spMk id="3" creationId="{223DBEDE-A7B4-E5DD-C657-23BF7231C059}"/>
          </ac:spMkLst>
        </pc:spChg>
      </pc:sldChg>
      <pc:sldChg chg="modSp add mod">
        <pc:chgData name="Vishan Jayasinghearachchi" userId="e0f191b0-af06-4f5a-b353-a7a1de994339" providerId="ADAL" clId="{4EAD7E6D-693A-4AC7-B068-86EA2D98532C}" dt="2023-03-12T20:25:02.443" v="3902" actId="33524"/>
        <pc:sldMkLst>
          <pc:docMk/>
          <pc:sldMk cId="306201701" sldId="325"/>
        </pc:sldMkLst>
        <pc:spChg chg="mod">
          <ac:chgData name="Vishan Jayasinghearachchi" userId="e0f191b0-af06-4f5a-b353-a7a1de994339" providerId="ADAL" clId="{4EAD7E6D-693A-4AC7-B068-86EA2D98532C}" dt="2023-03-12T20:25:02.443" v="3902" actId="33524"/>
          <ac:spMkLst>
            <pc:docMk/>
            <pc:sldMk cId="306201701" sldId="325"/>
            <ac:spMk id="3" creationId="{223DBEDE-A7B4-E5DD-C657-23BF7231C059}"/>
          </ac:spMkLst>
        </pc:spChg>
      </pc:sldChg>
      <pc:sldChg chg="del">
        <pc:chgData name="Vishan Jayasinghearachchi" userId="e0f191b0-af06-4f5a-b353-a7a1de994339" providerId="ADAL" clId="{4EAD7E6D-693A-4AC7-B068-86EA2D98532C}" dt="2023-03-12T18:32:40.073" v="151" actId="47"/>
        <pc:sldMkLst>
          <pc:docMk/>
          <pc:sldMk cId="936534810" sldId="325"/>
        </pc:sldMkLst>
      </pc:sldChg>
      <pc:sldChg chg="del">
        <pc:chgData name="Vishan Jayasinghearachchi" userId="e0f191b0-af06-4f5a-b353-a7a1de994339" providerId="ADAL" clId="{4EAD7E6D-693A-4AC7-B068-86EA2D98532C}" dt="2023-03-12T18:32:40.073" v="151" actId="47"/>
        <pc:sldMkLst>
          <pc:docMk/>
          <pc:sldMk cId="852595723" sldId="326"/>
        </pc:sldMkLst>
      </pc:sldChg>
      <pc:sldChg chg="modSp new mod">
        <pc:chgData name="Vishan Jayasinghearachchi" userId="e0f191b0-af06-4f5a-b353-a7a1de994339" providerId="ADAL" clId="{4EAD7E6D-693A-4AC7-B068-86EA2D98532C}" dt="2023-03-12T22:23:25.282" v="4768" actId="20577"/>
        <pc:sldMkLst>
          <pc:docMk/>
          <pc:sldMk cId="2246948851" sldId="326"/>
        </pc:sldMkLst>
        <pc:spChg chg="mod">
          <ac:chgData name="Vishan Jayasinghearachchi" userId="e0f191b0-af06-4f5a-b353-a7a1de994339" providerId="ADAL" clId="{4EAD7E6D-693A-4AC7-B068-86EA2D98532C}" dt="2023-03-12T20:29:46.458" v="4207"/>
          <ac:spMkLst>
            <pc:docMk/>
            <pc:sldMk cId="2246948851" sldId="326"/>
            <ac:spMk id="2" creationId="{C26BC522-7BFA-7C1A-1DCC-1C9109621E0F}"/>
          </ac:spMkLst>
        </pc:spChg>
        <pc:spChg chg="mod">
          <ac:chgData name="Vishan Jayasinghearachchi" userId="e0f191b0-af06-4f5a-b353-a7a1de994339" providerId="ADAL" clId="{4EAD7E6D-693A-4AC7-B068-86EA2D98532C}" dt="2023-03-12T22:23:25.282" v="4768" actId="20577"/>
          <ac:spMkLst>
            <pc:docMk/>
            <pc:sldMk cId="2246948851" sldId="326"/>
            <ac:spMk id="3" creationId="{E1E43B59-483B-B16F-59DE-967F5EEF0CEE}"/>
          </ac:spMkLst>
        </pc:spChg>
      </pc:sldChg>
      <pc:sldChg chg="del">
        <pc:chgData name="Vishan Jayasinghearachchi" userId="e0f191b0-af06-4f5a-b353-a7a1de994339" providerId="ADAL" clId="{4EAD7E6D-693A-4AC7-B068-86EA2D98532C}" dt="2023-03-12T18:32:40.073" v="151" actId="47"/>
        <pc:sldMkLst>
          <pc:docMk/>
          <pc:sldMk cId="192440705" sldId="327"/>
        </pc:sldMkLst>
      </pc:sldChg>
      <pc:sldChg chg="modSp new mod ord">
        <pc:chgData name="Vishan Jayasinghearachchi" userId="e0f191b0-af06-4f5a-b353-a7a1de994339" providerId="ADAL" clId="{4EAD7E6D-693A-4AC7-B068-86EA2D98532C}" dt="2023-03-13T00:04:46.992" v="8189" actId="113"/>
        <pc:sldMkLst>
          <pc:docMk/>
          <pc:sldMk cId="2699507598" sldId="327"/>
        </pc:sldMkLst>
        <pc:spChg chg="mod">
          <ac:chgData name="Vishan Jayasinghearachchi" userId="e0f191b0-af06-4f5a-b353-a7a1de994339" providerId="ADAL" clId="{4EAD7E6D-693A-4AC7-B068-86EA2D98532C}" dt="2023-03-12T21:57:05.289" v="4490"/>
          <ac:spMkLst>
            <pc:docMk/>
            <pc:sldMk cId="2699507598" sldId="327"/>
            <ac:spMk id="2" creationId="{BBEB9276-1D64-150D-DEDD-A121A6A37438}"/>
          </ac:spMkLst>
        </pc:spChg>
        <pc:spChg chg="mod">
          <ac:chgData name="Vishan Jayasinghearachchi" userId="e0f191b0-af06-4f5a-b353-a7a1de994339" providerId="ADAL" clId="{4EAD7E6D-693A-4AC7-B068-86EA2D98532C}" dt="2023-03-13T00:04:46.992" v="8189" actId="113"/>
          <ac:spMkLst>
            <pc:docMk/>
            <pc:sldMk cId="2699507598" sldId="327"/>
            <ac:spMk id="3" creationId="{BDD9B457-12D3-FB1E-D772-43D37F9C7A84}"/>
          </ac:spMkLst>
        </pc:spChg>
      </pc:sldChg>
      <pc:sldChg chg="del">
        <pc:chgData name="Vishan Jayasinghearachchi" userId="e0f191b0-af06-4f5a-b353-a7a1de994339" providerId="ADAL" clId="{4EAD7E6D-693A-4AC7-B068-86EA2D98532C}" dt="2023-03-12T18:32:40.073" v="151" actId="47"/>
        <pc:sldMkLst>
          <pc:docMk/>
          <pc:sldMk cId="776157714" sldId="328"/>
        </pc:sldMkLst>
      </pc:sldChg>
      <pc:sldChg chg="modSp add mod ord">
        <pc:chgData name="Vishan Jayasinghearachchi" userId="e0f191b0-af06-4f5a-b353-a7a1de994339" providerId="ADAL" clId="{4EAD7E6D-693A-4AC7-B068-86EA2D98532C}" dt="2023-03-12T22:26:58.030" v="4854" actId="20577"/>
        <pc:sldMkLst>
          <pc:docMk/>
          <pc:sldMk cId="1867937868" sldId="328"/>
        </pc:sldMkLst>
        <pc:spChg chg="mod">
          <ac:chgData name="Vishan Jayasinghearachchi" userId="e0f191b0-af06-4f5a-b353-a7a1de994339" providerId="ADAL" clId="{4EAD7E6D-693A-4AC7-B068-86EA2D98532C}" dt="2023-03-12T22:26:58.030" v="4854" actId="20577"/>
          <ac:spMkLst>
            <pc:docMk/>
            <pc:sldMk cId="1867937868" sldId="328"/>
            <ac:spMk id="3" creationId="{BDD9B457-12D3-FB1E-D772-43D37F9C7A84}"/>
          </ac:spMkLst>
        </pc:spChg>
      </pc:sldChg>
      <pc:sldChg chg="del">
        <pc:chgData name="Vishan Jayasinghearachchi" userId="e0f191b0-af06-4f5a-b353-a7a1de994339" providerId="ADAL" clId="{4EAD7E6D-693A-4AC7-B068-86EA2D98532C}" dt="2023-03-12T18:32:40.073" v="151" actId="47"/>
        <pc:sldMkLst>
          <pc:docMk/>
          <pc:sldMk cId="1361248824" sldId="329"/>
        </pc:sldMkLst>
      </pc:sldChg>
      <pc:sldChg chg="modSp add mod">
        <pc:chgData name="Vishan Jayasinghearachchi" userId="e0f191b0-af06-4f5a-b353-a7a1de994339" providerId="ADAL" clId="{4EAD7E6D-693A-4AC7-B068-86EA2D98532C}" dt="2023-03-12T22:58:28.006" v="5417" actId="20577"/>
        <pc:sldMkLst>
          <pc:docMk/>
          <pc:sldMk cId="2502865754" sldId="329"/>
        </pc:sldMkLst>
        <pc:spChg chg="mod">
          <ac:chgData name="Vishan Jayasinghearachchi" userId="e0f191b0-af06-4f5a-b353-a7a1de994339" providerId="ADAL" clId="{4EAD7E6D-693A-4AC7-B068-86EA2D98532C}" dt="2023-03-12T22:58:28.006" v="5417" actId="20577"/>
          <ac:spMkLst>
            <pc:docMk/>
            <pc:sldMk cId="2502865754" sldId="329"/>
            <ac:spMk id="3" creationId="{BDD9B457-12D3-FB1E-D772-43D37F9C7A84}"/>
          </ac:spMkLst>
        </pc:spChg>
      </pc:sldChg>
      <pc:sldChg chg="del">
        <pc:chgData name="Vishan Jayasinghearachchi" userId="e0f191b0-af06-4f5a-b353-a7a1de994339" providerId="ADAL" clId="{4EAD7E6D-693A-4AC7-B068-86EA2D98532C}" dt="2023-03-12T18:32:40.073" v="151" actId="47"/>
        <pc:sldMkLst>
          <pc:docMk/>
          <pc:sldMk cId="3753512116" sldId="330"/>
        </pc:sldMkLst>
      </pc:sldChg>
      <pc:sldChg chg="modSp add mod">
        <pc:chgData name="Vishan Jayasinghearachchi" userId="e0f191b0-af06-4f5a-b353-a7a1de994339" providerId="ADAL" clId="{4EAD7E6D-693A-4AC7-B068-86EA2D98532C}" dt="2023-03-18T03:32:54.145" v="8980" actId="123"/>
        <pc:sldMkLst>
          <pc:docMk/>
          <pc:sldMk cId="3783630789" sldId="330"/>
        </pc:sldMkLst>
        <pc:spChg chg="mod">
          <ac:chgData name="Vishan Jayasinghearachchi" userId="e0f191b0-af06-4f5a-b353-a7a1de994339" providerId="ADAL" clId="{4EAD7E6D-693A-4AC7-B068-86EA2D98532C}" dt="2023-03-18T03:32:54.145" v="8980" actId="123"/>
          <ac:spMkLst>
            <pc:docMk/>
            <pc:sldMk cId="3783630789" sldId="330"/>
            <ac:spMk id="3" creationId="{BDD9B457-12D3-FB1E-D772-43D37F9C7A84}"/>
          </ac:spMkLst>
        </pc:spChg>
      </pc:sldChg>
      <pc:sldChg chg="modSp add mod">
        <pc:chgData name="Vishan Jayasinghearachchi" userId="e0f191b0-af06-4f5a-b353-a7a1de994339" providerId="ADAL" clId="{4EAD7E6D-693A-4AC7-B068-86EA2D98532C}" dt="2023-03-12T22:42:38.377" v="5105" actId="20577"/>
        <pc:sldMkLst>
          <pc:docMk/>
          <pc:sldMk cId="869576881" sldId="331"/>
        </pc:sldMkLst>
        <pc:spChg chg="mod">
          <ac:chgData name="Vishan Jayasinghearachchi" userId="e0f191b0-af06-4f5a-b353-a7a1de994339" providerId="ADAL" clId="{4EAD7E6D-693A-4AC7-B068-86EA2D98532C}" dt="2023-03-12T22:42:38.377" v="5105" actId="20577"/>
          <ac:spMkLst>
            <pc:docMk/>
            <pc:sldMk cId="869576881" sldId="331"/>
            <ac:spMk id="3" creationId="{BDD9B457-12D3-FB1E-D772-43D37F9C7A84}"/>
          </ac:spMkLst>
        </pc:spChg>
      </pc:sldChg>
      <pc:sldChg chg="del">
        <pc:chgData name="Vishan Jayasinghearachchi" userId="e0f191b0-af06-4f5a-b353-a7a1de994339" providerId="ADAL" clId="{4EAD7E6D-693A-4AC7-B068-86EA2D98532C}" dt="2023-03-12T18:32:40.073" v="151" actId="47"/>
        <pc:sldMkLst>
          <pc:docMk/>
          <pc:sldMk cId="2315124059" sldId="331"/>
        </pc:sldMkLst>
      </pc:sldChg>
      <pc:sldChg chg="del">
        <pc:chgData name="Vishan Jayasinghearachchi" userId="e0f191b0-af06-4f5a-b353-a7a1de994339" providerId="ADAL" clId="{4EAD7E6D-693A-4AC7-B068-86EA2D98532C}" dt="2023-03-12T18:32:40.073" v="151" actId="47"/>
        <pc:sldMkLst>
          <pc:docMk/>
          <pc:sldMk cId="1517390333" sldId="332"/>
        </pc:sldMkLst>
      </pc:sldChg>
      <pc:sldChg chg="addSp delSp modSp new mod">
        <pc:chgData name="Vishan Jayasinghearachchi" userId="e0f191b0-af06-4f5a-b353-a7a1de994339" providerId="ADAL" clId="{4EAD7E6D-693A-4AC7-B068-86EA2D98532C}" dt="2023-03-13T00:18:05.318" v="8889" actId="14100"/>
        <pc:sldMkLst>
          <pc:docMk/>
          <pc:sldMk cId="2006784368" sldId="332"/>
        </pc:sldMkLst>
        <pc:spChg chg="mod">
          <ac:chgData name="Vishan Jayasinghearachchi" userId="e0f191b0-af06-4f5a-b353-a7a1de994339" providerId="ADAL" clId="{4EAD7E6D-693A-4AC7-B068-86EA2D98532C}" dt="2023-03-12T22:11:25.808" v="4520"/>
          <ac:spMkLst>
            <pc:docMk/>
            <pc:sldMk cId="2006784368" sldId="332"/>
            <ac:spMk id="2" creationId="{B2689926-D450-C87E-AD7B-2A11E23B4E9F}"/>
          </ac:spMkLst>
        </pc:spChg>
        <pc:spChg chg="del">
          <ac:chgData name="Vishan Jayasinghearachchi" userId="e0f191b0-af06-4f5a-b353-a7a1de994339" providerId="ADAL" clId="{4EAD7E6D-693A-4AC7-B068-86EA2D98532C}" dt="2023-03-12T22:11:18.989" v="4519" actId="22"/>
          <ac:spMkLst>
            <pc:docMk/>
            <pc:sldMk cId="2006784368" sldId="332"/>
            <ac:spMk id="3" creationId="{0195A6F3-B8A5-A659-AA9F-FE65CF5EB727}"/>
          </ac:spMkLst>
        </pc:spChg>
        <pc:spChg chg="add del mod">
          <ac:chgData name="Vishan Jayasinghearachchi" userId="e0f191b0-af06-4f5a-b353-a7a1de994339" providerId="ADAL" clId="{4EAD7E6D-693A-4AC7-B068-86EA2D98532C}" dt="2023-03-12T22:12:23.502" v="4537" actId="21"/>
          <ac:spMkLst>
            <pc:docMk/>
            <pc:sldMk cId="2006784368" sldId="332"/>
            <ac:spMk id="6" creationId="{21DA52FB-1489-863F-8890-F8D133FC8B15}"/>
          </ac:spMkLst>
        </pc:spChg>
        <pc:spChg chg="add mod">
          <ac:chgData name="Vishan Jayasinghearachchi" userId="e0f191b0-af06-4f5a-b353-a7a1de994339" providerId="ADAL" clId="{4EAD7E6D-693A-4AC7-B068-86EA2D98532C}" dt="2023-03-13T00:18:05.318" v="8889" actId="14100"/>
          <ac:spMkLst>
            <pc:docMk/>
            <pc:sldMk cId="2006784368" sldId="332"/>
            <ac:spMk id="8" creationId="{82BFFD81-B047-3DC1-4267-9CECD84C7F6A}"/>
          </ac:spMkLst>
        </pc:spChg>
        <pc:spChg chg="add mod">
          <ac:chgData name="Vishan Jayasinghearachchi" userId="e0f191b0-af06-4f5a-b353-a7a1de994339" providerId="ADAL" clId="{4EAD7E6D-693A-4AC7-B068-86EA2D98532C}" dt="2023-03-12T22:12:39.800" v="4581" actId="1038"/>
          <ac:spMkLst>
            <pc:docMk/>
            <pc:sldMk cId="2006784368" sldId="332"/>
            <ac:spMk id="10" creationId="{A6323066-BF4D-D88D-3387-441CC6D3DEEB}"/>
          </ac:spMkLst>
        </pc:spChg>
        <pc:picChg chg="add del mod ord">
          <ac:chgData name="Vishan Jayasinghearachchi" userId="e0f191b0-af06-4f5a-b353-a7a1de994339" providerId="ADAL" clId="{4EAD7E6D-693A-4AC7-B068-86EA2D98532C}" dt="2023-03-12T22:12:23.502" v="4537" actId="21"/>
          <ac:picMkLst>
            <pc:docMk/>
            <pc:sldMk cId="2006784368" sldId="332"/>
            <ac:picMk id="5" creationId="{6427B347-483D-5C28-6821-C80BC08FECFF}"/>
          </ac:picMkLst>
        </pc:picChg>
        <pc:picChg chg="add mod">
          <ac:chgData name="Vishan Jayasinghearachchi" userId="e0f191b0-af06-4f5a-b353-a7a1de994339" providerId="ADAL" clId="{4EAD7E6D-693A-4AC7-B068-86EA2D98532C}" dt="2023-03-12T22:12:39.800" v="4581" actId="1038"/>
          <ac:picMkLst>
            <pc:docMk/>
            <pc:sldMk cId="2006784368" sldId="332"/>
            <ac:picMk id="9" creationId="{4173C7E1-B66C-5362-D24A-D0DEE4822059}"/>
          </ac:picMkLst>
        </pc:picChg>
      </pc:sldChg>
      <pc:sldChg chg="del">
        <pc:chgData name="Vishan Jayasinghearachchi" userId="e0f191b0-af06-4f5a-b353-a7a1de994339" providerId="ADAL" clId="{4EAD7E6D-693A-4AC7-B068-86EA2D98532C}" dt="2023-03-12T18:32:40.073" v="151" actId="47"/>
        <pc:sldMkLst>
          <pc:docMk/>
          <pc:sldMk cId="222349471" sldId="333"/>
        </pc:sldMkLst>
      </pc:sldChg>
      <pc:sldChg chg="modSp add mod ord">
        <pc:chgData name="Vishan Jayasinghearachchi" userId="e0f191b0-af06-4f5a-b353-a7a1de994339" providerId="ADAL" clId="{4EAD7E6D-693A-4AC7-B068-86EA2D98532C}" dt="2023-03-12T22:54:56.451" v="5366" actId="20577"/>
        <pc:sldMkLst>
          <pc:docMk/>
          <pc:sldMk cId="1195616647" sldId="333"/>
        </pc:sldMkLst>
        <pc:spChg chg="mod">
          <ac:chgData name="Vishan Jayasinghearachchi" userId="e0f191b0-af06-4f5a-b353-a7a1de994339" providerId="ADAL" clId="{4EAD7E6D-693A-4AC7-B068-86EA2D98532C}" dt="2023-03-12T22:54:56.451" v="5366" actId="20577"/>
          <ac:spMkLst>
            <pc:docMk/>
            <pc:sldMk cId="1195616647" sldId="333"/>
            <ac:spMk id="3" creationId="{BDD9B457-12D3-FB1E-D772-43D37F9C7A84}"/>
          </ac:spMkLst>
        </pc:spChg>
      </pc:sldChg>
      <pc:sldChg chg="del">
        <pc:chgData name="Vishan Jayasinghearachchi" userId="e0f191b0-af06-4f5a-b353-a7a1de994339" providerId="ADAL" clId="{4EAD7E6D-693A-4AC7-B068-86EA2D98532C}" dt="2023-03-12T18:32:40.073" v="151" actId="47"/>
        <pc:sldMkLst>
          <pc:docMk/>
          <pc:sldMk cId="308437520" sldId="334"/>
        </pc:sldMkLst>
      </pc:sldChg>
      <pc:sldChg chg="modSp new mod modAnim">
        <pc:chgData name="Vishan Jayasinghearachchi" userId="e0f191b0-af06-4f5a-b353-a7a1de994339" providerId="ADAL" clId="{4EAD7E6D-693A-4AC7-B068-86EA2D98532C}" dt="2023-03-13T00:12:45.838" v="8660"/>
        <pc:sldMkLst>
          <pc:docMk/>
          <pc:sldMk cId="3023555518" sldId="334"/>
        </pc:sldMkLst>
        <pc:spChg chg="mod">
          <ac:chgData name="Vishan Jayasinghearachchi" userId="e0f191b0-af06-4f5a-b353-a7a1de994339" providerId="ADAL" clId="{4EAD7E6D-693A-4AC7-B068-86EA2D98532C}" dt="2023-03-12T22:53:12.964" v="5303"/>
          <ac:spMkLst>
            <pc:docMk/>
            <pc:sldMk cId="3023555518" sldId="334"/>
            <ac:spMk id="2" creationId="{428E446F-DE18-60EF-CD38-3BDB01F7DB3E}"/>
          </ac:spMkLst>
        </pc:spChg>
        <pc:spChg chg="mod">
          <ac:chgData name="Vishan Jayasinghearachchi" userId="e0f191b0-af06-4f5a-b353-a7a1de994339" providerId="ADAL" clId="{4EAD7E6D-693A-4AC7-B068-86EA2D98532C}" dt="2023-03-13T00:12:34.381" v="8659" actId="20577"/>
          <ac:spMkLst>
            <pc:docMk/>
            <pc:sldMk cId="3023555518" sldId="334"/>
            <ac:spMk id="3" creationId="{5564134F-5225-BFEF-40D5-F1F00803E506}"/>
          </ac:spMkLst>
        </pc:spChg>
      </pc:sldChg>
      <pc:sldChg chg="addSp delSp modSp new mod ord">
        <pc:chgData name="Vishan Jayasinghearachchi" userId="e0f191b0-af06-4f5a-b353-a7a1de994339" providerId="ADAL" clId="{4EAD7E6D-693A-4AC7-B068-86EA2D98532C}" dt="2023-03-12T23:27:56.788" v="6730" actId="14100"/>
        <pc:sldMkLst>
          <pc:docMk/>
          <pc:sldMk cId="1599101800" sldId="335"/>
        </pc:sldMkLst>
        <pc:spChg chg="mod">
          <ac:chgData name="Vishan Jayasinghearachchi" userId="e0f191b0-af06-4f5a-b353-a7a1de994339" providerId="ADAL" clId="{4EAD7E6D-693A-4AC7-B068-86EA2D98532C}" dt="2023-03-12T22:59:50.324" v="5433" actId="20577"/>
          <ac:spMkLst>
            <pc:docMk/>
            <pc:sldMk cId="1599101800" sldId="335"/>
            <ac:spMk id="2" creationId="{1E9507F1-EA82-8DC3-A1D4-99D5993B5858}"/>
          </ac:spMkLst>
        </pc:spChg>
        <pc:spChg chg="del">
          <ac:chgData name="Vishan Jayasinghearachchi" userId="e0f191b0-af06-4f5a-b353-a7a1de994339" providerId="ADAL" clId="{4EAD7E6D-693A-4AC7-B068-86EA2D98532C}" dt="2023-03-12T23:02:50.358" v="5434" actId="22"/>
          <ac:spMkLst>
            <pc:docMk/>
            <pc:sldMk cId="1599101800" sldId="335"/>
            <ac:spMk id="3" creationId="{8FEF08FB-ABAB-562D-B91D-83D4F6C53CFA}"/>
          </ac:spMkLst>
        </pc:spChg>
        <pc:spChg chg="add mod">
          <ac:chgData name="Vishan Jayasinghearachchi" userId="e0f191b0-af06-4f5a-b353-a7a1de994339" providerId="ADAL" clId="{4EAD7E6D-693A-4AC7-B068-86EA2D98532C}" dt="2023-03-12T23:27:51.089" v="6729" actId="1076"/>
          <ac:spMkLst>
            <pc:docMk/>
            <pc:sldMk cId="1599101800" sldId="335"/>
            <ac:spMk id="8" creationId="{E1319354-3F2D-D883-E08A-02BE5CAEBFB5}"/>
          </ac:spMkLst>
        </pc:spChg>
        <pc:spChg chg="add mod">
          <ac:chgData name="Vishan Jayasinghearachchi" userId="e0f191b0-af06-4f5a-b353-a7a1de994339" providerId="ADAL" clId="{4EAD7E6D-693A-4AC7-B068-86EA2D98532C}" dt="2023-03-12T23:27:56.788" v="6730" actId="14100"/>
          <ac:spMkLst>
            <pc:docMk/>
            <pc:sldMk cId="1599101800" sldId="335"/>
            <ac:spMk id="9" creationId="{3B2A0DAC-AB30-8819-83FB-B4A2CA29EAAD}"/>
          </ac:spMkLst>
        </pc:spChg>
        <pc:picChg chg="add mod ord modCrop">
          <ac:chgData name="Vishan Jayasinghearachchi" userId="e0f191b0-af06-4f5a-b353-a7a1de994339" providerId="ADAL" clId="{4EAD7E6D-693A-4AC7-B068-86EA2D98532C}" dt="2023-03-12T23:11:02.076" v="5726" actId="1076"/>
          <ac:picMkLst>
            <pc:docMk/>
            <pc:sldMk cId="1599101800" sldId="335"/>
            <ac:picMk id="5" creationId="{9CDD1E4A-AA06-1E77-864C-6B85E5B27004}"/>
          </ac:picMkLst>
        </pc:picChg>
        <pc:picChg chg="add mod modCrop">
          <ac:chgData name="Vishan Jayasinghearachchi" userId="e0f191b0-af06-4f5a-b353-a7a1de994339" providerId="ADAL" clId="{4EAD7E6D-693A-4AC7-B068-86EA2D98532C}" dt="2023-03-12T23:10:59.998" v="5725" actId="1076"/>
          <ac:picMkLst>
            <pc:docMk/>
            <pc:sldMk cId="1599101800" sldId="335"/>
            <ac:picMk id="7" creationId="{B1389808-D7E7-7657-84B3-A6152FB031C8}"/>
          </ac:picMkLst>
        </pc:picChg>
      </pc:sldChg>
      <pc:sldChg chg="del">
        <pc:chgData name="Vishan Jayasinghearachchi" userId="e0f191b0-af06-4f5a-b353-a7a1de994339" providerId="ADAL" clId="{4EAD7E6D-693A-4AC7-B068-86EA2D98532C}" dt="2023-03-12T18:32:40.073" v="151" actId="47"/>
        <pc:sldMkLst>
          <pc:docMk/>
          <pc:sldMk cId="2651096295" sldId="335"/>
        </pc:sldMkLst>
      </pc:sldChg>
      <pc:sldChg chg="addSp delSp modSp add mod ord modAnim">
        <pc:chgData name="Vishan Jayasinghearachchi" userId="e0f191b0-af06-4f5a-b353-a7a1de994339" providerId="ADAL" clId="{4EAD7E6D-693A-4AC7-B068-86EA2D98532C}" dt="2023-03-13T00:05:30.710" v="8193"/>
        <pc:sldMkLst>
          <pc:docMk/>
          <pc:sldMk cId="129162761" sldId="336"/>
        </pc:sldMkLst>
        <pc:spChg chg="add del mod">
          <ac:chgData name="Vishan Jayasinghearachchi" userId="e0f191b0-af06-4f5a-b353-a7a1de994339" providerId="ADAL" clId="{4EAD7E6D-693A-4AC7-B068-86EA2D98532C}" dt="2023-03-12T23:05:02.467" v="5453" actId="478"/>
          <ac:spMkLst>
            <pc:docMk/>
            <pc:sldMk cId="129162761" sldId="336"/>
            <ac:spMk id="4" creationId="{B2BBA095-94B9-ED56-0B9C-BB3BA823EEBA}"/>
          </ac:spMkLst>
        </pc:spChg>
        <pc:spChg chg="add del mod">
          <ac:chgData name="Vishan Jayasinghearachchi" userId="e0f191b0-af06-4f5a-b353-a7a1de994339" providerId="ADAL" clId="{4EAD7E6D-693A-4AC7-B068-86EA2D98532C}" dt="2023-03-12T23:13:05.400" v="5829" actId="15"/>
          <ac:spMkLst>
            <pc:docMk/>
            <pc:sldMk cId="129162761" sldId="336"/>
            <ac:spMk id="8" creationId="{7B637975-7609-9812-5A64-9807AADF7AD3}"/>
          </ac:spMkLst>
        </pc:spChg>
        <pc:spChg chg="add del mod">
          <ac:chgData name="Vishan Jayasinghearachchi" userId="e0f191b0-af06-4f5a-b353-a7a1de994339" providerId="ADAL" clId="{4EAD7E6D-693A-4AC7-B068-86EA2D98532C}" dt="2023-03-12T23:05:07.569" v="5457"/>
          <ac:spMkLst>
            <pc:docMk/>
            <pc:sldMk cId="129162761" sldId="336"/>
            <ac:spMk id="9" creationId="{65A885AB-8CBE-050E-50FA-58BBEB25E59D}"/>
          </ac:spMkLst>
        </pc:spChg>
        <pc:picChg chg="add del">
          <ac:chgData name="Vishan Jayasinghearachchi" userId="e0f191b0-af06-4f5a-b353-a7a1de994339" providerId="ADAL" clId="{4EAD7E6D-693A-4AC7-B068-86EA2D98532C}" dt="2023-03-12T23:05:05.294" v="5455" actId="478"/>
          <ac:picMkLst>
            <pc:docMk/>
            <pc:sldMk cId="129162761" sldId="336"/>
            <ac:picMk id="5" creationId="{9CDD1E4A-AA06-1E77-864C-6B85E5B27004}"/>
          </ac:picMkLst>
        </pc:picChg>
        <pc:picChg chg="del">
          <ac:chgData name="Vishan Jayasinghearachchi" userId="e0f191b0-af06-4f5a-b353-a7a1de994339" providerId="ADAL" clId="{4EAD7E6D-693A-4AC7-B068-86EA2D98532C}" dt="2023-03-12T23:05:04.495" v="5454" actId="478"/>
          <ac:picMkLst>
            <pc:docMk/>
            <pc:sldMk cId="129162761" sldId="336"/>
            <ac:picMk id="7" creationId="{B1389808-D7E7-7657-84B3-A6152FB031C8}"/>
          </ac:picMkLst>
        </pc:picChg>
      </pc:sldChg>
      <pc:sldChg chg="del">
        <pc:chgData name="Vishan Jayasinghearachchi" userId="e0f191b0-af06-4f5a-b353-a7a1de994339" providerId="ADAL" clId="{4EAD7E6D-693A-4AC7-B068-86EA2D98532C}" dt="2023-03-12T18:32:40.073" v="151" actId="47"/>
        <pc:sldMkLst>
          <pc:docMk/>
          <pc:sldMk cId="171658143" sldId="336"/>
        </pc:sldMkLst>
      </pc:sldChg>
      <pc:sldChg chg="del">
        <pc:chgData name="Vishan Jayasinghearachchi" userId="e0f191b0-af06-4f5a-b353-a7a1de994339" providerId="ADAL" clId="{4EAD7E6D-693A-4AC7-B068-86EA2D98532C}" dt="2023-03-12T18:32:40.073" v="151" actId="47"/>
        <pc:sldMkLst>
          <pc:docMk/>
          <pc:sldMk cId="1941166950" sldId="337"/>
        </pc:sldMkLst>
      </pc:sldChg>
      <pc:sldChg chg="modSp new del mod ord">
        <pc:chgData name="Vishan Jayasinghearachchi" userId="e0f191b0-af06-4f5a-b353-a7a1de994339" providerId="ADAL" clId="{4EAD7E6D-693A-4AC7-B068-86EA2D98532C}" dt="2023-03-12T23:49:30.606" v="7356" actId="47"/>
        <pc:sldMkLst>
          <pc:docMk/>
          <pc:sldMk cId="3697964681" sldId="337"/>
        </pc:sldMkLst>
        <pc:spChg chg="mod">
          <ac:chgData name="Vishan Jayasinghearachchi" userId="e0f191b0-af06-4f5a-b353-a7a1de994339" providerId="ADAL" clId="{4EAD7E6D-693A-4AC7-B068-86EA2D98532C}" dt="2023-03-12T23:26:32.961" v="6703" actId="20577"/>
          <ac:spMkLst>
            <pc:docMk/>
            <pc:sldMk cId="3697964681" sldId="337"/>
            <ac:spMk id="2" creationId="{44FE34AD-2715-90EA-B395-1CD56513FE04}"/>
          </ac:spMkLst>
        </pc:spChg>
        <pc:spChg chg="mod">
          <ac:chgData name="Vishan Jayasinghearachchi" userId="e0f191b0-af06-4f5a-b353-a7a1de994339" providerId="ADAL" clId="{4EAD7E6D-693A-4AC7-B068-86EA2D98532C}" dt="2023-03-12T23:49:24.266" v="7355" actId="27636"/>
          <ac:spMkLst>
            <pc:docMk/>
            <pc:sldMk cId="3697964681" sldId="337"/>
            <ac:spMk id="3" creationId="{D089C0AD-A604-BF3E-4DFF-503FA0A615F5}"/>
          </ac:spMkLst>
        </pc:spChg>
      </pc:sldChg>
      <pc:sldChg chg="addSp modSp new mod">
        <pc:chgData name="Vishan Jayasinghearachchi" userId="e0f191b0-af06-4f5a-b353-a7a1de994339" providerId="ADAL" clId="{4EAD7E6D-693A-4AC7-B068-86EA2D98532C}" dt="2023-03-13T00:07:03.334" v="8204"/>
        <pc:sldMkLst>
          <pc:docMk/>
          <pc:sldMk cId="308372030" sldId="338"/>
        </pc:sldMkLst>
        <pc:spChg chg="mod">
          <ac:chgData name="Vishan Jayasinghearachchi" userId="e0f191b0-af06-4f5a-b353-a7a1de994339" providerId="ADAL" clId="{4EAD7E6D-693A-4AC7-B068-86EA2D98532C}" dt="2023-03-12T23:42:42.919" v="7043"/>
          <ac:spMkLst>
            <pc:docMk/>
            <pc:sldMk cId="308372030" sldId="338"/>
            <ac:spMk id="2" creationId="{0933E513-FBC1-8591-1F58-93C54C80F1FB}"/>
          </ac:spMkLst>
        </pc:spChg>
        <pc:spChg chg="mod">
          <ac:chgData name="Vishan Jayasinghearachchi" userId="e0f191b0-af06-4f5a-b353-a7a1de994339" providerId="ADAL" clId="{4EAD7E6D-693A-4AC7-B068-86EA2D98532C}" dt="2023-03-13T00:07:03.334" v="8204"/>
          <ac:spMkLst>
            <pc:docMk/>
            <pc:sldMk cId="308372030" sldId="338"/>
            <ac:spMk id="3" creationId="{BB3C6E8B-F04E-7BBA-AA24-9D6877E544BA}"/>
          </ac:spMkLst>
        </pc:spChg>
        <pc:spChg chg="add mod">
          <ac:chgData name="Vishan Jayasinghearachchi" userId="e0f191b0-af06-4f5a-b353-a7a1de994339" providerId="ADAL" clId="{4EAD7E6D-693A-4AC7-B068-86EA2D98532C}" dt="2023-03-12T23:28:51.024" v="6738" actId="1076"/>
          <ac:spMkLst>
            <pc:docMk/>
            <pc:sldMk cId="308372030" sldId="338"/>
            <ac:spMk id="5" creationId="{734E4B24-2C7A-84A1-5EDB-B8D11A225B9D}"/>
          </ac:spMkLst>
        </pc:spChg>
        <pc:picChg chg="add mod">
          <ac:chgData name="Vishan Jayasinghearachchi" userId="e0f191b0-af06-4f5a-b353-a7a1de994339" providerId="ADAL" clId="{4EAD7E6D-693A-4AC7-B068-86EA2D98532C}" dt="2023-03-12T23:28:51.024" v="6738" actId="1076"/>
          <ac:picMkLst>
            <pc:docMk/>
            <pc:sldMk cId="308372030" sldId="338"/>
            <ac:picMk id="4" creationId="{79BC45B1-CBFE-D9C8-B436-8AB65DD4DEAC}"/>
          </ac:picMkLst>
        </pc:picChg>
      </pc:sldChg>
      <pc:sldChg chg="del">
        <pc:chgData name="Vishan Jayasinghearachchi" userId="e0f191b0-af06-4f5a-b353-a7a1de994339" providerId="ADAL" clId="{4EAD7E6D-693A-4AC7-B068-86EA2D98532C}" dt="2023-03-12T18:32:40.073" v="151" actId="47"/>
        <pc:sldMkLst>
          <pc:docMk/>
          <pc:sldMk cId="2067348151" sldId="338"/>
        </pc:sldMkLst>
      </pc:sldChg>
      <pc:sldChg chg="del">
        <pc:chgData name="Vishan Jayasinghearachchi" userId="e0f191b0-af06-4f5a-b353-a7a1de994339" providerId="ADAL" clId="{4EAD7E6D-693A-4AC7-B068-86EA2D98532C}" dt="2023-03-12T18:32:40.073" v="151" actId="47"/>
        <pc:sldMkLst>
          <pc:docMk/>
          <pc:sldMk cId="352586285" sldId="339"/>
        </pc:sldMkLst>
      </pc:sldChg>
      <pc:sldChg chg="modSp new mod">
        <pc:chgData name="Vishan Jayasinghearachchi" userId="e0f191b0-af06-4f5a-b353-a7a1de994339" providerId="ADAL" clId="{4EAD7E6D-693A-4AC7-B068-86EA2D98532C}" dt="2023-03-13T00:07:25.987" v="8206" actId="20577"/>
        <pc:sldMkLst>
          <pc:docMk/>
          <pc:sldMk cId="2561363830" sldId="339"/>
        </pc:sldMkLst>
        <pc:spChg chg="mod">
          <ac:chgData name="Vishan Jayasinghearachchi" userId="e0f191b0-af06-4f5a-b353-a7a1de994339" providerId="ADAL" clId="{4EAD7E6D-693A-4AC7-B068-86EA2D98532C}" dt="2023-03-13T00:00:35.526" v="7948" actId="20577"/>
          <ac:spMkLst>
            <pc:docMk/>
            <pc:sldMk cId="2561363830" sldId="339"/>
            <ac:spMk id="2" creationId="{672E0054-B0DB-6DEA-48AD-B4AAD0AE18AB}"/>
          </ac:spMkLst>
        </pc:spChg>
        <pc:spChg chg="mod">
          <ac:chgData name="Vishan Jayasinghearachchi" userId="e0f191b0-af06-4f5a-b353-a7a1de994339" providerId="ADAL" clId="{4EAD7E6D-693A-4AC7-B068-86EA2D98532C}" dt="2023-03-13T00:07:25.987" v="8206" actId="20577"/>
          <ac:spMkLst>
            <pc:docMk/>
            <pc:sldMk cId="2561363830" sldId="339"/>
            <ac:spMk id="3" creationId="{B155D0BE-333B-6B7C-A8E2-62FB1D443543}"/>
          </ac:spMkLst>
        </pc:spChg>
      </pc:sldChg>
      <pc:sldChg chg="del">
        <pc:chgData name="Vishan Jayasinghearachchi" userId="e0f191b0-af06-4f5a-b353-a7a1de994339" providerId="ADAL" clId="{4EAD7E6D-693A-4AC7-B068-86EA2D98532C}" dt="2023-03-12T18:32:40.073" v="151" actId="47"/>
        <pc:sldMkLst>
          <pc:docMk/>
          <pc:sldMk cId="1130595137" sldId="340"/>
        </pc:sldMkLst>
      </pc:sldChg>
      <pc:sldChg chg="modSp add mod">
        <pc:chgData name="Vishan Jayasinghearachchi" userId="e0f191b0-af06-4f5a-b353-a7a1de994339" providerId="ADAL" clId="{4EAD7E6D-693A-4AC7-B068-86EA2D98532C}" dt="2023-03-12T23:49:14.329" v="7351" actId="27636"/>
        <pc:sldMkLst>
          <pc:docMk/>
          <pc:sldMk cId="1498138902" sldId="340"/>
        </pc:sldMkLst>
        <pc:spChg chg="mod">
          <ac:chgData name="Vishan Jayasinghearachchi" userId="e0f191b0-af06-4f5a-b353-a7a1de994339" providerId="ADAL" clId="{4EAD7E6D-693A-4AC7-B068-86EA2D98532C}" dt="2023-03-12T23:49:14.329" v="7351" actId="27636"/>
          <ac:spMkLst>
            <pc:docMk/>
            <pc:sldMk cId="1498138902" sldId="340"/>
            <ac:spMk id="3" creationId="{D089C0AD-A604-BF3E-4DFF-503FA0A615F5}"/>
          </ac:spMkLst>
        </pc:spChg>
      </pc:sldChg>
      <pc:sldChg chg="del">
        <pc:chgData name="Vishan Jayasinghearachchi" userId="e0f191b0-af06-4f5a-b353-a7a1de994339" providerId="ADAL" clId="{4EAD7E6D-693A-4AC7-B068-86EA2D98532C}" dt="2023-03-12T18:32:40.073" v="151" actId="47"/>
        <pc:sldMkLst>
          <pc:docMk/>
          <pc:sldMk cId="2176269006" sldId="341"/>
        </pc:sldMkLst>
      </pc:sldChg>
      <pc:sldChg chg="addSp delSp modSp new mod">
        <pc:chgData name="Vishan Jayasinghearachchi" userId="e0f191b0-af06-4f5a-b353-a7a1de994339" providerId="ADAL" clId="{4EAD7E6D-693A-4AC7-B068-86EA2D98532C}" dt="2023-03-12T23:44:45.481" v="7109" actId="20577"/>
        <pc:sldMkLst>
          <pc:docMk/>
          <pc:sldMk cId="3630273622" sldId="341"/>
        </pc:sldMkLst>
        <pc:spChg chg="mod">
          <ac:chgData name="Vishan Jayasinghearachchi" userId="e0f191b0-af06-4f5a-b353-a7a1de994339" providerId="ADAL" clId="{4EAD7E6D-693A-4AC7-B068-86EA2D98532C}" dt="2023-03-12T23:31:01.130" v="6818" actId="20577"/>
          <ac:spMkLst>
            <pc:docMk/>
            <pc:sldMk cId="3630273622" sldId="341"/>
            <ac:spMk id="2" creationId="{CF52376C-BC85-D31F-5D57-892EBBC683E1}"/>
          </ac:spMkLst>
        </pc:spChg>
        <pc:spChg chg="del">
          <ac:chgData name="Vishan Jayasinghearachchi" userId="e0f191b0-af06-4f5a-b353-a7a1de994339" providerId="ADAL" clId="{4EAD7E6D-693A-4AC7-B068-86EA2D98532C}" dt="2023-03-12T23:31:09.291" v="6819" actId="931"/>
          <ac:spMkLst>
            <pc:docMk/>
            <pc:sldMk cId="3630273622" sldId="341"/>
            <ac:spMk id="3" creationId="{7F128997-2D1A-8ADC-937D-968A671A234D}"/>
          </ac:spMkLst>
        </pc:spChg>
        <pc:spChg chg="add mod">
          <ac:chgData name="Vishan Jayasinghearachchi" userId="e0f191b0-af06-4f5a-b353-a7a1de994339" providerId="ADAL" clId="{4EAD7E6D-693A-4AC7-B068-86EA2D98532C}" dt="2023-03-12T23:31:32.384" v="6833" actId="1076"/>
          <ac:spMkLst>
            <pc:docMk/>
            <pc:sldMk cId="3630273622" sldId="341"/>
            <ac:spMk id="6" creationId="{EE866A1D-2A98-DC35-3867-CDD6B354A612}"/>
          </ac:spMkLst>
        </pc:spChg>
        <pc:spChg chg="add mod">
          <ac:chgData name="Vishan Jayasinghearachchi" userId="e0f191b0-af06-4f5a-b353-a7a1de994339" providerId="ADAL" clId="{4EAD7E6D-693A-4AC7-B068-86EA2D98532C}" dt="2023-03-12T23:44:45.481" v="7109" actId="20577"/>
          <ac:spMkLst>
            <pc:docMk/>
            <pc:sldMk cId="3630273622" sldId="341"/>
            <ac:spMk id="8" creationId="{CAA1FC6B-0FCC-BBCF-EEED-F8D53CFDA15E}"/>
          </ac:spMkLst>
        </pc:spChg>
        <pc:picChg chg="add del mod">
          <ac:chgData name="Vishan Jayasinghearachchi" userId="e0f191b0-af06-4f5a-b353-a7a1de994339" providerId="ADAL" clId="{4EAD7E6D-693A-4AC7-B068-86EA2D98532C}" dt="2023-03-12T23:40:16.320" v="6991" actId="21"/>
          <ac:picMkLst>
            <pc:docMk/>
            <pc:sldMk cId="3630273622" sldId="341"/>
            <ac:picMk id="5" creationId="{6B3F84A9-D609-601A-F104-1B8DF7219FF1}"/>
          </ac:picMkLst>
        </pc:picChg>
        <pc:picChg chg="add mod">
          <ac:chgData name="Vishan Jayasinghearachchi" userId="e0f191b0-af06-4f5a-b353-a7a1de994339" providerId="ADAL" clId="{4EAD7E6D-693A-4AC7-B068-86EA2D98532C}" dt="2023-03-12T23:40:27.476" v="6996" actId="1076"/>
          <ac:picMkLst>
            <pc:docMk/>
            <pc:sldMk cId="3630273622" sldId="341"/>
            <ac:picMk id="9" creationId="{5DB51281-564A-E7E2-6F3F-6B902A809427}"/>
          </ac:picMkLst>
        </pc:picChg>
      </pc:sldChg>
      <pc:sldChg chg="del">
        <pc:chgData name="Vishan Jayasinghearachchi" userId="e0f191b0-af06-4f5a-b353-a7a1de994339" providerId="ADAL" clId="{4EAD7E6D-693A-4AC7-B068-86EA2D98532C}" dt="2023-03-12T18:32:40.073" v="151" actId="47"/>
        <pc:sldMkLst>
          <pc:docMk/>
          <pc:sldMk cId="2180233428" sldId="342"/>
        </pc:sldMkLst>
      </pc:sldChg>
      <pc:sldChg chg="addSp delSp modSp add mod modAnim">
        <pc:chgData name="Vishan Jayasinghearachchi" userId="e0f191b0-af06-4f5a-b353-a7a1de994339" providerId="ADAL" clId="{4EAD7E6D-693A-4AC7-B068-86EA2D98532C}" dt="2023-03-13T00:05:59.866" v="8196"/>
        <pc:sldMkLst>
          <pc:docMk/>
          <pc:sldMk cId="3869437660" sldId="342"/>
        </pc:sldMkLst>
        <pc:spChg chg="add del mod">
          <ac:chgData name="Vishan Jayasinghearachchi" userId="e0f191b0-af06-4f5a-b353-a7a1de994339" providerId="ADAL" clId="{4EAD7E6D-693A-4AC7-B068-86EA2D98532C}" dt="2023-03-12T23:39:45.183" v="6984" actId="20577"/>
          <ac:spMkLst>
            <pc:docMk/>
            <pc:sldMk cId="3869437660" sldId="342"/>
            <ac:spMk id="4" creationId="{2AEC4442-4FCC-18AD-DC1B-6AEF3A35B99C}"/>
          </ac:spMkLst>
        </pc:spChg>
        <pc:spChg chg="del">
          <ac:chgData name="Vishan Jayasinghearachchi" userId="e0f191b0-af06-4f5a-b353-a7a1de994339" providerId="ADAL" clId="{4EAD7E6D-693A-4AC7-B068-86EA2D98532C}" dt="2023-03-12T23:37:13.244" v="6901" actId="478"/>
          <ac:spMkLst>
            <pc:docMk/>
            <pc:sldMk cId="3869437660" sldId="342"/>
            <ac:spMk id="6" creationId="{EE866A1D-2A98-DC35-3867-CDD6B354A612}"/>
          </ac:spMkLst>
        </pc:spChg>
        <pc:spChg chg="add del mod">
          <ac:chgData name="Vishan Jayasinghearachchi" userId="e0f191b0-af06-4f5a-b353-a7a1de994339" providerId="ADAL" clId="{4EAD7E6D-693A-4AC7-B068-86EA2D98532C}" dt="2023-03-12T23:32:32.087" v="6837"/>
          <ac:spMkLst>
            <pc:docMk/>
            <pc:sldMk cId="3869437660" sldId="342"/>
            <ac:spMk id="7" creationId="{3025E76B-AF4C-B1B7-708A-37689B6CB36A}"/>
          </ac:spMkLst>
        </pc:spChg>
        <pc:spChg chg="add del">
          <ac:chgData name="Vishan Jayasinghearachchi" userId="e0f191b0-af06-4f5a-b353-a7a1de994339" providerId="ADAL" clId="{4EAD7E6D-693A-4AC7-B068-86EA2D98532C}" dt="2023-03-12T23:32:39.872" v="6842"/>
          <ac:spMkLst>
            <pc:docMk/>
            <pc:sldMk cId="3869437660" sldId="342"/>
            <ac:spMk id="8" creationId="{06123B8F-9988-5F99-519F-B1E9026E7FA1}"/>
          </ac:spMkLst>
        </pc:spChg>
        <pc:picChg chg="del">
          <ac:chgData name="Vishan Jayasinghearachchi" userId="e0f191b0-af06-4f5a-b353-a7a1de994339" providerId="ADAL" clId="{4EAD7E6D-693A-4AC7-B068-86EA2D98532C}" dt="2023-03-12T23:32:23.876" v="6835" actId="478"/>
          <ac:picMkLst>
            <pc:docMk/>
            <pc:sldMk cId="3869437660" sldId="342"/>
            <ac:picMk id="5" creationId="{6B3F84A9-D609-601A-F104-1B8DF7219FF1}"/>
          </ac:picMkLst>
        </pc:picChg>
      </pc:sldChg>
      <pc:sldChg chg="modSp new del mod ord">
        <pc:chgData name="Vishan Jayasinghearachchi" userId="e0f191b0-af06-4f5a-b353-a7a1de994339" providerId="ADAL" clId="{4EAD7E6D-693A-4AC7-B068-86EA2D98532C}" dt="2023-03-12T23:40:11.969" v="6989" actId="2696"/>
        <pc:sldMkLst>
          <pc:docMk/>
          <pc:sldMk cId="3221281531" sldId="343"/>
        </pc:sldMkLst>
        <pc:spChg chg="mod">
          <ac:chgData name="Vishan Jayasinghearachchi" userId="e0f191b0-af06-4f5a-b353-a7a1de994339" providerId="ADAL" clId="{4EAD7E6D-693A-4AC7-B068-86EA2D98532C}" dt="2023-03-12T23:40:01.934" v="6988"/>
          <ac:spMkLst>
            <pc:docMk/>
            <pc:sldMk cId="3221281531" sldId="343"/>
            <ac:spMk id="2" creationId="{9208DB16-698B-EBDB-843F-4ED96E22BA6D}"/>
          </ac:spMkLst>
        </pc:spChg>
      </pc:sldChg>
      <pc:sldChg chg="modSp add mod">
        <pc:chgData name="Vishan Jayasinghearachchi" userId="e0f191b0-af06-4f5a-b353-a7a1de994339" providerId="ADAL" clId="{4EAD7E6D-693A-4AC7-B068-86EA2D98532C}" dt="2023-03-12T23:50:30.196" v="7404" actId="20577"/>
        <pc:sldMkLst>
          <pc:docMk/>
          <pc:sldMk cId="3509897311" sldId="343"/>
        </pc:sldMkLst>
        <pc:spChg chg="mod">
          <ac:chgData name="Vishan Jayasinghearachchi" userId="e0f191b0-af06-4f5a-b353-a7a1de994339" providerId="ADAL" clId="{4EAD7E6D-693A-4AC7-B068-86EA2D98532C}" dt="2023-03-12T23:50:30.196" v="7404" actId="20577"/>
          <ac:spMkLst>
            <pc:docMk/>
            <pc:sldMk cId="3509897311" sldId="343"/>
            <ac:spMk id="3" creationId="{D089C0AD-A604-BF3E-4DFF-503FA0A615F5}"/>
          </ac:spMkLst>
        </pc:spChg>
      </pc:sldChg>
      <pc:sldChg chg="modSp new mod ord">
        <pc:chgData name="Vishan Jayasinghearachchi" userId="e0f191b0-af06-4f5a-b353-a7a1de994339" providerId="ADAL" clId="{4EAD7E6D-693A-4AC7-B068-86EA2D98532C}" dt="2023-03-13T00:02:02.926" v="8022" actId="20577"/>
        <pc:sldMkLst>
          <pc:docMk/>
          <pc:sldMk cId="2819411322" sldId="344"/>
        </pc:sldMkLst>
        <pc:spChg chg="mod">
          <ac:chgData name="Vishan Jayasinghearachchi" userId="e0f191b0-af06-4f5a-b353-a7a1de994339" providerId="ADAL" clId="{4EAD7E6D-693A-4AC7-B068-86EA2D98532C}" dt="2023-03-13T00:00:29.801" v="7941" actId="20577"/>
          <ac:spMkLst>
            <pc:docMk/>
            <pc:sldMk cId="2819411322" sldId="344"/>
            <ac:spMk id="2" creationId="{7CC2D352-3DE7-5019-9606-E2387AFD3145}"/>
          </ac:spMkLst>
        </pc:spChg>
        <pc:spChg chg="mod">
          <ac:chgData name="Vishan Jayasinghearachchi" userId="e0f191b0-af06-4f5a-b353-a7a1de994339" providerId="ADAL" clId="{4EAD7E6D-693A-4AC7-B068-86EA2D98532C}" dt="2023-03-13T00:02:02.926" v="8022" actId="20577"/>
          <ac:spMkLst>
            <pc:docMk/>
            <pc:sldMk cId="2819411322" sldId="344"/>
            <ac:spMk id="3" creationId="{6317B11B-5CDE-1534-5970-5F59E7D3997C}"/>
          </ac:spMkLst>
        </pc:spChg>
      </pc:sldChg>
      <pc:sldChg chg="modSp new mod">
        <pc:chgData name="Vishan Jayasinghearachchi" userId="e0f191b0-af06-4f5a-b353-a7a1de994339" providerId="ADAL" clId="{4EAD7E6D-693A-4AC7-B068-86EA2D98532C}" dt="2023-03-13T00:13:53.189" v="8672" actId="20577"/>
        <pc:sldMkLst>
          <pc:docMk/>
          <pc:sldMk cId="4226836410" sldId="345"/>
        </pc:sldMkLst>
        <pc:spChg chg="mod">
          <ac:chgData name="Vishan Jayasinghearachchi" userId="e0f191b0-af06-4f5a-b353-a7a1de994339" providerId="ADAL" clId="{4EAD7E6D-693A-4AC7-B068-86EA2D98532C}" dt="2023-03-13T00:13:50.252" v="8668" actId="20577"/>
          <ac:spMkLst>
            <pc:docMk/>
            <pc:sldMk cId="4226836410" sldId="345"/>
            <ac:spMk id="2" creationId="{158C625E-061C-0C16-33ED-59EA88375958}"/>
          </ac:spMkLst>
        </pc:spChg>
        <pc:spChg chg="mod">
          <ac:chgData name="Vishan Jayasinghearachchi" userId="e0f191b0-af06-4f5a-b353-a7a1de994339" providerId="ADAL" clId="{4EAD7E6D-693A-4AC7-B068-86EA2D98532C}" dt="2023-03-13T00:13:53.189" v="8672" actId="20577"/>
          <ac:spMkLst>
            <pc:docMk/>
            <pc:sldMk cId="4226836410" sldId="345"/>
            <ac:spMk id="3" creationId="{ACEB2ED2-6478-A612-650A-387D0D437530}"/>
          </ac:spMkLst>
        </pc:spChg>
      </pc:sldChg>
      <pc:sldChg chg="new del ord">
        <pc:chgData name="Vishan Jayasinghearachchi" userId="e0f191b0-af06-4f5a-b353-a7a1de994339" providerId="ADAL" clId="{4EAD7E6D-693A-4AC7-B068-86EA2D98532C}" dt="2023-03-13T00:14:41.731" v="8676" actId="47"/>
        <pc:sldMkLst>
          <pc:docMk/>
          <pc:sldMk cId="1380926297" sldId="346"/>
        </pc:sldMkLst>
      </pc:sldChg>
      <pc:sldChg chg="addSp delSp modSp new mod ord">
        <pc:chgData name="Vishan Jayasinghearachchi" userId="e0f191b0-af06-4f5a-b353-a7a1de994339" providerId="ADAL" clId="{4EAD7E6D-693A-4AC7-B068-86EA2D98532C}" dt="2023-03-13T00:15:43.282" v="8695"/>
        <pc:sldMkLst>
          <pc:docMk/>
          <pc:sldMk cId="3271605941" sldId="346"/>
        </pc:sldMkLst>
        <pc:spChg chg="mod">
          <ac:chgData name="Vishan Jayasinghearachchi" userId="e0f191b0-af06-4f5a-b353-a7a1de994339" providerId="ADAL" clId="{4EAD7E6D-693A-4AC7-B068-86EA2D98532C}" dt="2023-03-13T00:14:54.850" v="8678"/>
          <ac:spMkLst>
            <pc:docMk/>
            <pc:sldMk cId="3271605941" sldId="346"/>
            <ac:spMk id="2" creationId="{3EBAE82A-E1C2-4703-3A95-105B50ACB88C}"/>
          </ac:spMkLst>
        </pc:spChg>
        <pc:spChg chg="del">
          <ac:chgData name="Vishan Jayasinghearachchi" userId="e0f191b0-af06-4f5a-b353-a7a1de994339" providerId="ADAL" clId="{4EAD7E6D-693A-4AC7-B068-86EA2D98532C}" dt="2023-03-13T00:14:58.814" v="8679" actId="931"/>
          <ac:spMkLst>
            <pc:docMk/>
            <pc:sldMk cId="3271605941" sldId="346"/>
            <ac:spMk id="3" creationId="{3C1E5DFA-71C6-A94C-E957-AA1C88DFE927}"/>
          </ac:spMkLst>
        </pc:spChg>
        <pc:spChg chg="add mod">
          <ac:chgData name="Vishan Jayasinghearachchi" userId="e0f191b0-af06-4f5a-b353-a7a1de994339" providerId="ADAL" clId="{4EAD7E6D-693A-4AC7-B068-86EA2D98532C}" dt="2023-03-13T00:15:26.168" v="8693" actId="1076"/>
          <ac:spMkLst>
            <pc:docMk/>
            <pc:sldMk cId="3271605941" sldId="346"/>
            <ac:spMk id="6" creationId="{B492A8B5-666F-4CD0-EC16-9D0D1F9378C9}"/>
          </ac:spMkLst>
        </pc:spChg>
        <pc:picChg chg="add mod">
          <ac:chgData name="Vishan Jayasinghearachchi" userId="e0f191b0-af06-4f5a-b353-a7a1de994339" providerId="ADAL" clId="{4EAD7E6D-693A-4AC7-B068-86EA2D98532C}" dt="2023-03-13T00:15:00.686" v="8680" actId="27614"/>
          <ac:picMkLst>
            <pc:docMk/>
            <pc:sldMk cId="3271605941" sldId="346"/>
            <ac:picMk id="5" creationId="{C27B0278-B41A-7E94-22CB-29FC1B7DDFC4}"/>
          </ac:picMkLst>
        </pc:picChg>
      </pc:sldChg>
      <pc:sldChg chg="addSp delSp modSp new mod">
        <pc:chgData name="Vishan Jayasinghearachchi" userId="e0f191b0-af06-4f5a-b353-a7a1de994339" providerId="ADAL" clId="{4EAD7E6D-693A-4AC7-B068-86EA2D98532C}" dt="2023-03-18T03:34:37.722" v="9025" actId="1076"/>
        <pc:sldMkLst>
          <pc:docMk/>
          <pc:sldMk cId="1120654999" sldId="347"/>
        </pc:sldMkLst>
        <pc:spChg chg="mod">
          <ac:chgData name="Vishan Jayasinghearachchi" userId="e0f191b0-af06-4f5a-b353-a7a1de994339" providerId="ADAL" clId="{4EAD7E6D-693A-4AC7-B068-86EA2D98532C}" dt="2023-03-15T09:55:25.140" v="8939"/>
          <ac:spMkLst>
            <pc:docMk/>
            <pc:sldMk cId="1120654999" sldId="347"/>
            <ac:spMk id="2" creationId="{DB74D346-57B9-C2F7-985A-7B59139CA600}"/>
          </ac:spMkLst>
        </pc:spChg>
        <pc:spChg chg="add mod">
          <ac:chgData name="Vishan Jayasinghearachchi" userId="e0f191b0-af06-4f5a-b353-a7a1de994339" providerId="ADAL" clId="{4EAD7E6D-693A-4AC7-B068-86EA2D98532C}" dt="2023-03-18T03:34:22.565" v="9023"/>
          <ac:spMkLst>
            <pc:docMk/>
            <pc:sldMk cId="1120654999" sldId="347"/>
            <ac:spMk id="3" creationId="{BB0D6195-54F9-F594-D841-E096E1FE1977}"/>
          </ac:spMkLst>
        </pc:spChg>
        <pc:spChg chg="del">
          <ac:chgData name="Vishan Jayasinghearachchi" userId="e0f191b0-af06-4f5a-b353-a7a1de994339" providerId="ADAL" clId="{4EAD7E6D-693A-4AC7-B068-86EA2D98532C}" dt="2023-03-15T09:54:00.388" v="8909" actId="931"/>
          <ac:spMkLst>
            <pc:docMk/>
            <pc:sldMk cId="1120654999" sldId="347"/>
            <ac:spMk id="3" creationId="{C475C0D8-2807-06C3-CCBF-21ED13AF74E6}"/>
          </ac:spMkLst>
        </pc:spChg>
        <pc:spChg chg="add mod">
          <ac:chgData name="Vishan Jayasinghearachchi" userId="e0f191b0-af06-4f5a-b353-a7a1de994339" providerId="ADAL" clId="{4EAD7E6D-693A-4AC7-B068-86EA2D98532C}" dt="2023-03-18T03:34:37.722" v="9025" actId="1076"/>
          <ac:spMkLst>
            <pc:docMk/>
            <pc:sldMk cId="1120654999" sldId="347"/>
            <ac:spMk id="6" creationId="{9237D551-7DF9-39C9-D97B-41644CE0F12D}"/>
          </ac:spMkLst>
        </pc:spChg>
        <pc:picChg chg="add mod">
          <ac:chgData name="Vishan Jayasinghearachchi" userId="e0f191b0-af06-4f5a-b353-a7a1de994339" providerId="ADAL" clId="{4EAD7E6D-693A-4AC7-B068-86EA2D98532C}" dt="2023-03-15T09:54:03.695" v="8911" actId="962"/>
          <ac:picMkLst>
            <pc:docMk/>
            <pc:sldMk cId="1120654999" sldId="347"/>
            <ac:picMk id="5" creationId="{C5C98313-D325-CA93-D006-D2C4A004E938}"/>
          </ac:picMkLst>
        </pc:picChg>
      </pc:sldChg>
      <pc:sldChg chg="addSp delSp modSp new mod">
        <pc:chgData name="Vishan Jayasinghearachchi" userId="e0f191b0-af06-4f5a-b353-a7a1de994339" providerId="ADAL" clId="{4EAD7E6D-693A-4AC7-B068-86EA2D98532C}" dt="2023-03-18T03:31:23.779" v="8961" actId="1076"/>
        <pc:sldMkLst>
          <pc:docMk/>
          <pc:sldMk cId="152777231" sldId="348"/>
        </pc:sldMkLst>
        <pc:spChg chg="mod">
          <ac:chgData name="Vishan Jayasinghearachchi" userId="e0f191b0-af06-4f5a-b353-a7a1de994339" providerId="ADAL" clId="{4EAD7E6D-693A-4AC7-B068-86EA2D98532C}" dt="2023-03-18T03:29:17.649" v="8941"/>
          <ac:spMkLst>
            <pc:docMk/>
            <pc:sldMk cId="152777231" sldId="348"/>
            <ac:spMk id="2" creationId="{39FA7C10-872E-EA3F-A805-28D3B987D3DF}"/>
          </ac:spMkLst>
        </pc:spChg>
        <pc:spChg chg="del">
          <ac:chgData name="Vishan Jayasinghearachchi" userId="e0f191b0-af06-4f5a-b353-a7a1de994339" providerId="ADAL" clId="{4EAD7E6D-693A-4AC7-B068-86EA2D98532C}" dt="2023-03-18T03:29:41.182" v="8942" actId="931"/>
          <ac:spMkLst>
            <pc:docMk/>
            <pc:sldMk cId="152777231" sldId="348"/>
            <ac:spMk id="3" creationId="{B98B8F67-BDED-25CB-E6EF-195BB0C9096F}"/>
          </ac:spMkLst>
        </pc:spChg>
        <pc:spChg chg="add del mod">
          <ac:chgData name="Vishan Jayasinghearachchi" userId="e0f191b0-af06-4f5a-b353-a7a1de994339" providerId="ADAL" clId="{4EAD7E6D-693A-4AC7-B068-86EA2D98532C}" dt="2023-03-18T03:31:17.079" v="8959"/>
          <ac:spMkLst>
            <pc:docMk/>
            <pc:sldMk cId="152777231" sldId="348"/>
            <ac:spMk id="6" creationId="{669B3171-A215-1BEB-CF0D-ECCE5464B7FD}"/>
          </ac:spMkLst>
        </pc:spChg>
        <pc:spChg chg="add mod">
          <ac:chgData name="Vishan Jayasinghearachchi" userId="e0f191b0-af06-4f5a-b353-a7a1de994339" providerId="ADAL" clId="{4EAD7E6D-693A-4AC7-B068-86EA2D98532C}" dt="2023-03-18T03:31:23.779" v="8961" actId="1076"/>
          <ac:spMkLst>
            <pc:docMk/>
            <pc:sldMk cId="152777231" sldId="348"/>
            <ac:spMk id="7" creationId="{CE10CB44-FB39-6C50-9316-96F5695392AB}"/>
          </ac:spMkLst>
        </pc:spChg>
        <pc:picChg chg="add mod">
          <ac:chgData name="Vishan Jayasinghearachchi" userId="e0f191b0-af06-4f5a-b353-a7a1de994339" providerId="ADAL" clId="{4EAD7E6D-693A-4AC7-B068-86EA2D98532C}" dt="2023-03-18T03:31:20.626" v="8960" actId="1076"/>
          <ac:picMkLst>
            <pc:docMk/>
            <pc:sldMk cId="152777231" sldId="348"/>
            <ac:picMk id="5" creationId="{9C269858-84F8-0279-1E1E-5C53A8400646}"/>
          </ac:picMkLst>
        </pc:picChg>
      </pc:sldChg>
      <pc:sldChg chg="addSp delSp modSp new del mod">
        <pc:chgData name="Vishan Jayasinghearachchi" userId="e0f191b0-af06-4f5a-b353-a7a1de994339" providerId="ADAL" clId="{4EAD7E6D-693A-4AC7-B068-86EA2D98532C}" dt="2023-03-18T03:34:25.343" v="9024" actId="47"/>
        <pc:sldMkLst>
          <pc:docMk/>
          <pc:sldMk cId="2168636650" sldId="349"/>
        </pc:sldMkLst>
        <pc:spChg chg="mod">
          <ac:chgData name="Vishan Jayasinghearachchi" userId="e0f191b0-af06-4f5a-b353-a7a1de994339" providerId="ADAL" clId="{4EAD7E6D-693A-4AC7-B068-86EA2D98532C}" dt="2023-03-18T03:34:15.892" v="9022" actId="20577"/>
          <ac:spMkLst>
            <pc:docMk/>
            <pc:sldMk cId="2168636650" sldId="349"/>
            <ac:spMk id="3" creationId="{6A274DB0-B1CC-6F6B-5C20-937F2050C0E6}"/>
          </ac:spMkLst>
        </pc:spChg>
        <pc:spChg chg="add mod">
          <ac:chgData name="Vishan Jayasinghearachchi" userId="e0f191b0-af06-4f5a-b353-a7a1de994339" providerId="ADAL" clId="{4EAD7E6D-693A-4AC7-B068-86EA2D98532C}" dt="2023-03-18T03:33:35.377" v="9010"/>
          <ac:spMkLst>
            <pc:docMk/>
            <pc:sldMk cId="2168636650" sldId="349"/>
            <ac:spMk id="5" creationId="{A4D5BE3F-A85C-BDA6-4B69-B387809A3207}"/>
          </ac:spMkLst>
        </pc:spChg>
        <pc:picChg chg="add del mod">
          <ac:chgData name="Vishan Jayasinghearachchi" userId="e0f191b0-af06-4f5a-b353-a7a1de994339" providerId="ADAL" clId="{4EAD7E6D-693A-4AC7-B068-86EA2D98532C}" dt="2023-03-18T03:33:41.388" v="9012" actId="21"/>
          <ac:picMkLst>
            <pc:docMk/>
            <pc:sldMk cId="2168636650" sldId="349"/>
            <ac:picMk id="4" creationId="{FEEE7333-F437-C2FC-5898-ACB265BFB8BC}"/>
          </ac:picMkLst>
        </pc:picChg>
        <pc:picChg chg="add mod">
          <ac:chgData name="Vishan Jayasinghearachchi" userId="e0f191b0-af06-4f5a-b353-a7a1de994339" providerId="ADAL" clId="{4EAD7E6D-693A-4AC7-B068-86EA2D98532C}" dt="2023-03-18T03:33:44.123" v="9014"/>
          <ac:picMkLst>
            <pc:docMk/>
            <pc:sldMk cId="2168636650" sldId="349"/>
            <ac:picMk id="6" creationId="{9D084B4A-3992-DFA9-F63C-51C5AD2E2499}"/>
          </ac:picMkLst>
        </pc:picChg>
      </pc:sldChg>
    </pc:docChg>
  </pc:docChgLst>
  <pc:docChgLst>
    <pc:chgData name="Vishan Jayasinghearachchi" userId="e0f191b0-af06-4f5a-b353-a7a1de994339" providerId="ADAL" clId="{CC869326-5435-46F5-A17F-8AE0E3979242}"/>
    <pc:docChg chg="undo redo custSel addSld delSld modSld sldOrd modMainMaster">
      <pc:chgData name="Vishan Jayasinghearachchi" userId="e0f191b0-af06-4f5a-b353-a7a1de994339" providerId="ADAL" clId="{CC869326-5435-46F5-A17F-8AE0E3979242}" dt="2023-02-19T16:19:34.088" v="13889" actId="20577"/>
      <pc:docMkLst>
        <pc:docMk/>
      </pc:docMkLst>
      <pc:sldChg chg="setBg">
        <pc:chgData name="Vishan Jayasinghearachchi" userId="e0f191b0-af06-4f5a-b353-a7a1de994339" providerId="ADAL" clId="{CC869326-5435-46F5-A17F-8AE0E3979242}" dt="2023-02-19T06:25:48.658" v="1678"/>
        <pc:sldMkLst>
          <pc:docMk/>
          <pc:sldMk cId="1487700712" sldId="256"/>
        </pc:sldMkLst>
      </pc:sldChg>
      <pc:sldChg chg="setBg">
        <pc:chgData name="Vishan Jayasinghearachchi" userId="e0f191b0-af06-4f5a-b353-a7a1de994339" providerId="ADAL" clId="{CC869326-5435-46F5-A17F-8AE0E3979242}" dt="2023-02-19T06:25:48.658" v="1678"/>
        <pc:sldMkLst>
          <pc:docMk/>
          <pc:sldMk cId="3501347425" sldId="260"/>
        </pc:sldMkLst>
      </pc:sldChg>
      <pc:sldChg chg="del">
        <pc:chgData name="Vishan Jayasinghearachchi" userId="e0f191b0-af06-4f5a-b353-a7a1de994339" providerId="ADAL" clId="{CC869326-5435-46F5-A17F-8AE0E3979242}" dt="2023-02-18T09:42:23.945" v="0" actId="47"/>
        <pc:sldMkLst>
          <pc:docMk/>
          <pc:sldMk cId="2444170074" sldId="261"/>
        </pc:sldMkLst>
      </pc:sldChg>
      <pc:sldChg chg="modSp del mod">
        <pc:chgData name="Vishan Jayasinghearachchi" userId="e0f191b0-af06-4f5a-b353-a7a1de994339" providerId="ADAL" clId="{CC869326-5435-46F5-A17F-8AE0E3979242}" dt="2023-02-19T09:56:44.025" v="6895" actId="47"/>
        <pc:sldMkLst>
          <pc:docMk/>
          <pc:sldMk cId="1314456361" sldId="269"/>
        </pc:sldMkLst>
        <pc:spChg chg="mod">
          <ac:chgData name="Vishan Jayasinghearachchi" userId="e0f191b0-af06-4f5a-b353-a7a1de994339" providerId="ADAL" clId="{CC869326-5435-46F5-A17F-8AE0E3979242}" dt="2023-02-19T09:56:21.540" v="6891" actId="20577"/>
          <ac:spMkLst>
            <pc:docMk/>
            <pc:sldMk cId="1314456361" sldId="269"/>
            <ac:spMk id="3" creationId="{AA8BC26C-3BCD-705E-AFE0-0084D8726D79}"/>
          </ac:spMkLst>
        </pc:spChg>
      </pc:sldChg>
      <pc:sldChg chg="add del">
        <pc:chgData name="Vishan Jayasinghearachchi" userId="e0f191b0-af06-4f5a-b353-a7a1de994339" providerId="ADAL" clId="{CC869326-5435-46F5-A17F-8AE0E3979242}" dt="2023-02-18T09:43:27.525" v="3" actId="47"/>
        <pc:sldMkLst>
          <pc:docMk/>
          <pc:sldMk cId="4216036728" sldId="270"/>
        </pc:sldMkLst>
      </pc:sldChg>
      <pc:sldChg chg="del">
        <pc:chgData name="Vishan Jayasinghearachchi" userId="e0f191b0-af06-4f5a-b353-a7a1de994339" providerId="ADAL" clId="{CC869326-5435-46F5-A17F-8AE0E3979242}" dt="2023-02-18T09:52:24.863" v="512" actId="2696"/>
        <pc:sldMkLst>
          <pc:docMk/>
          <pc:sldMk cId="3203381061" sldId="271"/>
        </pc:sldMkLst>
      </pc:sldChg>
      <pc:sldChg chg="add del">
        <pc:chgData name="Vishan Jayasinghearachchi" userId="e0f191b0-af06-4f5a-b353-a7a1de994339" providerId="ADAL" clId="{CC869326-5435-46F5-A17F-8AE0E3979242}" dt="2023-02-18T09:43:28.658" v="4" actId="47"/>
        <pc:sldMkLst>
          <pc:docMk/>
          <pc:sldMk cId="946940028" sldId="273"/>
        </pc:sldMkLst>
      </pc:sldChg>
      <pc:sldChg chg="add del">
        <pc:chgData name="Vishan Jayasinghearachchi" userId="e0f191b0-af06-4f5a-b353-a7a1de994339" providerId="ADAL" clId="{CC869326-5435-46F5-A17F-8AE0E3979242}" dt="2023-02-18T09:43:36.531" v="16" actId="47"/>
        <pc:sldMkLst>
          <pc:docMk/>
          <pc:sldMk cId="2650162272" sldId="275"/>
        </pc:sldMkLst>
      </pc:sldChg>
      <pc:sldChg chg="add del">
        <pc:chgData name="Vishan Jayasinghearachchi" userId="e0f191b0-af06-4f5a-b353-a7a1de994339" providerId="ADAL" clId="{CC869326-5435-46F5-A17F-8AE0E3979242}" dt="2023-02-18T09:43:31.816" v="9" actId="47"/>
        <pc:sldMkLst>
          <pc:docMk/>
          <pc:sldMk cId="537205083" sldId="276"/>
        </pc:sldMkLst>
      </pc:sldChg>
      <pc:sldChg chg="add del">
        <pc:chgData name="Vishan Jayasinghearachchi" userId="e0f191b0-af06-4f5a-b353-a7a1de994339" providerId="ADAL" clId="{CC869326-5435-46F5-A17F-8AE0E3979242}" dt="2023-02-18T09:47:06.659" v="412" actId="47"/>
        <pc:sldMkLst>
          <pc:docMk/>
          <pc:sldMk cId="2883506970" sldId="277"/>
        </pc:sldMkLst>
      </pc:sldChg>
      <pc:sldChg chg="modSp del mod ord">
        <pc:chgData name="Vishan Jayasinghearachchi" userId="e0f191b0-af06-4f5a-b353-a7a1de994339" providerId="ADAL" clId="{CC869326-5435-46F5-A17F-8AE0E3979242}" dt="2023-02-19T06:30:39.593" v="1718" actId="47"/>
        <pc:sldMkLst>
          <pc:docMk/>
          <pc:sldMk cId="2155216814" sldId="281"/>
        </pc:sldMkLst>
        <pc:spChg chg="mod">
          <ac:chgData name="Vishan Jayasinghearachchi" userId="e0f191b0-af06-4f5a-b353-a7a1de994339" providerId="ADAL" clId="{CC869326-5435-46F5-A17F-8AE0E3979242}" dt="2023-02-18T09:53:01.992" v="522" actId="20577"/>
          <ac:spMkLst>
            <pc:docMk/>
            <pc:sldMk cId="2155216814" sldId="281"/>
            <ac:spMk id="2" creationId="{C3DC5D48-FEBC-BEBF-A81C-00689EBD15C7}"/>
          </ac:spMkLst>
        </pc:spChg>
        <pc:spChg chg="mod">
          <ac:chgData name="Vishan Jayasinghearachchi" userId="e0f191b0-af06-4f5a-b353-a7a1de994339" providerId="ADAL" clId="{CC869326-5435-46F5-A17F-8AE0E3979242}" dt="2023-02-19T06:30:32.530" v="1717" actId="20577"/>
          <ac:spMkLst>
            <pc:docMk/>
            <pc:sldMk cId="2155216814" sldId="281"/>
            <ac:spMk id="3" creationId="{FB1804DF-E7E0-3DBE-DCC1-CF2BE2CD3570}"/>
          </ac:spMkLst>
        </pc:spChg>
      </pc:sldChg>
      <pc:sldChg chg="add del">
        <pc:chgData name="Vishan Jayasinghearachchi" userId="e0f191b0-af06-4f5a-b353-a7a1de994339" providerId="ADAL" clId="{CC869326-5435-46F5-A17F-8AE0E3979242}" dt="2023-02-18T09:43:29.856" v="5" actId="47"/>
        <pc:sldMkLst>
          <pc:docMk/>
          <pc:sldMk cId="2257986818" sldId="282"/>
        </pc:sldMkLst>
      </pc:sldChg>
      <pc:sldChg chg="add del">
        <pc:chgData name="Vishan Jayasinghearachchi" userId="e0f191b0-af06-4f5a-b353-a7a1de994339" providerId="ADAL" clId="{CC869326-5435-46F5-A17F-8AE0E3979242}" dt="2023-02-18T09:43:30.499" v="6" actId="47"/>
        <pc:sldMkLst>
          <pc:docMk/>
          <pc:sldMk cId="2706330878" sldId="283"/>
        </pc:sldMkLst>
      </pc:sldChg>
      <pc:sldChg chg="add del">
        <pc:chgData name="Vishan Jayasinghearachchi" userId="e0f191b0-af06-4f5a-b353-a7a1de994339" providerId="ADAL" clId="{CC869326-5435-46F5-A17F-8AE0E3979242}" dt="2023-02-18T09:43:30.967" v="7" actId="47"/>
        <pc:sldMkLst>
          <pc:docMk/>
          <pc:sldMk cId="2397358037" sldId="284"/>
        </pc:sldMkLst>
      </pc:sldChg>
      <pc:sldChg chg="add del">
        <pc:chgData name="Vishan Jayasinghearachchi" userId="e0f191b0-af06-4f5a-b353-a7a1de994339" providerId="ADAL" clId="{CC869326-5435-46F5-A17F-8AE0E3979242}" dt="2023-02-18T09:43:31.381" v="8" actId="47"/>
        <pc:sldMkLst>
          <pc:docMk/>
          <pc:sldMk cId="2673026440" sldId="285"/>
        </pc:sldMkLst>
      </pc:sldChg>
      <pc:sldChg chg="add del">
        <pc:chgData name="Vishan Jayasinghearachchi" userId="e0f191b0-af06-4f5a-b353-a7a1de994339" providerId="ADAL" clId="{CC869326-5435-46F5-A17F-8AE0E3979242}" dt="2023-02-18T09:43:32.343" v="10" actId="47"/>
        <pc:sldMkLst>
          <pc:docMk/>
          <pc:sldMk cId="14620088" sldId="287"/>
        </pc:sldMkLst>
      </pc:sldChg>
      <pc:sldChg chg="add del">
        <pc:chgData name="Vishan Jayasinghearachchi" userId="e0f191b0-af06-4f5a-b353-a7a1de994339" providerId="ADAL" clId="{CC869326-5435-46F5-A17F-8AE0E3979242}" dt="2023-02-18T09:43:32.986" v="11" actId="47"/>
        <pc:sldMkLst>
          <pc:docMk/>
          <pc:sldMk cId="3440442181" sldId="288"/>
        </pc:sldMkLst>
      </pc:sldChg>
      <pc:sldChg chg="add del">
        <pc:chgData name="Vishan Jayasinghearachchi" userId="e0f191b0-af06-4f5a-b353-a7a1de994339" providerId="ADAL" clId="{CC869326-5435-46F5-A17F-8AE0E3979242}" dt="2023-02-18T09:43:33.503" v="12" actId="47"/>
        <pc:sldMkLst>
          <pc:docMk/>
          <pc:sldMk cId="2275624414" sldId="289"/>
        </pc:sldMkLst>
      </pc:sldChg>
      <pc:sldChg chg="add del">
        <pc:chgData name="Vishan Jayasinghearachchi" userId="e0f191b0-af06-4f5a-b353-a7a1de994339" providerId="ADAL" clId="{CC869326-5435-46F5-A17F-8AE0E3979242}" dt="2023-02-18T09:43:34.585" v="13" actId="47"/>
        <pc:sldMkLst>
          <pc:docMk/>
          <pc:sldMk cId="1198023406" sldId="290"/>
        </pc:sldMkLst>
      </pc:sldChg>
      <pc:sldChg chg="add del">
        <pc:chgData name="Vishan Jayasinghearachchi" userId="e0f191b0-af06-4f5a-b353-a7a1de994339" providerId="ADAL" clId="{CC869326-5435-46F5-A17F-8AE0E3979242}" dt="2023-02-18T09:43:35.015" v="14" actId="47"/>
        <pc:sldMkLst>
          <pc:docMk/>
          <pc:sldMk cId="1649044594" sldId="291"/>
        </pc:sldMkLst>
      </pc:sldChg>
      <pc:sldChg chg="add del">
        <pc:chgData name="Vishan Jayasinghearachchi" userId="e0f191b0-af06-4f5a-b353-a7a1de994339" providerId="ADAL" clId="{CC869326-5435-46F5-A17F-8AE0E3979242}" dt="2023-02-18T09:43:35.679" v="15" actId="47"/>
        <pc:sldMkLst>
          <pc:docMk/>
          <pc:sldMk cId="3421055620" sldId="292"/>
        </pc:sldMkLst>
      </pc:sldChg>
      <pc:sldChg chg="addSp delSp modSp add del mod ord">
        <pc:chgData name="Vishan Jayasinghearachchi" userId="e0f191b0-af06-4f5a-b353-a7a1de994339" providerId="ADAL" clId="{CC869326-5435-46F5-A17F-8AE0E3979242}" dt="2023-02-19T06:37:07.679" v="1914" actId="2696"/>
        <pc:sldMkLst>
          <pc:docMk/>
          <pc:sldMk cId="286909825" sldId="293"/>
        </pc:sldMkLst>
        <pc:spChg chg="del">
          <ac:chgData name="Vishan Jayasinghearachchi" userId="e0f191b0-af06-4f5a-b353-a7a1de994339" providerId="ADAL" clId="{CC869326-5435-46F5-A17F-8AE0E3979242}" dt="2023-02-18T09:48:21.029" v="465" actId="478"/>
          <ac:spMkLst>
            <pc:docMk/>
            <pc:sldMk cId="286909825" sldId="293"/>
            <ac:spMk id="2" creationId="{2FBF83A2-3F1C-1471-C6B9-80F39662976C}"/>
          </ac:spMkLst>
        </pc:spChg>
        <pc:spChg chg="mod">
          <ac:chgData name="Vishan Jayasinghearachchi" userId="e0f191b0-af06-4f5a-b353-a7a1de994339" providerId="ADAL" clId="{CC869326-5435-46F5-A17F-8AE0E3979242}" dt="2023-02-19T06:26:36.072" v="1687" actId="3064"/>
          <ac:spMkLst>
            <pc:docMk/>
            <pc:sldMk cId="286909825" sldId="293"/>
            <ac:spMk id="3" creationId="{24AEA857-1AFD-419C-2E9F-49E9284F0954}"/>
          </ac:spMkLst>
        </pc:spChg>
        <pc:spChg chg="add del mod">
          <ac:chgData name="Vishan Jayasinghearachchi" userId="e0f191b0-af06-4f5a-b353-a7a1de994339" providerId="ADAL" clId="{CC869326-5435-46F5-A17F-8AE0E3979242}" dt="2023-02-18T09:48:16.999" v="462"/>
          <ac:spMkLst>
            <pc:docMk/>
            <pc:sldMk cId="286909825" sldId="293"/>
            <ac:spMk id="4" creationId="{2CA24250-1047-0C3D-B9DB-8B49405718E1}"/>
          </ac:spMkLst>
        </pc:spChg>
        <pc:spChg chg="add del mod">
          <ac:chgData name="Vishan Jayasinghearachchi" userId="e0f191b0-af06-4f5a-b353-a7a1de994339" providerId="ADAL" clId="{CC869326-5435-46F5-A17F-8AE0E3979242}" dt="2023-02-18T09:48:20.116" v="464"/>
          <ac:spMkLst>
            <pc:docMk/>
            <pc:sldMk cId="286909825" sldId="293"/>
            <ac:spMk id="5" creationId="{56EC5F8B-77AD-83A3-549C-399C17887778}"/>
          </ac:spMkLst>
        </pc:spChg>
        <pc:spChg chg="add del mod">
          <ac:chgData name="Vishan Jayasinghearachchi" userId="e0f191b0-af06-4f5a-b353-a7a1de994339" providerId="ADAL" clId="{CC869326-5435-46F5-A17F-8AE0E3979242}" dt="2023-02-18T09:48:22.994" v="466"/>
          <ac:spMkLst>
            <pc:docMk/>
            <pc:sldMk cId="286909825" sldId="293"/>
            <ac:spMk id="7" creationId="{24903948-1529-97E3-B32C-7523918B79C2}"/>
          </ac:spMkLst>
        </pc:spChg>
        <pc:spChg chg="add mod">
          <ac:chgData name="Vishan Jayasinghearachchi" userId="e0f191b0-af06-4f5a-b353-a7a1de994339" providerId="ADAL" clId="{CC869326-5435-46F5-A17F-8AE0E3979242}" dt="2023-02-18T09:50:34.194" v="485" actId="20577"/>
          <ac:spMkLst>
            <pc:docMk/>
            <pc:sldMk cId="286909825" sldId="293"/>
            <ac:spMk id="8" creationId="{84AECF33-17E7-B686-C682-E8B02E1C4E06}"/>
          </ac:spMkLst>
        </pc:spChg>
      </pc:sldChg>
      <pc:sldChg chg="addSp delSp modSp add del mod">
        <pc:chgData name="Vishan Jayasinghearachchi" userId="e0f191b0-af06-4f5a-b353-a7a1de994339" providerId="ADAL" clId="{CC869326-5435-46F5-A17F-8AE0E3979242}" dt="2023-02-19T12:29:50.128" v="9271" actId="2696"/>
        <pc:sldMkLst>
          <pc:docMk/>
          <pc:sldMk cId="2759252551" sldId="294"/>
        </pc:sldMkLst>
        <pc:spChg chg="mod">
          <ac:chgData name="Vishan Jayasinghearachchi" userId="e0f191b0-af06-4f5a-b353-a7a1de994339" providerId="ADAL" clId="{CC869326-5435-46F5-A17F-8AE0E3979242}" dt="2023-02-18T09:49:55.745" v="479"/>
          <ac:spMkLst>
            <pc:docMk/>
            <pc:sldMk cId="2759252551" sldId="294"/>
            <ac:spMk id="2" creationId="{0CEDD415-4B2B-6FC0-88B9-86E9BD5064F6}"/>
          </ac:spMkLst>
        </pc:spChg>
        <pc:spChg chg="add del mod">
          <ac:chgData name="Vishan Jayasinghearachchi" userId="e0f191b0-af06-4f5a-b353-a7a1de994339" providerId="ADAL" clId="{CC869326-5435-46F5-A17F-8AE0E3979242}" dt="2023-02-18T09:49:50.250" v="478"/>
          <ac:spMkLst>
            <pc:docMk/>
            <pc:sldMk cId="2759252551" sldId="294"/>
            <ac:spMk id="3" creationId="{A0C3E88C-17DF-3863-7C5E-B540FB6EDA20}"/>
          </ac:spMkLst>
        </pc:spChg>
        <pc:spChg chg="mod">
          <ac:chgData name="Vishan Jayasinghearachchi" userId="e0f191b0-af06-4f5a-b353-a7a1de994339" providerId="ADAL" clId="{CC869326-5435-46F5-A17F-8AE0E3979242}" dt="2023-02-19T06:17:31.984" v="1080" actId="403"/>
          <ac:spMkLst>
            <pc:docMk/>
            <pc:sldMk cId="2759252551" sldId="294"/>
            <ac:spMk id="7" creationId="{D146287D-E47D-D301-C118-622D286A391B}"/>
          </ac:spMkLst>
        </pc:spChg>
      </pc:sldChg>
      <pc:sldChg chg="add del">
        <pc:chgData name="Vishan Jayasinghearachchi" userId="e0f191b0-af06-4f5a-b353-a7a1de994339" providerId="ADAL" clId="{CC869326-5435-46F5-A17F-8AE0E3979242}" dt="2023-02-18T09:47:10.483" v="413" actId="47"/>
        <pc:sldMkLst>
          <pc:docMk/>
          <pc:sldMk cId="360229420" sldId="297"/>
        </pc:sldMkLst>
      </pc:sldChg>
      <pc:sldChg chg="modSp add del mod">
        <pc:chgData name="Vishan Jayasinghearachchi" userId="e0f191b0-af06-4f5a-b353-a7a1de994339" providerId="ADAL" clId="{CC869326-5435-46F5-A17F-8AE0E3979242}" dt="2023-02-19T06:10:05.293" v="761" actId="47"/>
        <pc:sldMkLst>
          <pc:docMk/>
          <pc:sldMk cId="2712510396" sldId="298"/>
        </pc:sldMkLst>
        <pc:spChg chg="mod">
          <ac:chgData name="Vishan Jayasinghearachchi" userId="e0f191b0-af06-4f5a-b353-a7a1de994339" providerId="ADAL" clId="{CC869326-5435-46F5-A17F-8AE0E3979242}" dt="2023-02-18T09:49:59.339" v="482"/>
          <ac:spMkLst>
            <pc:docMk/>
            <pc:sldMk cId="2712510396" sldId="298"/>
            <ac:spMk id="2" creationId="{0CEDD415-4B2B-6FC0-88B9-86E9BD5064F6}"/>
          </ac:spMkLst>
        </pc:spChg>
      </pc:sldChg>
      <pc:sldChg chg="add del">
        <pc:chgData name="Vishan Jayasinghearachchi" userId="e0f191b0-af06-4f5a-b353-a7a1de994339" providerId="ADAL" clId="{CC869326-5435-46F5-A17F-8AE0E3979242}" dt="2023-02-18T09:47:37.786" v="434" actId="47"/>
        <pc:sldMkLst>
          <pc:docMk/>
          <pc:sldMk cId="4015390126" sldId="299"/>
        </pc:sldMkLst>
      </pc:sldChg>
      <pc:sldChg chg="modSp new del mod">
        <pc:chgData name="Vishan Jayasinghearachchi" userId="e0f191b0-af06-4f5a-b353-a7a1de994339" providerId="ADAL" clId="{CC869326-5435-46F5-A17F-8AE0E3979242}" dt="2023-02-19T06:35:23.839" v="1863" actId="2696"/>
        <pc:sldMkLst>
          <pc:docMk/>
          <pc:sldMk cId="468484148" sldId="300"/>
        </pc:sldMkLst>
        <pc:spChg chg="mod">
          <ac:chgData name="Vishan Jayasinghearachchi" userId="e0f191b0-af06-4f5a-b353-a7a1de994339" providerId="ADAL" clId="{CC869326-5435-46F5-A17F-8AE0E3979242}" dt="2023-02-18T09:49:02.540" v="472" actId="6549"/>
          <ac:spMkLst>
            <pc:docMk/>
            <pc:sldMk cId="468484148" sldId="300"/>
            <ac:spMk id="2" creationId="{4F0F609F-54EE-833C-5B4C-709291C66364}"/>
          </ac:spMkLst>
        </pc:spChg>
        <pc:spChg chg="mod">
          <ac:chgData name="Vishan Jayasinghearachchi" userId="e0f191b0-af06-4f5a-b353-a7a1de994339" providerId="ADAL" clId="{CC869326-5435-46F5-A17F-8AE0E3979242}" dt="2023-02-19T06:35:00.844" v="1862" actId="404"/>
          <ac:spMkLst>
            <pc:docMk/>
            <pc:sldMk cId="468484148" sldId="300"/>
            <ac:spMk id="3" creationId="{7D68D8B6-178C-89A4-BC4C-6C98C040D9E1}"/>
          </ac:spMkLst>
        </pc:spChg>
      </pc:sldChg>
      <pc:sldChg chg="modSp new mod">
        <pc:chgData name="Vishan Jayasinghearachchi" userId="e0f191b0-af06-4f5a-b353-a7a1de994339" providerId="ADAL" clId="{CC869326-5435-46F5-A17F-8AE0E3979242}" dt="2023-02-19T10:02:59.356" v="7000" actId="20577"/>
        <pc:sldMkLst>
          <pc:docMk/>
          <pc:sldMk cId="2384663958" sldId="301"/>
        </pc:sldMkLst>
        <pc:spChg chg="mod">
          <ac:chgData name="Vishan Jayasinghearachchi" userId="e0f191b0-af06-4f5a-b353-a7a1de994339" providerId="ADAL" clId="{CC869326-5435-46F5-A17F-8AE0E3979242}" dt="2023-02-19T06:18:00.909" v="1098" actId="20577"/>
          <ac:spMkLst>
            <pc:docMk/>
            <pc:sldMk cId="2384663958" sldId="301"/>
            <ac:spMk id="2" creationId="{FE0BA3D6-EF10-CD6F-60D1-8937786E9D5E}"/>
          </ac:spMkLst>
        </pc:spChg>
        <pc:spChg chg="mod">
          <ac:chgData name="Vishan Jayasinghearachchi" userId="e0f191b0-af06-4f5a-b353-a7a1de994339" providerId="ADAL" clId="{CC869326-5435-46F5-A17F-8AE0E3979242}" dt="2023-02-19T10:02:59.356" v="7000" actId="20577"/>
          <ac:spMkLst>
            <pc:docMk/>
            <pc:sldMk cId="2384663958" sldId="301"/>
            <ac:spMk id="3" creationId="{5E453CA8-E04F-B2BA-CFCE-2FAF58746524}"/>
          </ac:spMkLst>
        </pc:spChg>
      </pc:sldChg>
      <pc:sldChg chg="modSp new del mod">
        <pc:chgData name="Vishan Jayasinghearachchi" userId="e0f191b0-af06-4f5a-b353-a7a1de994339" providerId="ADAL" clId="{CC869326-5435-46F5-A17F-8AE0E3979242}" dt="2023-02-19T06:29:19.652" v="1701" actId="47"/>
        <pc:sldMkLst>
          <pc:docMk/>
          <pc:sldMk cId="3469476004" sldId="302"/>
        </pc:sldMkLst>
        <pc:spChg chg="mod">
          <ac:chgData name="Vishan Jayasinghearachchi" userId="e0f191b0-af06-4f5a-b353-a7a1de994339" providerId="ADAL" clId="{CC869326-5435-46F5-A17F-8AE0E3979242}" dt="2023-02-19T06:25:40.161" v="1677" actId="1076"/>
          <ac:spMkLst>
            <pc:docMk/>
            <pc:sldMk cId="3469476004" sldId="302"/>
            <ac:spMk id="3" creationId="{4BB628C5-864C-EB31-274C-A349887B363A}"/>
          </ac:spMkLst>
        </pc:spChg>
      </pc:sldChg>
      <pc:sldChg chg="addSp delSp modSp new del mod">
        <pc:chgData name="Vishan Jayasinghearachchi" userId="e0f191b0-af06-4f5a-b353-a7a1de994339" providerId="ADAL" clId="{CC869326-5435-46F5-A17F-8AE0E3979242}" dt="2023-02-19T06:29:17.711" v="1700" actId="47"/>
        <pc:sldMkLst>
          <pc:docMk/>
          <pc:sldMk cId="3642155637" sldId="303"/>
        </pc:sldMkLst>
        <pc:spChg chg="del mod">
          <ac:chgData name="Vishan Jayasinghearachchi" userId="e0f191b0-af06-4f5a-b353-a7a1de994339" providerId="ADAL" clId="{CC869326-5435-46F5-A17F-8AE0E3979242}" dt="2023-02-19T06:27:11.524" v="1689" actId="478"/>
          <ac:spMkLst>
            <pc:docMk/>
            <pc:sldMk cId="3642155637" sldId="303"/>
            <ac:spMk id="3" creationId="{56AA02C3-3F95-0FD7-47C2-661A75A0F3D0}"/>
          </ac:spMkLst>
        </pc:spChg>
        <pc:spChg chg="add mod">
          <ac:chgData name="Vishan Jayasinghearachchi" userId="e0f191b0-af06-4f5a-b353-a7a1de994339" providerId="ADAL" clId="{CC869326-5435-46F5-A17F-8AE0E3979242}" dt="2023-02-19T06:27:11.934" v="1690"/>
          <ac:spMkLst>
            <pc:docMk/>
            <pc:sldMk cId="3642155637" sldId="303"/>
            <ac:spMk id="4" creationId="{C82F41B9-E112-CC5C-FDD5-5642A2A030CF}"/>
          </ac:spMkLst>
        </pc:spChg>
      </pc:sldChg>
      <pc:sldChg chg="addSp delSp modSp new mod modAnim">
        <pc:chgData name="Vishan Jayasinghearachchi" userId="e0f191b0-af06-4f5a-b353-a7a1de994339" providerId="ADAL" clId="{CC869326-5435-46F5-A17F-8AE0E3979242}" dt="2023-02-19T11:06:25.719" v="8114" actId="20577"/>
        <pc:sldMkLst>
          <pc:docMk/>
          <pc:sldMk cId="858354560" sldId="304"/>
        </pc:sldMkLst>
        <pc:spChg chg="mod">
          <ac:chgData name="Vishan Jayasinghearachchi" userId="e0f191b0-af06-4f5a-b353-a7a1de994339" providerId="ADAL" clId="{CC869326-5435-46F5-A17F-8AE0E3979242}" dt="2023-02-19T09:05:26.342" v="5064" actId="20577"/>
          <ac:spMkLst>
            <pc:docMk/>
            <pc:sldMk cId="858354560" sldId="304"/>
            <ac:spMk id="2" creationId="{30476B36-028C-6861-BCC2-E2257F3A23A3}"/>
          </ac:spMkLst>
        </pc:spChg>
        <pc:spChg chg="mod">
          <ac:chgData name="Vishan Jayasinghearachchi" userId="e0f191b0-af06-4f5a-b353-a7a1de994339" providerId="ADAL" clId="{CC869326-5435-46F5-A17F-8AE0E3979242}" dt="2023-02-19T11:06:25.719" v="8114" actId="20577"/>
          <ac:spMkLst>
            <pc:docMk/>
            <pc:sldMk cId="858354560" sldId="304"/>
            <ac:spMk id="3" creationId="{5F5F6464-6566-8E50-A492-2FF7B243DB14}"/>
          </ac:spMkLst>
        </pc:spChg>
        <pc:spChg chg="add mod">
          <ac:chgData name="Vishan Jayasinghearachchi" userId="e0f191b0-af06-4f5a-b353-a7a1de994339" providerId="ADAL" clId="{CC869326-5435-46F5-A17F-8AE0E3979242}" dt="2023-02-19T07:11:49.469" v="2520" actId="1076"/>
          <ac:spMkLst>
            <pc:docMk/>
            <pc:sldMk cId="858354560" sldId="304"/>
            <ac:spMk id="8" creationId="{620680DA-161D-1F90-D311-B7D418C43CDF}"/>
          </ac:spMkLst>
        </pc:spChg>
        <pc:picChg chg="add del mod">
          <ac:chgData name="Vishan Jayasinghearachchi" userId="e0f191b0-af06-4f5a-b353-a7a1de994339" providerId="ADAL" clId="{CC869326-5435-46F5-A17F-8AE0E3979242}" dt="2023-02-19T07:04:49.863" v="2305" actId="21"/>
          <ac:picMkLst>
            <pc:docMk/>
            <pc:sldMk cId="858354560" sldId="304"/>
            <ac:picMk id="5" creationId="{5A8CD4B8-933B-5483-A7F9-9151CBEAB4E3}"/>
          </ac:picMkLst>
        </pc:picChg>
        <pc:picChg chg="add mod">
          <ac:chgData name="Vishan Jayasinghearachchi" userId="e0f191b0-af06-4f5a-b353-a7a1de994339" providerId="ADAL" clId="{CC869326-5435-46F5-A17F-8AE0E3979242}" dt="2023-02-19T07:10:53.245" v="2497" actId="1076"/>
          <ac:picMkLst>
            <pc:docMk/>
            <pc:sldMk cId="858354560" sldId="304"/>
            <ac:picMk id="7" creationId="{3DB822EB-A37B-592A-7DAB-667C635F9FE0}"/>
          </ac:picMkLst>
        </pc:picChg>
      </pc:sldChg>
      <pc:sldChg chg="modSp new mod">
        <pc:chgData name="Vishan Jayasinghearachchi" userId="e0f191b0-af06-4f5a-b353-a7a1de994339" providerId="ADAL" clId="{CC869326-5435-46F5-A17F-8AE0E3979242}" dt="2023-02-19T13:39:34.266" v="13550" actId="20577"/>
        <pc:sldMkLst>
          <pc:docMk/>
          <pc:sldMk cId="1888782434" sldId="305"/>
        </pc:sldMkLst>
        <pc:spChg chg="mod">
          <ac:chgData name="Vishan Jayasinghearachchi" userId="e0f191b0-af06-4f5a-b353-a7a1de994339" providerId="ADAL" clId="{CC869326-5435-46F5-A17F-8AE0E3979242}" dt="2023-02-19T06:30:50.471" v="1730" actId="20577"/>
          <ac:spMkLst>
            <pc:docMk/>
            <pc:sldMk cId="1888782434" sldId="305"/>
            <ac:spMk id="2" creationId="{A004CEE2-DEB9-F3BC-5EE2-014496E400E2}"/>
          </ac:spMkLst>
        </pc:spChg>
        <pc:spChg chg="mod">
          <ac:chgData name="Vishan Jayasinghearachchi" userId="e0f191b0-af06-4f5a-b353-a7a1de994339" providerId="ADAL" clId="{CC869326-5435-46F5-A17F-8AE0E3979242}" dt="2023-02-19T13:39:34.266" v="13550" actId="20577"/>
          <ac:spMkLst>
            <pc:docMk/>
            <pc:sldMk cId="1888782434" sldId="305"/>
            <ac:spMk id="3" creationId="{44238A27-B0D6-5004-AAEC-7E4DA2857958}"/>
          </ac:spMkLst>
        </pc:spChg>
      </pc:sldChg>
      <pc:sldChg chg="modSp new mod">
        <pc:chgData name="Vishan Jayasinghearachchi" userId="e0f191b0-af06-4f5a-b353-a7a1de994339" providerId="ADAL" clId="{CC869326-5435-46F5-A17F-8AE0E3979242}" dt="2023-02-19T12:29:45.620" v="9270" actId="20577"/>
        <pc:sldMkLst>
          <pc:docMk/>
          <pc:sldMk cId="2959451266" sldId="306"/>
        </pc:sldMkLst>
        <pc:spChg chg="mod">
          <ac:chgData name="Vishan Jayasinghearachchi" userId="e0f191b0-af06-4f5a-b353-a7a1de994339" providerId="ADAL" clId="{CC869326-5435-46F5-A17F-8AE0E3979242}" dt="2023-02-19T06:35:34.975" v="1890" actId="20577"/>
          <ac:spMkLst>
            <pc:docMk/>
            <pc:sldMk cId="2959451266" sldId="306"/>
            <ac:spMk id="2" creationId="{7E4EC8A6-841F-5FB5-1A52-88B2A3F4118C}"/>
          </ac:spMkLst>
        </pc:spChg>
        <pc:spChg chg="mod">
          <ac:chgData name="Vishan Jayasinghearachchi" userId="e0f191b0-af06-4f5a-b353-a7a1de994339" providerId="ADAL" clId="{CC869326-5435-46F5-A17F-8AE0E3979242}" dt="2023-02-19T12:29:45.620" v="9270" actId="20577"/>
          <ac:spMkLst>
            <pc:docMk/>
            <pc:sldMk cId="2959451266" sldId="306"/>
            <ac:spMk id="3" creationId="{A9EEF40B-655E-DC5D-8D85-E14DEBADD371}"/>
          </ac:spMkLst>
        </pc:spChg>
      </pc:sldChg>
      <pc:sldChg chg="modSp new del mod">
        <pc:chgData name="Vishan Jayasinghearachchi" userId="e0f191b0-af06-4f5a-b353-a7a1de994339" providerId="ADAL" clId="{CC869326-5435-46F5-A17F-8AE0E3979242}" dt="2023-02-19T12:29:10.653" v="9188" actId="2696"/>
        <pc:sldMkLst>
          <pc:docMk/>
          <pc:sldMk cId="1145222447" sldId="307"/>
        </pc:sldMkLst>
        <pc:spChg chg="mod">
          <ac:chgData name="Vishan Jayasinghearachchi" userId="e0f191b0-af06-4f5a-b353-a7a1de994339" providerId="ADAL" clId="{CC869326-5435-46F5-A17F-8AE0E3979242}" dt="2023-02-19T06:37:11.769" v="1916"/>
          <ac:spMkLst>
            <pc:docMk/>
            <pc:sldMk cId="1145222447" sldId="307"/>
            <ac:spMk id="2" creationId="{92E1D0DF-A1BC-2779-130A-54FF594D09E6}"/>
          </ac:spMkLst>
        </pc:spChg>
        <pc:spChg chg="mod">
          <ac:chgData name="Vishan Jayasinghearachchi" userId="e0f191b0-af06-4f5a-b353-a7a1de994339" providerId="ADAL" clId="{CC869326-5435-46F5-A17F-8AE0E3979242}" dt="2023-02-19T12:28:39.662" v="9187" actId="13926"/>
          <ac:spMkLst>
            <pc:docMk/>
            <pc:sldMk cId="1145222447" sldId="307"/>
            <ac:spMk id="3" creationId="{4E4B2E96-92E1-9977-CC17-A26CCC0E5691}"/>
          </ac:spMkLst>
        </pc:spChg>
      </pc:sldChg>
      <pc:sldChg chg="addSp delSp modSp new mod ord">
        <pc:chgData name="Vishan Jayasinghearachchi" userId="e0f191b0-af06-4f5a-b353-a7a1de994339" providerId="ADAL" clId="{CC869326-5435-46F5-A17F-8AE0E3979242}" dt="2023-02-19T11:07:27.105" v="8123"/>
        <pc:sldMkLst>
          <pc:docMk/>
          <pc:sldMk cId="573566860" sldId="308"/>
        </pc:sldMkLst>
        <pc:spChg chg="mod">
          <ac:chgData name="Vishan Jayasinghearachchi" userId="e0f191b0-af06-4f5a-b353-a7a1de994339" providerId="ADAL" clId="{CC869326-5435-46F5-A17F-8AE0E3979242}" dt="2023-02-19T09:05:30.012" v="5065"/>
          <ac:spMkLst>
            <pc:docMk/>
            <pc:sldMk cId="573566860" sldId="308"/>
            <ac:spMk id="2" creationId="{1D12D121-54B4-8801-A141-D3A7CB3880A0}"/>
          </ac:spMkLst>
        </pc:spChg>
        <pc:spChg chg="del mod">
          <ac:chgData name="Vishan Jayasinghearachchi" userId="e0f191b0-af06-4f5a-b353-a7a1de994339" providerId="ADAL" clId="{CC869326-5435-46F5-A17F-8AE0E3979242}" dt="2023-02-19T07:15:02.239" v="2586" actId="931"/>
          <ac:spMkLst>
            <pc:docMk/>
            <pc:sldMk cId="573566860" sldId="308"/>
            <ac:spMk id="3" creationId="{D0092135-E7F9-58F0-D82B-81538DB0FDEA}"/>
          </ac:spMkLst>
        </pc:spChg>
        <pc:spChg chg="add del mod">
          <ac:chgData name="Vishan Jayasinghearachchi" userId="e0f191b0-af06-4f5a-b353-a7a1de994339" providerId="ADAL" clId="{CC869326-5435-46F5-A17F-8AE0E3979242}" dt="2023-02-19T07:14:39.932" v="2580" actId="478"/>
          <ac:spMkLst>
            <pc:docMk/>
            <pc:sldMk cId="573566860" sldId="308"/>
            <ac:spMk id="5" creationId="{1C536636-5157-10F9-DB5B-9E3E0ABA8D07}"/>
          </ac:spMkLst>
        </pc:spChg>
        <pc:spChg chg="add mod">
          <ac:chgData name="Vishan Jayasinghearachchi" userId="e0f191b0-af06-4f5a-b353-a7a1de994339" providerId="ADAL" clId="{CC869326-5435-46F5-A17F-8AE0E3979242}" dt="2023-02-19T07:16:58.123" v="2666" actId="122"/>
          <ac:spMkLst>
            <pc:docMk/>
            <pc:sldMk cId="573566860" sldId="308"/>
            <ac:spMk id="8" creationId="{081DEDBE-ABA0-7ABD-495E-4075638A073C}"/>
          </ac:spMkLst>
        </pc:spChg>
        <pc:spChg chg="add del mod">
          <ac:chgData name="Vishan Jayasinghearachchi" userId="e0f191b0-af06-4f5a-b353-a7a1de994339" providerId="ADAL" clId="{CC869326-5435-46F5-A17F-8AE0E3979242}" dt="2023-02-19T07:16:11.618" v="2649" actId="931"/>
          <ac:spMkLst>
            <pc:docMk/>
            <pc:sldMk cId="573566860" sldId="308"/>
            <ac:spMk id="10" creationId="{58F308DF-0DE7-66EB-BFA2-AC8CD137360A}"/>
          </ac:spMkLst>
        </pc:spChg>
        <pc:picChg chg="add del mod">
          <ac:chgData name="Vishan Jayasinghearachchi" userId="e0f191b0-af06-4f5a-b353-a7a1de994339" providerId="ADAL" clId="{CC869326-5435-46F5-A17F-8AE0E3979242}" dt="2023-02-19T07:14:57.680" v="2585" actId="478"/>
          <ac:picMkLst>
            <pc:docMk/>
            <pc:sldMk cId="573566860" sldId="308"/>
            <ac:picMk id="4" creationId="{11149264-CA8F-2234-1A26-272C864DE523}"/>
          </ac:picMkLst>
        </pc:picChg>
        <pc:picChg chg="add del mod">
          <ac:chgData name="Vishan Jayasinghearachchi" userId="e0f191b0-af06-4f5a-b353-a7a1de994339" providerId="ADAL" clId="{CC869326-5435-46F5-A17F-8AE0E3979242}" dt="2023-02-19T07:16:07.522" v="2648" actId="478"/>
          <ac:picMkLst>
            <pc:docMk/>
            <pc:sldMk cId="573566860" sldId="308"/>
            <ac:picMk id="7" creationId="{398182F7-E22C-C9A7-A57E-1FE8849095E2}"/>
          </ac:picMkLst>
        </pc:picChg>
        <pc:picChg chg="add mod">
          <ac:chgData name="Vishan Jayasinghearachchi" userId="e0f191b0-af06-4f5a-b353-a7a1de994339" providerId="ADAL" clId="{CC869326-5435-46F5-A17F-8AE0E3979242}" dt="2023-02-19T07:16:30.947" v="2656" actId="1076"/>
          <ac:picMkLst>
            <pc:docMk/>
            <pc:sldMk cId="573566860" sldId="308"/>
            <ac:picMk id="12" creationId="{D9A2C738-D692-DA34-D6A9-863118C9390E}"/>
          </ac:picMkLst>
        </pc:picChg>
      </pc:sldChg>
      <pc:sldChg chg="modSp new mod ord modAnim">
        <pc:chgData name="Vishan Jayasinghearachchi" userId="e0f191b0-af06-4f5a-b353-a7a1de994339" providerId="ADAL" clId="{CC869326-5435-46F5-A17F-8AE0E3979242}" dt="2023-02-19T13:24:20.906" v="11772" actId="15"/>
        <pc:sldMkLst>
          <pc:docMk/>
          <pc:sldMk cId="3141831957" sldId="309"/>
        </pc:sldMkLst>
        <pc:spChg chg="mod">
          <ac:chgData name="Vishan Jayasinghearachchi" userId="e0f191b0-af06-4f5a-b353-a7a1de994339" providerId="ADAL" clId="{CC869326-5435-46F5-A17F-8AE0E3979242}" dt="2023-02-19T09:05:33.100" v="5066"/>
          <ac:spMkLst>
            <pc:docMk/>
            <pc:sldMk cId="3141831957" sldId="309"/>
            <ac:spMk id="2" creationId="{97C2E444-9B39-8ABB-F4B6-8B5128A65EC7}"/>
          </ac:spMkLst>
        </pc:spChg>
        <pc:spChg chg="mod">
          <ac:chgData name="Vishan Jayasinghearachchi" userId="e0f191b0-af06-4f5a-b353-a7a1de994339" providerId="ADAL" clId="{CC869326-5435-46F5-A17F-8AE0E3979242}" dt="2023-02-19T13:24:20.906" v="11772" actId="15"/>
          <ac:spMkLst>
            <pc:docMk/>
            <pc:sldMk cId="3141831957" sldId="309"/>
            <ac:spMk id="3" creationId="{08C49261-5854-0F22-8627-EBD14544853A}"/>
          </ac:spMkLst>
        </pc:spChg>
      </pc:sldChg>
      <pc:sldChg chg="modSp add mod modAnim">
        <pc:chgData name="Vishan Jayasinghearachchi" userId="e0f191b0-af06-4f5a-b353-a7a1de994339" providerId="ADAL" clId="{CC869326-5435-46F5-A17F-8AE0E3979242}" dt="2023-02-19T11:08:12.611" v="8125" actId="20577"/>
        <pc:sldMkLst>
          <pc:docMk/>
          <pc:sldMk cId="3660075156" sldId="310"/>
        </pc:sldMkLst>
        <pc:spChg chg="mod">
          <ac:chgData name="Vishan Jayasinghearachchi" userId="e0f191b0-af06-4f5a-b353-a7a1de994339" providerId="ADAL" clId="{CC869326-5435-46F5-A17F-8AE0E3979242}" dt="2023-02-19T09:05:36.410" v="5067"/>
          <ac:spMkLst>
            <pc:docMk/>
            <pc:sldMk cId="3660075156" sldId="310"/>
            <ac:spMk id="2" creationId="{97C2E444-9B39-8ABB-F4B6-8B5128A65EC7}"/>
          </ac:spMkLst>
        </pc:spChg>
        <pc:spChg chg="mod">
          <ac:chgData name="Vishan Jayasinghearachchi" userId="e0f191b0-af06-4f5a-b353-a7a1de994339" providerId="ADAL" clId="{CC869326-5435-46F5-A17F-8AE0E3979242}" dt="2023-02-19T11:08:12.611" v="8125" actId="20577"/>
          <ac:spMkLst>
            <pc:docMk/>
            <pc:sldMk cId="3660075156" sldId="310"/>
            <ac:spMk id="3" creationId="{08C49261-5854-0F22-8627-EBD14544853A}"/>
          </ac:spMkLst>
        </pc:spChg>
      </pc:sldChg>
      <pc:sldChg chg="modSp new mod ord modAnim">
        <pc:chgData name="Vishan Jayasinghearachchi" userId="e0f191b0-af06-4f5a-b353-a7a1de994339" providerId="ADAL" clId="{CC869326-5435-46F5-A17F-8AE0E3979242}" dt="2023-02-19T16:07:25.728" v="13813"/>
        <pc:sldMkLst>
          <pc:docMk/>
          <pc:sldMk cId="3991314201" sldId="311"/>
        </pc:sldMkLst>
        <pc:spChg chg="mod">
          <ac:chgData name="Vishan Jayasinghearachchi" userId="e0f191b0-af06-4f5a-b353-a7a1de994339" providerId="ADAL" clId="{CC869326-5435-46F5-A17F-8AE0E3979242}" dt="2023-02-19T09:05:38.750" v="5068"/>
          <ac:spMkLst>
            <pc:docMk/>
            <pc:sldMk cId="3991314201" sldId="311"/>
            <ac:spMk id="2" creationId="{9894029A-C233-D323-960D-3B990705C557}"/>
          </ac:spMkLst>
        </pc:spChg>
        <pc:spChg chg="mod">
          <ac:chgData name="Vishan Jayasinghearachchi" userId="e0f191b0-af06-4f5a-b353-a7a1de994339" providerId="ADAL" clId="{CC869326-5435-46F5-A17F-8AE0E3979242}" dt="2023-02-19T09:24:12.049" v="5869" actId="20577"/>
          <ac:spMkLst>
            <pc:docMk/>
            <pc:sldMk cId="3991314201" sldId="311"/>
            <ac:spMk id="3" creationId="{FCB2ADF6-F2CD-8680-D040-D00ED5075CE8}"/>
          </ac:spMkLst>
        </pc:spChg>
      </pc:sldChg>
      <pc:sldChg chg="modSp new mod modAnim">
        <pc:chgData name="Vishan Jayasinghearachchi" userId="e0f191b0-af06-4f5a-b353-a7a1de994339" providerId="ADAL" clId="{CC869326-5435-46F5-A17F-8AE0E3979242}" dt="2023-02-19T16:08:54.595" v="13830"/>
        <pc:sldMkLst>
          <pc:docMk/>
          <pc:sldMk cId="2884411631" sldId="312"/>
        </pc:sldMkLst>
        <pc:spChg chg="mod">
          <ac:chgData name="Vishan Jayasinghearachchi" userId="e0f191b0-af06-4f5a-b353-a7a1de994339" providerId="ADAL" clId="{CC869326-5435-46F5-A17F-8AE0E3979242}" dt="2023-02-19T09:13:52.360" v="5522" actId="20577"/>
          <ac:spMkLst>
            <pc:docMk/>
            <pc:sldMk cId="2884411631" sldId="312"/>
            <ac:spMk id="2" creationId="{AE87ECBC-ABA6-9A5B-868C-B87BB7DD6D3F}"/>
          </ac:spMkLst>
        </pc:spChg>
        <pc:spChg chg="mod">
          <ac:chgData name="Vishan Jayasinghearachchi" userId="e0f191b0-af06-4f5a-b353-a7a1de994339" providerId="ADAL" clId="{CC869326-5435-46F5-A17F-8AE0E3979242}" dt="2023-02-19T16:08:38.273" v="13826" actId="1076"/>
          <ac:spMkLst>
            <pc:docMk/>
            <pc:sldMk cId="2884411631" sldId="312"/>
            <ac:spMk id="3" creationId="{92E4880A-1997-11C9-4D6C-6F08B6DD3356}"/>
          </ac:spMkLst>
        </pc:spChg>
      </pc:sldChg>
      <pc:sldChg chg="modSp new mod ord">
        <pc:chgData name="Vishan Jayasinghearachchi" userId="e0f191b0-af06-4f5a-b353-a7a1de994339" providerId="ADAL" clId="{CC869326-5435-46F5-A17F-8AE0E3979242}" dt="2023-02-19T13:39:48.959" v="13561"/>
        <pc:sldMkLst>
          <pc:docMk/>
          <pc:sldMk cId="3426956082" sldId="313"/>
        </pc:sldMkLst>
        <pc:spChg chg="mod">
          <ac:chgData name="Vishan Jayasinghearachchi" userId="e0f191b0-af06-4f5a-b353-a7a1de994339" providerId="ADAL" clId="{CC869326-5435-46F5-A17F-8AE0E3979242}" dt="2023-02-19T13:21:56.172" v="11685" actId="20577"/>
          <ac:spMkLst>
            <pc:docMk/>
            <pc:sldMk cId="3426956082" sldId="313"/>
            <ac:spMk id="2" creationId="{B25DD10B-C8D2-D497-9FC6-8263CB42D269}"/>
          </ac:spMkLst>
        </pc:spChg>
        <pc:spChg chg="mod">
          <ac:chgData name="Vishan Jayasinghearachchi" userId="e0f191b0-af06-4f5a-b353-a7a1de994339" providerId="ADAL" clId="{CC869326-5435-46F5-A17F-8AE0E3979242}" dt="2023-02-19T13:23:10.240" v="11748" actId="6549"/>
          <ac:spMkLst>
            <pc:docMk/>
            <pc:sldMk cId="3426956082" sldId="313"/>
            <ac:spMk id="3" creationId="{5C33D60B-884F-654F-BFE7-209F079F60E4}"/>
          </ac:spMkLst>
        </pc:spChg>
      </pc:sldChg>
      <pc:sldChg chg="modSp new mod">
        <pc:chgData name="Vishan Jayasinghearachchi" userId="e0f191b0-af06-4f5a-b353-a7a1de994339" providerId="ADAL" clId="{CC869326-5435-46F5-A17F-8AE0E3979242}" dt="2023-02-19T13:23:36.149" v="11751" actId="20577"/>
        <pc:sldMkLst>
          <pc:docMk/>
          <pc:sldMk cId="2016277887" sldId="314"/>
        </pc:sldMkLst>
        <pc:spChg chg="mod">
          <ac:chgData name="Vishan Jayasinghearachchi" userId="e0f191b0-af06-4f5a-b353-a7a1de994339" providerId="ADAL" clId="{CC869326-5435-46F5-A17F-8AE0E3979242}" dt="2023-02-19T09:56:41.887" v="6894"/>
          <ac:spMkLst>
            <pc:docMk/>
            <pc:sldMk cId="2016277887" sldId="314"/>
            <ac:spMk id="2" creationId="{9C8E77A8-81DA-7AF0-EEAF-5D583D8B0DEB}"/>
          </ac:spMkLst>
        </pc:spChg>
        <pc:spChg chg="mod">
          <ac:chgData name="Vishan Jayasinghearachchi" userId="e0f191b0-af06-4f5a-b353-a7a1de994339" providerId="ADAL" clId="{CC869326-5435-46F5-A17F-8AE0E3979242}" dt="2023-02-19T13:23:36.149" v="11751" actId="20577"/>
          <ac:spMkLst>
            <pc:docMk/>
            <pc:sldMk cId="2016277887" sldId="314"/>
            <ac:spMk id="3" creationId="{B4C01C96-BFA9-B430-E052-A95E9B05708B}"/>
          </ac:spMkLst>
        </pc:spChg>
      </pc:sldChg>
      <pc:sldChg chg="modSp add mod modAnim">
        <pc:chgData name="Vishan Jayasinghearachchi" userId="e0f191b0-af06-4f5a-b353-a7a1de994339" providerId="ADAL" clId="{CC869326-5435-46F5-A17F-8AE0E3979242}" dt="2023-02-19T16:09:11.930" v="13833"/>
        <pc:sldMkLst>
          <pc:docMk/>
          <pc:sldMk cId="158750546" sldId="315"/>
        </pc:sldMkLst>
        <pc:spChg chg="mod">
          <ac:chgData name="Vishan Jayasinghearachchi" userId="e0f191b0-af06-4f5a-b353-a7a1de994339" providerId="ADAL" clId="{CC869326-5435-46F5-A17F-8AE0E3979242}" dt="2023-02-19T12:42:13.788" v="9899" actId="20577"/>
          <ac:spMkLst>
            <pc:docMk/>
            <pc:sldMk cId="158750546" sldId="315"/>
            <ac:spMk id="3" creationId="{92E4880A-1997-11C9-4D6C-6F08B6DD3356}"/>
          </ac:spMkLst>
        </pc:spChg>
      </pc:sldChg>
      <pc:sldChg chg="addSp delSp modSp new mod ord modAnim">
        <pc:chgData name="Vishan Jayasinghearachchi" userId="e0f191b0-af06-4f5a-b353-a7a1de994339" providerId="ADAL" clId="{CC869326-5435-46F5-A17F-8AE0E3979242}" dt="2023-02-19T16:07:55.466" v="13818"/>
        <pc:sldMkLst>
          <pc:docMk/>
          <pc:sldMk cId="3577237431" sldId="316"/>
        </pc:sldMkLst>
        <pc:spChg chg="mod">
          <ac:chgData name="Vishan Jayasinghearachchi" userId="e0f191b0-af06-4f5a-b353-a7a1de994339" providerId="ADAL" clId="{CC869326-5435-46F5-A17F-8AE0E3979242}" dt="2023-02-19T11:19:53.356" v="8688" actId="20577"/>
          <ac:spMkLst>
            <pc:docMk/>
            <pc:sldMk cId="3577237431" sldId="316"/>
            <ac:spMk id="2" creationId="{7052D580-9462-D55E-6858-72B52476682B}"/>
          </ac:spMkLst>
        </pc:spChg>
        <pc:spChg chg="mod">
          <ac:chgData name="Vishan Jayasinghearachchi" userId="e0f191b0-af06-4f5a-b353-a7a1de994339" providerId="ADAL" clId="{CC869326-5435-46F5-A17F-8AE0E3979242}" dt="2023-02-19T15:55:27.815" v="13659" actId="20577"/>
          <ac:spMkLst>
            <pc:docMk/>
            <pc:sldMk cId="3577237431" sldId="316"/>
            <ac:spMk id="3" creationId="{585477A2-95D4-F21A-E835-7BF0B59C2DC0}"/>
          </ac:spMkLst>
        </pc:spChg>
        <pc:picChg chg="add del mod">
          <ac:chgData name="Vishan Jayasinghearachchi" userId="e0f191b0-af06-4f5a-b353-a7a1de994339" providerId="ADAL" clId="{CC869326-5435-46F5-A17F-8AE0E3979242}" dt="2023-02-19T10:11:55.554" v="7088" actId="21"/>
          <ac:picMkLst>
            <pc:docMk/>
            <pc:sldMk cId="3577237431" sldId="316"/>
            <ac:picMk id="5" creationId="{DAC66944-4531-C2CA-4469-F79CF4E2C53D}"/>
          </ac:picMkLst>
        </pc:picChg>
      </pc:sldChg>
      <pc:sldChg chg="addSp delSp modSp new mod ord">
        <pc:chgData name="Vishan Jayasinghearachchi" userId="e0f191b0-af06-4f5a-b353-a7a1de994339" providerId="ADAL" clId="{CC869326-5435-46F5-A17F-8AE0E3979242}" dt="2023-02-19T10:51:32.860" v="7626" actId="20577"/>
        <pc:sldMkLst>
          <pc:docMk/>
          <pc:sldMk cId="282028750" sldId="317"/>
        </pc:sldMkLst>
        <pc:spChg chg="mod">
          <ac:chgData name="Vishan Jayasinghearachchi" userId="e0f191b0-af06-4f5a-b353-a7a1de994339" providerId="ADAL" clId="{CC869326-5435-46F5-A17F-8AE0E3979242}" dt="2023-02-19T10:51:32.860" v="7626" actId="20577"/>
          <ac:spMkLst>
            <pc:docMk/>
            <pc:sldMk cId="282028750" sldId="317"/>
            <ac:spMk id="2" creationId="{C5FF26EC-BDCF-328D-D3E7-F63588F9A0AC}"/>
          </ac:spMkLst>
        </pc:spChg>
        <pc:spChg chg="del">
          <ac:chgData name="Vishan Jayasinghearachchi" userId="e0f191b0-af06-4f5a-b353-a7a1de994339" providerId="ADAL" clId="{CC869326-5435-46F5-A17F-8AE0E3979242}" dt="2023-02-19T10:12:12.982" v="7090" actId="931"/>
          <ac:spMkLst>
            <pc:docMk/>
            <pc:sldMk cId="282028750" sldId="317"/>
            <ac:spMk id="3" creationId="{8DEC1D39-F6AC-04FA-0FD2-4591B5BCEC1C}"/>
          </ac:spMkLst>
        </pc:spChg>
        <pc:spChg chg="add mod">
          <ac:chgData name="Vishan Jayasinghearachchi" userId="e0f191b0-af06-4f5a-b353-a7a1de994339" providerId="ADAL" clId="{CC869326-5435-46F5-A17F-8AE0E3979242}" dt="2023-02-19T10:30:32.048" v="7563" actId="1076"/>
          <ac:spMkLst>
            <pc:docMk/>
            <pc:sldMk cId="282028750" sldId="317"/>
            <ac:spMk id="6" creationId="{CFD130CA-7875-2D0D-982B-75EF9B6218B2}"/>
          </ac:spMkLst>
        </pc:spChg>
        <pc:picChg chg="add mod">
          <ac:chgData name="Vishan Jayasinghearachchi" userId="e0f191b0-af06-4f5a-b353-a7a1de994339" providerId="ADAL" clId="{CC869326-5435-46F5-A17F-8AE0E3979242}" dt="2023-02-19T10:30:25.815" v="7562" actId="1076"/>
          <ac:picMkLst>
            <pc:docMk/>
            <pc:sldMk cId="282028750" sldId="317"/>
            <ac:picMk id="5" creationId="{0026D5B0-614B-094F-E382-BEC04E3D01DE}"/>
          </ac:picMkLst>
        </pc:picChg>
      </pc:sldChg>
      <pc:sldChg chg="modSp new mod ord modAnim">
        <pc:chgData name="Vishan Jayasinghearachchi" userId="e0f191b0-af06-4f5a-b353-a7a1de994339" providerId="ADAL" clId="{CC869326-5435-46F5-A17F-8AE0E3979242}" dt="2023-02-19T16:02:19.917" v="13662"/>
        <pc:sldMkLst>
          <pc:docMk/>
          <pc:sldMk cId="2541422144" sldId="318"/>
        </pc:sldMkLst>
        <pc:spChg chg="mod">
          <ac:chgData name="Vishan Jayasinghearachchi" userId="e0f191b0-af06-4f5a-b353-a7a1de994339" providerId="ADAL" clId="{CC869326-5435-46F5-A17F-8AE0E3979242}" dt="2023-02-19T11:21:07.658" v="8736" actId="20577"/>
          <ac:spMkLst>
            <pc:docMk/>
            <pc:sldMk cId="2541422144" sldId="318"/>
            <ac:spMk id="2" creationId="{F1B7B116-D89C-1527-F54E-2B8BE50861DE}"/>
          </ac:spMkLst>
        </pc:spChg>
        <pc:spChg chg="mod">
          <ac:chgData name="Vishan Jayasinghearachchi" userId="e0f191b0-af06-4f5a-b353-a7a1de994339" providerId="ADAL" clId="{CC869326-5435-46F5-A17F-8AE0E3979242}" dt="2023-02-19T12:48:21.009" v="10109" actId="20577"/>
          <ac:spMkLst>
            <pc:docMk/>
            <pc:sldMk cId="2541422144" sldId="318"/>
            <ac:spMk id="3" creationId="{9012AB4E-254F-7FAF-FB4E-C4A5F442E627}"/>
          </ac:spMkLst>
        </pc:spChg>
      </pc:sldChg>
      <pc:sldChg chg="modSp new mod modAnim">
        <pc:chgData name="Vishan Jayasinghearachchi" userId="e0f191b0-af06-4f5a-b353-a7a1de994339" providerId="ADAL" clId="{CC869326-5435-46F5-A17F-8AE0E3979242}" dt="2023-02-19T16:07:40.804" v="13815"/>
        <pc:sldMkLst>
          <pc:docMk/>
          <pc:sldMk cId="3752612393" sldId="319"/>
        </pc:sldMkLst>
        <pc:spChg chg="mod">
          <ac:chgData name="Vishan Jayasinghearachchi" userId="e0f191b0-af06-4f5a-b353-a7a1de994339" providerId="ADAL" clId="{CC869326-5435-46F5-A17F-8AE0E3979242}" dt="2023-02-19T10:52:43.724" v="7694" actId="20577"/>
          <ac:spMkLst>
            <pc:docMk/>
            <pc:sldMk cId="3752612393" sldId="319"/>
            <ac:spMk id="2" creationId="{461783BD-8E8E-EB4C-3986-3BF663EB30B1}"/>
          </ac:spMkLst>
        </pc:spChg>
        <pc:spChg chg="mod">
          <ac:chgData name="Vishan Jayasinghearachchi" userId="e0f191b0-af06-4f5a-b353-a7a1de994339" providerId="ADAL" clId="{CC869326-5435-46F5-A17F-8AE0E3979242}" dt="2023-02-19T15:54:33.325" v="13626" actId="20577"/>
          <ac:spMkLst>
            <pc:docMk/>
            <pc:sldMk cId="3752612393" sldId="319"/>
            <ac:spMk id="3" creationId="{A86A437E-53BC-4DB4-8984-6633E5B2055B}"/>
          </ac:spMkLst>
        </pc:spChg>
      </pc:sldChg>
      <pc:sldChg chg="addSp delSp modSp new mod">
        <pc:chgData name="Vishan Jayasinghearachchi" userId="e0f191b0-af06-4f5a-b353-a7a1de994339" providerId="ADAL" clId="{CC869326-5435-46F5-A17F-8AE0E3979242}" dt="2023-02-19T12:46:18.755" v="9997" actId="1076"/>
        <pc:sldMkLst>
          <pc:docMk/>
          <pc:sldMk cId="1830380795" sldId="320"/>
        </pc:sldMkLst>
        <pc:spChg chg="mod">
          <ac:chgData name="Vishan Jayasinghearachchi" userId="e0f191b0-af06-4f5a-b353-a7a1de994339" providerId="ADAL" clId="{CC869326-5435-46F5-A17F-8AE0E3979242}" dt="2023-02-19T11:28:52.537" v="9162" actId="20577"/>
          <ac:spMkLst>
            <pc:docMk/>
            <pc:sldMk cId="1830380795" sldId="320"/>
            <ac:spMk id="2" creationId="{486A201B-6E34-62DD-B4E5-33FE85FBF7D6}"/>
          </ac:spMkLst>
        </pc:spChg>
        <pc:spChg chg="del">
          <ac:chgData name="Vishan Jayasinghearachchi" userId="e0f191b0-af06-4f5a-b353-a7a1de994339" providerId="ADAL" clId="{CC869326-5435-46F5-A17F-8AE0E3979242}" dt="2023-02-19T12:45:13.937" v="9968" actId="931"/>
          <ac:spMkLst>
            <pc:docMk/>
            <pc:sldMk cId="1830380795" sldId="320"/>
            <ac:spMk id="3" creationId="{C1487A99-2085-7CD4-2289-C80383B09FD3}"/>
          </ac:spMkLst>
        </pc:spChg>
        <pc:spChg chg="add mod">
          <ac:chgData name="Vishan Jayasinghearachchi" userId="e0f191b0-af06-4f5a-b353-a7a1de994339" providerId="ADAL" clId="{CC869326-5435-46F5-A17F-8AE0E3979242}" dt="2023-02-19T12:46:18.755" v="9997" actId="1076"/>
          <ac:spMkLst>
            <pc:docMk/>
            <pc:sldMk cId="1830380795" sldId="320"/>
            <ac:spMk id="6" creationId="{D76122D9-DD8F-57C8-F63C-177F027869EB}"/>
          </ac:spMkLst>
        </pc:spChg>
        <pc:picChg chg="add mod">
          <ac:chgData name="Vishan Jayasinghearachchi" userId="e0f191b0-af06-4f5a-b353-a7a1de994339" providerId="ADAL" clId="{CC869326-5435-46F5-A17F-8AE0E3979242}" dt="2023-02-19T12:45:26.957" v="9972" actId="1076"/>
          <ac:picMkLst>
            <pc:docMk/>
            <pc:sldMk cId="1830380795" sldId="320"/>
            <ac:picMk id="5" creationId="{A3E57F4C-ADA7-F7D5-188E-1E8E18F63517}"/>
          </ac:picMkLst>
        </pc:picChg>
      </pc:sldChg>
      <pc:sldChg chg="modSp new mod modAnim">
        <pc:chgData name="Vishan Jayasinghearachchi" userId="e0f191b0-af06-4f5a-b353-a7a1de994339" providerId="ADAL" clId="{CC869326-5435-46F5-A17F-8AE0E3979242}" dt="2023-02-19T16:08:32.155" v="13824"/>
        <pc:sldMkLst>
          <pc:docMk/>
          <pc:sldMk cId="1096894479" sldId="321"/>
        </pc:sldMkLst>
        <pc:spChg chg="mod">
          <ac:chgData name="Vishan Jayasinghearachchi" userId="e0f191b0-af06-4f5a-b353-a7a1de994339" providerId="ADAL" clId="{CC869326-5435-46F5-A17F-8AE0E3979242}" dt="2023-02-19T11:29:06.148" v="9185" actId="20577"/>
          <ac:spMkLst>
            <pc:docMk/>
            <pc:sldMk cId="1096894479" sldId="321"/>
            <ac:spMk id="2" creationId="{713F47FD-31ED-969B-DF09-662AA4B5DFC0}"/>
          </ac:spMkLst>
        </pc:spChg>
        <pc:spChg chg="mod">
          <ac:chgData name="Vishan Jayasinghearachchi" userId="e0f191b0-af06-4f5a-b353-a7a1de994339" providerId="ADAL" clId="{CC869326-5435-46F5-A17F-8AE0E3979242}" dt="2023-02-19T13:19:45.919" v="11563" actId="20577"/>
          <ac:spMkLst>
            <pc:docMk/>
            <pc:sldMk cId="1096894479" sldId="321"/>
            <ac:spMk id="3" creationId="{8F0DFA7E-432C-9234-5C98-181A115FFBBE}"/>
          </ac:spMkLst>
        </pc:spChg>
      </pc:sldChg>
      <pc:sldChg chg="modSp new mod modAnim">
        <pc:chgData name="Vishan Jayasinghearachchi" userId="e0f191b0-af06-4f5a-b353-a7a1de994339" providerId="ADAL" clId="{CC869326-5435-46F5-A17F-8AE0E3979242}" dt="2023-02-19T16:19:34.088" v="13889" actId="20577"/>
        <pc:sldMkLst>
          <pc:docMk/>
          <pc:sldMk cId="2049739803" sldId="322"/>
        </pc:sldMkLst>
        <pc:spChg chg="mod">
          <ac:chgData name="Vishan Jayasinghearachchi" userId="e0f191b0-af06-4f5a-b353-a7a1de994339" providerId="ADAL" clId="{CC869326-5435-46F5-A17F-8AE0E3979242}" dt="2023-02-19T12:43:41.959" v="9967" actId="20577"/>
          <ac:spMkLst>
            <pc:docMk/>
            <pc:sldMk cId="2049739803" sldId="322"/>
            <ac:spMk id="2" creationId="{26F851B6-2F0D-F75C-DF69-5AFED85D90FB}"/>
          </ac:spMkLst>
        </pc:spChg>
        <pc:spChg chg="mod">
          <ac:chgData name="Vishan Jayasinghearachchi" userId="e0f191b0-af06-4f5a-b353-a7a1de994339" providerId="ADAL" clId="{CC869326-5435-46F5-A17F-8AE0E3979242}" dt="2023-02-19T16:19:34.088" v="13889" actId="20577"/>
          <ac:spMkLst>
            <pc:docMk/>
            <pc:sldMk cId="2049739803" sldId="322"/>
            <ac:spMk id="3" creationId="{8860BBE8-8F56-381C-A5B4-D4F055DA2502}"/>
          </ac:spMkLst>
        </pc:spChg>
      </pc:sldChg>
      <pc:sldChg chg="addSp delSp modSp add del mod">
        <pc:chgData name="Vishan Jayasinghearachchi" userId="e0f191b0-af06-4f5a-b353-a7a1de994339" providerId="ADAL" clId="{CC869326-5435-46F5-A17F-8AE0E3979242}" dt="2023-02-19T12:53:54.207" v="10673" actId="47"/>
        <pc:sldMkLst>
          <pc:docMk/>
          <pc:sldMk cId="3587034788" sldId="323"/>
        </pc:sldMkLst>
        <pc:spChg chg="add mod">
          <ac:chgData name="Vishan Jayasinghearachchi" userId="e0f191b0-af06-4f5a-b353-a7a1de994339" providerId="ADAL" clId="{CC869326-5435-46F5-A17F-8AE0E3979242}" dt="2023-02-19T12:53:38.594" v="10669" actId="21"/>
          <ac:spMkLst>
            <pc:docMk/>
            <pc:sldMk cId="3587034788" sldId="323"/>
            <ac:spMk id="4" creationId="{37542D30-6FFD-F93C-6447-1E8046754F80}"/>
          </ac:spMkLst>
        </pc:spChg>
        <pc:spChg chg="add del">
          <ac:chgData name="Vishan Jayasinghearachchi" userId="e0f191b0-af06-4f5a-b353-a7a1de994339" providerId="ADAL" clId="{CC869326-5435-46F5-A17F-8AE0E3979242}" dt="2023-02-19T12:47:07.105" v="10052" actId="22"/>
          <ac:spMkLst>
            <pc:docMk/>
            <pc:sldMk cId="3587034788" sldId="323"/>
            <ac:spMk id="8" creationId="{67145D82-91D0-286E-627B-6773503263C1}"/>
          </ac:spMkLst>
        </pc:spChg>
        <pc:picChg chg="del">
          <ac:chgData name="Vishan Jayasinghearachchi" userId="e0f191b0-af06-4f5a-b353-a7a1de994339" providerId="ADAL" clId="{CC869326-5435-46F5-A17F-8AE0E3979242}" dt="2023-02-19T12:47:05.822" v="10050" actId="478"/>
          <ac:picMkLst>
            <pc:docMk/>
            <pc:sldMk cId="3587034788" sldId="323"/>
            <ac:picMk id="5" creationId="{A3E57F4C-ADA7-F7D5-188E-1E8E18F63517}"/>
          </ac:picMkLst>
        </pc:picChg>
      </pc:sldChg>
      <pc:sldChg chg="modSp new mod ord modAnim">
        <pc:chgData name="Vishan Jayasinghearachchi" userId="e0f191b0-af06-4f5a-b353-a7a1de994339" providerId="ADAL" clId="{CC869326-5435-46F5-A17F-8AE0E3979242}" dt="2023-02-19T16:08:04.400" v="13819"/>
        <pc:sldMkLst>
          <pc:docMk/>
          <pc:sldMk cId="2802924405" sldId="324"/>
        </pc:sldMkLst>
        <pc:spChg chg="mod">
          <ac:chgData name="Vishan Jayasinghearachchi" userId="e0f191b0-af06-4f5a-b353-a7a1de994339" providerId="ADAL" clId="{CC869326-5435-46F5-A17F-8AE0E3979242}" dt="2023-02-19T12:53:52.840" v="10672"/>
          <ac:spMkLst>
            <pc:docMk/>
            <pc:sldMk cId="2802924405" sldId="324"/>
            <ac:spMk id="2" creationId="{88E07BB9-B9D2-0BC7-0FAC-AE77FB3E42C4}"/>
          </ac:spMkLst>
        </pc:spChg>
        <pc:spChg chg="mod">
          <ac:chgData name="Vishan Jayasinghearachchi" userId="e0f191b0-af06-4f5a-b353-a7a1de994339" providerId="ADAL" clId="{CC869326-5435-46F5-A17F-8AE0E3979242}" dt="2023-02-19T12:54:50.950" v="10790" actId="20577"/>
          <ac:spMkLst>
            <pc:docMk/>
            <pc:sldMk cId="2802924405" sldId="324"/>
            <ac:spMk id="3" creationId="{B9F7F708-C4C8-F02C-5A81-A4790168BC86}"/>
          </ac:spMkLst>
        </pc:spChg>
      </pc:sldChg>
      <pc:sldChg chg="modSp add mod ord modAnim">
        <pc:chgData name="Vishan Jayasinghearachchi" userId="e0f191b0-af06-4f5a-b353-a7a1de994339" providerId="ADAL" clId="{CC869326-5435-46F5-A17F-8AE0E3979242}" dt="2023-02-19T16:09:33.065" v="13837"/>
        <pc:sldMkLst>
          <pc:docMk/>
          <pc:sldMk cId="167913393" sldId="325"/>
        </pc:sldMkLst>
        <pc:spChg chg="mod">
          <ac:chgData name="Vishan Jayasinghearachchi" userId="e0f191b0-af06-4f5a-b353-a7a1de994339" providerId="ADAL" clId="{CC869326-5435-46F5-A17F-8AE0E3979242}" dt="2023-02-19T13:35:47.139" v="12986" actId="20577"/>
          <ac:spMkLst>
            <pc:docMk/>
            <pc:sldMk cId="167913393" sldId="325"/>
            <ac:spMk id="3" creationId="{8860BBE8-8F56-381C-A5B4-D4F055DA2502}"/>
          </ac:spMkLst>
        </pc:spChg>
      </pc:sldChg>
      <pc:sldChg chg="modSp new mod">
        <pc:chgData name="Vishan Jayasinghearachchi" userId="e0f191b0-af06-4f5a-b353-a7a1de994339" providerId="ADAL" clId="{CC869326-5435-46F5-A17F-8AE0E3979242}" dt="2023-02-19T13:40:13.071" v="13563" actId="27636"/>
        <pc:sldMkLst>
          <pc:docMk/>
          <pc:sldMk cId="111884395" sldId="326"/>
        </pc:sldMkLst>
        <pc:spChg chg="mod">
          <ac:chgData name="Vishan Jayasinghearachchi" userId="e0f191b0-af06-4f5a-b353-a7a1de994339" providerId="ADAL" clId="{CC869326-5435-46F5-A17F-8AE0E3979242}" dt="2023-02-19T13:39:26.905" v="13541" actId="20577"/>
          <ac:spMkLst>
            <pc:docMk/>
            <pc:sldMk cId="111884395" sldId="326"/>
            <ac:spMk id="2" creationId="{754E5F56-60EF-C16E-C577-A4FB105D1F0D}"/>
          </ac:spMkLst>
        </pc:spChg>
        <pc:spChg chg="mod">
          <ac:chgData name="Vishan Jayasinghearachchi" userId="e0f191b0-af06-4f5a-b353-a7a1de994339" providerId="ADAL" clId="{CC869326-5435-46F5-A17F-8AE0E3979242}" dt="2023-02-19T13:40:13.071" v="13563" actId="27636"/>
          <ac:spMkLst>
            <pc:docMk/>
            <pc:sldMk cId="111884395" sldId="326"/>
            <ac:spMk id="3" creationId="{89E5EB75-3A71-5C1C-A3B7-0E63DEF222CB}"/>
          </ac:spMkLst>
        </pc:spChg>
      </pc:sldChg>
      <pc:sldMasterChg chg="modSldLayout">
        <pc:chgData name="Vishan Jayasinghearachchi" userId="e0f191b0-af06-4f5a-b353-a7a1de994339" providerId="ADAL" clId="{CC869326-5435-46F5-A17F-8AE0E3979242}" dt="2023-02-19T06:28:32.433" v="1698" actId="403"/>
        <pc:sldMasterMkLst>
          <pc:docMk/>
          <pc:sldMasterMk cId="82855549" sldId="2147483672"/>
        </pc:sldMasterMkLst>
        <pc:sldLayoutChg chg="delSp modSp mod">
          <pc:chgData name="Vishan Jayasinghearachchi" userId="e0f191b0-af06-4f5a-b353-a7a1de994339" providerId="ADAL" clId="{CC869326-5435-46F5-A17F-8AE0E3979242}" dt="2023-02-19T06:28:32.433" v="1698" actId="403"/>
          <pc:sldLayoutMkLst>
            <pc:docMk/>
            <pc:sldMasterMk cId="82855549" sldId="2147483672"/>
            <pc:sldLayoutMk cId="2739981630" sldId="2147483674"/>
          </pc:sldLayoutMkLst>
          <pc:spChg chg="mod">
            <ac:chgData name="Vishan Jayasinghearachchi" userId="e0f191b0-af06-4f5a-b353-a7a1de994339" providerId="ADAL" clId="{CC869326-5435-46F5-A17F-8AE0E3979242}" dt="2023-02-19T06:28:32.433" v="1698" actId="403"/>
            <ac:spMkLst>
              <pc:docMk/>
              <pc:sldMasterMk cId="82855549" sldId="2147483672"/>
              <pc:sldLayoutMk cId="2739981630" sldId="2147483674"/>
              <ac:spMk id="3" creationId="{00000000-0000-0000-0000-000000000000}"/>
            </ac:spMkLst>
          </pc:spChg>
          <pc:spChg chg="del mod">
            <ac:chgData name="Vishan Jayasinghearachchi" userId="e0f191b0-af06-4f5a-b353-a7a1de994339" providerId="ADAL" clId="{CC869326-5435-46F5-A17F-8AE0E3979242}" dt="2023-02-19T06:27:58.578" v="1693" actId="478"/>
            <ac:spMkLst>
              <pc:docMk/>
              <pc:sldMasterMk cId="82855549" sldId="2147483672"/>
              <pc:sldLayoutMk cId="2739981630" sldId="2147483674"/>
              <ac:spMk id="4" creationId="{00000000-0000-0000-0000-000000000000}"/>
            </ac:spMkLst>
          </pc:spChg>
          <pc:spChg chg="del">
            <ac:chgData name="Vishan Jayasinghearachchi" userId="e0f191b0-af06-4f5a-b353-a7a1de994339" providerId="ADAL" clId="{CC869326-5435-46F5-A17F-8AE0E3979242}" dt="2023-02-19T06:28:00.693" v="1694" actId="478"/>
            <ac:spMkLst>
              <pc:docMk/>
              <pc:sldMasterMk cId="82855549" sldId="2147483672"/>
              <pc:sldLayoutMk cId="2739981630" sldId="2147483674"/>
              <ac:spMk id="5" creationId="{00000000-0000-0000-0000-000000000000}"/>
            </ac:spMkLst>
          </pc:spChg>
          <pc:spChg chg="del">
            <ac:chgData name="Vishan Jayasinghearachchi" userId="e0f191b0-af06-4f5a-b353-a7a1de994339" providerId="ADAL" clId="{CC869326-5435-46F5-A17F-8AE0E3979242}" dt="2023-02-19T06:27:55.551" v="1691" actId="478"/>
            <ac:spMkLst>
              <pc:docMk/>
              <pc:sldMasterMk cId="82855549" sldId="2147483672"/>
              <pc:sldLayoutMk cId="2739981630" sldId="2147483674"/>
              <ac:spMk id="6" creationId="{00000000-0000-0000-0000-000000000000}"/>
            </ac:spMkLst>
          </pc:spChg>
        </pc:sldLayoutChg>
      </pc:sldMasterChg>
    </pc:docChg>
  </pc:docChgLst>
  <pc:docChgLst>
    <pc:chgData name="Vishan Jayasinghearachchi" userId="e0f191b0-af06-4f5a-b353-a7a1de994339" providerId="ADAL" clId="{12E96D84-B2A5-4705-84EA-0ECF9A435DD2}"/>
    <pc:docChg chg="undo redo custSel addSld delSld modSld sldOrd">
      <pc:chgData name="Vishan Jayasinghearachchi" userId="e0f191b0-af06-4f5a-b353-a7a1de994339" providerId="ADAL" clId="{12E96D84-B2A5-4705-84EA-0ECF9A435DD2}" dt="2023-04-16T09:49:20.159" v="13858"/>
      <pc:docMkLst>
        <pc:docMk/>
      </pc:docMkLst>
      <pc:sldChg chg="modSp mod">
        <pc:chgData name="Vishan Jayasinghearachchi" userId="e0f191b0-af06-4f5a-b353-a7a1de994339" providerId="ADAL" clId="{12E96D84-B2A5-4705-84EA-0ECF9A435DD2}" dt="2023-04-15T06:22:22.444" v="6" actId="20577"/>
        <pc:sldMkLst>
          <pc:docMk/>
          <pc:sldMk cId="1487700712" sldId="256"/>
        </pc:sldMkLst>
        <pc:spChg chg="mod">
          <ac:chgData name="Vishan Jayasinghearachchi" userId="e0f191b0-af06-4f5a-b353-a7a1de994339" providerId="ADAL" clId="{12E96D84-B2A5-4705-84EA-0ECF9A435DD2}" dt="2023-04-15T06:22:22.444" v="6" actId="20577"/>
          <ac:spMkLst>
            <pc:docMk/>
            <pc:sldMk cId="1487700712" sldId="256"/>
            <ac:spMk id="2" creationId="{C02C5318-1A1E-49D0-B2E2-A4B0FA9E8A40}"/>
          </ac:spMkLst>
        </pc:spChg>
      </pc:sldChg>
      <pc:sldChg chg="modSp mod">
        <pc:chgData name="Vishan Jayasinghearachchi" userId="e0f191b0-af06-4f5a-b353-a7a1de994339" providerId="ADAL" clId="{12E96D84-B2A5-4705-84EA-0ECF9A435DD2}" dt="2023-04-16T09:24:05.640" v="13384" actId="20577"/>
        <pc:sldMkLst>
          <pc:docMk/>
          <pc:sldMk cId="2384663958" sldId="301"/>
        </pc:sldMkLst>
        <pc:spChg chg="mod">
          <ac:chgData name="Vishan Jayasinghearachchi" userId="e0f191b0-af06-4f5a-b353-a7a1de994339" providerId="ADAL" clId="{12E96D84-B2A5-4705-84EA-0ECF9A435DD2}" dt="2023-04-16T09:24:05.640" v="13384" actId="20577"/>
          <ac:spMkLst>
            <pc:docMk/>
            <pc:sldMk cId="2384663958" sldId="301"/>
            <ac:spMk id="3" creationId="{5E453CA8-E04F-B2BA-CFCE-2FAF58746524}"/>
          </ac:spMkLst>
        </pc:spChg>
      </pc:sldChg>
      <pc:sldChg chg="modSp mod">
        <pc:chgData name="Vishan Jayasinghearachchi" userId="e0f191b0-af06-4f5a-b353-a7a1de994339" providerId="ADAL" clId="{12E96D84-B2A5-4705-84EA-0ECF9A435DD2}" dt="2023-04-16T09:20:52.195" v="12940" actId="20577"/>
        <pc:sldMkLst>
          <pc:docMk/>
          <pc:sldMk cId="4047194669" sldId="315"/>
        </pc:sldMkLst>
        <pc:spChg chg="mod">
          <ac:chgData name="Vishan Jayasinghearachchi" userId="e0f191b0-af06-4f5a-b353-a7a1de994339" providerId="ADAL" clId="{12E96D84-B2A5-4705-84EA-0ECF9A435DD2}" dt="2023-04-16T09:20:52.195" v="12940" actId="20577"/>
          <ac:spMkLst>
            <pc:docMk/>
            <pc:sldMk cId="4047194669" sldId="315"/>
            <ac:spMk id="3" creationId="{7AAAC241-1F7A-E7BB-DCF7-C80CBBA31E77}"/>
          </ac:spMkLst>
        </pc:spChg>
      </pc:sldChg>
      <pc:sldChg chg="modSp mod">
        <pc:chgData name="Vishan Jayasinghearachchi" userId="e0f191b0-af06-4f5a-b353-a7a1de994339" providerId="ADAL" clId="{12E96D84-B2A5-4705-84EA-0ECF9A435DD2}" dt="2023-04-16T09:39:57.570" v="13848" actId="20577"/>
        <pc:sldMkLst>
          <pc:docMk/>
          <pc:sldMk cId="3070852689" sldId="316"/>
        </pc:sldMkLst>
        <pc:spChg chg="mod">
          <ac:chgData name="Vishan Jayasinghearachchi" userId="e0f191b0-af06-4f5a-b353-a7a1de994339" providerId="ADAL" clId="{12E96D84-B2A5-4705-84EA-0ECF9A435DD2}" dt="2023-04-16T09:39:57.570" v="13848" actId="20577"/>
          <ac:spMkLst>
            <pc:docMk/>
            <pc:sldMk cId="3070852689" sldId="316"/>
            <ac:spMk id="3" creationId="{2EBF19A4-7237-B811-1111-9FAFF64CC880}"/>
          </ac:spMkLst>
        </pc:spChg>
      </pc:sldChg>
      <pc:sldChg chg="del">
        <pc:chgData name="Vishan Jayasinghearachchi" userId="e0f191b0-af06-4f5a-b353-a7a1de994339" providerId="ADAL" clId="{12E96D84-B2A5-4705-84EA-0ECF9A435DD2}" dt="2023-04-15T06:22:37.983" v="7" actId="47"/>
        <pc:sldMkLst>
          <pc:docMk/>
          <pc:sldMk cId="1517309616" sldId="346"/>
        </pc:sldMkLst>
      </pc:sldChg>
      <pc:sldChg chg="del">
        <pc:chgData name="Vishan Jayasinghearachchi" userId="e0f191b0-af06-4f5a-b353-a7a1de994339" providerId="ADAL" clId="{12E96D84-B2A5-4705-84EA-0ECF9A435DD2}" dt="2023-04-15T06:22:37.983" v="7" actId="47"/>
        <pc:sldMkLst>
          <pc:docMk/>
          <pc:sldMk cId="2865679218" sldId="347"/>
        </pc:sldMkLst>
      </pc:sldChg>
      <pc:sldChg chg="del">
        <pc:chgData name="Vishan Jayasinghearachchi" userId="e0f191b0-af06-4f5a-b353-a7a1de994339" providerId="ADAL" clId="{12E96D84-B2A5-4705-84EA-0ECF9A435DD2}" dt="2023-04-15T06:22:37.983" v="7" actId="47"/>
        <pc:sldMkLst>
          <pc:docMk/>
          <pc:sldMk cId="1919150736" sldId="348"/>
        </pc:sldMkLst>
      </pc:sldChg>
      <pc:sldChg chg="del">
        <pc:chgData name="Vishan Jayasinghearachchi" userId="e0f191b0-af06-4f5a-b353-a7a1de994339" providerId="ADAL" clId="{12E96D84-B2A5-4705-84EA-0ECF9A435DD2}" dt="2023-04-15T06:22:37.983" v="7" actId="47"/>
        <pc:sldMkLst>
          <pc:docMk/>
          <pc:sldMk cId="2107788357" sldId="349"/>
        </pc:sldMkLst>
      </pc:sldChg>
      <pc:sldChg chg="del">
        <pc:chgData name="Vishan Jayasinghearachchi" userId="e0f191b0-af06-4f5a-b353-a7a1de994339" providerId="ADAL" clId="{12E96D84-B2A5-4705-84EA-0ECF9A435DD2}" dt="2023-04-15T06:22:37.983" v="7" actId="47"/>
        <pc:sldMkLst>
          <pc:docMk/>
          <pc:sldMk cId="3051714063" sldId="350"/>
        </pc:sldMkLst>
      </pc:sldChg>
      <pc:sldChg chg="del">
        <pc:chgData name="Vishan Jayasinghearachchi" userId="e0f191b0-af06-4f5a-b353-a7a1de994339" providerId="ADAL" clId="{12E96D84-B2A5-4705-84EA-0ECF9A435DD2}" dt="2023-04-15T06:22:37.983" v="7" actId="47"/>
        <pc:sldMkLst>
          <pc:docMk/>
          <pc:sldMk cId="179135930" sldId="351"/>
        </pc:sldMkLst>
      </pc:sldChg>
      <pc:sldChg chg="del">
        <pc:chgData name="Vishan Jayasinghearachchi" userId="e0f191b0-af06-4f5a-b353-a7a1de994339" providerId="ADAL" clId="{12E96D84-B2A5-4705-84EA-0ECF9A435DD2}" dt="2023-04-15T06:22:37.983" v="7" actId="47"/>
        <pc:sldMkLst>
          <pc:docMk/>
          <pc:sldMk cId="2223177355" sldId="352"/>
        </pc:sldMkLst>
      </pc:sldChg>
      <pc:sldChg chg="del">
        <pc:chgData name="Vishan Jayasinghearachchi" userId="e0f191b0-af06-4f5a-b353-a7a1de994339" providerId="ADAL" clId="{12E96D84-B2A5-4705-84EA-0ECF9A435DD2}" dt="2023-04-15T06:22:37.983" v="7" actId="47"/>
        <pc:sldMkLst>
          <pc:docMk/>
          <pc:sldMk cId="3127246102" sldId="353"/>
        </pc:sldMkLst>
      </pc:sldChg>
      <pc:sldChg chg="del">
        <pc:chgData name="Vishan Jayasinghearachchi" userId="e0f191b0-af06-4f5a-b353-a7a1de994339" providerId="ADAL" clId="{12E96D84-B2A5-4705-84EA-0ECF9A435DD2}" dt="2023-04-15T06:22:37.983" v="7" actId="47"/>
        <pc:sldMkLst>
          <pc:docMk/>
          <pc:sldMk cId="2483632717" sldId="354"/>
        </pc:sldMkLst>
      </pc:sldChg>
      <pc:sldChg chg="del">
        <pc:chgData name="Vishan Jayasinghearachchi" userId="e0f191b0-af06-4f5a-b353-a7a1de994339" providerId="ADAL" clId="{12E96D84-B2A5-4705-84EA-0ECF9A435DD2}" dt="2023-04-15T06:22:37.983" v="7" actId="47"/>
        <pc:sldMkLst>
          <pc:docMk/>
          <pc:sldMk cId="1430695878" sldId="355"/>
        </pc:sldMkLst>
      </pc:sldChg>
      <pc:sldChg chg="del">
        <pc:chgData name="Vishan Jayasinghearachchi" userId="e0f191b0-af06-4f5a-b353-a7a1de994339" providerId="ADAL" clId="{12E96D84-B2A5-4705-84EA-0ECF9A435DD2}" dt="2023-04-15T06:22:37.983" v="7" actId="47"/>
        <pc:sldMkLst>
          <pc:docMk/>
          <pc:sldMk cId="102724276" sldId="356"/>
        </pc:sldMkLst>
      </pc:sldChg>
      <pc:sldChg chg="del">
        <pc:chgData name="Vishan Jayasinghearachchi" userId="e0f191b0-af06-4f5a-b353-a7a1de994339" providerId="ADAL" clId="{12E96D84-B2A5-4705-84EA-0ECF9A435DD2}" dt="2023-04-15T06:22:37.983" v="7" actId="47"/>
        <pc:sldMkLst>
          <pc:docMk/>
          <pc:sldMk cId="1360420115" sldId="357"/>
        </pc:sldMkLst>
      </pc:sldChg>
      <pc:sldChg chg="del">
        <pc:chgData name="Vishan Jayasinghearachchi" userId="e0f191b0-af06-4f5a-b353-a7a1de994339" providerId="ADAL" clId="{12E96D84-B2A5-4705-84EA-0ECF9A435DD2}" dt="2023-04-15T06:22:37.983" v="7" actId="47"/>
        <pc:sldMkLst>
          <pc:docMk/>
          <pc:sldMk cId="1841382181" sldId="358"/>
        </pc:sldMkLst>
      </pc:sldChg>
      <pc:sldChg chg="del">
        <pc:chgData name="Vishan Jayasinghearachchi" userId="e0f191b0-af06-4f5a-b353-a7a1de994339" providerId="ADAL" clId="{12E96D84-B2A5-4705-84EA-0ECF9A435DD2}" dt="2023-04-15T06:22:37.983" v="7" actId="47"/>
        <pc:sldMkLst>
          <pc:docMk/>
          <pc:sldMk cId="3072784080" sldId="360"/>
        </pc:sldMkLst>
      </pc:sldChg>
      <pc:sldChg chg="del">
        <pc:chgData name="Vishan Jayasinghearachchi" userId="e0f191b0-af06-4f5a-b353-a7a1de994339" providerId="ADAL" clId="{12E96D84-B2A5-4705-84EA-0ECF9A435DD2}" dt="2023-04-15T06:22:37.983" v="7" actId="47"/>
        <pc:sldMkLst>
          <pc:docMk/>
          <pc:sldMk cId="3240328940" sldId="361"/>
        </pc:sldMkLst>
      </pc:sldChg>
      <pc:sldChg chg="del">
        <pc:chgData name="Vishan Jayasinghearachchi" userId="e0f191b0-af06-4f5a-b353-a7a1de994339" providerId="ADAL" clId="{12E96D84-B2A5-4705-84EA-0ECF9A435DD2}" dt="2023-04-15T06:22:37.983" v="7" actId="47"/>
        <pc:sldMkLst>
          <pc:docMk/>
          <pc:sldMk cId="865964845" sldId="362"/>
        </pc:sldMkLst>
      </pc:sldChg>
      <pc:sldChg chg="del">
        <pc:chgData name="Vishan Jayasinghearachchi" userId="e0f191b0-af06-4f5a-b353-a7a1de994339" providerId="ADAL" clId="{12E96D84-B2A5-4705-84EA-0ECF9A435DD2}" dt="2023-04-15T06:22:37.983" v="7" actId="47"/>
        <pc:sldMkLst>
          <pc:docMk/>
          <pc:sldMk cId="1693907184" sldId="363"/>
        </pc:sldMkLst>
      </pc:sldChg>
      <pc:sldChg chg="del">
        <pc:chgData name="Vishan Jayasinghearachchi" userId="e0f191b0-af06-4f5a-b353-a7a1de994339" providerId="ADAL" clId="{12E96D84-B2A5-4705-84EA-0ECF9A435DD2}" dt="2023-04-15T06:22:37.983" v="7" actId="47"/>
        <pc:sldMkLst>
          <pc:docMk/>
          <pc:sldMk cId="809892918" sldId="364"/>
        </pc:sldMkLst>
      </pc:sldChg>
      <pc:sldChg chg="del">
        <pc:chgData name="Vishan Jayasinghearachchi" userId="e0f191b0-af06-4f5a-b353-a7a1de994339" providerId="ADAL" clId="{12E96D84-B2A5-4705-84EA-0ECF9A435DD2}" dt="2023-04-15T06:22:37.983" v="7" actId="47"/>
        <pc:sldMkLst>
          <pc:docMk/>
          <pc:sldMk cId="2739401066" sldId="365"/>
        </pc:sldMkLst>
      </pc:sldChg>
      <pc:sldChg chg="del">
        <pc:chgData name="Vishan Jayasinghearachchi" userId="e0f191b0-af06-4f5a-b353-a7a1de994339" providerId="ADAL" clId="{12E96D84-B2A5-4705-84EA-0ECF9A435DD2}" dt="2023-04-15T06:22:37.983" v="7" actId="47"/>
        <pc:sldMkLst>
          <pc:docMk/>
          <pc:sldMk cId="1588292871" sldId="366"/>
        </pc:sldMkLst>
      </pc:sldChg>
      <pc:sldChg chg="del">
        <pc:chgData name="Vishan Jayasinghearachchi" userId="e0f191b0-af06-4f5a-b353-a7a1de994339" providerId="ADAL" clId="{12E96D84-B2A5-4705-84EA-0ECF9A435DD2}" dt="2023-04-15T06:22:37.983" v="7" actId="47"/>
        <pc:sldMkLst>
          <pc:docMk/>
          <pc:sldMk cId="927311612" sldId="367"/>
        </pc:sldMkLst>
      </pc:sldChg>
      <pc:sldChg chg="del">
        <pc:chgData name="Vishan Jayasinghearachchi" userId="e0f191b0-af06-4f5a-b353-a7a1de994339" providerId="ADAL" clId="{12E96D84-B2A5-4705-84EA-0ECF9A435DD2}" dt="2023-04-15T06:22:37.983" v="7" actId="47"/>
        <pc:sldMkLst>
          <pc:docMk/>
          <pc:sldMk cId="1035372360" sldId="368"/>
        </pc:sldMkLst>
      </pc:sldChg>
      <pc:sldChg chg="del">
        <pc:chgData name="Vishan Jayasinghearachchi" userId="e0f191b0-af06-4f5a-b353-a7a1de994339" providerId="ADAL" clId="{12E96D84-B2A5-4705-84EA-0ECF9A435DD2}" dt="2023-04-15T06:22:37.983" v="7" actId="47"/>
        <pc:sldMkLst>
          <pc:docMk/>
          <pc:sldMk cId="3437267478" sldId="369"/>
        </pc:sldMkLst>
      </pc:sldChg>
      <pc:sldChg chg="del">
        <pc:chgData name="Vishan Jayasinghearachchi" userId="e0f191b0-af06-4f5a-b353-a7a1de994339" providerId="ADAL" clId="{12E96D84-B2A5-4705-84EA-0ECF9A435DD2}" dt="2023-04-15T06:22:37.983" v="7" actId="47"/>
        <pc:sldMkLst>
          <pc:docMk/>
          <pc:sldMk cId="1348902649" sldId="370"/>
        </pc:sldMkLst>
      </pc:sldChg>
      <pc:sldChg chg="modSp mod">
        <pc:chgData name="Vishan Jayasinghearachchi" userId="e0f191b0-af06-4f5a-b353-a7a1de994339" providerId="ADAL" clId="{12E96D84-B2A5-4705-84EA-0ECF9A435DD2}" dt="2023-04-16T09:30:14.029" v="13472" actId="313"/>
        <pc:sldMkLst>
          <pc:docMk/>
          <pc:sldMk cId="471023495" sldId="371"/>
        </pc:sldMkLst>
        <pc:spChg chg="mod">
          <ac:chgData name="Vishan Jayasinghearachchi" userId="e0f191b0-af06-4f5a-b353-a7a1de994339" providerId="ADAL" clId="{12E96D84-B2A5-4705-84EA-0ECF9A435DD2}" dt="2023-04-16T08:53:11.436" v="12561" actId="20577"/>
          <ac:spMkLst>
            <pc:docMk/>
            <pc:sldMk cId="471023495" sldId="371"/>
            <ac:spMk id="2" creationId="{66BA49B3-C5A8-CFF1-A23E-48C8D8C2D57C}"/>
          </ac:spMkLst>
        </pc:spChg>
        <pc:spChg chg="mod">
          <ac:chgData name="Vishan Jayasinghearachchi" userId="e0f191b0-af06-4f5a-b353-a7a1de994339" providerId="ADAL" clId="{12E96D84-B2A5-4705-84EA-0ECF9A435DD2}" dt="2023-04-16T09:30:14.029" v="13472" actId="313"/>
          <ac:spMkLst>
            <pc:docMk/>
            <pc:sldMk cId="471023495" sldId="371"/>
            <ac:spMk id="3" creationId="{57F53D54-95F5-36D1-C7CD-29EAA794201C}"/>
          </ac:spMkLst>
        </pc:spChg>
      </pc:sldChg>
      <pc:sldChg chg="del">
        <pc:chgData name="Vishan Jayasinghearachchi" userId="e0f191b0-af06-4f5a-b353-a7a1de994339" providerId="ADAL" clId="{12E96D84-B2A5-4705-84EA-0ECF9A435DD2}" dt="2023-04-15T06:22:37.983" v="7" actId="47"/>
        <pc:sldMkLst>
          <pc:docMk/>
          <pc:sldMk cId="719944470" sldId="372"/>
        </pc:sldMkLst>
      </pc:sldChg>
      <pc:sldChg chg="modSp new mod">
        <pc:chgData name="Vishan Jayasinghearachchi" userId="e0f191b0-af06-4f5a-b353-a7a1de994339" providerId="ADAL" clId="{12E96D84-B2A5-4705-84EA-0ECF9A435DD2}" dt="2023-04-15T15:37:21.424" v="1096" actId="20577"/>
        <pc:sldMkLst>
          <pc:docMk/>
          <pc:sldMk cId="3954036223" sldId="372"/>
        </pc:sldMkLst>
        <pc:spChg chg="mod">
          <ac:chgData name="Vishan Jayasinghearachchi" userId="e0f191b0-af06-4f5a-b353-a7a1de994339" providerId="ADAL" clId="{12E96D84-B2A5-4705-84EA-0ECF9A435DD2}" dt="2023-04-15T15:28:02.435" v="337" actId="20577"/>
          <ac:spMkLst>
            <pc:docMk/>
            <pc:sldMk cId="3954036223" sldId="372"/>
            <ac:spMk id="2" creationId="{255F9669-8683-E28F-C517-CAA6453FC9F9}"/>
          </ac:spMkLst>
        </pc:spChg>
        <pc:spChg chg="mod">
          <ac:chgData name="Vishan Jayasinghearachchi" userId="e0f191b0-af06-4f5a-b353-a7a1de994339" providerId="ADAL" clId="{12E96D84-B2A5-4705-84EA-0ECF9A435DD2}" dt="2023-04-15T15:37:21.424" v="1096" actId="20577"/>
          <ac:spMkLst>
            <pc:docMk/>
            <pc:sldMk cId="3954036223" sldId="372"/>
            <ac:spMk id="3" creationId="{406A6263-FB3E-CEF1-2114-BBBFA676CAAA}"/>
          </ac:spMkLst>
        </pc:spChg>
      </pc:sldChg>
      <pc:sldChg chg="modSp new mod modAnim">
        <pc:chgData name="Vishan Jayasinghearachchi" userId="e0f191b0-af06-4f5a-b353-a7a1de994339" providerId="ADAL" clId="{12E96D84-B2A5-4705-84EA-0ECF9A435DD2}" dt="2023-04-16T09:42:11.553" v="13849"/>
        <pc:sldMkLst>
          <pc:docMk/>
          <pc:sldMk cId="3191707554" sldId="373"/>
        </pc:sldMkLst>
        <pc:spChg chg="mod">
          <ac:chgData name="Vishan Jayasinghearachchi" userId="e0f191b0-af06-4f5a-b353-a7a1de994339" providerId="ADAL" clId="{12E96D84-B2A5-4705-84EA-0ECF9A435DD2}" dt="2023-04-15T15:35:59.240" v="1086"/>
          <ac:spMkLst>
            <pc:docMk/>
            <pc:sldMk cId="3191707554" sldId="373"/>
            <ac:spMk id="2" creationId="{7322E44E-6FD0-74D7-7C0A-74FA34E6CE6C}"/>
          </ac:spMkLst>
        </pc:spChg>
        <pc:spChg chg="mod">
          <ac:chgData name="Vishan Jayasinghearachchi" userId="e0f191b0-af06-4f5a-b353-a7a1de994339" providerId="ADAL" clId="{12E96D84-B2A5-4705-84EA-0ECF9A435DD2}" dt="2023-04-15T15:36:29.981" v="1095" actId="6549"/>
          <ac:spMkLst>
            <pc:docMk/>
            <pc:sldMk cId="3191707554" sldId="373"/>
            <ac:spMk id="3" creationId="{8ADCC8BC-DDE8-3709-7335-EBCA17A1048E}"/>
          </ac:spMkLst>
        </pc:spChg>
      </pc:sldChg>
      <pc:sldChg chg="modSp new mod">
        <pc:chgData name="Vishan Jayasinghearachchi" userId="e0f191b0-af06-4f5a-b353-a7a1de994339" providerId="ADAL" clId="{12E96D84-B2A5-4705-84EA-0ECF9A435DD2}" dt="2023-04-15T15:40:17.717" v="1141" actId="20577"/>
        <pc:sldMkLst>
          <pc:docMk/>
          <pc:sldMk cId="558994877" sldId="374"/>
        </pc:sldMkLst>
        <pc:spChg chg="mod">
          <ac:chgData name="Vishan Jayasinghearachchi" userId="e0f191b0-af06-4f5a-b353-a7a1de994339" providerId="ADAL" clId="{12E96D84-B2A5-4705-84EA-0ECF9A435DD2}" dt="2023-04-15T15:39:20.935" v="1119"/>
          <ac:spMkLst>
            <pc:docMk/>
            <pc:sldMk cId="558994877" sldId="374"/>
            <ac:spMk id="2" creationId="{52428B6D-3CC9-767C-9ACD-E8C3F2CBDA5C}"/>
          </ac:spMkLst>
        </pc:spChg>
        <pc:spChg chg="mod">
          <ac:chgData name="Vishan Jayasinghearachchi" userId="e0f191b0-af06-4f5a-b353-a7a1de994339" providerId="ADAL" clId="{12E96D84-B2A5-4705-84EA-0ECF9A435DD2}" dt="2023-04-15T15:40:17.717" v="1141" actId="20577"/>
          <ac:spMkLst>
            <pc:docMk/>
            <pc:sldMk cId="558994877" sldId="374"/>
            <ac:spMk id="3" creationId="{4D4D2FED-2FD7-4869-F0B1-10C0370367F5}"/>
          </ac:spMkLst>
        </pc:spChg>
      </pc:sldChg>
      <pc:sldChg chg="addSp delSp modSp new del mod modAnim">
        <pc:chgData name="Vishan Jayasinghearachchi" userId="e0f191b0-af06-4f5a-b353-a7a1de994339" providerId="ADAL" clId="{12E96D84-B2A5-4705-84EA-0ECF9A435DD2}" dt="2023-04-16T03:58:29.176" v="2302" actId="2696"/>
        <pc:sldMkLst>
          <pc:docMk/>
          <pc:sldMk cId="2333007392" sldId="375"/>
        </pc:sldMkLst>
        <pc:spChg chg="del mod">
          <ac:chgData name="Vishan Jayasinghearachchi" userId="e0f191b0-af06-4f5a-b353-a7a1de994339" providerId="ADAL" clId="{12E96D84-B2A5-4705-84EA-0ECF9A435DD2}" dt="2023-04-16T03:36:40.479" v="1726" actId="478"/>
          <ac:spMkLst>
            <pc:docMk/>
            <pc:sldMk cId="2333007392" sldId="375"/>
            <ac:spMk id="2" creationId="{FA33832F-7538-51B3-3243-604063F903C4}"/>
          </ac:spMkLst>
        </pc:spChg>
        <pc:spChg chg="add del mod">
          <ac:chgData name="Vishan Jayasinghearachchi" userId="e0f191b0-af06-4f5a-b353-a7a1de994339" providerId="ADAL" clId="{12E96D84-B2A5-4705-84EA-0ECF9A435DD2}" dt="2023-04-16T03:36:40.479" v="1726" actId="478"/>
          <ac:spMkLst>
            <pc:docMk/>
            <pc:sldMk cId="2333007392" sldId="375"/>
            <ac:spMk id="3" creationId="{152AF2AF-ECC2-1A3F-2A27-29B1E35ACD82}"/>
          </ac:spMkLst>
        </pc:spChg>
        <pc:spChg chg="add del mod">
          <ac:chgData name="Vishan Jayasinghearachchi" userId="e0f191b0-af06-4f5a-b353-a7a1de994339" providerId="ADAL" clId="{12E96D84-B2A5-4705-84EA-0ECF9A435DD2}" dt="2023-04-16T03:36:38.830" v="1725" actId="21"/>
          <ac:spMkLst>
            <pc:docMk/>
            <pc:sldMk cId="2333007392" sldId="375"/>
            <ac:spMk id="6" creationId="{3B0E824B-E1DF-3DE3-9BFD-343CBAEE768D}"/>
          </ac:spMkLst>
        </pc:spChg>
        <pc:spChg chg="add del mod">
          <ac:chgData name="Vishan Jayasinghearachchi" userId="e0f191b0-af06-4f5a-b353-a7a1de994339" providerId="ADAL" clId="{12E96D84-B2A5-4705-84EA-0ECF9A435DD2}" dt="2023-04-16T03:36:26.786" v="1720" actId="478"/>
          <ac:spMkLst>
            <pc:docMk/>
            <pc:sldMk cId="2333007392" sldId="375"/>
            <ac:spMk id="8" creationId="{5AB4F156-B91B-CEE4-ECF1-19116885F440}"/>
          </ac:spMkLst>
        </pc:spChg>
        <pc:spChg chg="add del mod">
          <ac:chgData name="Vishan Jayasinghearachchi" userId="e0f191b0-af06-4f5a-b353-a7a1de994339" providerId="ADAL" clId="{12E96D84-B2A5-4705-84EA-0ECF9A435DD2}" dt="2023-04-16T03:36:36.281" v="1724" actId="478"/>
          <ac:spMkLst>
            <pc:docMk/>
            <pc:sldMk cId="2333007392" sldId="375"/>
            <ac:spMk id="10" creationId="{CFD67C26-DA47-E402-2D82-1CAF1BE6524E}"/>
          </ac:spMkLst>
        </pc:spChg>
        <pc:spChg chg="add mod">
          <ac:chgData name="Vishan Jayasinghearachchi" userId="e0f191b0-af06-4f5a-b353-a7a1de994339" providerId="ADAL" clId="{12E96D84-B2A5-4705-84EA-0ECF9A435DD2}" dt="2023-04-16T03:37:28.117" v="1734"/>
          <ac:spMkLst>
            <pc:docMk/>
            <pc:sldMk cId="2333007392" sldId="375"/>
            <ac:spMk id="12" creationId="{82E39115-929A-81A5-78D6-8E12528DE7B4}"/>
          </ac:spMkLst>
        </pc:spChg>
        <pc:spChg chg="add del mod">
          <ac:chgData name="Vishan Jayasinghearachchi" userId="e0f191b0-af06-4f5a-b353-a7a1de994339" providerId="ADAL" clId="{12E96D84-B2A5-4705-84EA-0ECF9A435DD2}" dt="2023-04-16T03:37:00.777" v="1727" actId="931"/>
          <ac:spMkLst>
            <pc:docMk/>
            <pc:sldMk cId="2333007392" sldId="375"/>
            <ac:spMk id="14" creationId="{CB9220C9-EC74-5122-CD69-6706FA37547D}"/>
          </ac:spMkLst>
        </pc:spChg>
        <pc:spChg chg="add mod">
          <ac:chgData name="Vishan Jayasinghearachchi" userId="e0f191b0-af06-4f5a-b353-a7a1de994339" providerId="ADAL" clId="{12E96D84-B2A5-4705-84EA-0ECF9A435DD2}" dt="2023-04-16T03:47:02.521" v="1947" actId="1076"/>
          <ac:spMkLst>
            <pc:docMk/>
            <pc:sldMk cId="2333007392" sldId="375"/>
            <ac:spMk id="17" creationId="{BF0F2B4D-9DE9-BA6E-8FB1-69F888A68DF4}"/>
          </ac:spMkLst>
        </pc:spChg>
        <pc:spChg chg="add mod">
          <ac:chgData name="Vishan Jayasinghearachchi" userId="e0f191b0-af06-4f5a-b353-a7a1de994339" providerId="ADAL" clId="{12E96D84-B2A5-4705-84EA-0ECF9A435DD2}" dt="2023-04-16T03:52:23.675" v="2114" actId="1076"/>
          <ac:spMkLst>
            <pc:docMk/>
            <pc:sldMk cId="2333007392" sldId="375"/>
            <ac:spMk id="18" creationId="{6372815B-436E-9AC2-AB20-F28AE6BE8771}"/>
          </ac:spMkLst>
        </pc:spChg>
        <pc:spChg chg="add del">
          <ac:chgData name="Vishan Jayasinghearachchi" userId="e0f191b0-af06-4f5a-b353-a7a1de994339" providerId="ADAL" clId="{12E96D84-B2A5-4705-84EA-0ECF9A435DD2}" dt="2023-04-16T03:37:49.137" v="1748" actId="22"/>
          <ac:spMkLst>
            <pc:docMk/>
            <pc:sldMk cId="2333007392" sldId="375"/>
            <ac:spMk id="20" creationId="{4838ECE6-2B53-0246-EFE5-7B952EEB326E}"/>
          </ac:spMkLst>
        </pc:spChg>
        <pc:spChg chg="add mod">
          <ac:chgData name="Vishan Jayasinghearachchi" userId="e0f191b0-af06-4f5a-b353-a7a1de994339" providerId="ADAL" clId="{12E96D84-B2A5-4705-84EA-0ECF9A435DD2}" dt="2023-04-16T03:52:10.072" v="2105" actId="1076"/>
          <ac:spMkLst>
            <pc:docMk/>
            <pc:sldMk cId="2333007392" sldId="375"/>
            <ac:spMk id="21" creationId="{BBCE5C1B-16D3-9E91-A123-4A0C4AE409FE}"/>
          </ac:spMkLst>
        </pc:spChg>
        <pc:spChg chg="add mod">
          <ac:chgData name="Vishan Jayasinghearachchi" userId="e0f191b0-af06-4f5a-b353-a7a1de994339" providerId="ADAL" clId="{12E96D84-B2A5-4705-84EA-0ECF9A435DD2}" dt="2023-04-16T03:54:49.653" v="2291" actId="1076"/>
          <ac:spMkLst>
            <pc:docMk/>
            <pc:sldMk cId="2333007392" sldId="375"/>
            <ac:spMk id="22" creationId="{7384A212-72F1-B128-7FEE-82AE319C1E8C}"/>
          </ac:spMkLst>
        </pc:spChg>
        <pc:spChg chg="add mod">
          <ac:chgData name="Vishan Jayasinghearachchi" userId="e0f191b0-af06-4f5a-b353-a7a1de994339" providerId="ADAL" clId="{12E96D84-B2A5-4705-84EA-0ECF9A435DD2}" dt="2023-04-16T03:58:20.629" v="2299" actId="1076"/>
          <ac:spMkLst>
            <pc:docMk/>
            <pc:sldMk cId="2333007392" sldId="375"/>
            <ac:spMk id="46" creationId="{78B0BAA3-B4F9-BE79-4943-C8B242D3C967}"/>
          </ac:spMkLst>
        </pc:spChg>
        <pc:spChg chg="add mod">
          <ac:chgData name="Vishan Jayasinghearachchi" userId="e0f191b0-af06-4f5a-b353-a7a1de994339" providerId="ADAL" clId="{12E96D84-B2A5-4705-84EA-0ECF9A435DD2}" dt="2023-04-16T03:52:01.159" v="2103" actId="1076"/>
          <ac:spMkLst>
            <pc:docMk/>
            <pc:sldMk cId="2333007392" sldId="375"/>
            <ac:spMk id="47" creationId="{998DC340-451E-0526-3973-40D917310969}"/>
          </ac:spMkLst>
        </pc:spChg>
        <pc:spChg chg="add mod">
          <ac:chgData name="Vishan Jayasinghearachchi" userId="e0f191b0-af06-4f5a-b353-a7a1de994339" providerId="ADAL" clId="{12E96D84-B2A5-4705-84EA-0ECF9A435DD2}" dt="2023-04-16T03:54:43.311" v="2290" actId="1076"/>
          <ac:spMkLst>
            <pc:docMk/>
            <pc:sldMk cId="2333007392" sldId="375"/>
            <ac:spMk id="48" creationId="{ED2C5452-770B-EF4E-334C-E3B4736F0B14}"/>
          </ac:spMkLst>
        </pc:spChg>
        <pc:spChg chg="add mod">
          <ac:chgData name="Vishan Jayasinghearachchi" userId="e0f191b0-af06-4f5a-b353-a7a1de994339" providerId="ADAL" clId="{12E96D84-B2A5-4705-84EA-0ECF9A435DD2}" dt="2023-04-16T03:54:22.271" v="2288" actId="14100"/>
          <ac:spMkLst>
            <pc:docMk/>
            <pc:sldMk cId="2333007392" sldId="375"/>
            <ac:spMk id="49" creationId="{CCF8C0CF-4DBC-2ECA-8533-E8EF83DE178E}"/>
          </ac:spMkLst>
        </pc:spChg>
        <pc:spChg chg="add mod">
          <ac:chgData name="Vishan Jayasinghearachchi" userId="e0f191b0-af06-4f5a-b353-a7a1de994339" providerId="ADAL" clId="{12E96D84-B2A5-4705-84EA-0ECF9A435DD2}" dt="2023-04-16T03:58:22.843" v="2301" actId="478"/>
          <ac:spMkLst>
            <pc:docMk/>
            <pc:sldMk cId="2333007392" sldId="375"/>
            <ac:spMk id="51" creationId="{F33F4818-EA52-67B5-B8AB-6BE251463B40}"/>
          </ac:spMkLst>
        </pc:spChg>
        <pc:picChg chg="add del mod modCrop">
          <ac:chgData name="Vishan Jayasinghearachchi" userId="e0f191b0-af06-4f5a-b353-a7a1de994339" providerId="ADAL" clId="{12E96D84-B2A5-4705-84EA-0ECF9A435DD2}" dt="2023-04-16T03:36:28.759" v="1721" actId="478"/>
          <ac:picMkLst>
            <pc:docMk/>
            <pc:sldMk cId="2333007392" sldId="375"/>
            <ac:picMk id="5" creationId="{2496BD90-78B2-4F97-D653-D014FF86C460}"/>
          </ac:picMkLst>
        </pc:picChg>
        <pc:picChg chg="add del mod modCrop">
          <ac:chgData name="Vishan Jayasinghearachchi" userId="e0f191b0-af06-4f5a-b353-a7a1de994339" providerId="ADAL" clId="{12E96D84-B2A5-4705-84EA-0ECF9A435DD2}" dt="2023-04-16T03:58:22.843" v="2301" actId="478"/>
          <ac:picMkLst>
            <pc:docMk/>
            <pc:sldMk cId="2333007392" sldId="375"/>
            <ac:picMk id="16" creationId="{BF4C0472-4760-CE0E-FCDC-25B6CB59EEBE}"/>
          </ac:picMkLst>
        </pc:picChg>
        <pc:cxnChg chg="add del mod">
          <ac:chgData name="Vishan Jayasinghearachchi" userId="e0f191b0-af06-4f5a-b353-a7a1de994339" providerId="ADAL" clId="{12E96D84-B2A5-4705-84EA-0ECF9A435DD2}" dt="2023-04-16T03:48:33.655" v="1969" actId="478"/>
          <ac:cxnSpMkLst>
            <pc:docMk/>
            <pc:sldMk cId="2333007392" sldId="375"/>
            <ac:cxnSpMk id="24" creationId="{AC6C1F9C-FBDD-88AA-2D3C-07BFADD007F6}"/>
          </ac:cxnSpMkLst>
        </pc:cxnChg>
        <pc:cxnChg chg="add del mod">
          <ac:chgData name="Vishan Jayasinghearachchi" userId="e0f191b0-af06-4f5a-b353-a7a1de994339" providerId="ADAL" clId="{12E96D84-B2A5-4705-84EA-0ECF9A435DD2}" dt="2023-04-16T03:49:06.151" v="1977" actId="478"/>
          <ac:cxnSpMkLst>
            <pc:docMk/>
            <pc:sldMk cId="2333007392" sldId="375"/>
            <ac:cxnSpMk id="34" creationId="{E59FC6CC-31B5-1E1C-54D5-20FD10CF7F5A}"/>
          </ac:cxnSpMkLst>
        </pc:cxnChg>
        <pc:cxnChg chg="add del">
          <ac:chgData name="Vishan Jayasinghearachchi" userId="e0f191b0-af06-4f5a-b353-a7a1de994339" providerId="ADAL" clId="{12E96D84-B2A5-4705-84EA-0ECF9A435DD2}" dt="2023-04-16T03:49:15.470" v="1979" actId="478"/>
          <ac:cxnSpMkLst>
            <pc:docMk/>
            <pc:sldMk cId="2333007392" sldId="375"/>
            <ac:cxnSpMk id="42" creationId="{37009634-2C26-C6FC-C244-630829FCD618}"/>
          </ac:cxnSpMkLst>
        </pc:cxnChg>
        <pc:cxnChg chg="add del mod">
          <ac:chgData name="Vishan Jayasinghearachchi" userId="e0f191b0-af06-4f5a-b353-a7a1de994339" providerId="ADAL" clId="{12E96D84-B2A5-4705-84EA-0ECF9A435DD2}" dt="2023-04-16T03:49:34.604" v="1983" actId="478"/>
          <ac:cxnSpMkLst>
            <pc:docMk/>
            <pc:sldMk cId="2333007392" sldId="375"/>
            <ac:cxnSpMk id="44" creationId="{E46B97A7-A598-F0F3-FA17-0B9E7F83D540}"/>
          </ac:cxnSpMkLst>
        </pc:cxnChg>
      </pc:sldChg>
      <pc:sldChg chg="modSp add mod ord modAnim modNotesTx">
        <pc:chgData name="Vishan Jayasinghearachchi" userId="e0f191b0-af06-4f5a-b353-a7a1de994339" providerId="ADAL" clId="{12E96D84-B2A5-4705-84EA-0ECF9A435DD2}" dt="2023-04-16T09:42:33.131" v="13852"/>
        <pc:sldMkLst>
          <pc:docMk/>
          <pc:sldMk cId="2728683882" sldId="376"/>
        </pc:sldMkLst>
        <pc:spChg chg="mod">
          <ac:chgData name="Vishan Jayasinghearachchi" userId="e0f191b0-af06-4f5a-b353-a7a1de994339" providerId="ADAL" clId="{12E96D84-B2A5-4705-84EA-0ECF9A435DD2}" dt="2023-04-16T04:14:50.080" v="2421"/>
          <ac:spMkLst>
            <pc:docMk/>
            <pc:sldMk cId="2728683882" sldId="376"/>
            <ac:spMk id="2" creationId="{FA33832F-7538-51B3-3243-604063F903C4}"/>
          </ac:spMkLst>
        </pc:spChg>
        <pc:spChg chg="mod">
          <ac:chgData name="Vishan Jayasinghearachchi" userId="e0f191b0-af06-4f5a-b353-a7a1de994339" providerId="ADAL" clId="{12E96D84-B2A5-4705-84EA-0ECF9A435DD2}" dt="2023-04-16T06:04:39.917" v="7462" actId="20577"/>
          <ac:spMkLst>
            <pc:docMk/>
            <pc:sldMk cId="2728683882" sldId="376"/>
            <ac:spMk id="3" creationId="{152AF2AF-ECC2-1A3F-2A27-29B1E35ACD82}"/>
          </ac:spMkLst>
        </pc:spChg>
      </pc:sldChg>
      <pc:sldChg chg="modSp new mod">
        <pc:chgData name="Vishan Jayasinghearachchi" userId="e0f191b0-af06-4f5a-b353-a7a1de994339" providerId="ADAL" clId="{12E96D84-B2A5-4705-84EA-0ECF9A435DD2}" dt="2023-04-16T09:48:20.228" v="13857" actId="20577"/>
        <pc:sldMkLst>
          <pc:docMk/>
          <pc:sldMk cId="3985378973" sldId="377"/>
        </pc:sldMkLst>
        <pc:spChg chg="mod">
          <ac:chgData name="Vishan Jayasinghearachchi" userId="e0f191b0-af06-4f5a-b353-a7a1de994339" providerId="ADAL" clId="{12E96D84-B2A5-4705-84EA-0ECF9A435DD2}" dt="2023-04-16T04:14:56.932" v="2423" actId="20577"/>
          <ac:spMkLst>
            <pc:docMk/>
            <pc:sldMk cId="3985378973" sldId="377"/>
            <ac:spMk id="2" creationId="{B2838D1F-72D7-AB85-F554-EF22FC751C62}"/>
          </ac:spMkLst>
        </pc:spChg>
        <pc:spChg chg="mod">
          <ac:chgData name="Vishan Jayasinghearachchi" userId="e0f191b0-af06-4f5a-b353-a7a1de994339" providerId="ADAL" clId="{12E96D84-B2A5-4705-84EA-0ECF9A435DD2}" dt="2023-04-16T09:48:20.228" v="13857" actId="20577"/>
          <ac:spMkLst>
            <pc:docMk/>
            <pc:sldMk cId="3985378973" sldId="377"/>
            <ac:spMk id="3" creationId="{5D478D64-96AC-E103-1F45-C7878832F9A1}"/>
          </ac:spMkLst>
        </pc:spChg>
      </pc:sldChg>
      <pc:sldChg chg="modSp add mod">
        <pc:chgData name="Vishan Jayasinghearachchi" userId="e0f191b0-af06-4f5a-b353-a7a1de994339" providerId="ADAL" clId="{12E96D84-B2A5-4705-84EA-0ECF9A435DD2}" dt="2023-04-16T05:57:14.917" v="7254"/>
        <pc:sldMkLst>
          <pc:docMk/>
          <pc:sldMk cId="3696961835" sldId="378"/>
        </pc:sldMkLst>
        <pc:spChg chg="mod">
          <ac:chgData name="Vishan Jayasinghearachchi" userId="e0f191b0-af06-4f5a-b353-a7a1de994339" providerId="ADAL" clId="{12E96D84-B2A5-4705-84EA-0ECF9A435DD2}" dt="2023-04-16T05:57:14.917" v="7254"/>
          <ac:spMkLst>
            <pc:docMk/>
            <pc:sldMk cId="3696961835" sldId="378"/>
            <ac:spMk id="3" creationId="{5D478D64-96AC-E103-1F45-C7878832F9A1}"/>
          </ac:spMkLst>
        </pc:spChg>
      </pc:sldChg>
      <pc:sldChg chg="modSp add mod">
        <pc:chgData name="Vishan Jayasinghearachchi" userId="e0f191b0-af06-4f5a-b353-a7a1de994339" providerId="ADAL" clId="{12E96D84-B2A5-4705-84EA-0ECF9A435DD2}" dt="2023-04-16T05:58:02.779" v="7266" actId="6549"/>
        <pc:sldMkLst>
          <pc:docMk/>
          <pc:sldMk cId="953538207" sldId="379"/>
        </pc:sldMkLst>
        <pc:spChg chg="mod">
          <ac:chgData name="Vishan Jayasinghearachchi" userId="e0f191b0-af06-4f5a-b353-a7a1de994339" providerId="ADAL" clId="{12E96D84-B2A5-4705-84EA-0ECF9A435DD2}" dt="2023-04-16T05:58:02.779" v="7266" actId="6549"/>
          <ac:spMkLst>
            <pc:docMk/>
            <pc:sldMk cId="953538207" sldId="379"/>
            <ac:spMk id="3" creationId="{5D478D64-96AC-E103-1F45-C7878832F9A1}"/>
          </ac:spMkLst>
        </pc:spChg>
      </pc:sldChg>
      <pc:sldChg chg="addSp delSp modSp add mod">
        <pc:chgData name="Vishan Jayasinghearachchi" userId="e0f191b0-af06-4f5a-b353-a7a1de994339" providerId="ADAL" clId="{12E96D84-B2A5-4705-84EA-0ECF9A435DD2}" dt="2023-04-16T07:53:24.335" v="10468" actId="20577"/>
        <pc:sldMkLst>
          <pc:docMk/>
          <pc:sldMk cId="1863894738" sldId="380"/>
        </pc:sldMkLst>
        <pc:spChg chg="mod">
          <ac:chgData name="Vishan Jayasinghearachchi" userId="e0f191b0-af06-4f5a-b353-a7a1de994339" providerId="ADAL" clId="{12E96D84-B2A5-4705-84EA-0ECF9A435DD2}" dt="2023-04-16T07:53:24.335" v="10468" actId="20577"/>
          <ac:spMkLst>
            <pc:docMk/>
            <pc:sldMk cId="1863894738" sldId="380"/>
            <ac:spMk id="3" creationId="{5D478D64-96AC-E103-1F45-C7878832F9A1}"/>
          </ac:spMkLst>
        </pc:spChg>
        <pc:spChg chg="add mod">
          <ac:chgData name="Vishan Jayasinghearachchi" userId="e0f191b0-af06-4f5a-b353-a7a1de994339" providerId="ADAL" clId="{12E96D84-B2A5-4705-84EA-0ECF9A435DD2}" dt="2023-04-16T04:35:24.693" v="4713" actId="1076"/>
          <ac:spMkLst>
            <pc:docMk/>
            <pc:sldMk cId="1863894738" sldId="380"/>
            <ac:spMk id="8" creationId="{CB651B8F-CFAF-42D4-704C-39C397E9C55C}"/>
          </ac:spMkLst>
        </pc:spChg>
        <pc:picChg chg="add del mod">
          <ac:chgData name="Vishan Jayasinghearachchi" userId="e0f191b0-af06-4f5a-b353-a7a1de994339" providerId="ADAL" clId="{12E96D84-B2A5-4705-84EA-0ECF9A435DD2}" dt="2023-04-16T04:29:51.694" v="4260" actId="478"/>
          <ac:picMkLst>
            <pc:docMk/>
            <pc:sldMk cId="1863894738" sldId="380"/>
            <ac:picMk id="5" creationId="{7902A74F-7D29-60C9-788F-AB9C4530D38A}"/>
          </ac:picMkLst>
        </pc:picChg>
        <pc:picChg chg="add mod">
          <ac:chgData name="Vishan Jayasinghearachchi" userId="e0f191b0-af06-4f5a-b353-a7a1de994339" providerId="ADAL" clId="{12E96D84-B2A5-4705-84EA-0ECF9A435DD2}" dt="2023-04-16T04:30:01.657" v="4264" actId="1076"/>
          <ac:picMkLst>
            <pc:docMk/>
            <pc:sldMk cId="1863894738" sldId="380"/>
            <ac:picMk id="7" creationId="{83AE56D0-5519-3B4B-BFB1-9473C55BCA15}"/>
          </ac:picMkLst>
        </pc:picChg>
      </pc:sldChg>
      <pc:sldChg chg="addSp delSp modSp new mod">
        <pc:chgData name="Vishan Jayasinghearachchi" userId="e0f191b0-af06-4f5a-b353-a7a1de994339" providerId="ADAL" clId="{12E96D84-B2A5-4705-84EA-0ECF9A435DD2}" dt="2023-04-16T07:54:44.197" v="10469" actId="6549"/>
        <pc:sldMkLst>
          <pc:docMk/>
          <pc:sldMk cId="3590255172" sldId="381"/>
        </pc:sldMkLst>
        <pc:spChg chg="mod">
          <ac:chgData name="Vishan Jayasinghearachchi" userId="e0f191b0-af06-4f5a-b353-a7a1de994339" providerId="ADAL" clId="{12E96D84-B2A5-4705-84EA-0ECF9A435DD2}" dt="2023-04-16T04:34:51.164" v="4698" actId="20577"/>
          <ac:spMkLst>
            <pc:docMk/>
            <pc:sldMk cId="3590255172" sldId="381"/>
            <ac:spMk id="2" creationId="{D15D86E4-3488-43E3-C8D7-B9AF3F30DC62}"/>
          </ac:spMkLst>
        </pc:spChg>
        <pc:spChg chg="mod">
          <ac:chgData name="Vishan Jayasinghearachchi" userId="e0f191b0-af06-4f5a-b353-a7a1de994339" providerId="ADAL" clId="{12E96D84-B2A5-4705-84EA-0ECF9A435DD2}" dt="2023-04-16T07:54:44.197" v="10469" actId="6549"/>
          <ac:spMkLst>
            <pc:docMk/>
            <pc:sldMk cId="3590255172" sldId="381"/>
            <ac:spMk id="3" creationId="{8672C53C-C796-58B4-64F7-EB6B1AB323FB}"/>
          </ac:spMkLst>
        </pc:spChg>
        <pc:spChg chg="add mod">
          <ac:chgData name="Vishan Jayasinghearachchi" userId="e0f191b0-af06-4f5a-b353-a7a1de994339" providerId="ADAL" clId="{12E96D84-B2A5-4705-84EA-0ECF9A435DD2}" dt="2023-04-16T04:47:44.393" v="5427" actId="1076"/>
          <ac:spMkLst>
            <pc:docMk/>
            <pc:sldMk cId="3590255172" sldId="381"/>
            <ac:spMk id="8" creationId="{652EDCD9-001D-3079-7D14-6C48D9CEA462}"/>
          </ac:spMkLst>
        </pc:spChg>
        <pc:picChg chg="add del mod">
          <ac:chgData name="Vishan Jayasinghearachchi" userId="e0f191b0-af06-4f5a-b353-a7a1de994339" providerId="ADAL" clId="{12E96D84-B2A5-4705-84EA-0ECF9A435DD2}" dt="2023-04-16T04:45:40.894" v="5392" actId="931"/>
          <ac:picMkLst>
            <pc:docMk/>
            <pc:sldMk cId="3590255172" sldId="381"/>
            <ac:picMk id="5" creationId="{274CA364-4337-FFF8-36EF-209FA9CE9C4F}"/>
          </ac:picMkLst>
        </pc:picChg>
        <pc:picChg chg="add mod ord modCrop">
          <ac:chgData name="Vishan Jayasinghearachchi" userId="e0f191b0-af06-4f5a-b353-a7a1de994339" providerId="ADAL" clId="{12E96D84-B2A5-4705-84EA-0ECF9A435DD2}" dt="2023-04-16T04:47:05.634" v="5408" actId="1076"/>
          <ac:picMkLst>
            <pc:docMk/>
            <pc:sldMk cId="3590255172" sldId="381"/>
            <ac:picMk id="7" creationId="{2F7A9785-FD8A-F984-20A7-68A9193615E1}"/>
          </ac:picMkLst>
        </pc:picChg>
      </pc:sldChg>
      <pc:sldChg chg="modSp new mod">
        <pc:chgData name="Vishan Jayasinghearachchi" userId="e0f191b0-af06-4f5a-b353-a7a1de994339" providerId="ADAL" clId="{12E96D84-B2A5-4705-84EA-0ECF9A435DD2}" dt="2023-04-16T09:30:31.565" v="13473" actId="313"/>
        <pc:sldMkLst>
          <pc:docMk/>
          <pc:sldMk cId="1112086550" sldId="382"/>
        </pc:sldMkLst>
        <pc:spChg chg="mod">
          <ac:chgData name="Vishan Jayasinghearachchi" userId="e0f191b0-af06-4f5a-b353-a7a1de994339" providerId="ADAL" clId="{12E96D84-B2A5-4705-84EA-0ECF9A435DD2}" dt="2023-04-16T04:48:39.453" v="5438" actId="20577"/>
          <ac:spMkLst>
            <pc:docMk/>
            <pc:sldMk cId="1112086550" sldId="382"/>
            <ac:spMk id="2" creationId="{4D5EE8E8-0A2E-6A9D-F373-53F0CB66AE2B}"/>
          </ac:spMkLst>
        </pc:spChg>
        <pc:spChg chg="mod">
          <ac:chgData name="Vishan Jayasinghearachchi" userId="e0f191b0-af06-4f5a-b353-a7a1de994339" providerId="ADAL" clId="{12E96D84-B2A5-4705-84EA-0ECF9A435DD2}" dt="2023-04-16T09:30:31.565" v="13473" actId="313"/>
          <ac:spMkLst>
            <pc:docMk/>
            <pc:sldMk cId="1112086550" sldId="382"/>
            <ac:spMk id="3" creationId="{B63B4742-C3D3-78C8-8982-B4F906DF4EBC}"/>
          </ac:spMkLst>
        </pc:spChg>
      </pc:sldChg>
      <pc:sldChg chg="addSp delSp modSp new mod modNotesTx">
        <pc:chgData name="Vishan Jayasinghearachchi" userId="e0f191b0-af06-4f5a-b353-a7a1de994339" providerId="ADAL" clId="{12E96D84-B2A5-4705-84EA-0ECF9A435DD2}" dt="2023-04-16T05:54:34.919" v="7197" actId="113"/>
        <pc:sldMkLst>
          <pc:docMk/>
          <pc:sldMk cId="2631628233" sldId="383"/>
        </pc:sldMkLst>
        <pc:spChg chg="mod">
          <ac:chgData name="Vishan Jayasinghearachchi" userId="e0f191b0-af06-4f5a-b353-a7a1de994339" providerId="ADAL" clId="{12E96D84-B2A5-4705-84EA-0ECF9A435DD2}" dt="2023-04-16T05:08:42.604" v="6276"/>
          <ac:spMkLst>
            <pc:docMk/>
            <pc:sldMk cId="2631628233" sldId="383"/>
            <ac:spMk id="2" creationId="{9188463F-3E77-9300-7621-6D37C1E0715E}"/>
          </ac:spMkLst>
        </pc:spChg>
        <pc:spChg chg="mod">
          <ac:chgData name="Vishan Jayasinghearachchi" userId="e0f191b0-af06-4f5a-b353-a7a1de994339" providerId="ADAL" clId="{12E96D84-B2A5-4705-84EA-0ECF9A435DD2}" dt="2023-04-16T05:54:34.919" v="7197" actId="113"/>
          <ac:spMkLst>
            <pc:docMk/>
            <pc:sldMk cId="2631628233" sldId="383"/>
            <ac:spMk id="3" creationId="{FEA93299-9B34-84E7-969C-7DA09CD3B684}"/>
          </ac:spMkLst>
        </pc:spChg>
        <pc:spChg chg="add mod">
          <ac:chgData name="Vishan Jayasinghearachchi" userId="e0f191b0-af06-4f5a-b353-a7a1de994339" providerId="ADAL" clId="{12E96D84-B2A5-4705-84EA-0ECF9A435DD2}" dt="2023-04-16T05:45:44.250" v="6984" actId="1076"/>
          <ac:spMkLst>
            <pc:docMk/>
            <pc:sldMk cId="2631628233" sldId="383"/>
            <ac:spMk id="8" creationId="{0EBABBEA-05AF-B3FE-57AE-7FF1BFC13F41}"/>
          </ac:spMkLst>
        </pc:spChg>
        <pc:picChg chg="add del mod">
          <ac:chgData name="Vishan Jayasinghearachchi" userId="e0f191b0-af06-4f5a-b353-a7a1de994339" providerId="ADAL" clId="{12E96D84-B2A5-4705-84EA-0ECF9A435DD2}" dt="2023-04-16T05:28:14.743" v="6761" actId="931"/>
          <ac:picMkLst>
            <pc:docMk/>
            <pc:sldMk cId="2631628233" sldId="383"/>
            <ac:picMk id="5" creationId="{569DC968-D24E-EDD1-F722-A77CD2630D95}"/>
          </ac:picMkLst>
        </pc:picChg>
        <pc:picChg chg="add del mod">
          <ac:chgData name="Vishan Jayasinghearachchi" userId="e0f191b0-af06-4f5a-b353-a7a1de994339" providerId="ADAL" clId="{12E96D84-B2A5-4705-84EA-0ECF9A435DD2}" dt="2023-04-16T05:45:25.215" v="6976" actId="478"/>
          <ac:picMkLst>
            <pc:docMk/>
            <pc:sldMk cId="2631628233" sldId="383"/>
            <ac:picMk id="7" creationId="{39F28663-FAB1-6310-FFC6-FEA9D7F2EC03}"/>
          </ac:picMkLst>
        </pc:picChg>
        <pc:picChg chg="add mod">
          <ac:chgData name="Vishan Jayasinghearachchi" userId="e0f191b0-af06-4f5a-b353-a7a1de994339" providerId="ADAL" clId="{12E96D84-B2A5-4705-84EA-0ECF9A435DD2}" dt="2023-04-16T05:45:32.537" v="6980" actId="1076"/>
          <ac:picMkLst>
            <pc:docMk/>
            <pc:sldMk cId="2631628233" sldId="383"/>
            <ac:picMk id="10" creationId="{0372E360-A1D4-4963-33DA-55BABDD2C55B}"/>
          </ac:picMkLst>
        </pc:picChg>
      </pc:sldChg>
      <pc:sldChg chg="new del">
        <pc:chgData name="Vishan Jayasinghearachchi" userId="e0f191b0-af06-4f5a-b353-a7a1de994339" providerId="ADAL" clId="{12E96D84-B2A5-4705-84EA-0ECF9A435DD2}" dt="2023-04-16T05:28:24.902" v="6771" actId="47"/>
        <pc:sldMkLst>
          <pc:docMk/>
          <pc:sldMk cId="3061689974" sldId="384"/>
        </pc:sldMkLst>
      </pc:sldChg>
      <pc:sldChg chg="addSp delSp modSp new del mod">
        <pc:chgData name="Vishan Jayasinghearachchi" userId="e0f191b0-af06-4f5a-b353-a7a1de994339" providerId="ADAL" clId="{12E96D84-B2A5-4705-84EA-0ECF9A435DD2}" dt="2023-04-16T05:28:13.029" v="6757" actId="680"/>
        <pc:sldMkLst>
          <pc:docMk/>
          <pc:sldMk cId="3815572984" sldId="384"/>
        </pc:sldMkLst>
        <pc:spChg chg="mod">
          <ac:chgData name="Vishan Jayasinghearachchi" userId="e0f191b0-af06-4f5a-b353-a7a1de994339" providerId="ADAL" clId="{12E96D84-B2A5-4705-84EA-0ECF9A435DD2}" dt="2023-04-16T05:28:09.535" v="6746" actId="20577"/>
          <ac:spMkLst>
            <pc:docMk/>
            <pc:sldMk cId="3815572984" sldId="384"/>
            <ac:spMk id="2" creationId="{23132ADA-9DDC-12B3-9CA3-D7C1CC328DD3}"/>
          </ac:spMkLst>
        </pc:spChg>
        <pc:spChg chg="add del">
          <ac:chgData name="Vishan Jayasinghearachchi" userId="e0f191b0-af06-4f5a-b353-a7a1de994339" providerId="ADAL" clId="{12E96D84-B2A5-4705-84EA-0ECF9A435DD2}" dt="2023-04-16T05:28:10.112" v="6748" actId="478"/>
          <ac:spMkLst>
            <pc:docMk/>
            <pc:sldMk cId="3815572984" sldId="384"/>
            <ac:spMk id="3" creationId="{604EC786-A79F-5A33-9A03-0EF79D77A9BD}"/>
          </ac:spMkLst>
        </pc:spChg>
        <pc:spChg chg="add del mod">
          <ac:chgData name="Vishan Jayasinghearachchi" userId="e0f191b0-af06-4f5a-b353-a7a1de994339" providerId="ADAL" clId="{12E96D84-B2A5-4705-84EA-0ECF9A435DD2}" dt="2023-04-16T05:28:11.688" v="6753" actId="767"/>
          <ac:spMkLst>
            <pc:docMk/>
            <pc:sldMk cId="3815572984" sldId="384"/>
            <ac:spMk id="5" creationId="{6C750505-84D6-2F3A-76A4-CC4C01B2B565}"/>
          </ac:spMkLst>
        </pc:spChg>
        <pc:picChg chg="add del mod">
          <ac:chgData name="Vishan Jayasinghearachchi" userId="e0f191b0-af06-4f5a-b353-a7a1de994339" providerId="ADAL" clId="{12E96D84-B2A5-4705-84EA-0ECF9A435DD2}" dt="2023-04-16T05:28:12.300" v="6755"/>
          <ac:picMkLst>
            <pc:docMk/>
            <pc:sldMk cId="3815572984" sldId="384"/>
            <ac:picMk id="4" creationId="{DEAC1381-AEE5-78F5-3ED2-90BEFEC6B90F}"/>
          </ac:picMkLst>
        </pc:picChg>
        <pc:picChg chg="add del mod">
          <ac:chgData name="Vishan Jayasinghearachchi" userId="e0f191b0-af06-4f5a-b353-a7a1de994339" providerId="ADAL" clId="{12E96D84-B2A5-4705-84EA-0ECF9A435DD2}" dt="2023-04-16T05:27:19.488" v="6717"/>
          <ac:picMkLst>
            <pc:docMk/>
            <pc:sldMk cId="3815572984" sldId="384"/>
            <ac:picMk id="6" creationId="{86109C1F-E1B8-7AED-A7B2-D4407FB15CEF}"/>
          </ac:picMkLst>
        </pc:picChg>
      </pc:sldChg>
      <pc:sldChg chg="add">
        <pc:chgData name="Vishan Jayasinghearachchi" userId="e0f191b0-af06-4f5a-b353-a7a1de994339" providerId="ADAL" clId="{12E96D84-B2A5-4705-84EA-0ECF9A435DD2}" dt="2023-04-16T05:28:22.911" v="6770"/>
        <pc:sldMkLst>
          <pc:docMk/>
          <pc:sldMk cId="3351774848" sldId="385"/>
        </pc:sldMkLst>
      </pc:sldChg>
      <pc:sldChg chg="modSp new mod">
        <pc:chgData name="Vishan Jayasinghearachchi" userId="e0f191b0-af06-4f5a-b353-a7a1de994339" providerId="ADAL" clId="{12E96D84-B2A5-4705-84EA-0ECF9A435DD2}" dt="2023-04-16T08:50:02.244" v="12531" actId="20577"/>
        <pc:sldMkLst>
          <pc:docMk/>
          <pc:sldMk cId="3679826620" sldId="386"/>
        </pc:sldMkLst>
        <pc:spChg chg="mod">
          <ac:chgData name="Vishan Jayasinghearachchi" userId="e0f191b0-af06-4f5a-b353-a7a1de994339" providerId="ADAL" clId="{12E96D84-B2A5-4705-84EA-0ECF9A435DD2}" dt="2023-04-16T06:00:10.431" v="7300" actId="313"/>
          <ac:spMkLst>
            <pc:docMk/>
            <pc:sldMk cId="3679826620" sldId="386"/>
            <ac:spMk id="2" creationId="{CD66A3F9-0E4D-6EFA-3C85-0DF763D07949}"/>
          </ac:spMkLst>
        </pc:spChg>
        <pc:spChg chg="mod">
          <ac:chgData name="Vishan Jayasinghearachchi" userId="e0f191b0-af06-4f5a-b353-a7a1de994339" providerId="ADAL" clId="{12E96D84-B2A5-4705-84EA-0ECF9A435DD2}" dt="2023-04-16T08:50:02.244" v="12531" actId="20577"/>
          <ac:spMkLst>
            <pc:docMk/>
            <pc:sldMk cId="3679826620" sldId="386"/>
            <ac:spMk id="3" creationId="{2F00AA60-6342-2F41-66E1-782C24333DA4}"/>
          </ac:spMkLst>
        </pc:spChg>
      </pc:sldChg>
      <pc:sldChg chg="modSp new mod">
        <pc:chgData name="Vishan Jayasinghearachchi" userId="e0f191b0-af06-4f5a-b353-a7a1de994339" providerId="ADAL" clId="{12E96D84-B2A5-4705-84EA-0ECF9A435DD2}" dt="2023-04-16T05:59:37.260" v="7299" actId="20577"/>
        <pc:sldMkLst>
          <pc:docMk/>
          <pc:sldMk cId="278345215" sldId="387"/>
        </pc:sldMkLst>
        <pc:spChg chg="mod">
          <ac:chgData name="Vishan Jayasinghearachchi" userId="e0f191b0-af06-4f5a-b353-a7a1de994339" providerId="ADAL" clId="{12E96D84-B2A5-4705-84EA-0ECF9A435DD2}" dt="2023-04-16T05:51:02.298" v="7135" actId="20577"/>
          <ac:spMkLst>
            <pc:docMk/>
            <pc:sldMk cId="278345215" sldId="387"/>
            <ac:spMk id="2" creationId="{231CFE3B-CC75-1F29-B7B7-5CCC2B9F3F34}"/>
          </ac:spMkLst>
        </pc:spChg>
        <pc:spChg chg="mod">
          <ac:chgData name="Vishan Jayasinghearachchi" userId="e0f191b0-af06-4f5a-b353-a7a1de994339" providerId="ADAL" clId="{12E96D84-B2A5-4705-84EA-0ECF9A435DD2}" dt="2023-04-16T05:59:37.260" v="7299" actId="20577"/>
          <ac:spMkLst>
            <pc:docMk/>
            <pc:sldMk cId="278345215" sldId="387"/>
            <ac:spMk id="3" creationId="{FB620033-B2D7-C0D4-D87B-3BE52023DE04}"/>
          </ac:spMkLst>
        </pc:spChg>
      </pc:sldChg>
      <pc:sldChg chg="modSp add mod">
        <pc:chgData name="Vishan Jayasinghearachchi" userId="e0f191b0-af06-4f5a-b353-a7a1de994339" providerId="ADAL" clId="{12E96D84-B2A5-4705-84EA-0ECF9A435DD2}" dt="2023-04-16T06:50:27.570" v="8843" actId="27636"/>
        <pc:sldMkLst>
          <pc:docMk/>
          <pc:sldMk cId="3037243770" sldId="388"/>
        </pc:sldMkLst>
        <pc:spChg chg="mod">
          <ac:chgData name="Vishan Jayasinghearachchi" userId="e0f191b0-af06-4f5a-b353-a7a1de994339" providerId="ADAL" clId="{12E96D84-B2A5-4705-84EA-0ECF9A435DD2}" dt="2023-04-16T06:50:27.570" v="8843" actId="27636"/>
          <ac:spMkLst>
            <pc:docMk/>
            <pc:sldMk cId="3037243770" sldId="388"/>
            <ac:spMk id="3" creationId="{2F00AA60-6342-2F41-66E1-782C24333DA4}"/>
          </ac:spMkLst>
        </pc:spChg>
      </pc:sldChg>
      <pc:sldChg chg="addSp modSp new mod">
        <pc:chgData name="Vishan Jayasinghearachchi" userId="e0f191b0-af06-4f5a-b353-a7a1de994339" providerId="ADAL" clId="{12E96D84-B2A5-4705-84EA-0ECF9A435DD2}" dt="2023-04-16T07:45:44.217" v="10315" actId="20577"/>
        <pc:sldMkLst>
          <pc:docMk/>
          <pc:sldMk cId="2799386910" sldId="389"/>
        </pc:sldMkLst>
        <pc:spChg chg="mod">
          <ac:chgData name="Vishan Jayasinghearachchi" userId="e0f191b0-af06-4f5a-b353-a7a1de994339" providerId="ADAL" clId="{12E96D84-B2A5-4705-84EA-0ECF9A435DD2}" dt="2023-04-16T06:52:10.323" v="8903" actId="20577"/>
          <ac:spMkLst>
            <pc:docMk/>
            <pc:sldMk cId="2799386910" sldId="389"/>
            <ac:spMk id="2" creationId="{DAD337D0-3CDB-A3BC-03A6-F6C1253BEB60}"/>
          </ac:spMkLst>
        </pc:spChg>
        <pc:spChg chg="mod">
          <ac:chgData name="Vishan Jayasinghearachchi" userId="e0f191b0-af06-4f5a-b353-a7a1de994339" providerId="ADAL" clId="{12E96D84-B2A5-4705-84EA-0ECF9A435DD2}" dt="2023-04-16T07:45:44.217" v="10315" actId="20577"/>
          <ac:spMkLst>
            <pc:docMk/>
            <pc:sldMk cId="2799386910" sldId="389"/>
            <ac:spMk id="3" creationId="{3EFCBCA8-692A-4712-45ED-F251050AF52A}"/>
          </ac:spMkLst>
        </pc:spChg>
        <pc:spChg chg="add mod">
          <ac:chgData name="Vishan Jayasinghearachchi" userId="e0f191b0-af06-4f5a-b353-a7a1de994339" providerId="ADAL" clId="{12E96D84-B2A5-4705-84EA-0ECF9A435DD2}" dt="2023-04-16T07:25:53.305" v="9278" actId="1035"/>
          <ac:spMkLst>
            <pc:docMk/>
            <pc:sldMk cId="2799386910" sldId="389"/>
            <ac:spMk id="6" creationId="{64670B97-E140-D696-0B41-F96674AAAC5B}"/>
          </ac:spMkLst>
        </pc:spChg>
        <pc:picChg chg="add mod">
          <ac:chgData name="Vishan Jayasinghearachchi" userId="e0f191b0-af06-4f5a-b353-a7a1de994339" providerId="ADAL" clId="{12E96D84-B2A5-4705-84EA-0ECF9A435DD2}" dt="2023-04-16T07:25:53.305" v="9278" actId="1035"/>
          <ac:picMkLst>
            <pc:docMk/>
            <pc:sldMk cId="2799386910" sldId="389"/>
            <ac:picMk id="5" creationId="{52AC2968-D126-0804-30A2-27F3BE3B4CDC}"/>
          </ac:picMkLst>
        </pc:picChg>
      </pc:sldChg>
      <pc:sldChg chg="modSp add mod">
        <pc:chgData name="Vishan Jayasinghearachchi" userId="e0f191b0-af06-4f5a-b353-a7a1de994339" providerId="ADAL" clId="{12E96D84-B2A5-4705-84EA-0ECF9A435DD2}" dt="2023-04-16T07:35:46.708" v="9552" actId="20577"/>
        <pc:sldMkLst>
          <pc:docMk/>
          <pc:sldMk cId="3257935147" sldId="390"/>
        </pc:sldMkLst>
        <pc:spChg chg="mod">
          <ac:chgData name="Vishan Jayasinghearachchi" userId="e0f191b0-af06-4f5a-b353-a7a1de994339" providerId="ADAL" clId="{12E96D84-B2A5-4705-84EA-0ECF9A435DD2}" dt="2023-04-16T07:35:46.708" v="9552" actId="20577"/>
          <ac:spMkLst>
            <pc:docMk/>
            <pc:sldMk cId="3257935147" sldId="390"/>
            <ac:spMk id="3" creationId="{3EFCBCA8-692A-4712-45ED-F251050AF52A}"/>
          </ac:spMkLst>
        </pc:spChg>
      </pc:sldChg>
      <pc:sldChg chg="modSp new mod">
        <pc:chgData name="Vishan Jayasinghearachchi" userId="e0f191b0-af06-4f5a-b353-a7a1de994339" providerId="ADAL" clId="{12E96D84-B2A5-4705-84EA-0ECF9A435DD2}" dt="2023-04-16T08:46:41.572" v="12390" actId="27636"/>
        <pc:sldMkLst>
          <pc:docMk/>
          <pc:sldMk cId="4019705528" sldId="391"/>
        </pc:sldMkLst>
        <pc:spChg chg="mod">
          <ac:chgData name="Vishan Jayasinghearachchi" userId="e0f191b0-af06-4f5a-b353-a7a1de994339" providerId="ADAL" clId="{12E96D84-B2A5-4705-84EA-0ECF9A435DD2}" dt="2023-04-16T07:56:49.364" v="10476" actId="20577"/>
          <ac:spMkLst>
            <pc:docMk/>
            <pc:sldMk cId="4019705528" sldId="391"/>
            <ac:spMk id="2" creationId="{997D6343-74FA-947D-DE8B-C401486AB43E}"/>
          </ac:spMkLst>
        </pc:spChg>
        <pc:spChg chg="mod">
          <ac:chgData name="Vishan Jayasinghearachchi" userId="e0f191b0-af06-4f5a-b353-a7a1de994339" providerId="ADAL" clId="{12E96D84-B2A5-4705-84EA-0ECF9A435DD2}" dt="2023-04-16T08:46:41.572" v="12390" actId="27636"/>
          <ac:spMkLst>
            <pc:docMk/>
            <pc:sldMk cId="4019705528" sldId="391"/>
            <ac:spMk id="3" creationId="{46389CCC-A6E6-D5AE-9E18-84A411D44581}"/>
          </ac:spMkLst>
        </pc:spChg>
      </pc:sldChg>
      <pc:sldChg chg="modSp new mod ord">
        <pc:chgData name="Vishan Jayasinghearachchi" userId="e0f191b0-af06-4f5a-b353-a7a1de994339" providerId="ADAL" clId="{12E96D84-B2A5-4705-84EA-0ECF9A435DD2}" dt="2023-04-16T09:08:38.640" v="12642" actId="6549"/>
        <pc:sldMkLst>
          <pc:docMk/>
          <pc:sldMk cId="3557614993" sldId="392"/>
        </pc:sldMkLst>
        <pc:spChg chg="mod">
          <ac:chgData name="Vishan Jayasinghearachchi" userId="e0f191b0-af06-4f5a-b353-a7a1de994339" providerId="ADAL" clId="{12E96D84-B2A5-4705-84EA-0ECF9A435DD2}" dt="2023-04-16T08:08:26.120" v="11346" actId="20577"/>
          <ac:spMkLst>
            <pc:docMk/>
            <pc:sldMk cId="3557614993" sldId="392"/>
            <ac:spMk id="2" creationId="{800010FB-DF2D-7296-3BBB-AB68776A6706}"/>
          </ac:spMkLst>
        </pc:spChg>
        <pc:spChg chg="mod">
          <ac:chgData name="Vishan Jayasinghearachchi" userId="e0f191b0-af06-4f5a-b353-a7a1de994339" providerId="ADAL" clId="{12E96D84-B2A5-4705-84EA-0ECF9A435DD2}" dt="2023-04-16T09:08:38.640" v="12642" actId="6549"/>
          <ac:spMkLst>
            <pc:docMk/>
            <pc:sldMk cId="3557614993" sldId="392"/>
            <ac:spMk id="3" creationId="{15865A90-9D23-4E5A-E91D-1E3B3A07F3EA}"/>
          </ac:spMkLst>
        </pc:spChg>
      </pc:sldChg>
      <pc:sldChg chg="modSp new mod">
        <pc:chgData name="Vishan Jayasinghearachchi" userId="e0f191b0-af06-4f5a-b353-a7a1de994339" providerId="ADAL" clId="{12E96D84-B2A5-4705-84EA-0ECF9A435DD2}" dt="2023-04-16T08:47:41.984" v="12506" actId="20577"/>
        <pc:sldMkLst>
          <pc:docMk/>
          <pc:sldMk cId="2396921415" sldId="393"/>
        </pc:sldMkLst>
        <pc:spChg chg="mod">
          <ac:chgData name="Vishan Jayasinghearachchi" userId="e0f191b0-af06-4f5a-b353-a7a1de994339" providerId="ADAL" clId="{12E96D84-B2A5-4705-84EA-0ECF9A435DD2}" dt="2023-04-16T08:47:41.984" v="12506" actId="20577"/>
          <ac:spMkLst>
            <pc:docMk/>
            <pc:sldMk cId="2396921415" sldId="393"/>
            <ac:spMk id="2" creationId="{E1E0C93D-A4B0-1A3C-35A4-CCFF6D5E32A9}"/>
          </ac:spMkLst>
        </pc:spChg>
        <pc:spChg chg="mod">
          <ac:chgData name="Vishan Jayasinghearachchi" userId="e0f191b0-af06-4f5a-b353-a7a1de994339" providerId="ADAL" clId="{12E96D84-B2A5-4705-84EA-0ECF9A435DD2}" dt="2023-04-16T08:47:37.537" v="12502" actId="20577"/>
          <ac:spMkLst>
            <pc:docMk/>
            <pc:sldMk cId="2396921415" sldId="393"/>
            <ac:spMk id="3" creationId="{6F3B2DC5-16EA-332B-1D5B-C983C554ED41}"/>
          </ac:spMkLst>
        </pc:spChg>
      </pc:sldChg>
      <pc:sldChg chg="addSp delSp modSp new mod">
        <pc:chgData name="Vishan Jayasinghearachchi" userId="e0f191b0-af06-4f5a-b353-a7a1de994339" providerId="ADAL" clId="{12E96D84-B2A5-4705-84EA-0ECF9A435DD2}" dt="2023-04-16T08:19:23.695" v="11680" actId="20577"/>
        <pc:sldMkLst>
          <pc:docMk/>
          <pc:sldMk cId="2612964455" sldId="394"/>
        </pc:sldMkLst>
        <pc:spChg chg="mod">
          <ac:chgData name="Vishan Jayasinghearachchi" userId="e0f191b0-af06-4f5a-b353-a7a1de994339" providerId="ADAL" clId="{12E96D84-B2A5-4705-84EA-0ECF9A435DD2}" dt="2023-04-16T08:19:23.695" v="11680" actId="20577"/>
          <ac:spMkLst>
            <pc:docMk/>
            <pc:sldMk cId="2612964455" sldId="394"/>
            <ac:spMk id="2" creationId="{332B62DB-7E81-F54D-B47A-4D5ECA502C90}"/>
          </ac:spMkLst>
        </pc:spChg>
        <pc:spChg chg="del">
          <ac:chgData name="Vishan Jayasinghearachchi" userId="e0f191b0-af06-4f5a-b353-a7a1de994339" providerId="ADAL" clId="{12E96D84-B2A5-4705-84EA-0ECF9A435DD2}" dt="2023-04-16T08:04:45.318" v="11319" actId="931"/>
          <ac:spMkLst>
            <pc:docMk/>
            <pc:sldMk cId="2612964455" sldId="394"/>
            <ac:spMk id="3" creationId="{1E5AB4A8-90F8-182F-6344-76321C14FA9B}"/>
          </ac:spMkLst>
        </pc:spChg>
        <pc:spChg chg="add mod">
          <ac:chgData name="Vishan Jayasinghearachchi" userId="e0f191b0-af06-4f5a-b353-a7a1de994339" providerId="ADAL" clId="{12E96D84-B2A5-4705-84EA-0ECF9A435DD2}" dt="2023-04-16T08:05:09.413" v="11334" actId="1076"/>
          <ac:spMkLst>
            <pc:docMk/>
            <pc:sldMk cId="2612964455" sldId="394"/>
            <ac:spMk id="6" creationId="{607C9243-4B65-2E57-0A10-502FFC3FDF82}"/>
          </ac:spMkLst>
        </pc:spChg>
        <pc:picChg chg="add mod">
          <ac:chgData name="Vishan Jayasinghearachchi" userId="e0f191b0-af06-4f5a-b353-a7a1de994339" providerId="ADAL" clId="{12E96D84-B2A5-4705-84EA-0ECF9A435DD2}" dt="2023-04-16T08:04:46.380" v="11321" actId="962"/>
          <ac:picMkLst>
            <pc:docMk/>
            <pc:sldMk cId="2612964455" sldId="394"/>
            <ac:picMk id="5" creationId="{DD5DB0AD-72E4-BA55-6E89-0A9415580F77}"/>
          </ac:picMkLst>
        </pc:picChg>
      </pc:sldChg>
      <pc:sldChg chg="modSp add del mod ord">
        <pc:chgData name="Vishan Jayasinghearachchi" userId="e0f191b0-af06-4f5a-b353-a7a1de994339" providerId="ADAL" clId="{12E96D84-B2A5-4705-84EA-0ECF9A435DD2}" dt="2023-04-16T09:08:22.912" v="12639" actId="47"/>
        <pc:sldMkLst>
          <pc:docMk/>
          <pc:sldMk cId="1066449000" sldId="395"/>
        </pc:sldMkLst>
        <pc:spChg chg="mod">
          <ac:chgData name="Vishan Jayasinghearachchi" userId="e0f191b0-af06-4f5a-b353-a7a1de994339" providerId="ADAL" clId="{12E96D84-B2A5-4705-84EA-0ECF9A435DD2}" dt="2023-04-16T08:16:05.023" v="11638" actId="20577"/>
          <ac:spMkLst>
            <pc:docMk/>
            <pc:sldMk cId="1066449000" sldId="395"/>
            <ac:spMk id="3" creationId="{15865A90-9D23-4E5A-E91D-1E3B3A07F3EA}"/>
          </ac:spMkLst>
        </pc:spChg>
      </pc:sldChg>
      <pc:sldChg chg="addSp delSp modSp new mod">
        <pc:chgData name="Vishan Jayasinghearachchi" userId="e0f191b0-af06-4f5a-b353-a7a1de994339" providerId="ADAL" clId="{12E96D84-B2A5-4705-84EA-0ECF9A435DD2}" dt="2023-04-16T08:36:32.244" v="11891" actId="20577"/>
        <pc:sldMkLst>
          <pc:docMk/>
          <pc:sldMk cId="1509916259" sldId="396"/>
        </pc:sldMkLst>
        <pc:spChg chg="mod">
          <ac:chgData name="Vishan Jayasinghearachchi" userId="e0f191b0-af06-4f5a-b353-a7a1de994339" providerId="ADAL" clId="{12E96D84-B2A5-4705-84EA-0ECF9A435DD2}" dt="2023-04-16T08:36:32.244" v="11891" actId="20577"/>
          <ac:spMkLst>
            <pc:docMk/>
            <pc:sldMk cId="1509916259" sldId="396"/>
            <ac:spMk id="2" creationId="{9676A35E-12E2-550D-7F51-175F9A2796C9}"/>
          </ac:spMkLst>
        </pc:spChg>
        <pc:spChg chg="del">
          <ac:chgData name="Vishan Jayasinghearachchi" userId="e0f191b0-af06-4f5a-b353-a7a1de994339" providerId="ADAL" clId="{12E96D84-B2A5-4705-84EA-0ECF9A435DD2}" dt="2023-04-16T08:35:28.912" v="11860" actId="931"/>
          <ac:spMkLst>
            <pc:docMk/>
            <pc:sldMk cId="1509916259" sldId="396"/>
            <ac:spMk id="3" creationId="{E4341EDF-A127-DDF8-6317-993A06B3822E}"/>
          </ac:spMkLst>
        </pc:spChg>
        <pc:spChg chg="add mod">
          <ac:chgData name="Vishan Jayasinghearachchi" userId="e0f191b0-af06-4f5a-b353-a7a1de994339" providerId="ADAL" clId="{12E96D84-B2A5-4705-84EA-0ECF9A435DD2}" dt="2023-04-16T08:35:52.951" v="11873" actId="1076"/>
          <ac:spMkLst>
            <pc:docMk/>
            <pc:sldMk cId="1509916259" sldId="396"/>
            <ac:spMk id="6" creationId="{AC32AD66-37B4-0663-0DB5-7DCCF9DB5DDB}"/>
          </ac:spMkLst>
        </pc:spChg>
        <pc:picChg chg="add mod">
          <ac:chgData name="Vishan Jayasinghearachchi" userId="e0f191b0-af06-4f5a-b353-a7a1de994339" providerId="ADAL" clId="{12E96D84-B2A5-4705-84EA-0ECF9A435DD2}" dt="2023-04-16T08:35:28.912" v="11860" actId="931"/>
          <ac:picMkLst>
            <pc:docMk/>
            <pc:sldMk cId="1509916259" sldId="396"/>
            <ac:picMk id="5" creationId="{C9B4905D-F24A-8635-020F-1A8919600BBD}"/>
          </ac:picMkLst>
        </pc:picChg>
      </pc:sldChg>
      <pc:sldChg chg="addSp delSp modSp new mod">
        <pc:chgData name="Vishan Jayasinghearachchi" userId="e0f191b0-af06-4f5a-b353-a7a1de994339" providerId="ADAL" clId="{12E96D84-B2A5-4705-84EA-0ECF9A435DD2}" dt="2023-04-16T08:28:04.651" v="11760" actId="1076"/>
        <pc:sldMkLst>
          <pc:docMk/>
          <pc:sldMk cId="2445494860" sldId="397"/>
        </pc:sldMkLst>
        <pc:spChg chg="mod">
          <ac:chgData name="Vishan Jayasinghearachchi" userId="e0f191b0-af06-4f5a-b353-a7a1de994339" providerId="ADAL" clId="{12E96D84-B2A5-4705-84EA-0ECF9A435DD2}" dt="2023-04-16T08:19:58.558" v="11740" actId="20577"/>
          <ac:spMkLst>
            <pc:docMk/>
            <pc:sldMk cId="2445494860" sldId="397"/>
            <ac:spMk id="2" creationId="{3FB46B39-EB46-F882-4C48-CAA33D701537}"/>
          </ac:spMkLst>
        </pc:spChg>
        <pc:spChg chg="del">
          <ac:chgData name="Vishan Jayasinghearachchi" userId="e0f191b0-af06-4f5a-b353-a7a1de994339" providerId="ADAL" clId="{12E96D84-B2A5-4705-84EA-0ECF9A435DD2}" dt="2023-04-16T08:27:30.129" v="11741" actId="931"/>
          <ac:spMkLst>
            <pc:docMk/>
            <pc:sldMk cId="2445494860" sldId="397"/>
            <ac:spMk id="3" creationId="{986D46F1-55B3-4E80-3AE9-5746621E3BCF}"/>
          </ac:spMkLst>
        </pc:spChg>
        <pc:spChg chg="add mod">
          <ac:chgData name="Vishan Jayasinghearachchi" userId="e0f191b0-af06-4f5a-b353-a7a1de994339" providerId="ADAL" clId="{12E96D84-B2A5-4705-84EA-0ECF9A435DD2}" dt="2023-04-16T08:28:04.651" v="11760" actId="1076"/>
          <ac:spMkLst>
            <pc:docMk/>
            <pc:sldMk cId="2445494860" sldId="397"/>
            <ac:spMk id="6" creationId="{7DE3EAB6-07C4-6F00-2690-2A8BAD472D8A}"/>
          </ac:spMkLst>
        </pc:spChg>
        <pc:picChg chg="add mod">
          <ac:chgData name="Vishan Jayasinghearachchi" userId="e0f191b0-af06-4f5a-b353-a7a1de994339" providerId="ADAL" clId="{12E96D84-B2A5-4705-84EA-0ECF9A435DD2}" dt="2023-04-16T08:27:37.683" v="11746" actId="1076"/>
          <ac:picMkLst>
            <pc:docMk/>
            <pc:sldMk cId="2445494860" sldId="397"/>
            <ac:picMk id="5" creationId="{8FA636CE-C463-C0D5-40F3-9F9B13536019}"/>
          </ac:picMkLst>
        </pc:picChg>
      </pc:sldChg>
      <pc:sldChg chg="modSp new mod ord">
        <pc:chgData name="Vishan Jayasinghearachchi" userId="e0f191b0-af06-4f5a-b353-a7a1de994339" providerId="ADAL" clId="{12E96D84-B2A5-4705-84EA-0ECF9A435DD2}" dt="2023-04-16T08:48:24.436" v="12507" actId="113"/>
        <pc:sldMkLst>
          <pc:docMk/>
          <pc:sldMk cId="1183269634" sldId="398"/>
        </pc:sldMkLst>
        <pc:spChg chg="mod">
          <ac:chgData name="Vishan Jayasinghearachchi" userId="e0f191b0-af06-4f5a-b353-a7a1de994339" providerId="ADAL" clId="{12E96D84-B2A5-4705-84EA-0ECF9A435DD2}" dt="2023-04-16T08:42:22.933" v="12059" actId="20577"/>
          <ac:spMkLst>
            <pc:docMk/>
            <pc:sldMk cId="1183269634" sldId="398"/>
            <ac:spMk id="2" creationId="{305C89ED-1A84-8CCC-DD04-51BD370A050E}"/>
          </ac:spMkLst>
        </pc:spChg>
        <pc:spChg chg="mod">
          <ac:chgData name="Vishan Jayasinghearachchi" userId="e0f191b0-af06-4f5a-b353-a7a1de994339" providerId="ADAL" clId="{12E96D84-B2A5-4705-84EA-0ECF9A435DD2}" dt="2023-04-16T08:48:24.436" v="12507" actId="113"/>
          <ac:spMkLst>
            <pc:docMk/>
            <pc:sldMk cId="1183269634" sldId="398"/>
            <ac:spMk id="3" creationId="{AD494281-7812-30A7-1274-DFAB928E9A0F}"/>
          </ac:spMkLst>
        </pc:spChg>
      </pc:sldChg>
      <pc:sldChg chg="modSp add mod">
        <pc:chgData name="Vishan Jayasinghearachchi" userId="e0f191b0-af06-4f5a-b353-a7a1de994339" providerId="ADAL" clId="{12E96D84-B2A5-4705-84EA-0ECF9A435DD2}" dt="2023-04-16T09:03:17.216" v="12597" actId="113"/>
        <pc:sldMkLst>
          <pc:docMk/>
          <pc:sldMk cId="1831499948" sldId="399"/>
        </pc:sldMkLst>
        <pc:spChg chg="mod">
          <ac:chgData name="Vishan Jayasinghearachchi" userId="e0f191b0-af06-4f5a-b353-a7a1de994339" providerId="ADAL" clId="{12E96D84-B2A5-4705-84EA-0ECF9A435DD2}" dt="2023-04-16T08:42:31.386" v="12080" actId="20577"/>
          <ac:spMkLst>
            <pc:docMk/>
            <pc:sldMk cId="1831499948" sldId="399"/>
            <ac:spMk id="2" creationId="{305C89ED-1A84-8CCC-DD04-51BD370A050E}"/>
          </ac:spMkLst>
        </pc:spChg>
        <pc:spChg chg="mod">
          <ac:chgData name="Vishan Jayasinghearachchi" userId="e0f191b0-af06-4f5a-b353-a7a1de994339" providerId="ADAL" clId="{12E96D84-B2A5-4705-84EA-0ECF9A435DD2}" dt="2023-04-16T09:03:17.216" v="12597" actId="113"/>
          <ac:spMkLst>
            <pc:docMk/>
            <pc:sldMk cId="1831499948" sldId="399"/>
            <ac:spMk id="3" creationId="{AD494281-7812-30A7-1274-DFAB928E9A0F}"/>
          </ac:spMkLst>
        </pc:spChg>
      </pc:sldChg>
      <pc:sldChg chg="modSp add mod">
        <pc:chgData name="Vishan Jayasinghearachchi" userId="e0f191b0-af06-4f5a-b353-a7a1de994339" providerId="ADAL" clId="{12E96D84-B2A5-4705-84EA-0ECF9A435DD2}" dt="2023-04-16T08:42:42.549" v="12109" actId="20577"/>
        <pc:sldMkLst>
          <pc:docMk/>
          <pc:sldMk cId="2421415087" sldId="400"/>
        </pc:sldMkLst>
        <pc:spChg chg="mod">
          <ac:chgData name="Vishan Jayasinghearachchi" userId="e0f191b0-af06-4f5a-b353-a7a1de994339" providerId="ADAL" clId="{12E96D84-B2A5-4705-84EA-0ECF9A435DD2}" dt="2023-04-16T08:42:42.549" v="12109" actId="20577"/>
          <ac:spMkLst>
            <pc:docMk/>
            <pc:sldMk cId="2421415087" sldId="400"/>
            <ac:spMk id="2" creationId="{305C89ED-1A84-8CCC-DD04-51BD370A050E}"/>
          </ac:spMkLst>
        </pc:spChg>
        <pc:spChg chg="mod">
          <ac:chgData name="Vishan Jayasinghearachchi" userId="e0f191b0-af06-4f5a-b353-a7a1de994339" providerId="ADAL" clId="{12E96D84-B2A5-4705-84EA-0ECF9A435DD2}" dt="2023-04-16T08:41:58.452" v="12036"/>
          <ac:spMkLst>
            <pc:docMk/>
            <pc:sldMk cId="2421415087" sldId="400"/>
            <ac:spMk id="3" creationId="{AD494281-7812-30A7-1274-DFAB928E9A0F}"/>
          </ac:spMkLst>
        </pc:spChg>
      </pc:sldChg>
      <pc:sldChg chg="modSp add mod">
        <pc:chgData name="Vishan Jayasinghearachchi" userId="e0f191b0-af06-4f5a-b353-a7a1de994339" providerId="ADAL" clId="{12E96D84-B2A5-4705-84EA-0ECF9A435DD2}" dt="2023-04-16T08:46:53.730" v="12391" actId="113"/>
        <pc:sldMkLst>
          <pc:docMk/>
          <pc:sldMk cId="618146664" sldId="401"/>
        </pc:sldMkLst>
        <pc:spChg chg="mod">
          <ac:chgData name="Vishan Jayasinghearachchi" userId="e0f191b0-af06-4f5a-b353-a7a1de994339" providerId="ADAL" clId="{12E96D84-B2A5-4705-84EA-0ECF9A435DD2}" dt="2023-04-16T08:46:53.730" v="12391" actId="113"/>
          <ac:spMkLst>
            <pc:docMk/>
            <pc:sldMk cId="618146664" sldId="401"/>
            <ac:spMk id="3" creationId="{46389CCC-A6E6-D5AE-9E18-84A411D44581}"/>
          </ac:spMkLst>
        </pc:spChg>
      </pc:sldChg>
      <pc:sldChg chg="modSp new mod ord">
        <pc:chgData name="Vishan Jayasinghearachchi" userId="e0f191b0-af06-4f5a-b353-a7a1de994339" providerId="ADAL" clId="{12E96D84-B2A5-4705-84EA-0ECF9A435DD2}" dt="2023-04-16T09:34:48.694" v="13476"/>
        <pc:sldMkLst>
          <pc:docMk/>
          <pc:sldMk cId="447381586" sldId="402"/>
        </pc:sldMkLst>
        <pc:spChg chg="mod">
          <ac:chgData name="Vishan Jayasinghearachchi" userId="e0f191b0-af06-4f5a-b353-a7a1de994339" providerId="ADAL" clId="{12E96D84-B2A5-4705-84EA-0ECF9A435DD2}" dt="2023-04-16T09:07:34.405" v="12638" actId="20577"/>
          <ac:spMkLst>
            <pc:docMk/>
            <pc:sldMk cId="447381586" sldId="402"/>
            <ac:spMk id="2" creationId="{12F76FB4-AE84-BC08-E9E0-BB6356652850}"/>
          </ac:spMkLst>
        </pc:spChg>
        <pc:spChg chg="mod">
          <ac:chgData name="Vishan Jayasinghearachchi" userId="e0f191b0-af06-4f5a-b353-a7a1de994339" providerId="ADAL" clId="{12E96D84-B2A5-4705-84EA-0ECF9A435DD2}" dt="2023-04-16T09:30:08.958" v="13471" actId="20577"/>
          <ac:spMkLst>
            <pc:docMk/>
            <pc:sldMk cId="447381586" sldId="402"/>
            <ac:spMk id="3" creationId="{CACF6CA3-75DC-DB59-CB6B-721DB1788467}"/>
          </ac:spMkLst>
        </pc:spChg>
      </pc:sldChg>
      <pc:sldChg chg="modSp new mod">
        <pc:chgData name="Vishan Jayasinghearachchi" userId="e0f191b0-af06-4f5a-b353-a7a1de994339" providerId="ADAL" clId="{12E96D84-B2A5-4705-84EA-0ECF9A435DD2}" dt="2023-04-16T09:49:20.159" v="13858"/>
        <pc:sldMkLst>
          <pc:docMk/>
          <pc:sldMk cId="4025958268" sldId="403"/>
        </pc:sldMkLst>
        <pc:spChg chg="mod">
          <ac:chgData name="Vishan Jayasinghearachchi" userId="e0f191b0-af06-4f5a-b353-a7a1de994339" providerId="ADAL" clId="{12E96D84-B2A5-4705-84EA-0ECF9A435DD2}" dt="2023-04-16T09:09:44.510" v="12671" actId="20577"/>
          <ac:spMkLst>
            <pc:docMk/>
            <pc:sldMk cId="4025958268" sldId="403"/>
            <ac:spMk id="2" creationId="{1F587664-E17F-490E-7B6B-9112B06C0890}"/>
          </ac:spMkLst>
        </pc:spChg>
        <pc:spChg chg="mod">
          <ac:chgData name="Vishan Jayasinghearachchi" userId="e0f191b0-af06-4f5a-b353-a7a1de994339" providerId="ADAL" clId="{12E96D84-B2A5-4705-84EA-0ECF9A435DD2}" dt="2023-04-16T09:49:20.159" v="13858"/>
          <ac:spMkLst>
            <pc:docMk/>
            <pc:sldMk cId="4025958268" sldId="403"/>
            <ac:spMk id="3" creationId="{6FA38E54-AF2C-EC18-F94D-A390ACD2E0EF}"/>
          </ac:spMkLst>
        </pc:spChg>
      </pc:sldChg>
      <pc:sldChg chg="modSp new mod">
        <pc:chgData name="Vishan Jayasinghearachchi" userId="e0f191b0-af06-4f5a-b353-a7a1de994339" providerId="ADAL" clId="{12E96D84-B2A5-4705-84EA-0ECF9A435DD2}" dt="2023-04-16T09:37:33.137" v="13765" actId="20577"/>
        <pc:sldMkLst>
          <pc:docMk/>
          <pc:sldMk cId="3880962723" sldId="404"/>
        </pc:sldMkLst>
        <pc:spChg chg="mod">
          <ac:chgData name="Vishan Jayasinghearachchi" userId="e0f191b0-af06-4f5a-b353-a7a1de994339" providerId="ADAL" clId="{12E96D84-B2A5-4705-84EA-0ECF9A435DD2}" dt="2023-04-16T09:34:54.296" v="13494" actId="20577"/>
          <ac:spMkLst>
            <pc:docMk/>
            <pc:sldMk cId="3880962723" sldId="404"/>
            <ac:spMk id="2" creationId="{5495B1A6-6A1D-0865-9D31-FC3E9F01CEDE}"/>
          </ac:spMkLst>
        </pc:spChg>
        <pc:spChg chg="mod">
          <ac:chgData name="Vishan Jayasinghearachchi" userId="e0f191b0-af06-4f5a-b353-a7a1de994339" providerId="ADAL" clId="{12E96D84-B2A5-4705-84EA-0ECF9A435DD2}" dt="2023-04-16T09:37:33.137" v="13765" actId="20577"/>
          <ac:spMkLst>
            <pc:docMk/>
            <pc:sldMk cId="3880962723" sldId="404"/>
            <ac:spMk id="3" creationId="{86A0F33E-ACC9-3F16-F6B0-EDB65A5C92A3}"/>
          </ac:spMkLst>
        </pc:spChg>
      </pc:sldChg>
      <pc:sldChg chg="addSp delSp modSp new mod">
        <pc:chgData name="Vishan Jayasinghearachchi" userId="e0f191b0-af06-4f5a-b353-a7a1de994339" providerId="ADAL" clId="{12E96D84-B2A5-4705-84EA-0ECF9A435DD2}" dt="2023-04-16T09:39:08.438" v="13813" actId="1076"/>
        <pc:sldMkLst>
          <pc:docMk/>
          <pc:sldMk cId="658283065" sldId="405"/>
        </pc:sldMkLst>
        <pc:spChg chg="mod">
          <ac:chgData name="Vishan Jayasinghearachchi" userId="e0f191b0-af06-4f5a-b353-a7a1de994339" providerId="ADAL" clId="{12E96D84-B2A5-4705-84EA-0ECF9A435DD2}" dt="2023-04-16T09:38:41.781" v="13796" actId="20577"/>
          <ac:spMkLst>
            <pc:docMk/>
            <pc:sldMk cId="658283065" sldId="405"/>
            <ac:spMk id="2" creationId="{D667B0F9-4FB9-21F3-270E-C427102A3E89}"/>
          </ac:spMkLst>
        </pc:spChg>
        <pc:spChg chg="del">
          <ac:chgData name="Vishan Jayasinghearachchi" userId="e0f191b0-af06-4f5a-b353-a7a1de994339" providerId="ADAL" clId="{12E96D84-B2A5-4705-84EA-0ECF9A435DD2}" dt="2023-04-16T09:38:34.301" v="13787" actId="931"/>
          <ac:spMkLst>
            <pc:docMk/>
            <pc:sldMk cId="658283065" sldId="405"/>
            <ac:spMk id="3" creationId="{C6E60C29-B8CD-E9E0-6318-F11B84043E6C}"/>
          </ac:spMkLst>
        </pc:spChg>
        <pc:spChg chg="add mod">
          <ac:chgData name="Vishan Jayasinghearachchi" userId="e0f191b0-af06-4f5a-b353-a7a1de994339" providerId="ADAL" clId="{12E96D84-B2A5-4705-84EA-0ECF9A435DD2}" dt="2023-04-16T09:39:08.438" v="13813" actId="1076"/>
          <ac:spMkLst>
            <pc:docMk/>
            <pc:sldMk cId="658283065" sldId="405"/>
            <ac:spMk id="6" creationId="{4BA1FBD5-ADB0-0219-0C50-BB2D2A6685BA}"/>
          </ac:spMkLst>
        </pc:spChg>
        <pc:picChg chg="add mod">
          <ac:chgData name="Vishan Jayasinghearachchi" userId="e0f191b0-af06-4f5a-b353-a7a1de994339" providerId="ADAL" clId="{12E96D84-B2A5-4705-84EA-0ECF9A435DD2}" dt="2023-04-16T09:38:35.185" v="13789" actId="962"/>
          <ac:picMkLst>
            <pc:docMk/>
            <pc:sldMk cId="658283065" sldId="405"/>
            <ac:picMk id="5" creationId="{4792C131-5F9A-684F-176F-A9798F155E13}"/>
          </ac:picMkLst>
        </pc:picChg>
      </pc:sldChg>
      <pc:sldChg chg="addSp delSp modSp add mod">
        <pc:chgData name="Vishan Jayasinghearachchi" userId="e0f191b0-af06-4f5a-b353-a7a1de994339" providerId="ADAL" clId="{12E96D84-B2A5-4705-84EA-0ECF9A435DD2}" dt="2023-04-16T09:39:30.976" v="13823" actId="1076"/>
        <pc:sldMkLst>
          <pc:docMk/>
          <pc:sldMk cId="2616187475" sldId="406"/>
        </pc:sldMkLst>
        <pc:spChg chg="mod">
          <ac:chgData name="Vishan Jayasinghearachchi" userId="e0f191b0-af06-4f5a-b353-a7a1de994339" providerId="ADAL" clId="{12E96D84-B2A5-4705-84EA-0ECF9A435DD2}" dt="2023-04-16T09:39:26.440" v="13822" actId="20577"/>
          <ac:spMkLst>
            <pc:docMk/>
            <pc:sldMk cId="2616187475" sldId="406"/>
            <ac:spMk id="2" creationId="{D667B0F9-4FB9-21F3-270E-C427102A3E89}"/>
          </ac:spMkLst>
        </pc:spChg>
        <pc:spChg chg="add del mod">
          <ac:chgData name="Vishan Jayasinghearachchi" userId="e0f191b0-af06-4f5a-b353-a7a1de994339" providerId="ADAL" clId="{12E96D84-B2A5-4705-84EA-0ECF9A435DD2}" dt="2023-04-16T09:39:18.919" v="13816" actId="931"/>
          <ac:spMkLst>
            <pc:docMk/>
            <pc:sldMk cId="2616187475" sldId="406"/>
            <ac:spMk id="4" creationId="{46A09790-74F2-CF80-BCD5-B174A8EE33C0}"/>
          </ac:spMkLst>
        </pc:spChg>
        <pc:picChg chg="del">
          <ac:chgData name="Vishan Jayasinghearachchi" userId="e0f191b0-af06-4f5a-b353-a7a1de994339" providerId="ADAL" clId="{12E96D84-B2A5-4705-84EA-0ECF9A435DD2}" dt="2023-04-16T09:39:15.737" v="13815" actId="478"/>
          <ac:picMkLst>
            <pc:docMk/>
            <pc:sldMk cId="2616187475" sldId="406"/>
            <ac:picMk id="5" creationId="{4792C131-5F9A-684F-176F-A9798F155E13}"/>
          </ac:picMkLst>
        </pc:picChg>
        <pc:picChg chg="add mod">
          <ac:chgData name="Vishan Jayasinghearachchi" userId="e0f191b0-af06-4f5a-b353-a7a1de994339" providerId="ADAL" clId="{12E96D84-B2A5-4705-84EA-0ECF9A435DD2}" dt="2023-04-16T09:39:30.976" v="13823" actId="1076"/>
          <ac:picMkLst>
            <pc:docMk/>
            <pc:sldMk cId="2616187475" sldId="406"/>
            <ac:picMk id="8" creationId="{D7D137CA-F001-89D9-0B43-2B3E07A0B0DC}"/>
          </ac:picMkLst>
        </pc:picChg>
      </pc:sldChg>
    </pc:docChg>
  </pc:docChgLst>
  <pc:docChgLst>
    <pc:chgData name="Vishan Jayasinghearachchi" userId="f34adf5ad09f079c" providerId="LiveId" clId="{62D202A7-D545-4E33-AD4F-83FE7C53560C}"/>
    <pc:docChg chg="custSel addSld modSld">
      <pc:chgData name="Vishan Jayasinghearachchi" userId="f34adf5ad09f079c" providerId="LiveId" clId="{62D202A7-D545-4E33-AD4F-83FE7C53560C}" dt="2024-04-19T06:16:55.835" v="203"/>
      <pc:docMkLst>
        <pc:docMk/>
      </pc:docMkLst>
      <pc:sldChg chg="modSp modAnim">
        <pc:chgData name="Vishan Jayasinghearachchi" userId="f34adf5ad09f079c" providerId="LiveId" clId="{62D202A7-D545-4E33-AD4F-83FE7C53560C}" dt="2024-04-19T03:23:54.561" v="16" actId="20577"/>
        <pc:sldMkLst>
          <pc:docMk/>
          <pc:sldMk cId="2384663958" sldId="301"/>
        </pc:sldMkLst>
        <pc:spChg chg="mod">
          <ac:chgData name="Vishan Jayasinghearachchi" userId="f34adf5ad09f079c" providerId="LiveId" clId="{62D202A7-D545-4E33-AD4F-83FE7C53560C}" dt="2024-04-19T03:23:54.561" v="16" actId="20577"/>
          <ac:spMkLst>
            <pc:docMk/>
            <pc:sldMk cId="2384663958" sldId="301"/>
            <ac:spMk id="3" creationId="{5E453CA8-E04F-B2BA-CFCE-2FAF58746524}"/>
          </ac:spMkLst>
        </pc:spChg>
      </pc:sldChg>
      <pc:sldChg chg="modAnim">
        <pc:chgData name="Vishan Jayasinghearachchi" userId="f34adf5ad09f079c" providerId="LiveId" clId="{62D202A7-D545-4E33-AD4F-83FE7C53560C}" dt="2024-04-19T06:13:47.851" v="180"/>
        <pc:sldMkLst>
          <pc:docMk/>
          <pc:sldMk cId="3696961835" sldId="378"/>
        </pc:sldMkLst>
      </pc:sldChg>
      <pc:sldChg chg="modSp modAnim">
        <pc:chgData name="Vishan Jayasinghearachchi" userId="f34adf5ad09f079c" providerId="LiveId" clId="{62D202A7-D545-4E33-AD4F-83FE7C53560C}" dt="2024-04-19T06:14:55.388" v="191" actId="113"/>
        <pc:sldMkLst>
          <pc:docMk/>
          <pc:sldMk cId="1863894738" sldId="380"/>
        </pc:sldMkLst>
        <pc:spChg chg="mod">
          <ac:chgData name="Vishan Jayasinghearachchi" userId="f34adf5ad09f079c" providerId="LiveId" clId="{62D202A7-D545-4E33-AD4F-83FE7C53560C}" dt="2024-04-19T06:14:55.388" v="191" actId="113"/>
          <ac:spMkLst>
            <pc:docMk/>
            <pc:sldMk cId="1863894738" sldId="380"/>
            <ac:spMk id="3" creationId="{5D478D64-96AC-E103-1F45-C7878832F9A1}"/>
          </ac:spMkLst>
        </pc:spChg>
      </pc:sldChg>
      <pc:sldChg chg="modSp">
        <pc:chgData name="Vishan Jayasinghearachchi" userId="f34adf5ad09f079c" providerId="LiveId" clId="{62D202A7-D545-4E33-AD4F-83FE7C53560C}" dt="2024-04-19T04:14:05.016" v="22" actId="20577"/>
        <pc:sldMkLst>
          <pc:docMk/>
          <pc:sldMk cId="2631628233" sldId="383"/>
        </pc:sldMkLst>
        <pc:spChg chg="mod">
          <ac:chgData name="Vishan Jayasinghearachchi" userId="f34adf5ad09f079c" providerId="LiveId" clId="{62D202A7-D545-4E33-AD4F-83FE7C53560C}" dt="2024-04-19T04:14:05.016" v="22" actId="20577"/>
          <ac:spMkLst>
            <pc:docMk/>
            <pc:sldMk cId="2631628233" sldId="383"/>
            <ac:spMk id="3" creationId="{FEA93299-9B34-84E7-969C-7DA09CD3B684}"/>
          </ac:spMkLst>
        </pc:spChg>
      </pc:sldChg>
      <pc:sldChg chg="modSp modAnim">
        <pc:chgData name="Vishan Jayasinghearachchi" userId="f34adf5ad09f079c" providerId="LiveId" clId="{62D202A7-D545-4E33-AD4F-83FE7C53560C}" dt="2024-04-19T06:16:55.835" v="203"/>
        <pc:sldMkLst>
          <pc:docMk/>
          <pc:sldMk cId="3679826620" sldId="386"/>
        </pc:sldMkLst>
        <pc:spChg chg="mod">
          <ac:chgData name="Vishan Jayasinghearachchi" userId="f34adf5ad09f079c" providerId="LiveId" clId="{62D202A7-D545-4E33-AD4F-83FE7C53560C}" dt="2024-04-19T06:16:29.377" v="192" actId="6549"/>
          <ac:spMkLst>
            <pc:docMk/>
            <pc:sldMk cId="3679826620" sldId="386"/>
            <ac:spMk id="3" creationId="{2F00AA60-6342-2F41-66E1-782C24333DA4}"/>
          </ac:spMkLst>
        </pc:spChg>
      </pc:sldChg>
      <pc:sldChg chg="modSp modAnim">
        <pc:chgData name="Vishan Jayasinghearachchi" userId="f34adf5ad09f079c" providerId="LiveId" clId="{62D202A7-D545-4E33-AD4F-83FE7C53560C}" dt="2024-04-19T04:19:55.504" v="41" actId="20577"/>
        <pc:sldMkLst>
          <pc:docMk/>
          <pc:sldMk cId="3037243770" sldId="388"/>
        </pc:sldMkLst>
        <pc:spChg chg="mod">
          <ac:chgData name="Vishan Jayasinghearachchi" userId="f34adf5ad09f079c" providerId="LiveId" clId="{62D202A7-D545-4E33-AD4F-83FE7C53560C}" dt="2024-04-19T04:19:55.504" v="41" actId="20577"/>
          <ac:spMkLst>
            <pc:docMk/>
            <pc:sldMk cId="3037243770" sldId="388"/>
            <ac:spMk id="3" creationId="{2F00AA60-6342-2F41-66E1-782C24333DA4}"/>
          </ac:spMkLst>
        </pc:spChg>
      </pc:sldChg>
      <pc:sldChg chg="modSp mod">
        <pc:chgData name="Vishan Jayasinghearachchi" userId="f34adf5ad09f079c" providerId="LiveId" clId="{62D202A7-D545-4E33-AD4F-83FE7C53560C}" dt="2024-04-19T04:24:35.004" v="42" actId="113"/>
        <pc:sldMkLst>
          <pc:docMk/>
          <pc:sldMk cId="1183269634" sldId="398"/>
        </pc:sldMkLst>
        <pc:spChg chg="mod">
          <ac:chgData name="Vishan Jayasinghearachchi" userId="f34adf5ad09f079c" providerId="LiveId" clId="{62D202A7-D545-4E33-AD4F-83FE7C53560C}" dt="2024-04-19T04:24:35.004" v="42" actId="113"/>
          <ac:spMkLst>
            <pc:docMk/>
            <pc:sldMk cId="1183269634" sldId="398"/>
            <ac:spMk id="3" creationId="{AD494281-7812-30A7-1274-DFAB928E9A0F}"/>
          </ac:spMkLst>
        </pc:spChg>
      </pc:sldChg>
      <pc:sldChg chg="modSp new mod modNotesTx">
        <pc:chgData name="Vishan Jayasinghearachchi" userId="f34adf5ad09f079c" providerId="LiveId" clId="{62D202A7-D545-4E33-AD4F-83FE7C53560C}" dt="2024-04-19T06:03:00.888" v="172" actId="33524"/>
        <pc:sldMkLst>
          <pc:docMk/>
          <pc:sldMk cId="2765794406" sldId="407"/>
        </pc:sldMkLst>
        <pc:spChg chg="mod">
          <ac:chgData name="Vishan Jayasinghearachchi" userId="f34adf5ad09f079c" providerId="LiveId" clId="{62D202A7-D545-4E33-AD4F-83FE7C53560C}" dt="2024-04-19T05:17:37.186" v="84" actId="20577"/>
          <ac:spMkLst>
            <pc:docMk/>
            <pc:sldMk cId="2765794406" sldId="407"/>
            <ac:spMk id="2" creationId="{216E9E9A-9502-7DCE-0316-8DEE48571EBB}"/>
          </ac:spMkLst>
        </pc:spChg>
        <pc:spChg chg="mod">
          <ac:chgData name="Vishan Jayasinghearachchi" userId="f34adf5ad09f079c" providerId="LiveId" clId="{62D202A7-D545-4E33-AD4F-83FE7C53560C}" dt="2024-04-19T06:02:17.307" v="171" actId="20577"/>
          <ac:spMkLst>
            <pc:docMk/>
            <pc:sldMk cId="2765794406" sldId="407"/>
            <ac:spMk id="3" creationId="{1E24E494-9CBC-9E52-5889-25A80D0E0FC4}"/>
          </ac:spMkLst>
        </pc:spChg>
      </pc:sldChg>
    </pc:docChg>
  </pc:docChgLst>
  <pc:docChgLst>
    <pc:chgData name="Vishan Jayasinghearachchi" userId="e0f191b0-af06-4f5a-b353-a7a1de994339" providerId="ADAL" clId="{46908382-4D7A-494C-9776-17A0E1107D9E}"/>
    <pc:docChg chg="undo custSel addSld modSld sldOrd">
      <pc:chgData name="Vishan Jayasinghearachchi" userId="e0f191b0-af06-4f5a-b353-a7a1de994339" providerId="ADAL" clId="{46908382-4D7A-494C-9776-17A0E1107D9E}" dt="2023-03-20T05:18:50.744" v="429" actId="20577"/>
      <pc:docMkLst>
        <pc:docMk/>
      </pc:docMkLst>
      <pc:sldChg chg="modAnim">
        <pc:chgData name="Vishan Jayasinghearachchi" userId="e0f191b0-af06-4f5a-b353-a7a1de994339" providerId="ADAL" clId="{46908382-4D7A-494C-9776-17A0E1107D9E}" dt="2023-03-20T05:17:57.218" v="419"/>
        <pc:sldMkLst>
          <pc:docMk/>
          <pc:sldMk cId="2865679218" sldId="347"/>
        </pc:sldMkLst>
      </pc:sldChg>
      <pc:sldChg chg="modAnim">
        <pc:chgData name="Vishan Jayasinghearachchi" userId="e0f191b0-af06-4f5a-b353-a7a1de994339" providerId="ADAL" clId="{46908382-4D7A-494C-9776-17A0E1107D9E}" dt="2023-03-20T05:18:17.434" v="427"/>
        <pc:sldMkLst>
          <pc:docMk/>
          <pc:sldMk cId="2107788357" sldId="349"/>
        </pc:sldMkLst>
      </pc:sldChg>
      <pc:sldChg chg="modSp mod">
        <pc:chgData name="Vishan Jayasinghearachchi" userId="e0f191b0-af06-4f5a-b353-a7a1de994339" providerId="ADAL" clId="{46908382-4D7A-494C-9776-17A0E1107D9E}" dt="2023-03-19T12:44:08.603" v="0" actId="6549"/>
        <pc:sldMkLst>
          <pc:docMk/>
          <pc:sldMk cId="179135930" sldId="351"/>
        </pc:sldMkLst>
        <pc:spChg chg="mod">
          <ac:chgData name="Vishan Jayasinghearachchi" userId="e0f191b0-af06-4f5a-b353-a7a1de994339" providerId="ADAL" clId="{46908382-4D7A-494C-9776-17A0E1107D9E}" dt="2023-03-19T12:44:08.603" v="0" actId="6549"/>
          <ac:spMkLst>
            <pc:docMk/>
            <pc:sldMk cId="179135930" sldId="351"/>
            <ac:spMk id="3" creationId="{728557DF-4288-6851-03B8-CF973D98ECD6}"/>
          </ac:spMkLst>
        </pc:spChg>
      </pc:sldChg>
      <pc:sldChg chg="modSp mod">
        <pc:chgData name="Vishan Jayasinghearachchi" userId="e0f191b0-af06-4f5a-b353-a7a1de994339" providerId="ADAL" clId="{46908382-4D7A-494C-9776-17A0E1107D9E}" dt="2023-03-19T13:03:58.240" v="129" actId="20577"/>
        <pc:sldMkLst>
          <pc:docMk/>
          <pc:sldMk cId="2483632717" sldId="354"/>
        </pc:sldMkLst>
        <pc:spChg chg="mod">
          <ac:chgData name="Vishan Jayasinghearachchi" userId="e0f191b0-af06-4f5a-b353-a7a1de994339" providerId="ADAL" clId="{46908382-4D7A-494C-9776-17A0E1107D9E}" dt="2023-03-19T13:03:58.240" v="129" actId="20577"/>
          <ac:spMkLst>
            <pc:docMk/>
            <pc:sldMk cId="2483632717" sldId="354"/>
            <ac:spMk id="3" creationId="{0BC6893C-74BC-C7A8-44AE-0799DC65E5C3}"/>
          </ac:spMkLst>
        </pc:spChg>
      </pc:sldChg>
      <pc:sldChg chg="modSp mod">
        <pc:chgData name="Vishan Jayasinghearachchi" userId="e0f191b0-af06-4f5a-b353-a7a1de994339" providerId="ADAL" clId="{46908382-4D7A-494C-9776-17A0E1107D9E}" dt="2023-03-20T05:18:50.744" v="429" actId="20577"/>
        <pc:sldMkLst>
          <pc:docMk/>
          <pc:sldMk cId="3072784080" sldId="360"/>
        </pc:sldMkLst>
        <pc:spChg chg="mod">
          <ac:chgData name="Vishan Jayasinghearachchi" userId="e0f191b0-af06-4f5a-b353-a7a1de994339" providerId="ADAL" clId="{46908382-4D7A-494C-9776-17A0E1107D9E}" dt="2023-03-20T05:18:50.744" v="429" actId="20577"/>
          <ac:spMkLst>
            <pc:docMk/>
            <pc:sldMk cId="3072784080" sldId="360"/>
            <ac:spMk id="3" creationId="{FEFDDDB6-B6C6-C9F9-1F91-4143B5DADFB8}"/>
          </ac:spMkLst>
        </pc:spChg>
      </pc:sldChg>
      <pc:sldChg chg="modSp mod">
        <pc:chgData name="Vishan Jayasinghearachchi" userId="e0f191b0-af06-4f5a-b353-a7a1de994339" providerId="ADAL" clId="{46908382-4D7A-494C-9776-17A0E1107D9E}" dt="2023-03-19T13:45:30.578" v="393" actId="20577"/>
        <pc:sldMkLst>
          <pc:docMk/>
          <pc:sldMk cId="865964845" sldId="362"/>
        </pc:sldMkLst>
        <pc:spChg chg="mod">
          <ac:chgData name="Vishan Jayasinghearachchi" userId="e0f191b0-af06-4f5a-b353-a7a1de994339" providerId="ADAL" clId="{46908382-4D7A-494C-9776-17A0E1107D9E}" dt="2023-03-19T13:45:30.578" v="393" actId="20577"/>
          <ac:spMkLst>
            <pc:docMk/>
            <pc:sldMk cId="865964845" sldId="362"/>
            <ac:spMk id="3" creationId="{BDCEF2DF-8267-5ECF-5D86-9EFB27F0CC87}"/>
          </ac:spMkLst>
        </pc:spChg>
      </pc:sldChg>
      <pc:sldChg chg="modSp mod">
        <pc:chgData name="Vishan Jayasinghearachchi" userId="e0f191b0-af06-4f5a-b353-a7a1de994339" providerId="ADAL" clId="{46908382-4D7A-494C-9776-17A0E1107D9E}" dt="2023-03-19T14:24:49.499" v="402" actId="5793"/>
        <pc:sldMkLst>
          <pc:docMk/>
          <pc:sldMk cId="1588292871" sldId="366"/>
        </pc:sldMkLst>
        <pc:spChg chg="mod">
          <ac:chgData name="Vishan Jayasinghearachchi" userId="e0f191b0-af06-4f5a-b353-a7a1de994339" providerId="ADAL" clId="{46908382-4D7A-494C-9776-17A0E1107D9E}" dt="2023-03-19T14:24:49.499" v="402" actId="5793"/>
          <ac:spMkLst>
            <pc:docMk/>
            <pc:sldMk cId="1588292871" sldId="366"/>
            <ac:spMk id="3" creationId="{ABCDB919-7F0A-38C3-D54E-E2CF54FD96BE}"/>
          </ac:spMkLst>
        </pc:spChg>
      </pc:sldChg>
      <pc:sldChg chg="addSp delSp modSp mod">
        <pc:chgData name="Vishan Jayasinghearachchi" userId="e0f191b0-af06-4f5a-b353-a7a1de994339" providerId="ADAL" clId="{46908382-4D7A-494C-9776-17A0E1107D9E}" dt="2023-03-19T14:25:59.567" v="410" actId="1076"/>
        <pc:sldMkLst>
          <pc:docMk/>
          <pc:sldMk cId="1035372360" sldId="368"/>
        </pc:sldMkLst>
        <pc:spChg chg="mod">
          <ac:chgData name="Vishan Jayasinghearachchi" userId="e0f191b0-af06-4f5a-b353-a7a1de994339" providerId="ADAL" clId="{46908382-4D7A-494C-9776-17A0E1107D9E}" dt="2023-03-19T14:25:59.567" v="410" actId="1076"/>
          <ac:spMkLst>
            <pc:docMk/>
            <pc:sldMk cId="1035372360" sldId="368"/>
            <ac:spMk id="7" creationId="{ABF26590-428B-18FF-E3AD-820331A7DD82}"/>
          </ac:spMkLst>
        </pc:spChg>
        <pc:picChg chg="add mod">
          <ac:chgData name="Vishan Jayasinghearachchi" userId="e0f191b0-af06-4f5a-b353-a7a1de994339" providerId="ADAL" clId="{46908382-4D7A-494C-9776-17A0E1107D9E}" dt="2023-03-19T14:25:56.029" v="409" actId="1076"/>
          <ac:picMkLst>
            <pc:docMk/>
            <pc:sldMk cId="1035372360" sldId="368"/>
            <ac:picMk id="4" creationId="{8D5F3DAD-C4E3-DBEF-DC9E-F98579A797D3}"/>
          </ac:picMkLst>
        </pc:picChg>
        <pc:picChg chg="del mod ord">
          <ac:chgData name="Vishan Jayasinghearachchi" userId="e0f191b0-af06-4f5a-b353-a7a1de994339" providerId="ADAL" clId="{46908382-4D7A-494C-9776-17A0E1107D9E}" dt="2023-03-19T14:24:30.729" v="394" actId="478"/>
          <ac:picMkLst>
            <pc:docMk/>
            <pc:sldMk cId="1035372360" sldId="368"/>
            <ac:picMk id="6" creationId="{E3C7FF01-F936-0EB1-37E2-3D510B7545AB}"/>
          </ac:picMkLst>
        </pc:picChg>
      </pc:sldChg>
      <pc:sldChg chg="modSp new mod ord">
        <pc:chgData name="Vishan Jayasinghearachchi" userId="e0f191b0-af06-4f5a-b353-a7a1de994339" providerId="ADAL" clId="{46908382-4D7A-494C-9776-17A0E1107D9E}" dt="2023-03-19T13:42:24.352" v="390" actId="20577"/>
        <pc:sldMkLst>
          <pc:docMk/>
          <pc:sldMk cId="3437267478" sldId="369"/>
        </pc:sldMkLst>
        <pc:spChg chg="mod">
          <ac:chgData name="Vishan Jayasinghearachchi" userId="e0f191b0-af06-4f5a-b353-a7a1de994339" providerId="ADAL" clId="{46908382-4D7A-494C-9776-17A0E1107D9E}" dt="2023-03-19T12:51:34.947" v="38"/>
          <ac:spMkLst>
            <pc:docMk/>
            <pc:sldMk cId="3437267478" sldId="369"/>
            <ac:spMk id="2" creationId="{692E77D2-DFEF-4AF1-DD89-EC865704D958}"/>
          </ac:spMkLst>
        </pc:spChg>
        <pc:spChg chg="mod">
          <ac:chgData name="Vishan Jayasinghearachchi" userId="e0f191b0-af06-4f5a-b353-a7a1de994339" providerId="ADAL" clId="{46908382-4D7A-494C-9776-17A0E1107D9E}" dt="2023-03-19T13:42:24.352" v="390" actId="20577"/>
          <ac:spMkLst>
            <pc:docMk/>
            <pc:sldMk cId="3437267478" sldId="369"/>
            <ac:spMk id="3" creationId="{34BD80F5-4374-A4D7-2171-559C85F18A1D}"/>
          </ac:spMkLst>
        </pc:spChg>
      </pc:sldChg>
    </pc:docChg>
  </pc:docChgLst>
  <pc:docChgLst>
    <pc:chgData name="Vishan Jayasinghearachchi" userId="e0f191b0-af06-4f5a-b353-a7a1de994339" providerId="ADAL" clId="{A5C4D837-AB6B-48A5-B1EF-7C7D5D8CE5C8}"/>
    <pc:docChg chg="undo redo custSel addSld delSld modSld sldOrd">
      <pc:chgData name="Vishan Jayasinghearachchi" userId="e0f191b0-af06-4f5a-b353-a7a1de994339" providerId="ADAL" clId="{A5C4D837-AB6B-48A5-B1EF-7C7D5D8CE5C8}" dt="2023-02-12T15:07:45.775" v="13484" actId="113"/>
      <pc:docMkLst>
        <pc:docMk/>
      </pc:docMkLst>
      <pc:sldChg chg="modSp mod">
        <pc:chgData name="Vishan Jayasinghearachchi" userId="e0f191b0-af06-4f5a-b353-a7a1de994339" providerId="ADAL" clId="{A5C4D837-AB6B-48A5-B1EF-7C7D5D8CE5C8}" dt="2023-02-08T06:34:59.798" v="68" actId="404"/>
        <pc:sldMkLst>
          <pc:docMk/>
          <pc:sldMk cId="1487700712" sldId="256"/>
        </pc:sldMkLst>
        <pc:spChg chg="mod">
          <ac:chgData name="Vishan Jayasinghearachchi" userId="e0f191b0-af06-4f5a-b353-a7a1de994339" providerId="ADAL" clId="{A5C4D837-AB6B-48A5-B1EF-7C7D5D8CE5C8}" dt="2023-02-08T06:34:59.798" v="68" actId="404"/>
          <ac:spMkLst>
            <pc:docMk/>
            <pc:sldMk cId="1487700712" sldId="256"/>
            <ac:spMk id="2" creationId="{C02C5318-1A1E-49D0-B2E2-A4B0FA9E8A40}"/>
          </ac:spMkLst>
        </pc:spChg>
      </pc:sldChg>
      <pc:sldChg chg="modSp mod">
        <pc:chgData name="Vishan Jayasinghearachchi" userId="e0f191b0-af06-4f5a-b353-a7a1de994339" providerId="ADAL" clId="{A5C4D837-AB6B-48A5-B1EF-7C7D5D8CE5C8}" dt="2023-02-12T15:04:47.793" v="13177" actId="20577"/>
        <pc:sldMkLst>
          <pc:docMk/>
          <pc:sldMk cId="2444170074" sldId="261"/>
        </pc:sldMkLst>
        <pc:spChg chg="mod">
          <ac:chgData name="Vishan Jayasinghearachchi" userId="e0f191b0-af06-4f5a-b353-a7a1de994339" providerId="ADAL" clId="{A5C4D837-AB6B-48A5-B1EF-7C7D5D8CE5C8}" dt="2023-02-12T15:04:47.793" v="13177" actId="20577"/>
          <ac:spMkLst>
            <pc:docMk/>
            <pc:sldMk cId="2444170074" sldId="261"/>
            <ac:spMk id="3" creationId="{FB3754EE-E650-F96A-F672-26E12BA755EB}"/>
          </ac:spMkLst>
        </pc:spChg>
      </pc:sldChg>
      <pc:sldChg chg="del">
        <pc:chgData name="Vishan Jayasinghearachchi" userId="e0f191b0-af06-4f5a-b353-a7a1de994339" providerId="ADAL" clId="{A5C4D837-AB6B-48A5-B1EF-7C7D5D8CE5C8}" dt="2023-02-08T06:37:36.694" v="338" actId="47"/>
        <pc:sldMkLst>
          <pc:docMk/>
          <pc:sldMk cId="2224897766" sldId="263"/>
        </pc:sldMkLst>
      </pc:sldChg>
      <pc:sldChg chg="del">
        <pc:chgData name="Vishan Jayasinghearachchi" userId="e0f191b0-af06-4f5a-b353-a7a1de994339" providerId="ADAL" clId="{A5C4D837-AB6B-48A5-B1EF-7C7D5D8CE5C8}" dt="2023-02-08T06:37:36.694" v="338" actId="47"/>
        <pc:sldMkLst>
          <pc:docMk/>
          <pc:sldMk cId="2569655874" sldId="264"/>
        </pc:sldMkLst>
      </pc:sldChg>
      <pc:sldChg chg="del">
        <pc:chgData name="Vishan Jayasinghearachchi" userId="e0f191b0-af06-4f5a-b353-a7a1de994339" providerId="ADAL" clId="{A5C4D837-AB6B-48A5-B1EF-7C7D5D8CE5C8}" dt="2023-02-08T06:37:36.694" v="338" actId="47"/>
        <pc:sldMkLst>
          <pc:docMk/>
          <pc:sldMk cId="4225293806" sldId="266"/>
        </pc:sldMkLst>
      </pc:sldChg>
      <pc:sldChg chg="del">
        <pc:chgData name="Vishan Jayasinghearachchi" userId="e0f191b0-af06-4f5a-b353-a7a1de994339" providerId="ADAL" clId="{A5C4D837-AB6B-48A5-B1EF-7C7D5D8CE5C8}" dt="2023-02-08T06:37:36.694" v="338" actId="47"/>
        <pc:sldMkLst>
          <pc:docMk/>
          <pc:sldMk cId="2104010762" sldId="267"/>
        </pc:sldMkLst>
      </pc:sldChg>
      <pc:sldChg chg="del">
        <pc:chgData name="Vishan Jayasinghearachchi" userId="e0f191b0-af06-4f5a-b353-a7a1de994339" providerId="ADAL" clId="{A5C4D837-AB6B-48A5-B1EF-7C7D5D8CE5C8}" dt="2023-02-08T06:37:36.694" v="338" actId="47"/>
        <pc:sldMkLst>
          <pc:docMk/>
          <pc:sldMk cId="756058968" sldId="268"/>
        </pc:sldMkLst>
      </pc:sldChg>
      <pc:sldChg chg="modSp mod">
        <pc:chgData name="Vishan Jayasinghearachchi" userId="e0f191b0-af06-4f5a-b353-a7a1de994339" providerId="ADAL" clId="{A5C4D837-AB6B-48A5-B1EF-7C7D5D8CE5C8}" dt="2023-02-12T13:43:39.891" v="9860" actId="20577"/>
        <pc:sldMkLst>
          <pc:docMk/>
          <pc:sldMk cId="1314456361" sldId="269"/>
        </pc:sldMkLst>
        <pc:spChg chg="mod">
          <ac:chgData name="Vishan Jayasinghearachchi" userId="e0f191b0-af06-4f5a-b353-a7a1de994339" providerId="ADAL" clId="{A5C4D837-AB6B-48A5-B1EF-7C7D5D8CE5C8}" dt="2023-02-12T13:43:39.891" v="9860" actId="20577"/>
          <ac:spMkLst>
            <pc:docMk/>
            <pc:sldMk cId="1314456361" sldId="269"/>
            <ac:spMk id="3" creationId="{AA8BC26C-3BCD-705E-AFE0-0084D8726D79}"/>
          </ac:spMkLst>
        </pc:spChg>
      </pc:sldChg>
      <pc:sldChg chg="del">
        <pc:chgData name="Vishan Jayasinghearachchi" userId="e0f191b0-af06-4f5a-b353-a7a1de994339" providerId="ADAL" clId="{A5C4D837-AB6B-48A5-B1EF-7C7D5D8CE5C8}" dt="2023-02-08T06:37:36.694" v="338" actId="47"/>
        <pc:sldMkLst>
          <pc:docMk/>
          <pc:sldMk cId="2846631712" sldId="270"/>
        </pc:sldMkLst>
      </pc:sldChg>
      <pc:sldChg chg="addSp delSp modSp new mod ord">
        <pc:chgData name="Vishan Jayasinghearachchi" userId="e0f191b0-af06-4f5a-b353-a7a1de994339" providerId="ADAL" clId="{A5C4D837-AB6B-48A5-B1EF-7C7D5D8CE5C8}" dt="2023-02-12T12:46:10.578" v="7463"/>
        <pc:sldMkLst>
          <pc:docMk/>
          <pc:sldMk cId="4216036728" sldId="270"/>
        </pc:sldMkLst>
        <pc:spChg chg="mod">
          <ac:chgData name="Vishan Jayasinghearachchi" userId="e0f191b0-af06-4f5a-b353-a7a1de994339" providerId="ADAL" clId="{A5C4D837-AB6B-48A5-B1EF-7C7D5D8CE5C8}" dt="2023-02-12T12:46:10.578" v="7463"/>
          <ac:spMkLst>
            <pc:docMk/>
            <pc:sldMk cId="4216036728" sldId="270"/>
            <ac:spMk id="2" creationId="{98CA6538-E118-4023-0E92-9039123951F3}"/>
          </ac:spMkLst>
        </pc:spChg>
        <pc:spChg chg="del">
          <ac:chgData name="Vishan Jayasinghearachchi" userId="e0f191b0-af06-4f5a-b353-a7a1de994339" providerId="ADAL" clId="{A5C4D837-AB6B-48A5-B1EF-7C7D5D8CE5C8}" dt="2023-02-08T14:02:58.699" v="442" actId="931"/>
          <ac:spMkLst>
            <pc:docMk/>
            <pc:sldMk cId="4216036728" sldId="270"/>
            <ac:spMk id="3" creationId="{713057CA-A5AE-533A-3836-8E4B95F7224E}"/>
          </ac:spMkLst>
        </pc:spChg>
        <pc:spChg chg="add mod">
          <ac:chgData name="Vishan Jayasinghearachchi" userId="e0f191b0-af06-4f5a-b353-a7a1de994339" providerId="ADAL" clId="{A5C4D837-AB6B-48A5-B1EF-7C7D5D8CE5C8}" dt="2023-02-08T14:22:14.402" v="586" actId="122"/>
          <ac:spMkLst>
            <pc:docMk/>
            <pc:sldMk cId="4216036728" sldId="270"/>
            <ac:spMk id="6" creationId="{5DB082A9-35E5-193F-F967-A07C0A75AF8B}"/>
          </ac:spMkLst>
        </pc:spChg>
        <pc:picChg chg="add mod">
          <ac:chgData name="Vishan Jayasinghearachchi" userId="e0f191b0-af06-4f5a-b353-a7a1de994339" providerId="ADAL" clId="{A5C4D837-AB6B-48A5-B1EF-7C7D5D8CE5C8}" dt="2023-02-08T14:03:14.634" v="447" actId="1076"/>
          <ac:picMkLst>
            <pc:docMk/>
            <pc:sldMk cId="4216036728" sldId="270"/>
            <ac:picMk id="5" creationId="{A6264213-1B8C-9F0B-D863-F0BB7CFE1822}"/>
          </ac:picMkLst>
        </pc:picChg>
      </pc:sldChg>
      <pc:sldChg chg="addSp delSp modSp add mod">
        <pc:chgData name="Vishan Jayasinghearachchi" userId="e0f191b0-af06-4f5a-b353-a7a1de994339" providerId="ADAL" clId="{A5C4D837-AB6B-48A5-B1EF-7C7D5D8CE5C8}" dt="2023-02-12T10:23:23.291" v="2848" actId="20577"/>
        <pc:sldMkLst>
          <pc:docMk/>
          <pc:sldMk cId="3203381061" sldId="271"/>
        </pc:sldMkLst>
        <pc:spChg chg="mod">
          <ac:chgData name="Vishan Jayasinghearachchi" userId="e0f191b0-af06-4f5a-b353-a7a1de994339" providerId="ADAL" clId="{A5C4D837-AB6B-48A5-B1EF-7C7D5D8CE5C8}" dt="2023-02-12T10:23:23.291" v="2848" actId="20577"/>
          <ac:spMkLst>
            <pc:docMk/>
            <pc:sldMk cId="3203381061" sldId="271"/>
            <ac:spMk id="2" creationId="{98CA6538-E118-4023-0E92-9039123951F3}"/>
          </ac:spMkLst>
        </pc:spChg>
        <pc:spChg chg="add mod">
          <ac:chgData name="Vishan Jayasinghearachchi" userId="e0f191b0-af06-4f5a-b353-a7a1de994339" providerId="ADAL" clId="{A5C4D837-AB6B-48A5-B1EF-7C7D5D8CE5C8}" dt="2023-02-08T14:30:19.678" v="914" actId="6549"/>
          <ac:spMkLst>
            <pc:docMk/>
            <pc:sldMk cId="3203381061" sldId="271"/>
            <ac:spMk id="4" creationId="{96BCADDE-9ABB-9ABA-C50C-EF0FB048ADA3}"/>
          </ac:spMkLst>
        </pc:spChg>
        <pc:spChg chg="del mod">
          <ac:chgData name="Vishan Jayasinghearachchi" userId="e0f191b0-af06-4f5a-b353-a7a1de994339" providerId="ADAL" clId="{A5C4D837-AB6B-48A5-B1EF-7C7D5D8CE5C8}" dt="2023-02-08T14:06:40.421" v="482" actId="478"/>
          <ac:spMkLst>
            <pc:docMk/>
            <pc:sldMk cId="3203381061" sldId="271"/>
            <ac:spMk id="6" creationId="{5DB082A9-35E5-193F-F967-A07C0A75AF8B}"/>
          </ac:spMkLst>
        </pc:spChg>
        <pc:picChg chg="del">
          <ac:chgData name="Vishan Jayasinghearachchi" userId="e0f191b0-af06-4f5a-b353-a7a1de994339" providerId="ADAL" clId="{A5C4D837-AB6B-48A5-B1EF-7C7D5D8CE5C8}" dt="2023-02-08T14:06:35.923" v="480" actId="478"/>
          <ac:picMkLst>
            <pc:docMk/>
            <pc:sldMk cId="3203381061" sldId="271"/>
            <ac:picMk id="5" creationId="{A6264213-1B8C-9F0B-D863-F0BB7CFE1822}"/>
          </ac:picMkLst>
        </pc:picChg>
      </pc:sldChg>
      <pc:sldChg chg="del">
        <pc:chgData name="Vishan Jayasinghearachchi" userId="e0f191b0-af06-4f5a-b353-a7a1de994339" providerId="ADAL" clId="{A5C4D837-AB6B-48A5-B1EF-7C7D5D8CE5C8}" dt="2023-02-08T06:37:36.694" v="338" actId="47"/>
        <pc:sldMkLst>
          <pc:docMk/>
          <pc:sldMk cId="3217663226" sldId="271"/>
        </pc:sldMkLst>
      </pc:sldChg>
      <pc:sldChg chg="del">
        <pc:chgData name="Vishan Jayasinghearachchi" userId="e0f191b0-af06-4f5a-b353-a7a1de994339" providerId="ADAL" clId="{A5C4D837-AB6B-48A5-B1EF-7C7D5D8CE5C8}" dt="2023-02-08T06:37:36.694" v="338" actId="47"/>
        <pc:sldMkLst>
          <pc:docMk/>
          <pc:sldMk cId="1858368656" sldId="272"/>
        </pc:sldMkLst>
      </pc:sldChg>
      <pc:sldChg chg="addSp delSp modSp new del mod">
        <pc:chgData name="Vishan Jayasinghearachchi" userId="e0f191b0-af06-4f5a-b353-a7a1de994339" providerId="ADAL" clId="{A5C4D837-AB6B-48A5-B1EF-7C7D5D8CE5C8}" dt="2023-02-08T14:28:52.392" v="908" actId="2696"/>
        <pc:sldMkLst>
          <pc:docMk/>
          <pc:sldMk cId="4143689931" sldId="272"/>
        </pc:sldMkLst>
        <pc:spChg chg="mod">
          <ac:chgData name="Vishan Jayasinghearachchi" userId="e0f191b0-af06-4f5a-b353-a7a1de994339" providerId="ADAL" clId="{A5C4D837-AB6B-48A5-B1EF-7C7D5D8CE5C8}" dt="2023-02-08T14:21:25.224" v="575"/>
          <ac:spMkLst>
            <pc:docMk/>
            <pc:sldMk cId="4143689931" sldId="272"/>
            <ac:spMk id="2" creationId="{006A1BC1-C633-4EAB-A7BB-4B6CE3E9FB12}"/>
          </ac:spMkLst>
        </pc:spChg>
        <pc:spChg chg="del">
          <ac:chgData name="Vishan Jayasinghearachchi" userId="e0f191b0-af06-4f5a-b353-a7a1de994339" providerId="ADAL" clId="{A5C4D837-AB6B-48A5-B1EF-7C7D5D8CE5C8}" dt="2023-02-08T14:21:40.302" v="576" actId="931"/>
          <ac:spMkLst>
            <pc:docMk/>
            <pc:sldMk cId="4143689931" sldId="272"/>
            <ac:spMk id="3" creationId="{9F769968-55BE-8741-CEBB-218065EE5D01}"/>
          </ac:spMkLst>
        </pc:spChg>
        <pc:spChg chg="add del mod">
          <ac:chgData name="Vishan Jayasinghearachchi" userId="e0f191b0-af06-4f5a-b353-a7a1de994339" providerId="ADAL" clId="{A5C4D837-AB6B-48A5-B1EF-7C7D5D8CE5C8}" dt="2023-02-08T14:28:36.502" v="903" actId="21"/>
          <ac:spMkLst>
            <pc:docMk/>
            <pc:sldMk cId="4143689931" sldId="272"/>
            <ac:spMk id="6" creationId="{1FF732D8-D1AD-C43B-56B9-B2DBFF2ED358}"/>
          </ac:spMkLst>
        </pc:spChg>
        <pc:spChg chg="add del">
          <ac:chgData name="Vishan Jayasinghearachchi" userId="e0f191b0-af06-4f5a-b353-a7a1de994339" providerId="ADAL" clId="{A5C4D837-AB6B-48A5-B1EF-7C7D5D8CE5C8}" dt="2023-02-08T14:28:28.707" v="901" actId="22"/>
          <ac:spMkLst>
            <pc:docMk/>
            <pc:sldMk cId="4143689931" sldId="272"/>
            <ac:spMk id="8" creationId="{DC5500D1-26F4-ECF1-6BD1-3EB916E57E9B}"/>
          </ac:spMkLst>
        </pc:spChg>
        <pc:spChg chg="add mod">
          <ac:chgData name="Vishan Jayasinghearachchi" userId="e0f191b0-af06-4f5a-b353-a7a1de994339" providerId="ADAL" clId="{A5C4D837-AB6B-48A5-B1EF-7C7D5D8CE5C8}" dt="2023-02-08T14:28:36.502" v="903" actId="21"/>
          <ac:spMkLst>
            <pc:docMk/>
            <pc:sldMk cId="4143689931" sldId="272"/>
            <ac:spMk id="10" creationId="{356A39F9-E67A-FE5F-5537-1C132AEBEB2B}"/>
          </ac:spMkLst>
        </pc:spChg>
        <pc:picChg chg="add del mod">
          <ac:chgData name="Vishan Jayasinghearachchi" userId="e0f191b0-af06-4f5a-b353-a7a1de994339" providerId="ADAL" clId="{A5C4D837-AB6B-48A5-B1EF-7C7D5D8CE5C8}" dt="2023-02-08T14:28:36.502" v="903" actId="21"/>
          <ac:picMkLst>
            <pc:docMk/>
            <pc:sldMk cId="4143689931" sldId="272"/>
            <ac:picMk id="5" creationId="{BAB7C8D0-ED16-C599-BED4-6A13C172090A}"/>
          </ac:picMkLst>
        </pc:picChg>
      </pc:sldChg>
      <pc:sldChg chg="addSp modSp new mod modAnim">
        <pc:chgData name="Vishan Jayasinghearachchi" userId="e0f191b0-af06-4f5a-b353-a7a1de994339" providerId="ADAL" clId="{A5C4D837-AB6B-48A5-B1EF-7C7D5D8CE5C8}" dt="2023-02-12T12:46:13.283" v="7464"/>
        <pc:sldMkLst>
          <pc:docMk/>
          <pc:sldMk cId="946940028" sldId="273"/>
        </pc:sldMkLst>
        <pc:spChg chg="mod">
          <ac:chgData name="Vishan Jayasinghearachchi" userId="e0f191b0-af06-4f5a-b353-a7a1de994339" providerId="ADAL" clId="{A5C4D837-AB6B-48A5-B1EF-7C7D5D8CE5C8}" dt="2023-02-12T12:46:13.283" v="7464"/>
          <ac:spMkLst>
            <pc:docMk/>
            <pc:sldMk cId="946940028" sldId="273"/>
            <ac:spMk id="2" creationId="{522E01BC-4B36-9C24-08CD-7B094923829C}"/>
          </ac:spMkLst>
        </pc:spChg>
        <pc:spChg chg="mod">
          <ac:chgData name="Vishan Jayasinghearachchi" userId="e0f191b0-af06-4f5a-b353-a7a1de994339" providerId="ADAL" clId="{A5C4D837-AB6B-48A5-B1EF-7C7D5D8CE5C8}" dt="2023-02-12T12:10:46.674" v="6124" actId="20577"/>
          <ac:spMkLst>
            <pc:docMk/>
            <pc:sldMk cId="946940028" sldId="273"/>
            <ac:spMk id="3" creationId="{E5B73A78-DBAB-A771-1F8D-7240C50BE09C}"/>
          </ac:spMkLst>
        </pc:spChg>
        <pc:spChg chg="add mod">
          <ac:chgData name="Vishan Jayasinghearachchi" userId="e0f191b0-af06-4f5a-b353-a7a1de994339" providerId="ADAL" clId="{A5C4D837-AB6B-48A5-B1EF-7C7D5D8CE5C8}" dt="2023-02-08T14:28:48.462" v="907" actId="1076"/>
          <ac:spMkLst>
            <pc:docMk/>
            <pc:sldMk cId="946940028" sldId="273"/>
            <ac:spMk id="5" creationId="{717F8F6A-23AF-A1A9-B0D0-DDFF20EA3B65}"/>
          </ac:spMkLst>
        </pc:spChg>
        <pc:picChg chg="add mod">
          <ac:chgData name="Vishan Jayasinghearachchi" userId="e0f191b0-af06-4f5a-b353-a7a1de994339" providerId="ADAL" clId="{A5C4D837-AB6B-48A5-B1EF-7C7D5D8CE5C8}" dt="2023-02-12T12:10:23.476" v="6105" actId="1076"/>
          <ac:picMkLst>
            <pc:docMk/>
            <pc:sldMk cId="946940028" sldId="273"/>
            <ac:picMk id="4" creationId="{0AE83296-A58E-88F9-CB1A-300C108FCA68}"/>
          </ac:picMkLst>
        </pc:picChg>
      </pc:sldChg>
      <pc:sldChg chg="del">
        <pc:chgData name="Vishan Jayasinghearachchi" userId="e0f191b0-af06-4f5a-b353-a7a1de994339" providerId="ADAL" clId="{A5C4D837-AB6B-48A5-B1EF-7C7D5D8CE5C8}" dt="2023-02-08T06:37:36.694" v="338" actId="47"/>
        <pc:sldMkLst>
          <pc:docMk/>
          <pc:sldMk cId="3153536081" sldId="273"/>
        </pc:sldMkLst>
      </pc:sldChg>
      <pc:sldChg chg="modSp new del mod">
        <pc:chgData name="Vishan Jayasinghearachchi" userId="e0f191b0-af06-4f5a-b353-a7a1de994339" providerId="ADAL" clId="{A5C4D837-AB6B-48A5-B1EF-7C7D5D8CE5C8}" dt="2023-02-12T10:27:50.807" v="2871" actId="2696"/>
        <pc:sldMkLst>
          <pc:docMk/>
          <pc:sldMk cId="1030608044" sldId="274"/>
        </pc:sldMkLst>
        <pc:spChg chg="mod">
          <ac:chgData name="Vishan Jayasinghearachchi" userId="e0f191b0-af06-4f5a-b353-a7a1de994339" providerId="ADAL" clId="{A5C4D837-AB6B-48A5-B1EF-7C7D5D8CE5C8}" dt="2023-02-09T05:42:01.496" v="1930" actId="20577"/>
          <ac:spMkLst>
            <pc:docMk/>
            <pc:sldMk cId="1030608044" sldId="274"/>
            <ac:spMk id="2" creationId="{E97A25CF-611F-A986-8AFB-533A9A3FF5C1}"/>
          </ac:spMkLst>
        </pc:spChg>
        <pc:spChg chg="mod">
          <ac:chgData name="Vishan Jayasinghearachchi" userId="e0f191b0-af06-4f5a-b353-a7a1de994339" providerId="ADAL" clId="{A5C4D837-AB6B-48A5-B1EF-7C7D5D8CE5C8}" dt="2023-02-08T15:00:08.920" v="1240" actId="20577"/>
          <ac:spMkLst>
            <pc:docMk/>
            <pc:sldMk cId="1030608044" sldId="274"/>
            <ac:spMk id="3" creationId="{D4EB5FFE-B3E0-7A88-1818-36B1CF41A987}"/>
          </ac:spMkLst>
        </pc:spChg>
      </pc:sldChg>
      <pc:sldChg chg="del">
        <pc:chgData name="Vishan Jayasinghearachchi" userId="e0f191b0-af06-4f5a-b353-a7a1de994339" providerId="ADAL" clId="{A5C4D837-AB6B-48A5-B1EF-7C7D5D8CE5C8}" dt="2023-02-08T06:37:36.694" v="338" actId="47"/>
        <pc:sldMkLst>
          <pc:docMk/>
          <pc:sldMk cId="3671975774" sldId="274"/>
        </pc:sldMkLst>
      </pc:sldChg>
      <pc:sldChg chg="del">
        <pc:chgData name="Vishan Jayasinghearachchi" userId="e0f191b0-af06-4f5a-b353-a7a1de994339" providerId="ADAL" clId="{A5C4D837-AB6B-48A5-B1EF-7C7D5D8CE5C8}" dt="2023-02-08T06:37:36.694" v="338" actId="47"/>
        <pc:sldMkLst>
          <pc:docMk/>
          <pc:sldMk cId="1082531091" sldId="275"/>
        </pc:sldMkLst>
      </pc:sldChg>
      <pc:sldChg chg="modSp new mod">
        <pc:chgData name="Vishan Jayasinghearachchi" userId="e0f191b0-af06-4f5a-b353-a7a1de994339" providerId="ADAL" clId="{A5C4D837-AB6B-48A5-B1EF-7C7D5D8CE5C8}" dt="2023-02-12T13:47:20.590" v="10006" actId="20577"/>
        <pc:sldMkLst>
          <pc:docMk/>
          <pc:sldMk cId="2650162272" sldId="275"/>
        </pc:sldMkLst>
        <pc:spChg chg="mod">
          <ac:chgData name="Vishan Jayasinghearachchi" userId="e0f191b0-af06-4f5a-b353-a7a1de994339" providerId="ADAL" clId="{A5C4D837-AB6B-48A5-B1EF-7C7D5D8CE5C8}" dt="2023-02-12T13:38:21.790" v="9716" actId="20577"/>
          <ac:spMkLst>
            <pc:docMk/>
            <pc:sldMk cId="2650162272" sldId="275"/>
            <ac:spMk id="2" creationId="{DC76AD17-A6B1-8192-3CB0-43400D5FC1CA}"/>
          </ac:spMkLst>
        </pc:spChg>
        <pc:spChg chg="mod">
          <ac:chgData name="Vishan Jayasinghearachchi" userId="e0f191b0-af06-4f5a-b353-a7a1de994339" providerId="ADAL" clId="{A5C4D837-AB6B-48A5-B1EF-7C7D5D8CE5C8}" dt="2023-02-12T13:47:20.590" v="10006" actId="20577"/>
          <ac:spMkLst>
            <pc:docMk/>
            <pc:sldMk cId="2650162272" sldId="275"/>
            <ac:spMk id="3" creationId="{E18153CB-9456-5280-0F59-0C6558BC0A59}"/>
          </ac:spMkLst>
        </pc:spChg>
      </pc:sldChg>
      <pc:sldChg chg="modSp new mod">
        <pc:chgData name="Vishan Jayasinghearachchi" userId="e0f191b0-af06-4f5a-b353-a7a1de994339" providerId="ADAL" clId="{A5C4D837-AB6B-48A5-B1EF-7C7D5D8CE5C8}" dt="2023-02-12T11:54:50.983" v="5351" actId="113"/>
        <pc:sldMkLst>
          <pc:docMk/>
          <pc:sldMk cId="537205083" sldId="276"/>
        </pc:sldMkLst>
        <pc:spChg chg="mod">
          <ac:chgData name="Vishan Jayasinghearachchi" userId="e0f191b0-af06-4f5a-b353-a7a1de994339" providerId="ADAL" clId="{A5C4D837-AB6B-48A5-B1EF-7C7D5D8CE5C8}" dt="2023-02-12T11:51:30.380" v="4984"/>
          <ac:spMkLst>
            <pc:docMk/>
            <pc:sldMk cId="537205083" sldId="276"/>
            <ac:spMk id="2" creationId="{884E730C-6410-FC60-80F2-C9AEA2136657}"/>
          </ac:spMkLst>
        </pc:spChg>
        <pc:spChg chg="mod">
          <ac:chgData name="Vishan Jayasinghearachchi" userId="e0f191b0-af06-4f5a-b353-a7a1de994339" providerId="ADAL" clId="{A5C4D837-AB6B-48A5-B1EF-7C7D5D8CE5C8}" dt="2023-02-12T11:54:50.983" v="5351" actId="113"/>
          <ac:spMkLst>
            <pc:docMk/>
            <pc:sldMk cId="537205083" sldId="276"/>
            <ac:spMk id="3" creationId="{6874CCCA-047C-B2FB-D94B-5F6370003D0E}"/>
          </ac:spMkLst>
        </pc:spChg>
      </pc:sldChg>
      <pc:sldChg chg="modSp new mod">
        <pc:chgData name="Vishan Jayasinghearachchi" userId="e0f191b0-af06-4f5a-b353-a7a1de994339" providerId="ADAL" clId="{A5C4D837-AB6B-48A5-B1EF-7C7D5D8CE5C8}" dt="2023-02-12T15:04:55.826" v="13183" actId="20577"/>
        <pc:sldMkLst>
          <pc:docMk/>
          <pc:sldMk cId="2883506970" sldId="277"/>
        </pc:sldMkLst>
        <pc:spChg chg="mod">
          <ac:chgData name="Vishan Jayasinghearachchi" userId="e0f191b0-af06-4f5a-b353-a7a1de994339" providerId="ADAL" clId="{A5C4D837-AB6B-48A5-B1EF-7C7D5D8CE5C8}" dt="2023-02-12T15:04:55.826" v="13183" actId="20577"/>
          <ac:spMkLst>
            <pc:docMk/>
            <pc:sldMk cId="2883506970" sldId="277"/>
            <ac:spMk id="2" creationId="{0CEDD415-4B2B-6FC0-88B9-86E9BD5064F6}"/>
          </ac:spMkLst>
        </pc:spChg>
        <pc:spChg chg="mod">
          <ac:chgData name="Vishan Jayasinghearachchi" userId="e0f191b0-af06-4f5a-b353-a7a1de994339" providerId="ADAL" clId="{A5C4D837-AB6B-48A5-B1EF-7C7D5D8CE5C8}" dt="2023-02-12T14:24:52.506" v="11821" actId="113"/>
          <ac:spMkLst>
            <pc:docMk/>
            <pc:sldMk cId="2883506970" sldId="277"/>
            <ac:spMk id="3" creationId="{9CFCF008-541B-613C-5F4F-F761A9B3B653}"/>
          </ac:spMkLst>
        </pc:spChg>
      </pc:sldChg>
      <pc:sldChg chg="addSp delSp modSp new del">
        <pc:chgData name="Vishan Jayasinghearachchi" userId="e0f191b0-af06-4f5a-b353-a7a1de994339" providerId="ADAL" clId="{A5C4D837-AB6B-48A5-B1EF-7C7D5D8CE5C8}" dt="2023-02-12T14:47:54.633" v="12882" actId="2696"/>
        <pc:sldMkLst>
          <pc:docMk/>
          <pc:sldMk cId="1465724075" sldId="278"/>
        </pc:sldMkLst>
        <pc:spChg chg="add del">
          <ac:chgData name="Vishan Jayasinghearachchi" userId="e0f191b0-af06-4f5a-b353-a7a1de994339" providerId="ADAL" clId="{A5C4D837-AB6B-48A5-B1EF-7C7D5D8CE5C8}" dt="2023-02-08T15:06:43.370" v="1831"/>
          <ac:spMkLst>
            <pc:docMk/>
            <pc:sldMk cId="1465724075" sldId="278"/>
            <ac:spMk id="3" creationId="{15779C3B-B5AA-FE87-5CFB-D92FEE6422CF}"/>
          </ac:spMkLst>
        </pc:spChg>
        <pc:spChg chg="add del mod">
          <ac:chgData name="Vishan Jayasinghearachchi" userId="e0f191b0-af06-4f5a-b353-a7a1de994339" providerId="ADAL" clId="{A5C4D837-AB6B-48A5-B1EF-7C7D5D8CE5C8}" dt="2023-02-08T15:06:35.738" v="1830"/>
          <ac:spMkLst>
            <pc:docMk/>
            <pc:sldMk cId="1465724075" sldId="278"/>
            <ac:spMk id="4" creationId="{0E7F79C1-F753-870D-3A76-E6277E54C036}"/>
          </ac:spMkLst>
        </pc:spChg>
        <pc:spChg chg="add mod">
          <ac:chgData name="Vishan Jayasinghearachchi" userId="e0f191b0-af06-4f5a-b353-a7a1de994339" providerId="ADAL" clId="{A5C4D837-AB6B-48A5-B1EF-7C7D5D8CE5C8}" dt="2023-02-08T15:06:43.370" v="1831"/>
          <ac:spMkLst>
            <pc:docMk/>
            <pc:sldMk cId="1465724075" sldId="278"/>
            <ac:spMk id="5" creationId="{48F87D7D-8DF3-BE0D-DB5E-B12E9B79D744}"/>
          </ac:spMkLst>
        </pc:spChg>
      </pc:sldChg>
      <pc:sldChg chg="addSp delSp modSp new del">
        <pc:chgData name="Vishan Jayasinghearachchi" userId="e0f191b0-af06-4f5a-b353-a7a1de994339" providerId="ADAL" clId="{A5C4D837-AB6B-48A5-B1EF-7C7D5D8CE5C8}" dt="2023-02-12T14:48:28.687" v="12887" actId="2696"/>
        <pc:sldMkLst>
          <pc:docMk/>
          <pc:sldMk cId="3263603607" sldId="279"/>
        </pc:sldMkLst>
        <pc:spChg chg="del">
          <ac:chgData name="Vishan Jayasinghearachchi" userId="e0f191b0-af06-4f5a-b353-a7a1de994339" providerId="ADAL" clId="{A5C4D837-AB6B-48A5-B1EF-7C7D5D8CE5C8}" dt="2023-02-08T15:06:51.371" v="1833"/>
          <ac:spMkLst>
            <pc:docMk/>
            <pc:sldMk cId="3263603607" sldId="279"/>
            <ac:spMk id="3" creationId="{F8B917A3-46EB-954C-BE08-E824B9AC3787}"/>
          </ac:spMkLst>
        </pc:spChg>
        <pc:spChg chg="add mod">
          <ac:chgData name="Vishan Jayasinghearachchi" userId="e0f191b0-af06-4f5a-b353-a7a1de994339" providerId="ADAL" clId="{A5C4D837-AB6B-48A5-B1EF-7C7D5D8CE5C8}" dt="2023-02-08T15:06:51.371" v="1833"/>
          <ac:spMkLst>
            <pc:docMk/>
            <pc:sldMk cId="3263603607" sldId="279"/>
            <ac:spMk id="4" creationId="{CD3C3E3C-DA89-EA19-7A67-0482F98F6F05}"/>
          </ac:spMkLst>
        </pc:spChg>
      </pc:sldChg>
      <pc:sldChg chg="addSp delSp modSp new del mod">
        <pc:chgData name="Vishan Jayasinghearachchi" userId="e0f191b0-af06-4f5a-b353-a7a1de994339" providerId="ADAL" clId="{A5C4D837-AB6B-48A5-B1EF-7C7D5D8CE5C8}" dt="2023-02-12T14:48:26.050" v="12886" actId="2696"/>
        <pc:sldMkLst>
          <pc:docMk/>
          <pc:sldMk cId="1654727588" sldId="280"/>
        </pc:sldMkLst>
        <pc:spChg chg="del">
          <ac:chgData name="Vishan Jayasinghearachchi" userId="e0f191b0-af06-4f5a-b353-a7a1de994339" providerId="ADAL" clId="{A5C4D837-AB6B-48A5-B1EF-7C7D5D8CE5C8}" dt="2023-02-08T15:07:01.574" v="1835"/>
          <ac:spMkLst>
            <pc:docMk/>
            <pc:sldMk cId="1654727588" sldId="280"/>
            <ac:spMk id="3" creationId="{2B9BBB0A-A8DC-173D-DFA9-4562897487EE}"/>
          </ac:spMkLst>
        </pc:spChg>
        <pc:spChg chg="add mod">
          <ac:chgData name="Vishan Jayasinghearachchi" userId="e0f191b0-af06-4f5a-b353-a7a1de994339" providerId="ADAL" clId="{A5C4D837-AB6B-48A5-B1EF-7C7D5D8CE5C8}" dt="2023-02-12T13:51:02.655" v="10017" actId="21"/>
          <ac:spMkLst>
            <pc:docMk/>
            <pc:sldMk cId="1654727588" sldId="280"/>
            <ac:spMk id="4" creationId="{B8A4E075-F0A2-B747-59FD-FCB0DC3E4478}"/>
          </ac:spMkLst>
        </pc:spChg>
      </pc:sldChg>
      <pc:sldChg chg="modSp new mod">
        <pc:chgData name="Vishan Jayasinghearachchi" userId="e0f191b0-af06-4f5a-b353-a7a1de994339" providerId="ADAL" clId="{A5C4D837-AB6B-48A5-B1EF-7C7D5D8CE5C8}" dt="2023-02-12T14:48:21.131" v="12885" actId="15"/>
        <pc:sldMkLst>
          <pc:docMk/>
          <pc:sldMk cId="2155216814" sldId="281"/>
        </pc:sldMkLst>
        <pc:spChg chg="mod">
          <ac:chgData name="Vishan Jayasinghearachchi" userId="e0f191b0-af06-4f5a-b353-a7a1de994339" providerId="ADAL" clId="{A5C4D837-AB6B-48A5-B1EF-7C7D5D8CE5C8}" dt="2023-02-12T13:52:43.365" v="10100" actId="20577"/>
          <ac:spMkLst>
            <pc:docMk/>
            <pc:sldMk cId="2155216814" sldId="281"/>
            <ac:spMk id="2" creationId="{C3DC5D48-FEBC-BEBF-A81C-00689EBD15C7}"/>
          </ac:spMkLst>
        </pc:spChg>
        <pc:spChg chg="mod">
          <ac:chgData name="Vishan Jayasinghearachchi" userId="e0f191b0-af06-4f5a-b353-a7a1de994339" providerId="ADAL" clId="{A5C4D837-AB6B-48A5-B1EF-7C7D5D8CE5C8}" dt="2023-02-12T14:48:21.131" v="12885" actId="15"/>
          <ac:spMkLst>
            <pc:docMk/>
            <pc:sldMk cId="2155216814" sldId="281"/>
            <ac:spMk id="3" creationId="{FB1804DF-E7E0-3DBE-DCC1-CF2BE2CD3570}"/>
          </ac:spMkLst>
        </pc:spChg>
      </pc:sldChg>
      <pc:sldChg chg="modSp new mod modAnim">
        <pc:chgData name="Vishan Jayasinghearachchi" userId="e0f191b0-af06-4f5a-b353-a7a1de994339" providerId="ADAL" clId="{A5C4D837-AB6B-48A5-B1EF-7C7D5D8CE5C8}" dt="2023-02-12T11:01:11.151" v="3490" actId="20577"/>
        <pc:sldMkLst>
          <pc:docMk/>
          <pc:sldMk cId="2257986818" sldId="282"/>
        </pc:sldMkLst>
        <pc:spChg chg="mod">
          <ac:chgData name="Vishan Jayasinghearachchi" userId="e0f191b0-af06-4f5a-b353-a7a1de994339" providerId="ADAL" clId="{A5C4D837-AB6B-48A5-B1EF-7C7D5D8CE5C8}" dt="2023-02-09T05:42:11.811" v="1931"/>
          <ac:spMkLst>
            <pc:docMk/>
            <pc:sldMk cId="2257986818" sldId="282"/>
            <ac:spMk id="2" creationId="{F80EE6D2-ACB8-17DF-E353-E1E6E66A0BC5}"/>
          </ac:spMkLst>
        </pc:spChg>
        <pc:spChg chg="mod">
          <ac:chgData name="Vishan Jayasinghearachchi" userId="e0f191b0-af06-4f5a-b353-a7a1de994339" providerId="ADAL" clId="{A5C4D837-AB6B-48A5-B1EF-7C7D5D8CE5C8}" dt="2023-02-12T11:01:11.151" v="3490" actId="20577"/>
          <ac:spMkLst>
            <pc:docMk/>
            <pc:sldMk cId="2257986818" sldId="282"/>
            <ac:spMk id="3" creationId="{5AEBAC4A-AB95-3F19-087F-18035EE04715}"/>
          </ac:spMkLst>
        </pc:spChg>
      </pc:sldChg>
      <pc:sldChg chg="modSp new mod modAnim">
        <pc:chgData name="Vishan Jayasinghearachchi" userId="e0f191b0-af06-4f5a-b353-a7a1de994339" providerId="ADAL" clId="{A5C4D837-AB6B-48A5-B1EF-7C7D5D8CE5C8}" dt="2023-02-12T11:02:27.339" v="3689" actId="20577"/>
        <pc:sldMkLst>
          <pc:docMk/>
          <pc:sldMk cId="2706330878" sldId="283"/>
        </pc:sldMkLst>
        <pc:spChg chg="mod">
          <ac:chgData name="Vishan Jayasinghearachchi" userId="e0f191b0-af06-4f5a-b353-a7a1de994339" providerId="ADAL" clId="{A5C4D837-AB6B-48A5-B1EF-7C7D5D8CE5C8}" dt="2023-02-09T06:34:00.566" v="2841"/>
          <ac:spMkLst>
            <pc:docMk/>
            <pc:sldMk cId="2706330878" sldId="283"/>
            <ac:spMk id="2" creationId="{CFF09350-ADC9-C6B7-C3E7-BC3F560D67D1}"/>
          </ac:spMkLst>
        </pc:spChg>
        <pc:spChg chg="mod">
          <ac:chgData name="Vishan Jayasinghearachchi" userId="e0f191b0-af06-4f5a-b353-a7a1de994339" providerId="ADAL" clId="{A5C4D837-AB6B-48A5-B1EF-7C7D5D8CE5C8}" dt="2023-02-12T11:02:27.339" v="3689" actId="20577"/>
          <ac:spMkLst>
            <pc:docMk/>
            <pc:sldMk cId="2706330878" sldId="283"/>
            <ac:spMk id="3" creationId="{77712DAA-4ACA-0BC6-0424-BE54D40BC0DD}"/>
          </ac:spMkLst>
        </pc:spChg>
      </pc:sldChg>
      <pc:sldChg chg="modSp new mod modAnim">
        <pc:chgData name="Vishan Jayasinghearachchi" userId="e0f191b0-af06-4f5a-b353-a7a1de994339" providerId="ADAL" clId="{A5C4D837-AB6B-48A5-B1EF-7C7D5D8CE5C8}" dt="2023-02-12T11:05:53.219" v="4154"/>
        <pc:sldMkLst>
          <pc:docMk/>
          <pc:sldMk cId="2397358037" sldId="284"/>
        </pc:sldMkLst>
        <pc:spChg chg="mod">
          <ac:chgData name="Vishan Jayasinghearachchi" userId="e0f191b0-af06-4f5a-b353-a7a1de994339" providerId="ADAL" clId="{A5C4D837-AB6B-48A5-B1EF-7C7D5D8CE5C8}" dt="2023-02-12T10:58:55.711" v="3469"/>
          <ac:spMkLst>
            <pc:docMk/>
            <pc:sldMk cId="2397358037" sldId="284"/>
            <ac:spMk id="2" creationId="{90D5CF29-DE2C-E252-6A2B-E6B046D25832}"/>
          </ac:spMkLst>
        </pc:spChg>
        <pc:spChg chg="mod">
          <ac:chgData name="Vishan Jayasinghearachchi" userId="e0f191b0-af06-4f5a-b353-a7a1de994339" providerId="ADAL" clId="{A5C4D837-AB6B-48A5-B1EF-7C7D5D8CE5C8}" dt="2023-02-12T11:05:38.574" v="4151" actId="20577"/>
          <ac:spMkLst>
            <pc:docMk/>
            <pc:sldMk cId="2397358037" sldId="284"/>
            <ac:spMk id="3" creationId="{F3A807DA-5AA0-0391-EF66-C87F7D747A6D}"/>
          </ac:spMkLst>
        </pc:spChg>
      </pc:sldChg>
      <pc:sldChg chg="addSp delSp modSp new mod modAnim">
        <pc:chgData name="Vishan Jayasinghearachchi" userId="e0f191b0-af06-4f5a-b353-a7a1de994339" providerId="ADAL" clId="{A5C4D837-AB6B-48A5-B1EF-7C7D5D8CE5C8}" dt="2023-02-12T11:34:41.013" v="4983"/>
        <pc:sldMkLst>
          <pc:docMk/>
          <pc:sldMk cId="2673026440" sldId="285"/>
        </pc:sldMkLst>
        <pc:spChg chg="del">
          <ac:chgData name="Vishan Jayasinghearachchi" userId="e0f191b0-af06-4f5a-b353-a7a1de994339" providerId="ADAL" clId="{A5C4D837-AB6B-48A5-B1EF-7C7D5D8CE5C8}" dt="2023-02-12T11:24:02.295" v="4210"/>
          <ac:spMkLst>
            <pc:docMk/>
            <pc:sldMk cId="2673026440" sldId="285"/>
            <ac:spMk id="2" creationId="{73CF518A-DFF3-76E4-4C7A-3F524F0CEED3}"/>
          </ac:spMkLst>
        </pc:spChg>
        <pc:spChg chg="mod">
          <ac:chgData name="Vishan Jayasinghearachchi" userId="e0f191b0-af06-4f5a-b353-a7a1de994339" providerId="ADAL" clId="{A5C4D837-AB6B-48A5-B1EF-7C7D5D8CE5C8}" dt="2023-02-12T11:34:30.474" v="4980"/>
          <ac:spMkLst>
            <pc:docMk/>
            <pc:sldMk cId="2673026440" sldId="285"/>
            <ac:spMk id="3" creationId="{17810F7C-07E1-2E47-BF68-D61FB20BA1B9}"/>
          </ac:spMkLst>
        </pc:spChg>
        <pc:spChg chg="add mod">
          <ac:chgData name="Vishan Jayasinghearachchi" userId="e0f191b0-af06-4f5a-b353-a7a1de994339" providerId="ADAL" clId="{A5C4D837-AB6B-48A5-B1EF-7C7D5D8CE5C8}" dt="2023-02-12T11:24:02.295" v="4210"/>
          <ac:spMkLst>
            <pc:docMk/>
            <pc:sldMk cId="2673026440" sldId="285"/>
            <ac:spMk id="4" creationId="{F69FCC42-8BFA-A168-CB83-D397077ABD57}"/>
          </ac:spMkLst>
        </pc:spChg>
      </pc:sldChg>
      <pc:sldChg chg="add del">
        <pc:chgData name="Vishan Jayasinghearachchi" userId="e0f191b0-af06-4f5a-b353-a7a1de994339" providerId="ADAL" clId="{A5C4D837-AB6B-48A5-B1EF-7C7D5D8CE5C8}" dt="2023-02-12T13:34:20.369" v="9674" actId="2696"/>
        <pc:sldMkLst>
          <pc:docMk/>
          <pc:sldMk cId="1360337052" sldId="286"/>
        </pc:sldMkLst>
      </pc:sldChg>
      <pc:sldChg chg="modSp new mod">
        <pc:chgData name="Vishan Jayasinghearachchi" userId="e0f191b0-af06-4f5a-b353-a7a1de994339" providerId="ADAL" clId="{A5C4D837-AB6B-48A5-B1EF-7C7D5D8CE5C8}" dt="2023-02-12T12:09:15.702" v="5983" actId="20577"/>
        <pc:sldMkLst>
          <pc:docMk/>
          <pc:sldMk cId="14620088" sldId="287"/>
        </pc:sldMkLst>
        <pc:spChg chg="mod">
          <ac:chgData name="Vishan Jayasinghearachchi" userId="e0f191b0-af06-4f5a-b353-a7a1de994339" providerId="ADAL" clId="{A5C4D837-AB6B-48A5-B1EF-7C7D5D8CE5C8}" dt="2023-02-12T12:00:02.428" v="5360"/>
          <ac:spMkLst>
            <pc:docMk/>
            <pc:sldMk cId="14620088" sldId="287"/>
            <ac:spMk id="2" creationId="{3950751E-C29D-4B11-51E8-2755F2F0113E}"/>
          </ac:spMkLst>
        </pc:spChg>
        <pc:spChg chg="mod">
          <ac:chgData name="Vishan Jayasinghearachchi" userId="e0f191b0-af06-4f5a-b353-a7a1de994339" providerId="ADAL" clId="{A5C4D837-AB6B-48A5-B1EF-7C7D5D8CE5C8}" dt="2023-02-12T12:09:15.702" v="5983" actId="20577"/>
          <ac:spMkLst>
            <pc:docMk/>
            <pc:sldMk cId="14620088" sldId="287"/>
            <ac:spMk id="3" creationId="{981538F3-AC09-A0E4-DCA2-C8D290FA5E9E}"/>
          </ac:spMkLst>
        </pc:spChg>
      </pc:sldChg>
      <pc:sldChg chg="addSp delSp modSp add mod">
        <pc:chgData name="Vishan Jayasinghearachchi" userId="e0f191b0-af06-4f5a-b353-a7a1de994339" providerId="ADAL" clId="{A5C4D837-AB6B-48A5-B1EF-7C7D5D8CE5C8}" dt="2023-02-12T12:27:34.805" v="6318" actId="20577"/>
        <pc:sldMkLst>
          <pc:docMk/>
          <pc:sldMk cId="3440442181" sldId="288"/>
        </pc:sldMkLst>
        <pc:spChg chg="mod">
          <ac:chgData name="Vishan Jayasinghearachchi" userId="e0f191b0-af06-4f5a-b353-a7a1de994339" providerId="ADAL" clId="{A5C4D837-AB6B-48A5-B1EF-7C7D5D8CE5C8}" dt="2023-02-12T12:27:34.805" v="6318" actId="20577"/>
          <ac:spMkLst>
            <pc:docMk/>
            <pc:sldMk cId="3440442181" sldId="288"/>
            <ac:spMk id="3" creationId="{981538F3-AC09-A0E4-DCA2-C8D290FA5E9E}"/>
          </ac:spMkLst>
        </pc:spChg>
        <pc:graphicFrameChg chg="add del mod">
          <ac:chgData name="Vishan Jayasinghearachchi" userId="e0f191b0-af06-4f5a-b353-a7a1de994339" providerId="ADAL" clId="{A5C4D837-AB6B-48A5-B1EF-7C7D5D8CE5C8}" dt="2023-02-12T12:14:35.943" v="6236" actId="478"/>
          <ac:graphicFrameMkLst>
            <pc:docMk/>
            <pc:sldMk cId="3440442181" sldId="288"/>
            <ac:graphicFrameMk id="4" creationId="{6D17B498-904E-F849-D999-FFEBC2A257A7}"/>
          </ac:graphicFrameMkLst>
        </pc:graphicFrameChg>
        <pc:picChg chg="add mod">
          <ac:chgData name="Vishan Jayasinghearachchi" userId="e0f191b0-af06-4f5a-b353-a7a1de994339" providerId="ADAL" clId="{A5C4D837-AB6B-48A5-B1EF-7C7D5D8CE5C8}" dt="2023-02-12T12:25:04.297" v="6262" actId="1036"/>
          <ac:picMkLst>
            <pc:docMk/>
            <pc:sldMk cId="3440442181" sldId="288"/>
            <ac:picMk id="6" creationId="{DB467506-0A3B-FBB5-A0CB-97A3AB901649}"/>
          </ac:picMkLst>
        </pc:picChg>
      </pc:sldChg>
      <pc:sldChg chg="modSp new mod modAnim">
        <pc:chgData name="Vishan Jayasinghearachchi" userId="e0f191b0-af06-4f5a-b353-a7a1de994339" providerId="ADAL" clId="{A5C4D837-AB6B-48A5-B1EF-7C7D5D8CE5C8}" dt="2023-02-12T12:37:51.596" v="7210"/>
        <pc:sldMkLst>
          <pc:docMk/>
          <pc:sldMk cId="2275624414" sldId="289"/>
        </pc:sldMkLst>
        <pc:spChg chg="mod">
          <ac:chgData name="Vishan Jayasinghearachchi" userId="e0f191b0-af06-4f5a-b353-a7a1de994339" providerId="ADAL" clId="{A5C4D837-AB6B-48A5-B1EF-7C7D5D8CE5C8}" dt="2023-02-12T12:28:22.759" v="6320"/>
          <ac:spMkLst>
            <pc:docMk/>
            <pc:sldMk cId="2275624414" sldId="289"/>
            <ac:spMk id="2" creationId="{B2EB619D-436E-3183-FDE2-2CEFB17B7F4E}"/>
          </ac:spMkLst>
        </pc:spChg>
        <pc:spChg chg="mod">
          <ac:chgData name="Vishan Jayasinghearachchi" userId="e0f191b0-af06-4f5a-b353-a7a1de994339" providerId="ADAL" clId="{A5C4D837-AB6B-48A5-B1EF-7C7D5D8CE5C8}" dt="2023-02-12T12:37:19.740" v="7202" actId="20578"/>
          <ac:spMkLst>
            <pc:docMk/>
            <pc:sldMk cId="2275624414" sldId="289"/>
            <ac:spMk id="3" creationId="{594538E6-6164-B087-9211-E89E254E91DD}"/>
          </ac:spMkLst>
        </pc:spChg>
      </pc:sldChg>
      <pc:sldChg chg="new del">
        <pc:chgData name="Vishan Jayasinghearachchi" userId="e0f191b0-af06-4f5a-b353-a7a1de994339" providerId="ADAL" clId="{A5C4D837-AB6B-48A5-B1EF-7C7D5D8CE5C8}" dt="2023-02-12T12:09:37.124" v="5985" actId="47"/>
        <pc:sldMkLst>
          <pc:docMk/>
          <pc:sldMk cId="3485361017" sldId="289"/>
        </pc:sldMkLst>
      </pc:sldChg>
      <pc:sldChg chg="modSp new mod">
        <pc:chgData name="Vishan Jayasinghearachchi" userId="e0f191b0-af06-4f5a-b353-a7a1de994339" providerId="ADAL" clId="{A5C4D837-AB6B-48A5-B1EF-7C7D5D8CE5C8}" dt="2023-02-12T13:20:42.644" v="8357" actId="20577"/>
        <pc:sldMkLst>
          <pc:docMk/>
          <pc:sldMk cId="1198023406" sldId="290"/>
        </pc:sldMkLst>
        <pc:spChg chg="mod">
          <ac:chgData name="Vishan Jayasinghearachchi" userId="e0f191b0-af06-4f5a-b353-a7a1de994339" providerId="ADAL" clId="{A5C4D837-AB6B-48A5-B1EF-7C7D5D8CE5C8}" dt="2023-02-12T12:47:10.159" v="7467" actId="20577"/>
          <ac:spMkLst>
            <pc:docMk/>
            <pc:sldMk cId="1198023406" sldId="290"/>
            <ac:spMk id="2" creationId="{4E244D5E-8382-1F36-305E-D9FA395B66D6}"/>
          </ac:spMkLst>
        </pc:spChg>
        <pc:spChg chg="mod">
          <ac:chgData name="Vishan Jayasinghearachchi" userId="e0f191b0-af06-4f5a-b353-a7a1de994339" providerId="ADAL" clId="{A5C4D837-AB6B-48A5-B1EF-7C7D5D8CE5C8}" dt="2023-02-12T13:20:42.644" v="8357" actId="20577"/>
          <ac:spMkLst>
            <pc:docMk/>
            <pc:sldMk cId="1198023406" sldId="290"/>
            <ac:spMk id="3" creationId="{6DD71AC7-C256-4B6E-441E-BC5435195783}"/>
          </ac:spMkLst>
        </pc:spChg>
      </pc:sldChg>
      <pc:sldChg chg="modSp new mod">
        <pc:chgData name="Vishan Jayasinghearachchi" userId="e0f191b0-af06-4f5a-b353-a7a1de994339" providerId="ADAL" clId="{A5C4D837-AB6B-48A5-B1EF-7C7D5D8CE5C8}" dt="2023-02-12T13:32:45.455" v="9539" actId="114"/>
        <pc:sldMkLst>
          <pc:docMk/>
          <pc:sldMk cId="1649044594" sldId="291"/>
        </pc:sldMkLst>
        <pc:spChg chg="mod">
          <ac:chgData name="Vishan Jayasinghearachchi" userId="e0f191b0-af06-4f5a-b353-a7a1de994339" providerId="ADAL" clId="{A5C4D837-AB6B-48A5-B1EF-7C7D5D8CE5C8}" dt="2023-02-12T13:07:37.068" v="7971"/>
          <ac:spMkLst>
            <pc:docMk/>
            <pc:sldMk cId="1649044594" sldId="291"/>
            <ac:spMk id="2" creationId="{235E76F6-055E-BE60-AC0D-822CF23C26BF}"/>
          </ac:spMkLst>
        </pc:spChg>
        <pc:spChg chg="mod">
          <ac:chgData name="Vishan Jayasinghearachchi" userId="e0f191b0-af06-4f5a-b353-a7a1de994339" providerId="ADAL" clId="{A5C4D837-AB6B-48A5-B1EF-7C7D5D8CE5C8}" dt="2023-02-12T13:32:45.455" v="9539" actId="114"/>
          <ac:spMkLst>
            <pc:docMk/>
            <pc:sldMk cId="1649044594" sldId="291"/>
            <ac:spMk id="3" creationId="{3C609944-4BC0-500E-667A-5880E81149A6}"/>
          </ac:spMkLst>
        </pc:spChg>
      </pc:sldChg>
      <pc:sldChg chg="modSp add mod">
        <pc:chgData name="Vishan Jayasinghearachchi" userId="e0f191b0-af06-4f5a-b353-a7a1de994339" providerId="ADAL" clId="{A5C4D837-AB6B-48A5-B1EF-7C7D5D8CE5C8}" dt="2023-02-12T13:34:31.694" v="9675" actId="113"/>
        <pc:sldMkLst>
          <pc:docMk/>
          <pc:sldMk cId="3421055620" sldId="292"/>
        </pc:sldMkLst>
        <pc:spChg chg="mod">
          <ac:chgData name="Vishan Jayasinghearachchi" userId="e0f191b0-af06-4f5a-b353-a7a1de994339" providerId="ADAL" clId="{A5C4D837-AB6B-48A5-B1EF-7C7D5D8CE5C8}" dt="2023-02-12T13:34:31.694" v="9675" actId="113"/>
          <ac:spMkLst>
            <pc:docMk/>
            <pc:sldMk cId="3421055620" sldId="292"/>
            <ac:spMk id="3" creationId="{3C609944-4BC0-500E-667A-5880E81149A6}"/>
          </ac:spMkLst>
        </pc:spChg>
      </pc:sldChg>
      <pc:sldChg chg="modSp new mod ord">
        <pc:chgData name="Vishan Jayasinghearachchi" userId="e0f191b0-af06-4f5a-b353-a7a1de994339" providerId="ADAL" clId="{A5C4D837-AB6B-48A5-B1EF-7C7D5D8CE5C8}" dt="2023-02-12T15:07:45.775" v="13484" actId="113"/>
        <pc:sldMkLst>
          <pc:docMk/>
          <pc:sldMk cId="286909825" sldId="293"/>
        </pc:sldMkLst>
        <pc:spChg chg="mod">
          <ac:chgData name="Vishan Jayasinghearachchi" userId="e0f191b0-af06-4f5a-b353-a7a1de994339" providerId="ADAL" clId="{A5C4D837-AB6B-48A5-B1EF-7C7D5D8CE5C8}" dt="2023-02-12T13:51:34.095" v="10036" actId="20577"/>
          <ac:spMkLst>
            <pc:docMk/>
            <pc:sldMk cId="286909825" sldId="293"/>
            <ac:spMk id="2" creationId="{2FBF83A2-3F1C-1471-C6B9-80F39662976C}"/>
          </ac:spMkLst>
        </pc:spChg>
        <pc:spChg chg="mod">
          <ac:chgData name="Vishan Jayasinghearachchi" userId="e0f191b0-af06-4f5a-b353-a7a1de994339" providerId="ADAL" clId="{A5C4D837-AB6B-48A5-B1EF-7C7D5D8CE5C8}" dt="2023-02-12T15:07:45.775" v="13484" actId="113"/>
          <ac:spMkLst>
            <pc:docMk/>
            <pc:sldMk cId="286909825" sldId="293"/>
            <ac:spMk id="3" creationId="{24AEA857-1AFD-419C-2E9F-49E9284F0954}"/>
          </ac:spMkLst>
        </pc:spChg>
      </pc:sldChg>
      <pc:sldChg chg="addSp delSp modSp add mod">
        <pc:chgData name="Vishan Jayasinghearachchi" userId="e0f191b0-af06-4f5a-b353-a7a1de994339" providerId="ADAL" clId="{A5C4D837-AB6B-48A5-B1EF-7C7D5D8CE5C8}" dt="2023-02-12T14:29:47.455" v="12308" actId="20577"/>
        <pc:sldMkLst>
          <pc:docMk/>
          <pc:sldMk cId="2759252551" sldId="294"/>
        </pc:sldMkLst>
        <pc:spChg chg="del mod">
          <ac:chgData name="Vishan Jayasinghearachchi" userId="e0f191b0-af06-4f5a-b353-a7a1de994339" providerId="ADAL" clId="{A5C4D837-AB6B-48A5-B1EF-7C7D5D8CE5C8}" dt="2023-02-12T14:17:23.868" v="11425" actId="931"/>
          <ac:spMkLst>
            <pc:docMk/>
            <pc:sldMk cId="2759252551" sldId="294"/>
            <ac:spMk id="3" creationId="{9CFCF008-541B-613C-5F4F-F761A9B3B653}"/>
          </ac:spMkLst>
        </pc:spChg>
        <pc:spChg chg="add mod">
          <ac:chgData name="Vishan Jayasinghearachchi" userId="e0f191b0-af06-4f5a-b353-a7a1de994339" providerId="ADAL" clId="{A5C4D837-AB6B-48A5-B1EF-7C7D5D8CE5C8}" dt="2023-02-12T14:18:43.516" v="11453" actId="1076"/>
          <ac:spMkLst>
            <pc:docMk/>
            <pc:sldMk cId="2759252551" sldId="294"/>
            <ac:spMk id="6" creationId="{6C4BEFC7-7C1D-A2E2-88FE-36D1B907E868}"/>
          </ac:spMkLst>
        </pc:spChg>
        <pc:spChg chg="add mod">
          <ac:chgData name="Vishan Jayasinghearachchi" userId="e0f191b0-af06-4f5a-b353-a7a1de994339" providerId="ADAL" clId="{A5C4D837-AB6B-48A5-B1EF-7C7D5D8CE5C8}" dt="2023-02-12T14:29:47.455" v="12308" actId="20577"/>
          <ac:spMkLst>
            <pc:docMk/>
            <pc:sldMk cId="2759252551" sldId="294"/>
            <ac:spMk id="7" creationId="{D146287D-E47D-D301-C118-622D286A391B}"/>
          </ac:spMkLst>
        </pc:spChg>
        <pc:picChg chg="add mod">
          <ac:chgData name="Vishan Jayasinghearachchi" userId="e0f191b0-af06-4f5a-b353-a7a1de994339" providerId="ADAL" clId="{A5C4D837-AB6B-48A5-B1EF-7C7D5D8CE5C8}" dt="2023-02-12T14:18:46.728" v="11454" actId="1076"/>
          <ac:picMkLst>
            <pc:docMk/>
            <pc:sldMk cId="2759252551" sldId="294"/>
            <ac:picMk id="5" creationId="{6E64457A-E919-5F67-F2DD-438C96EF5A97}"/>
          </ac:picMkLst>
        </pc:picChg>
      </pc:sldChg>
      <pc:sldChg chg="modSp add del mod">
        <pc:chgData name="Vishan Jayasinghearachchi" userId="e0f191b0-af06-4f5a-b353-a7a1de994339" providerId="ADAL" clId="{A5C4D837-AB6B-48A5-B1EF-7C7D5D8CE5C8}" dt="2023-02-12T14:47:34.542" v="12881" actId="2696"/>
        <pc:sldMkLst>
          <pc:docMk/>
          <pc:sldMk cId="2845694751" sldId="295"/>
        </pc:sldMkLst>
        <pc:spChg chg="mod">
          <ac:chgData name="Vishan Jayasinghearachchi" userId="e0f191b0-af06-4f5a-b353-a7a1de994339" providerId="ADAL" clId="{A5C4D837-AB6B-48A5-B1EF-7C7D5D8CE5C8}" dt="2023-02-12T14:47:32.255" v="12880" actId="20577"/>
          <ac:spMkLst>
            <pc:docMk/>
            <pc:sldMk cId="2845694751" sldId="295"/>
            <ac:spMk id="3" creationId="{9CFCF008-541B-613C-5F4F-F761A9B3B653}"/>
          </ac:spMkLst>
        </pc:spChg>
      </pc:sldChg>
      <pc:sldChg chg="modSp add del mod">
        <pc:chgData name="Vishan Jayasinghearachchi" userId="e0f191b0-af06-4f5a-b353-a7a1de994339" providerId="ADAL" clId="{A5C4D837-AB6B-48A5-B1EF-7C7D5D8CE5C8}" dt="2023-02-12T14:46:52.200" v="12863" actId="2696"/>
        <pc:sldMkLst>
          <pc:docMk/>
          <pc:sldMk cId="657200248" sldId="296"/>
        </pc:sldMkLst>
        <pc:spChg chg="mod">
          <ac:chgData name="Vishan Jayasinghearachchi" userId="e0f191b0-af06-4f5a-b353-a7a1de994339" providerId="ADAL" clId="{A5C4D837-AB6B-48A5-B1EF-7C7D5D8CE5C8}" dt="2023-02-12T14:24:04.143" v="11781"/>
          <ac:spMkLst>
            <pc:docMk/>
            <pc:sldMk cId="657200248" sldId="296"/>
            <ac:spMk id="7" creationId="{D146287D-E47D-D301-C118-622D286A391B}"/>
          </ac:spMkLst>
        </pc:spChg>
      </pc:sldChg>
      <pc:sldChg chg="modSp add mod">
        <pc:chgData name="Vishan Jayasinghearachchi" userId="e0f191b0-af06-4f5a-b353-a7a1de994339" providerId="ADAL" clId="{A5C4D837-AB6B-48A5-B1EF-7C7D5D8CE5C8}" dt="2023-02-12T14:28:07.117" v="12296" actId="20577"/>
        <pc:sldMkLst>
          <pc:docMk/>
          <pc:sldMk cId="360229420" sldId="297"/>
        </pc:sldMkLst>
        <pc:spChg chg="mod">
          <ac:chgData name="Vishan Jayasinghearachchi" userId="e0f191b0-af06-4f5a-b353-a7a1de994339" providerId="ADAL" clId="{A5C4D837-AB6B-48A5-B1EF-7C7D5D8CE5C8}" dt="2023-02-12T14:28:07.117" v="12296" actId="20577"/>
          <ac:spMkLst>
            <pc:docMk/>
            <pc:sldMk cId="360229420" sldId="297"/>
            <ac:spMk id="3" creationId="{9CFCF008-541B-613C-5F4F-F761A9B3B653}"/>
          </ac:spMkLst>
        </pc:spChg>
      </pc:sldChg>
      <pc:sldChg chg="addSp delSp modSp add mod">
        <pc:chgData name="Vishan Jayasinghearachchi" userId="e0f191b0-af06-4f5a-b353-a7a1de994339" providerId="ADAL" clId="{A5C4D837-AB6B-48A5-B1EF-7C7D5D8CE5C8}" dt="2023-02-12T14:28:42.029" v="12304" actId="1076"/>
        <pc:sldMkLst>
          <pc:docMk/>
          <pc:sldMk cId="2712510396" sldId="298"/>
        </pc:sldMkLst>
        <pc:spChg chg="del mod">
          <ac:chgData name="Vishan Jayasinghearachchi" userId="e0f191b0-af06-4f5a-b353-a7a1de994339" providerId="ADAL" clId="{A5C4D837-AB6B-48A5-B1EF-7C7D5D8CE5C8}" dt="2023-02-12T14:28:26.813" v="12300" actId="931"/>
          <ac:spMkLst>
            <pc:docMk/>
            <pc:sldMk cId="2712510396" sldId="298"/>
            <ac:spMk id="3" creationId="{9CFCF008-541B-613C-5F4F-F761A9B3B653}"/>
          </ac:spMkLst>
        </pc:spChg>
        <pc:spChg chg="add mod">
          <ac:chgData name="Vishan Jayasinghearachchi" userId="e0f191b0-af06-4f5a-b353-a7a1de994339" providerId="ADAL" clId="{A5C4D837-AB6B-48A5-B1EF-7C7D5D8CE5C8}" dt="2023-02-12T14:28:42.029" v="12304" actId="1076"/>
          <ac:spMkLst>
            <pc:docMk/>
            <pc:sldMk cId="2712510396" sldId="298"/>
            <ac:spMk id="6" creationId="{41297DF6-7A22-66C6-CF4B-05E23678444A}"/>
          </ac:spMkLst>
        </pc:spChg>
        <pc:picChg chg="add mod">
          <ac:chgData name="Vishan Jayasinghearachchi" userId="e0f191b0-af06-4f5a-b353-a7a1de994339" providerId="ADAL" clId="{A5C4D837-AB6B-48A5-B1EF-7C7D5D8CE5C8}" dt="2023-02-12T14:28:28.128" v="12301" actId="27614"/>
          <ac:picMkLst>
            <pc:docMk/>
            <pc:sldMk cId="2712510396" sldId="298"/>
            <ac:picMk id="5" creationId="{3469719C-D04D-81C6-1D66-1C325667A449}"/>
          </ac:picMkLst>
        </pc:picChg>
      </pc:sldChg>
      <pc:sldChg chg="addSp delSp modSp add mod">
        <pc:chgData name="Vishan Jayasinghearachchi" userId="e0f191b0-af06-4f5a-b353-a7a1de994339" providerId="ADAL" clId="{A5C4D837-AB6B-48A5-B1EF-7C7D5D8CE5C8}" dt="2023-02-12T15:06:27.283" v="13320" actId="20577"/>
        <pc:sldMkLst>
          <pc:docMk/>
          <pc:sldMk cId="4015390126" sldId="299"/>
        </pc:sldMkLst>
        <pc:spChg chg="add mod">
          <ac:chgData name="Vishan Jayasinghearachchi" userId="e0f191b0-af06-4f5a-b353-a7a1de994339" providerId="ADAL" clId="{A5C4D837-AB6B-48A5-B1EF-7C7D5D8CE5C8}" dt="2023-02-12T15:06:27.283" v="13320" actId="20577"/>
          <ac:spMkLst>
            <pc:docMk/>
            <pc:sldMk cId="4015390126" sldId="299"/>
            <ac:spMk id="4" creationId="{F6DC5CD6-9B56-1F8A-2330-164DAEAADDEE}"/>
          </ac:spMkLst>
        </pc:spChg>
        <pc:picChg chg="del">
          <ac:chgData name="Vishan Jayasinghearachchi" userId="e0f191b0-af06-4f5a-b353-a7a1de994339" providerId="ADAL" clId="{A5C4D837-AB6B-48A5-B1EF-7C7D5D8CE5C8}" dt="2023-02-12T14:31:16.626" v="12312" actId="478"/>
          <ac:picMkLst>
            <pc:docMk/>
            <pc:sldMk cId="4015390126" sldId="299"/>
            <ac:picMk id="5" creationId="{3469719C-D04D-81C6-1D66-1C325667A449}"/>
          </ac:picMkLst>
        </pc:picChg>
      </pc:sldChg>
    </pc:docChg>
  </pc:docChgLst>
  <pc:docChgLst>
    <pc:chgData name="Vishan Jayasinghearachchi" userId="e0f191b0-af06-4f5a-b353-a7a1de994339" providerId="ADAL" clId="{965E8F5B-C373-457B-BC29-E61CC3045E12}"/>
    <pc:docChg chg="undo redo custSel addSld delSld modSld sldOrd">
      <pc:chgData name="Vishan Jayasinghearachchi" userId="e0f191b0-af06-4f5a-b353-a7a1de994339" providerId="ADAL" clId="{965E8F5B-C373-457B-BC29-E61CC3045E12}" dt="2023-02-26T21:21:24.649" v="7273" actId="113"/>
      <pc:docMkLst>
        <pc:docMk/>
      </pc:docMkLst>
      <pc:sldChg chg="modSp mod">
        <pc:chgData name="Vishan Jayasinghearachchi" userId="e0f191b0-af06-4f5a-b353-a7a1de994339" providerId="ADAL" clId="{965E8F5B-C373-457B-BC29-E61CC3045E12}" dt="2023-02-26T20:39:42.532" v="6172" actId="20577"/>
        <pc:sldMkLst>
          <pc:docMk/>
          <pc:sldMk cId="1487700712" sldId="256"/>
        </pc:sldMkLst>
        <pc:spChg chg="mod">
          <ac:chgData name="Vishan Jayasinghearachchi" userId="e0f191b0-af06-4f5a-b353-a7a1de994339" providerId="ADAL" clId="{965E8F5B-C373-457B-BC29-E61CC3045E12}" dt="2023-02-26T20:39:42.532" v="6172" actId="20577"/>
          <ac:spMkLst>
            <pc:docMk/>
            <pc:sldMk cId="1487700712" sldId="256"/>
            <ac:spMk id="2" creationId="{C02C5318-1A1E-49D0-B2E2-A4B0FA9E8A40}"/>
          </ac:spMkLst>
        </pc:spChg>
      </pc:sldChg>
      <pc:sldChg chg="modSp mod">
        <pc:chgData name="Vishan Jayasinghearachchi" userId="e0f191b0-af06-4f5a-b353-a7a1de994339" providerId="ADAL" clId="{965E8F5B-C373-457B-BC29-E61CC3045E12}" dt="2023-02-26T20:50:18.535" v="6469" actId="20577"/>
        <pc:sldMkLst>
          <pc:docMk/>
          <pc:sldMk cId="2384663958" sldId="301"/>
        </pc:sldMkLst>
        <pc:spChg chg="mod">
          <ac:chgData name="Vishan Jayasinghearachchi" userId="e0f191b0-af06-4f5a-b353-a7a1de994339" providerId="ADAL" clId="{965E8F5B-C373-457B-BC29-E61CC3045E12}" dt="2023-02-26T20:50:18.535" v="6469" actId="20577"/>
          <ac:spMkLst>
            <pc:docMk/>
            <pc:sldMk cId="2384663958" sldId="301"/>
            <ac:spMk id="3" creationId="{5E453CA8-E04F-B2BA-CFCE-2FAF58746524}"/>
          </ac:spMkLst>
        </pc:spChg>
      </pc:sldChg>
      <pc:sldChg chg="del">
        <pc:chgData name="Vishan Jayasinghearachchi" userId="e0f191b0-af06-4f5a-b353-a7a1de994339" providerId="ADAL" clId="{965E8F5B-C373-457B-BC29-E61CC3045E12}" dt="2023-02-26T15:47:55.497" v="1" actId="47"/>
        <pc:sldMkLst>
          <pc:docMk/>
          <pc:sldMk cId="858354560" sldId="304"/>
        </pc:sldMkLst>
      </pc:sldChg>
      <pc:sldChg chg="modSp del mod">
        <pc:chgData name="Vishan Jayasinghearachchi" userId="e0f191b0-af06-4f5a-b353-a7a1de994339" providerId="ADAL" clId="{965E8F5B-C373-457B-BC29-E61CC3045E12}" dt="2023-02-26T15:49:09.077" v="16" actId="2696"/>
        <pc:sldMkLst>
          <pc:docMk/>
          <pc:sldMk cId="1888782434" sldId="305"/>
        </pc:sldMkLst>
        <pc:spChg chg="mod">
          <ac:chgData name="Vishan Jayasinghearachchi" userId="e0f191b0-af06-4f5a-b353-a7a1de994339" providerId="ADAL" clId="{965E8F5B-C373-457B-BC29-E61CC3045E12}" dt="2023-02-26T15:48:19.091" v="13" actId="27636"/>
          <ac:spMkLst>
            <pc:docMk/>
            <pc:sldMk cId="1888782434" sldId="305"/>
            <ac:spMk id="3" creationId="{44238A27-B0D6-5004-AAEC-7E4DA2857958}"/>
          </ac:spMkLst>
        </pc:spChg>
      </pc:sldChg>
      <pc:sldChg chg="del">
        <pc:chgData name="Vishan Jayasinghearachchi" userId="e0f191b0-af06-4f5a-b353-a7a1de994339" providerId="ADAL" clId="{965E8F5B-C373-457B-BC29-E61CC3045E12}" dt="2023-02-26T15:47:53.805" v="0" actId="47"/>
        <pc:sldMkLst>
          <pc:docMk/>
          <pc:sldMk cId="2959451266" sldId="306"/>
        </pc:sldMkLst>
      </pc:sldChg>
      <pc:sldChg chg="del">
        <pc:chgData name="Vishan Jayasinghearachchi" userId="e0f191b0-af06-4f5a-b353-a7a1de994339" providerId="ADAL" clId="{965E8F5B-C373-457B-BC29-E61CC3045E12}" dt="2023-02-26T15:47:57.141" v="3" actId="47"/>
        <pc:sldMkLst>
          <pc:docMk/>
          <pc:sldMk cId="573566860" sldId="308"/>
        </pc:sldMkLst>
      </pc:sldChg>
      <pc:sldChg chg="del">
        <pc:chgData name="Vishan Jayasinghearachchi" userId="e0f191b0-af06-4f5a-b353-a7a1de994339" providerId="ADAL" clId="{965E8F5B-C373-457B-BC29-E61CC3045E12}" dt="2023-02-26T15:47:56.289" v="2" actId="47"/>
        <pc:sldMkLst>
          <pc:docMk/>
          <pc:sldMk cId="3141831957" sldId="309"/>
        </pc:sldMkLst>
      </pc:sldChg>
      <pc:sldChg chg="del">
        <pc:chgData name="Vishan Jayasinghearachchi" userId="e0f191b0-af06-4f5a-b353-a7a1de994339" providerId="ADAL" clId="{965E8F5B-C373-457B-BC29-E61CC3045E12}" dt="2023-02-26T15:47:57.561" v="4" actId="47"/>
        <pc:sldMkLst>
          <pc:docMk/>
          <pc:sldMk cId="3660075156" sldId="310"/>
        </pc:sldMkLst>
      </pc:sldChg>
      <pc:sldChg chg="del">
        <pc:chgData name="Vishan Jayasinghearachchi" userId="e0f191b0-af06-4f5a-b353-a7a1de994339" providerId="ADAL" clId="{965E8F5B-C373-457B-BC29-E61CC3045E12}" dt="2023-02-26T15:47:58.012" v="5" actId="47"/>
        <pc:sldMkLst>
          <pc:docMk/>
          <pc:sldMk cId="3991314201" sldId="311"/>
        </pc:sldMkLst>
      </pc:sldChg>
      <pc:sldChg chg="del">
        <pc:chgData name="Vishan Jayasinghearachchi" userId="e0f191b0-af06-4f5a-b353-a7a1de994339" providerId="ADAL" clId="{965E8F5B-C373-457B-BC29-E61CC3045E12}" dt="2023-02-26T15:48:08.752" v="10" actId="47"/>
        <pc:sldMkLst>
          <pc:docMk/>
          <pc:sldMk cId="2884411631" sldId="312"/>
        </pc:sldMkLst>
      </pc:sldChg>
      <pc:sldChg chg="del">
        <pc:chgData name="Vishan Jayasinghearachchi" userId="e0f191b0-af06-4f5a-b353-a7a1de994339" providerId="ADAL" clId="{965E8F5B-C373-457B-BC29-E61CC3045E12}" dt="2023-02-26T15:48:08.752" v="10" actId="47"/>
        <pc:sldMkLst>
          <pc:docMk/>
          <pc:sldMk cId="3426956082" sldId="313"/>
        </pc:sldMkLst>
      </pc:sldChg>
      <pc:sldChg chg="modSp del mod">
        <pc:chgData name="Vishan Jayasinghearachchi" userId="e0f191b0-af06-4f5a-b353-a7a1de994339" providerId="ADAL" clId="{965E8F5B-C373-457B-BC29-E61CC3045E12}" dt="2023-02-26T15:49:28.506" v="26" actId="2696"/>
        <pc:sldMkLst>
          <pc:docMk/>
          <pc:sldMk cId="2016277887" sldId="314"/>
        </pc:sldMkLst>
        <pc:spChg chg="mod">
          <ac:chgData name="Vishan Jayasinghearachchi" userId="e0f191b0-af06-4f5a-b353-a7a1de994339" providerId="ADAL" clId="{965E8F5B-C373-457B-BC29-E61CC3045E12}" dt="2023-02-26T15:48:14.185" v="11" actId="20577"/>
          <ac:spMkLst>
            <pc:docMk/>
            <pc:sldMk cId="2016277887" sldId="314"/>
            <ac:spMk id="3" creationId="{B4C01C96-BFA9-B430-E052-A95E9B05708B}"/>
          </ac:spMkLst>
        </pc:spChg>
      </pc:sldChg>
      <pc:sldChg chg="del">
        <pc:chgData name="Vishan Jayasinghearachchi" userId="e0f191b0-af06-4f5a-b353-a7a1de994339" providerId="ADAL" clId="{965E8F5B-C373-457B-BC29-E61CC3045E12}" dt="2023-02-26T15:48:08.752" v="10" actId="47"/>
        <pc:sldMkLst>
          <pc:docMk/>
          <pc:sldMk cId="158750546" sldId="315"/>
        </pc:sldMkLst>
      </pc:sldChg>
      <pc:sldChg chg="modSp new mod">
        <pc:chgData name="Vishan Jayasinghearachchi" userId="e0f191b0-af06-4f5a-b353-a7a1de994339" providerId="ADAL" clId="{965E8F5B-C373-457B-BC29-E61CC3045E12}" dt="2023-02-26T20:37:18.488" v="6127" actId="20577"/>
        <pc:sldMkLst>
          <pc:docMk/>
          <pc:sldMk cId="4047194669" sldId="315"/>
        </pc:sldMkLst>
        <pc:spChg chg="mod">
          <ac:chgData name="Vishan Jayasinghearachchi" userId="e0f191b0-af06-4f5a-b353-a7a1de994339" providerId="ADAL" clId="{965E8F5B-C373-457B-BC29-E61CC3045E12}" dt="2023-02-26T15:49:32.328" v="27"/>
          <ac:spMkLst>
            <pc:docMk/>
            <pc:sldMk cId="4047194669" sldId="315"/>
            <ac:spMk id="2" creationId="{5A0FF7D5-9052-0F73-B38E-7AE10F4ACF66}"/>
          </ac:spMkLst>
        </pc:spChg>
        <pc:spChg chg="mod">
          <ac:chgData name="Vishan Jayasinghearachchi" userId="e0f191b0-af06-4f5a-b353-a7a1de994339" providerId="ADAL" clId="{965E8F5B-C373-457B-BC29-E61CC3045E12}" dt="2023-02-26T20:37:18.488" v="6127" actId="20577"/>
          <ac:spMkLst>
            <pc:docMk/>
            <pc:sldMk cId="4047194669" sldId="315"/>
            <ac:spMk id="3" creationId="{7AAAC241-1F7A-E7BB-DCF7-C80CBBA31E77}"/>
          </ac:spMkLst>
        </pc:spChg>
      </pc:sldChg>
      <pc:sldChg chg="modSp new mod">
        <pc:chgData name="Vishan Jayasinghearachchi" userId="e0f191b0-af06-4f5a-b353-a7a1de994339" providerId="ADAL" clId="{965E8F5B-C373-457B-BC29-E61CC3045E12}" dt="2023-02-26T20:51:56.505" v="6530" actId="20577"/>
        <pc:sldMkLst>
          <pc:docMk/>
          <pc:sldMk cId="3070852689" sldId="316"/>
        </pc:sldMkLst>
        <pc:spChg chg="mod">
          <ac:chgData name="Vishan Jayasinghearachchi" userId="e0f191b0-af06-4f5a-b353-a7a1de994339" providerId="ADAL" clId="{965E8F5B-C373-457B-BC29-E61CC3045E12}" dt="2023-02-26T15:49:15.184" v="25" actId="20577"/>
          <ac:spMkLst>
            <pc:docMk/>
            <pc:sldMk cId="3070852689" sldId="316"/>
            <ac:spMk id="2" creationId="{E9A419BF-277B-F51F-C6A2-EE86EBB9967C}"/>
          </ac:spMkLst>
        </pc:spChg>
        <pc:spChg chg="mod">
          <ac:chgData name="Vishan Jayasinghearachchi" userId="e0f191b0-af06-4f5a-b353-a7a1de994339" providerId="ADAL" clId="{965E8F5B-C373-457B-BC29-E61CC3045E12}" dt="2023-02-26T20:51:56.505" v="6530" actId="20577"/>
          <ac:spMkLst>
            <pc:docMk/>
            <pc:sldMk cId="3070852689" sldId="316"/>
            <ac:spMk id="3" creationId="{2EBF19A4-7237-B811-1111-9FAFF64CC880}"/>
          </ac:spMkLst>
        </pc:spChg>
      </pc:sldChg>
      <pc:sldChg chg="del">
        <pc:chgData name="Vishan Jayasinghearachchi" userId="e0f191b0-af06-4f5a-b353-a7a1de994339" providerId="ADAL" clId="{965E8F5B-C373-457B-BC29-E61CC3045E12}" dt="2023-02-26T15:47:58.544" v="7" actId="47"/>
        <pc:sldMkLst>
          <pc:docMk/>
          <pc:sldMk cId="3577237431" sldId="316"/>
        </pc:sldMkLst>
      </pc:sldChg>
      <pc:sldChg chg="del">
        <pc:chgData name="Vishan Jayasinghearachchi" userId="e0f191b0-af06-4f5a-b353-a7a1de994339" providerId="ADAL" clId="{965E8F5B-C373-457B-BC29-E61CC3045E12}" dt="2023-02-26T15:47:58.773" v="8" actId="47"/>
        <pc:sldMkLst>
          <pc:docMk/>
          <pc:sldMk cId="282028750" sldId="317"/>
        </pc:sldMkLst>
      </pc:sldChg>
      <pc:sldChg chg="modSp new mod modAnim">
        <pc:chgData name="Vishan Jayasinghearachchi" userId="e0f191b0-af06-4f5a-b353-a7a1de994339" providerId="ADAL" clId="{965E8F5B-C373-457B-BC29-E61CC3045E12}" dt="2023-02-26T21:21:24.649" v="7273" actId="113"/>
        <pc:sldMkLst>
          <pc:docMk/>
          <pc:sldMk cId="3144417173" sldId="317"/>
        </pc:sldMkLst>
        <pc:spChg chg="mod">
          <ac:chgData name="Vishan Jayasinghearachchi" userId="e0f191b0-af06-4f5a-b353-a7a1de994339" providerId="ADAL" clId="{965E8F5B-C373-457B-BC29-E61CC3045E12}" dt="2023-02-26T16:03:46.136" v="762" actId="20577"/>
          <ac:spMkLst>
            <pc:docMk/>
            <pc:sldMk cId="3144417173" sldId="317"/>
            <ac:spMk id="2" creationId="{1B498751-74BC-3223-DB46-0B91DF96B70F}"/>
          </ac:spMkLst>
        </pc:spChg>
        <pc:spChg chg="mod">
          <ac:chgData name="Vishan Jayasinghearachchi" userId="e0f191b0-af06-4f5a-b353-a7a1de994339" providerId="ADAL" clId="{965E8F5B-C373-457B-BC29-E61CC3045E12}" dt="2023-02-26T21:21:24.649" v="7273" actId="113"/>
          <ac:spMkLst>
            <pc:docMk/>
            <pc:sldMk cId="3144417173" sldId="317"/>
            <ac:spMk id="3" creationId="{60E2FDB6-536F-B718-3C51-631B40D2BF5C}"/>
          </ac:spMkLst>
        </pc:spChg>
      </pc:sldChg>
      <pc:sldChg chg="del">
        <pc:chgData name="Vishan Jayasinghearachchi" userId="e0f191b0-af06-4f5a-b353-a7a1de994339" providerId="ADAL" clId="{965E8F5B-C373-457B-BC29-E61CC3045E12}" dt="2023-02-26T15:47:58.994" v="9" actId="47"/>
        <pc:sldMkLst>
          <pc:docMk/>
          <pc:sldMk cId="2541422144" sldId="318"/>
        </pc:sldMkLst>
      </pc:sldChg>
      <pc:sldChg chg="addSp delSp modSp new mod">
        <pc:chgData name="Vishan Jayasinghearachchi" userId="e0f191b0-af06-4f5a-b353-a7a1de994339" providerId="ADAL" clId="{965E8F5B-C373-457B-BC29-E61CC3045E12}" dt="2023-02-26T16:03:19.875" v="734" actId="20577"/>
        <pc:sldMkLst>
          <pc:docMk/>
          <pc:sldMk cId="3252835840" sldId="318"/>
        </pc:sldMkLst>
        <pc:spChg chg="mod">
          <ac:chgData name="Vishan Jayasinghearachchi" userId="e0f191b0-af06-4f5a-b353-a7a1de994339" providerId="ADAL" clId="{965E8F5B-C373-457B-BC29-E61CC3045E12}" dt="2023-02-26T16:02:40.110" v="712" actId="20577"/>
          <ac:spMkLst>
            <pc:docMk/>
            <pc:sldMk cId="3252835840" sldId="318"/>
            <ac:spMk id="2" creationId="{877825F8-F4E7-FC49-473A-0CAB2F763CE6}"/>
          </ac:spMkLst>
        </pc:spChg>
        <pc:spChg chg="del">
          <ac:chgData name="Vishan Jayasinghearachchi" userId="e0f191b0-af06-4f5a-b353-a7a1de994339" providerId="ADAL" clId="{965E8F5B-C373-457B-BC29-E61CC3045E12}" dt="2023-02-26T16:02:47.410" v="713" actId="931"/>
          <ac:spMkLst>
            <pc:docMk/>
            <pc:sldMk cId="3252835840" sldId="318"/>
            <ac:spMk id="3" creationId="{EA60FCD0-965C-E35C-C33C-EBE4C0652F42}"/>
          </ac:spMkLst>
        </pc:spChg>
        <pc:spChg chg="add mod">
          <ac:chgData name="Vishan Jayasinghearachchi" userId="e0f191b0-af06-4f5a-b353-a7a1de994339" providerId="ADAL" clId="{965E8F5B-C373-457B-BC29-E61CC3045E12}" dt="2023-02-26T16:03:19.875" v="734" actId="20577"/>
          <ac:spMkLst>
            <pc:docMk/>
            <pc:sldMk cId="3252835840" sldId="318"/>
            <ac:spMk id="6" creationId="{1B5F3458-2D56-D945-B602-E9DF1D9D2F6A}"/>
          </ac:spMkLst>
        </pc:spChg>
        <pc:picChg chg="add mod">
          <ac:chgData name="Vishan Jayasinghearachchi" userId="e0f191b0-af06-4f5a-b353-a7a1de994339" providerId="ADAL" clId="{965E8F5B-C373-457B-BC29-E61CC3045E12}" dt="2023-02-26T16:02:48.818" v="715" actId="962"/>
          <ac:picMkLst>
            <pc:docMk/>
            <pc:sldMk cId="3252835840" sldId="318"/>
            <ac:picMk id="5" creationId="{AE34EC4F-BC4C-20E3-43ED-0FF8C2FFDA27}"/>
          </ac:picMkLst>
        </pc:picChg>
      </pc:sldChg>
      <pc:sldChg chg="modSp new mod modAnim">
        <pc:chgData name="Vishan Jayasinghearachchi" userId="e0f191b0-af06-4f5a-b353-a7a1de994339" providerId="ADAL" clId="{965E8F5B-C373-457B-BC29-E61CC3045E12}" dt="2023-02-26T21:17:54.477" v="7250"/>
        <pc:sldMkLst>
          <pc:docMk/>
          <pc:sldMk cId="1067389911" sldId="319"/>
        </pc:sldMkLst>
        <pc:spChg chg="mod">
          <ac:chgData name="Vishan Jayasinghearachchi" userId="e0f191b0-af06-4f5a-b353-a7a1de994339" providerId="ADAL" clId="{965E8F5B-C373-457B-BC29-E61CC3045E12}" dt="2023-02-26T16:58:24.825" v="2504" actId="20577"/>
          <ac:spMkLst>
            <pc:docMk/>
            <pc:sldMk cId="1067389911" sldId="319"/>
            <ac:spMk id="2" creationId="{7F505AC2-9577-E3C8-8724-FB8E1B012B39}"/>
          </ac:spMkLst>
        </pc:spChg>
        <pc:spChg chg="mod">
          <ac:chgData name="Vishan Jayasinghearachchi" userId="e0f191b0-af06-4f5a-b353-a7a1de994339" providerId="ADAL" clId="{965E8F5B-C373-457B-BC29-E61CC3045E12}" dt="2023-02-26T21:03:41.095" v="7085" actId="27636"/>
          <ac:spMkLst>
            <pc:docMk/>
            <pc:sldMk cId="1067389911" sldId="319"/>
            <ac:spMk id="3" creationId="{15FED8E8-D77F-7C82-2D83-8BEA5B3B7FEA}"/>
          </ac:spMkLst>
        </pc:spChg>
      </pc:sldChg>
      <pc:sldChg chg="del">
        <pc:chgData name="Vishan Jayasinghearachchi" userId="e0f191b0-af06-4f5a-b353-a7a1de994339" providerId="ADAL" clId="{965E8F5B-C373-457B-BC29-E61CC3045E12}" dt="2023-02-26T15:47:58.282" v="6" actId="47"/>
        <pc:sldMkLst>
          <pc:docMk/>
          <pc:sldMk cId="3752612393" sldId="319"/>
        </pc:sldMkLst>
      </pc:sldChg>
      <pc:sldChg chg="modSp new mod modAnim">
        <pc:chgData name="Vishan Jayasinghearachchi" userId="e0f191b0-af06-4f5a-b353-a7a1de994339" providerId="ADAL" clId="{965E8F5B-C373-457B-BC29-E61CC3045E12}" dt="2023-02-26T21:18:01.084" v="7251"/>
        <pc:sldMkLst>
          <pc:docMk/>
          <pc:sldMk cId="1503743892" sldId="320"/>
        </pc:sldMkLst>
        <pc:spChg chg="mod">
          <ac:chgData name="Vishan Jayasinghearachchi" userId="e0f191b0-af06-4f5a-b353-a7a1de994339" providerId="ADAL" clId="{965E8F5B-C373-457B-BC29-E61CC3045E12}" dt="2023-02-26T19:34:31.274" v="4850" actId="20577"/>
          <ac:spMkLst>
            <pc:docMk/>
            <pc:sldMk cId="1503743892" sldId="320"/>
            <ac:spMk id="2" creationId="{8FC9E2FC-F583-2F73-E0F1-D2B66CE5A251}"/>
          </ac:spMkLst>
        </pc:spChg>
        <pc:spChg chg="mod">
          <ac:chgData name="Vishan Jayasinghearachchi" userId="e0f191b0-af06-4f5a-b353-a7a1de994339" providerId="ADAL" clId="{965E8F5B-C373-457B-BC29-E61CC3045E12}" dt="2023-02-26T19:33:40.502" v="4843" actId="20577"/>
          <ac:spMkLst>
            <pc:docMk/>
            <pc:sldMk cId="1503743892" sldId="320"/>
            <ac:spMk id="3" creationId="{0F4DCECA-A0CE-C2DC-0F51-AE00702EB9A8}"/>
          </ac:spMkLst>
        </pc:spChg>
      </pc:sldChg>
      <pc:sldChg chg="del">
        <pc:chgData name="Vishan Jayasinghearachchi" userId="e0f191b0-af06-4f5a-b353-a7a1de994339" providerId="ADAL" clId="{965E8F5B-C373-457B-BC29-E61CC3045E12}" dt="2023-02-26T15:48:08.752" v="10" actId="47"/>
        <pc:sldMkLst>
          <pc:docMk/>
          <pc:sldMk cId="1830380795" sldId="320"/>
        </pc:sldMkLst>
      </pc:sldChg>
      <pc:sldChg chg="addSp delSp modSp add del mod">
        <pc:chgData name="Vishan Jayasinghearachchi" userId="e0f191b0-af06-4f5a-b353-a7a1de994339" providerId="ADAL" clId="{965E8F5B-C373-457B-BC29-E61CC3045E12}" dt="2023-02-26T16:12:52.493" v="1288" actId="2696"/>
        <pc:sldMkLst>
          <pc:docMk/>
          <pc:sldMk cId="1062670698" sldId="321"/>
        </pc:sldMkLst>
        <pc:spChg chg="add mod">
          <ac:chgData name="Vishan Jayasinghearachchi" userId="e0f191b0-af06-4f5a-b353-a7a1de994339" providerId="ADAL" clId="{965E8F5B-C373-457B-BC29-E61CC3045E12}" dt="2023-02-26T16:12:48.963" v="1287" actId="6549"/>
          <ac:spMkLst>
            <pc:docMk/>
            <pc:sldMk cId="1062670698" sldId="321"/>
            <ac:spMk id="4" creationId="{5D255DD2-74D5-FA47-61BA-B3A129D551B9}"/>
          </ac:spMkLst>
        </pc:spChg>
        <pc:picChg chg="del">
          <ac:chgData name="Vishan Jayasinghearachchi" userId="e0f191b0-af06-4f5a-b353-a7a1de994339" providerId="ADAL" clId="{965E8F5B-C373-457B-BC29-E61CC3045E12}" dt="2023-02-26T16:12:15.620" v="1220" actId="478"/>
          <ac:picMkLst>
            <pc:docMk/>
            <pc:sldMk cId="1062670698" sldId="321"/>
            <ac:picMk id="5" creationId="{AE34EC4F-BC4C-20E3-43ED-0FF8C2FFDA27}"/>
          </ac:picMkLst>
        </pc:picChg>
      </pc:sldChg>
      <pc:sldChg chg="modSp new mod">
        <pc:chgData name="Vishan Jayasinghearachchi" userId="e0f191b0-af06-4f5a-b353-a7a1de994339" providerId="ADAL" clId="{965E8F5B-C373-457B-BC29-E61CC3045E12}" dt="2023-02-26T19:31:49.119" v="4822" actId="20577"/>
        <pc:sldMkLst>
          <pc:docMk/>
          <pc:sldMk cId="1080721830" sldId="321"/>
        </pc:sldMkLst>
        <pc:spChg chg="mod">
          <ac:chgData name="Vishan Jayasinghearachchi" userId="e0f191b0-af06-4f5a-b353-a7a1de994339" providerId="ADAL" clId="{965E8F5B-C373-457B-BC29-E61CC3045E12}" dt="2023-02-26T16:13:17.471" v="1290"/>
          <ac:spMkLst>
            <pc:docMk/>
            <pc:sldMk cId="1080721830" sldId="321"/>
            <ac:spMk id="2" creationId="{EBFE0FF8-A6E0-13F8-B916-2D67E7E27A87}"/>
          </ac:spMkLst>
        </pc:spChg>
        <pc:spChg chg="mod">
          <ac:chgData name="Vishan Jayasinghearachchi" userId="e0f191b0-af06-4f5a-b353-a7a1de994339" providerId="ADAL" clId="{965E8F5B-C373-457B-BC29-E61CC3045E12}" dt="2023-02-26T19:31:49.119" v="4822" actId="20577"/>
          <ac:spMkLst>
            <pc:docMk/>
            <pc:sldMk cId="1080721830" sldId="321"/>
            <ac:spMk id="3" creationId="{471EFFF9-70A8-B528-4E4A-53AF138EDE2F}"/>
          </ac:spMkLst>
        </pc:spChg>
      </pc:sldChg>
      <pc:sldChg chg="del">
        <pc:chgData name="Vishan Jayasinghearachchi" userId="e0f191b0-af06-4f5a-b353-a7a1de994339" providerId="ADAL" clId="{965E8F5B-C373-457B-BC29-E61CC3045E12}" dt="2023-02-26T15:48:08.752" v="10" actId="47"/>
        <pc:sldMkLst>
          <pc:docMk/>
          <pc:sldMk cId="1096894479" sldId="321"/>
        </pc:sldMkLst>
      </pc:sldChg>
      <pc:sldChg chg="del">
        <pc:chgData name="Vishan Jayasinghearachchi" userId="e0f191b0-af06-4f5a-b353-a7a1de994339" providerId="ADAL" clId="{965E8F5B-C373-457B-BC29-E61CC3045E12}" dt="2023-02-26T15:48:08.752" v="10" actId="47"/>
        <pc:sldMkLst>
          <pc:docMk/>
          <pc:sldMk cId="2049739803" sldId="322"/>
        </pc:sldMkLst>
      </pc:sldChg>
      <pc:sldChg chg="modSp new mod modAnim">
        <pc:chgData name="Vishan Jayasinghearachchi" userId="e0f191b0-af06-4f5a-b353-a7a1de994339" providerId="ADAL" clId="{965E8F5B-C373-457B-BC29-E61CC3045E12}" dt="2023-02-26T19:32:13.887" v="4835" actId="20577"/>
        <pc:sldMkLst>
          <pc:docMk/>
          <pc:sldMk cId="4082637569" sldId="322"/>
        </pc:sldMkLst>
        <pc:spChg chg="mod">
          <ac:chgData name="Vishan Jayasinghearachchi" userId="e0f191b0-af06-4f5a-b353-a7a1de994339" providerId="ADAL" clId="{965E8F5B-C373-457B-BC29-E61CC3045E12}" dt="2023-02-26T16:16:54.476" v="1502"/>
          <ac:spMkLst>
            <pc:docMk/>
            <pc:sldMk cId="4082637569" sldId="322"/>
            <ac:spMk id="2" creationId="{BEC92AB8-DE23-9C25-9C68-9C0CFE3BAC49}"/>
          </ac:spMkLst>
        </pc:spChg>
        <pc:spChg chg="mod">
          <ac:chgData name="Vishan Jayasinghearachchi" userId="e0f191b0-af06-4f5a-b353-a7a1de994339" providerId="ADAL" clId="{965E8F5B-C373-457B-BC29-E61CC3045E12}" dt="2023-02-26T19:32:13.887" v="4835" actId="20577"/>
          <ac:spMkLst>
            <pc:docMk/>
            <pc:sldMk cId="4082637569" sldId="322"/>
            <ac:spMk id="3" creationId="{54741797-F764-E49B-A46D-E76962452AEF}"/>
          </ac:spMkLst>
        </pc:spChg>
      </pc:sldChg>
      <pc:sldChg chg="modSp new mod">
        <pc:chgData name="Vishan Jayasinghearachchi" userId="e0f191b0-af06-4f5a-b353-a7a1de994339" providerId="ADAL" clId="{965E8F5B-C373-457B-BC29-E61CC3045E12}" dt="2023-02-26T18:10:36.694" v="3940" actId="20577"/>
        <pc:sldMkLst>
          <pc:docMk/>
          <pc:sldMk cId="2392619657" sldId="323"/>
        </pc:sldMkLst>
        <pc:spChg chg="mod">
          <ac:chgData name="Vishan Jayasinghearachchi" userId="e0f191b0-af06-4f5a-b353-a7a1de994339" providerId="ADAL" clId="{965E8F5B-C373-457B-BC29-E61CC3045E12}" dt="2023-02-26T18:10:36.694" v="3940" actId="20577"/>
          <ac:spMkLst>
            <pc:docMk/>
            <pc:sldMk cId="2392619657" sldId="323"/>
            <ac:spMk id="2" creationId="{E63D84F5-CD56-9429-DBF7-E20F419EE8B1}"/>
          </ac:spMkLst>
        </pc:spChg>
        <pc:spChg chg="mod">
          <ac:chgData name="Vishan Jayasinghearachchi" userId="e0f191b0-af06-4f5a-b353-a7a1de994339" providerId="ADAL" clId="{965E8F5B-C373-457B-BC29-E61CC3045E12}" dt="2023-02-26T17:05:01.556" v="2833" actId="20577"/>
          <ac:spMkLst>
            <pc:docMk/>
            <pc:sldMk cId="2392619657" sldId="323"/>
            <ac:spMk id="3" creationId="{2B5A66BC-D78D-2D8B-87B7-BF8F53031E78}"/>
          </ac:spMkLst>
        </pc:spChg>
      </pc:sldChg>
      <pc:sldChg chg="modSp new mod modAnim">
        <pc:chgData name="Vishan Jayasinghearachchi" userId="e0f191b0-af06-4f5a-b353-a7a1de994339" providerId="ADAL" clId="{965E8F5B-C373-457B-BC29-E61CC3045E12}" dt="2023-02-26T21:18:41.566" v="7254"/>
        <pc:sldMkLst>
          <pc:docMk/>
          <pc:sldMk cId="2073743124" sldId="324"/>
        </pc:sldMkLst>
        <pc:spChg chg="mod">
          <ac:chgData name="Vishan Jayasinghearachchi" userId="e0f191b0-af06-4f5a-b353-a7a1de994339" providerId="ADAL" clId="{965E8F5B-C373-457B-BC29-E61CC3045E12}" dt="2023-02-26T19:34:45.433" v="4851"/>
          <ac:spMkLst>
            <pc:docMk/>
            <pc:sldMk cId="2073743124" sldId="324"/>
            <ac:spMk id="2" creationId="{BDCEDF2F-FA5F-4182-E8BB-C13CD328DA69}"/>
          </ac:spMkLst>
        </pc:spChg>
        <pc:spChg chg="mod">
          <ac:chgData name="Vishan Jayasinghearachchi" userId="e0f191b0-af06-4f5a-b353-a7a1de994339" providerId="ADAL" clId="{965E8F5B-C373-457B-BC29-E61CC3045E12}" dt="2023-02-26T19:27:59.627" v="4697" actId="15"/>
          <ac:spMkLst>
            <pc:docMk/>
            <pc:sldMk cId="2073743124" sldId="324"/>
            <ac:spMk id="3" creationId="{96C464E9-7607-96FF-61CF-25E839858D36}"/>
          </ac:spMkLst>
        </pc:spChg>
      </pc:sldChg>
      <pc:sldChg chg="del">
        <pc:chgData name="Vishan Jayasinghearachchi" userId="e0f191b0-af06-4f5a-b353-a7a1de994339" providerId="ADAL" clId="{965E8F5B-C373-457B-BC29-E61CC3045E12}" dt="2023-02-26T15:48:08.752" v="10" actId="47"/>
        <pc:sldMkLst>
          <pc:docMk/>
          <pc:sldMk cId="2802924405" sldId="324"/>
        </pc:sldMkLst>
      </pc:sldChg>
      <pc:sldChg chg="del">
        <pc:chgData name="Vishan Jayasinghearachchi" userId="e0f191b0-af06-4f5a-b353-a7a1de994339" providerId="ADAL" clId="{965E8F5B-C373-457B-BC29-E61CC3045E12}" dt="2023-02-26T15:48:08.752" v="10" actId="47"/>
        <pc:sldMkLst>
          <pc:docMk/>
          <pc:sldMk cId="167913393" sldId="325"/>
        </pc:sldMkLst>
      </pc:sldChg>
      <pc:sldChg chg="modSp new mod modAnim">
        <pc:chgData name="Vishan Jayasinghearachchi" userId="e0f191b0-af06-4f5a-b353-a7a1de994339" providerId="ADAL" clId="{965E8F5B-C373-457B-BC29-E61CC3045E12}" dt="2023-02-26T21:19:04.764" v="7256"/>
        <pc:sldMkLst>
          <pc:docMk/>
          <pc:sldMk cId="936534810" sldId="325"/>
        </pc:sldMkLst>
        <pc:spChg chg="mod">
          <ac:chgData name="Vishan Jayasinghearachchi" userId="e0f191b0-af06-4f5a-b353-a7a1de994339" providerId="ADAL" clId="{965E8F5B-C373-457B-BC29-E61CC3045E12}" dt="2023-02-26T19:34:48.128" v="4852"/>
          <ac:spMkLst>
            <pc:docMk/>
            <pc:sldMk cId="936534810" sldId="325"/>
            <ac:spMk id="2" creationId="{0BC81437-7CFE-08E9-0620-400721A712F8}"/>
          </ac:spMkLst>
        </pc:spChg>
        <pc:spChg chg="mod">
          <ac:chgData name="Vishan Jayasinghearachchi" userId="e0f191b0-af06-4f5a-b353-a7a1de994339" providerId="ADAL" clId="{965E8F5B-C373-457B-BC29-E61CC3045E12}" dt="2023-02-26T19:29:04.300" v="4784" actId="20577"/>
          <ac:spMkLst>
            <pc:docMk/>
            <pc:sldMk cId="936534810" sldId="325"/>
            <ac:spMk id="3" creationId="{CFC8377C-2B93-F16E-45CC-14743CEE862A}"/>
          </ac:spMkLst>
        </pc:spChg>
      </pc:sldChg>
      <pc:sldChg chg="del">
        <pc:chgData name="Vishan Jayasinghearachchi" userId="e0f191b0-af06-4f5a-b353-a7a1de994339" providerId="ADAL" clId="{965E8F5B-C373-457B-BC29-E61CC3045E12}" dt="2023-02-26T15:48:08.752" v="10" actId="47"/>
        <pc:sldMkLst>
          <pc:docMk/>
          <pc:sldMk cId="111884395" sldId="326"/>
        </pc:sldMkLst>
      </pc:sldChg>
      <pc:sldChg chg="modSp new mod">
        <pc:chgData name="Vishan Jayasinghearachchi" userId="e0f191b0-af06-4f5a-b353-a7a1de994339" providerId="ADAL" clId="{965E8F5B-C373-457B-BC29-E61CC3045E12}" dt="2023-02-26T19:04:33.834" v="4514" actId="5793"/>
        <pc:sldMkLst>
          <pc:docMk/>
          <pc:sldMk cId="852595723" sldId="326"/>
        </pc:sldMkLst>
        <pc:spChg chg="mod">
          <ac:chgData name="Vishan Jayasinghearachchi" userId="e0f191b0-af06-4f5a-b353-a7a1de994339" providerId="ADAL" clId="{965E8F5B-C373-457B-BC29-E61CC3045E12}" dt="2023-02-26T18:27:23.407" v="4020"/>
          <ac:spMkLst>
            <pc:docMk/>
            <pc:sldMk cId="852595723" sldId="326"/>
            <ac:spMk id="2" creationId="{9C7C5A7B-EC2E-323F-8372-47FE877C8418}"/>
          </ac:spMkLst>
        </pc:spChg>
        <pc:spChg chg="mod">
          <ac:chgData name="Vishan Jayasinghearachchi" userId="e0f191b0-af06-4f5a-b353-a7a1de994339" providerId="ADAL" clId="{965E8F5B-C373-457B-BC29-E61CC3045E12}" dt="2023-02-26T19:04:33.834" v="4514" actId="5793"/>
          <ac:spMkLst>
            <pc:docMk/>
            <pc:sldMk cId="852595723" sldId="326"/>
            <ac:spMk id="3" creationId="{CE0EE222-E0C1-4312-08D1-33FD44854526}"/>
          </ac:spMkLst>
        </pc:spChg>
      </pc:sldChg>
      <pc:sldChg chg="addSp delSp modSp add mod">
        <pc:chgData name="Vishan Jayasinghearachchi" userId="e0f191b0-af06-4f5a-b353-a7a1de994339" providerId="ADAL" clId="{965E8F5B-C373-457B-BC29-E61CC3045E12}" dt="2023-02-26T18:37:15.525" v="4290" actId="1076"/>
        <pc:sldMkLst>
          <pc:docMk/>
          <pc:sldMk cId="192440705" sldId="327"/>
        </pc:sldMkLst>
        <pc:spChg chg="mod">
          <ac:chgData name="Vishan Jayasinghearachchi" userId="e0f191b0-af06-4f5a-b353-a7a1de994339" providerId="ADAL" clId="{965E8F5B-C373-457B-BC29-E61CC3045E12}" dt="2023-02-26T18:32:57.345" v="4262" actId="20577"/>
          <ac:spMkLst>
            <pc:docMk/>
            <pc:sldMk cId="192440705" sldId="327"/>
            <ac:spMk id="2" creationId="{9C7C5A7B-EC2E-323F-8372-47FE877C8418}"/>
          </ac:spMkLst>
        </pc:spChg>
        <pc:spChg chg="del mod">
          <ac:chgData name="Vishan Jayasinghearachchi" userId="e0f191b0-af06-4f5a-b353-a7a1de994339" providerId="ADAL" clId="{965E8F5B-C373-457B-BC29-E61CC3045E12}" dt="2023-02-26T18:36:41.590" v="4266" actId="931"/>
          <ac:spMkLst>
            <pc:docMk/>
            <pc:sldMk cId="192440705" sldId="327"/>
            <ac:spMk id="3" creationId="{CE0EE222-E0C1-4312-08D1-33FD44854526}"/>
          </ac:spMkLst>
        </pc:spChg>
        <pc:spChg chg="add mod">
          <ac:chgData name="Vishan Jayasinghearachchi" userId="e0f191b0-af06-4f5a-b353-a7a1de994339" providerId="ADAL" clId="{965E8F5B-C373-457B-BC29-E61CC3045E12}" dt="2023-02-26T18:37:15.525" v="4290" actId="1076"/>
          <ac:spMkLst>
            <pc:docMk/>
            <pc:sldMk cId="192440705" sldId="327"/>
            <ac:spMk id="6" creationId="{FCDB6201-6730-9C4E-C486-BFCCA599FD18}"/>
          </ac:spMkLst>
        </pc:spChg>
        <pc:picChg chg="add mod">
          <ac:chgData name="Vishan Jayasinghearachchi" userId="e0f191b0-af06-4f5a-b353-a7a1de994339" providerId="ADAL" clId="{965E8F5B-C373-457B-BC29-E61CC3045E12}" dt="2023-02-26T18:36:42.584" v="4268" actId="962"/>
          <ac:picMkLst>
            <pc:docMk/>
            <pc:sldMk cId="192440705" sldId="327"/>
            <ac:picMk id="5" creationId="{6A590085-DF88-0EC5-A5E1-77238B9D507A}"/>
          </ac:picMkLst>
        </pc:picChg>
      </pc:sldChg>
      <pc:sldChg chg="addSp delSp modSp new mod">
        <pc:chgData name="Vishan Jayasinghearachchi" userId="e0f191b0-af06-4f5a-b353-a7a1de994339" providerId="ADAL" clId="{965E8F5B-C373-457B-BC29-E61CC3045E12}" dt="2023-02-26T18:46:32.830" v="4450" actId="1076"/>
        <pc:sldMkLst>
          <pc:docMk/>
          <pc:sldMk cId="776157714" sldId="328"/>
        </pc:sldMkLst>
        <pc:spChg chg="mod">
          <ac:chgData name="Vishan Jayasinghearachchi" userId="e0f191b0-af06-4f5a-b353-a7a1de994339" providerId="ADAL" clId="{965E8F5B-C373-457B-BC29-E61CC3045E12}" dt="2023-02-26T18:37:35.193" v="4296" actId="20577"/>
          <ac:spMkLst>
            <pc:docMk/>
            <pc:sldMk cId="776157714" sldId="328"/>
            <ac:spMk id="2" creationId="{B9874786-8577-DF2B-1634-145427E80B94}"/>
          </ac:spMkLst>
        </pc:spChg>
        <pc:spChg chg="del">
          <ac:chgData name="Vishan Jayasinghearachchi" userId="e0f191b0-af06-4f5a-b353-a7a1de994339" providerId="ADAL" clId="{965E8F5B-C373-457B-BC29-E61CC3045E12}" dt="2023-02-26T18:45:45.056" v="4423" actId="931"/>
          <ac:spMkLst>
            <pc:docMk/>
            <pc:sldMk cId="776157714" sldId="328"/>
            <ac:spMk id="3" creationId="{5CBB63A2-FB3A-953F-5EE0-1BFA359284B5}"/>
          </ac:spMkLst>
        </pc:spChg>
        <pc:spChg chg="add mod">
          <ac:chgData name="Vishan Jayasinghearachchi" userId="e0f191b0-af06-4f5a-b353-a7a1de994339" providerId="ADAL" clId="{965E8F5B-C373-457B-BC29-E61CC3045E12}" dt="2023-02-26T18:46:32.830" v="4450" actId="1076"/>
          <ac:spMkLst>
            <pc:docMk/>
            <pc:sldMk cId="776157714" sldId="328"/>
            <ac:spMk id="6" creationId="{4C6CA61D-7A6B-FD90-C23E-93749B7F7922}"/>
          </ac:spMkLst>
        </pc:spChg>
        <pc:picChg chg="add mod">
          <ac:chgData name="Vishan Jayasinghearachchi" userId="e0f191b0-af06-4f5a-b353-a7a1de994339" providerId="ADAL" clId="{965E8F5B-C373-457B-BC29-E61CC3045E12}" dt="2023-02-26T18:45:46.053" v="4425" actId="962"/>
          <ac:picMkLst>
            <pc:docMk/>
            <pc:sldMk cId="776157714" sldId="328"/>
            <ac:picMk id="5" creationId="{962B14A8-C369-F62B-E21C-3912B2903BBF}"/>
          </ac:picMkLst>
        </pc:picChg>
      </pc:sldChg>
      <pc:sldChg chg="addSp delSp modSp new mod">
        <pc:chgData name="Vishan Jayasinghearachchi" userId="e0f191b0-af06-4f5a-b353-a7a1de994339" providerId="ADAL" clId="{965E8F5B-C373-457B-BC29-E61CC3045E12}" dt="2023-02-26T19:33:27.469" v="4841" actId="478"/>
        <pc:sldMkLst>
          <pc:docMk/>
          <pc:sldMk cId="1361248824" sldId="329"/>
        </pc:sldMkLst>
        <pc:spChg chg="mod">
          <ac:chgData name="Vishan Jayasinghearachchi" userId="e0f191b0-af06-4f5a-b353-a7a1de994339" providerId="ADAL" clId="{965E8F5B-C373-457B-BC29-E61CC3045E12}" dt="2023-02-26T19:22:17.335" v="4629"/>
          <ac:spMkLst>
            <pc:docMk/>
            <pc:sldMk cId="1361248824" sldId="329"/>
            <ac:spMk id="2" creationId="{5ADEC1DE-DF43-EF95-36BF-0C172F583E92}"/>
          </ac:spMkLst>
        </pc:spChg>
        <pc:spChg chg="mod">
          <ac:chgData name="Vishan Jayasinghearachchi" userId="e0f191b0-af06-4f5a-b353-a7a1de994339" providerId="ADAL" clId="{965E8F5B-C373-457B-BC29-E61CC3045E12}" dt="2023-02-26T19:25:48.693" v="4684" actId="20577"/>
          <ac:spMkLst>
            <pc:docMk/>
            <pc:sldMk cId="1361248824" sldId="329"/>
            <ac:spMk id="3" creationId="{5D0180A6-7ECE-5506-EE9A-65C5076C8FD5}"/>
          </ac:spMkLst>
        </pc:spChg>
        <pc:spChg chg="add mod">
          <ac:chgData name="Vishan Jayasinghearachchi" userId="e0f191b0-af06-4f5a-b353-a7a1de994339" providerId="ADAL" clId="{965E8F5B-C373-457B-BC29-E61CC3045E12}" dt="2023-02-26T19:25:26.839" v="4674" actId="1076"/>
          <ac:spMkLst>
            <pc:docMk/>
            <pc:sldMk cId="1361248824" sldId="329"/>
            <ac:spMk id="7" creationId="{DD3E701D-7012-8991-A5BF-471BF5A5EF4F}"/>
          </ac:spMkLst>
        </pc:spChg>
        <pc:spChg chg="add del mod ord">
          <ac:chgData name="Vishan Jayasinghearachchi" userId="e0f191b0-af06-4f5a-b353-a7a1de994339" providerId="ADAL" clId="{965E8F5B-C373-457B-BC29-E61CC3045E12}" dt="2023-02-26T19:33:27.469" v="4841" actId="478"/>
          <ac:spMkLst>
            <pc:docMk/>
            <pc:sldMk cId="1361248824" sldId="329"/>
            <ac:spMk id="8" creationId="{9191524C-1689-4647-8E80-D954B4005B82}"/>
          </ac:spMkLst>
        </pc:spChg>
        <pc:picChg chg="add del mod">
          <ac:chgData name="Vishan Jayasinghearachchi" userId="e0f191b0-af06-4f5a-b353-a7a1de994339" providerId="ADAL" clId="{965E8F5B-C373-457B-BC29-E61CC3045E12}" dt="2023-02-26T19:24:38.609" v="4647" actId="21"/>
          <ac:picMkLst>
            <pc:docMk/>
            <pc:sldMk cId="1361248824" sldId="329"/>
            <ac:picMk id="5" creationId="{E14B04BA-D568-9462-7517-9C5EDC57ECCA}"/>
          </ac:picMkLst>
        </pc:picChg>
        <pc:picChg chg="add mod ord">
          <ac:chgData name="Vishan Jayasinghearachchi" userId="e0f191b0-af06-4f5a-b353-a7a1de994339" providerId="ADAL" clId="{965E8F5B-C373-457B-BC29-E61CC3045E12}" dt="2023-02-26T19:25:01.680" v="4658" actId="1076"/>
          <ac:picMkLst>
            <pc:docMk/>
            <pc:sldMk cId="1361248824" sldId="329"/>
            <ac:picMk id="6" creationId="{121A5137-20A8-A51F-87B2-AB12E9EB4572}"/>
          </ac:picMkLst>
        </pc:picChg>
      </pc:sldChg>
      <pc:sldChg chg="modSp new del mod">
        <pc:chgData name="Vishan Jayasinghearachchi" userId="e0f191b0-af06-4f5a-b353-a7a1de994339" providerId="ADAL" clId="{965E8F5B-C373-457B-BC29-E61CC3045E12}" dt="2023-02-26T19:04:42.231" v="4515" actId="47"/>
        <pc:sldMkLst>
          <pc:docMk/>
          <pc:sldMk cId="3271759300" sldId="329"/>
        </pc:sldMkLst>
        <pc:spChg chg="mod">
          <ac:chgData name="Vishan Jayasinghearachchi" userId="e0f191b0-af06-4f5a-b353-a7a1de994339" providerId="ADAL" clId="{965E8F5B-C373-457B-BC29-E61CC3045E12}" dt="2023-02-26T19:03:56.613" v="4482" actId="20577"/>
          <ac:spMkLst>
            <pc:docMk/>
            <pc:sldMk cId="3271759300" sldId="329"/>
            <ac:spMk id="2" creationId="{764DF2CD-DA00-6018-04EF-A21D33B90198}"/>
          </ac:spMkLst>
        </pc:spChg>
        <pc:spChg chg="mod">
          <ac:chgData name="Vishan Jayasinghearachchi" userId="e0f191b0-af06-4f5a-b353-a7a1de994339" providerId="ADAL" clId="{965E8F5B-C373-457B-BC29-E61CC3045E12}" dt="2023-02-26T18:40:00.671" v="4311" actId="20577"/>
          <ac:spMkLst>
            <pc:docMk/>
            <pc:sldMk cId="3271759300" sldId="329"/>
            <ac:spMk id="3" creationId="{68F36386-E6EC-D8B2-17FB-7BA0597ECCB4}"/>
          </ac:spMkLst>
        </pc:spChg>
      </pc:sldChg>
      <pc:sldChg chg="modSp new mod">
        <pc:chgData name="Vishan Jayasinghearachchi" userId="e0f191b0-af06-4f5a-b353-a7a1de994339" providerId="ADAL" clId="{965E8F5B-C373-457B-BC29-E61CC3045E12}" dt="2023-02-26T21:05:10.294" v="7128" actId="6549"/>
        <pc:sldMkLst>
          <pc:docMk/>
          <pc:sldMk cId="3753512116" sldId="330"/>
        </pc:sldMkLst>
        <pc:spChg chg="mod">
          <ac:chgData name="Vishan Jayasinghearachchi" userId="e0f191b0-af06-4f5a-b353-a7a1de994339" providerId="ADAL" clId="{965E8F5B-C373-457B-BC29-E61CC3045E12}" dt="2023-02-26T19:35:53.495" v="4890" actId="20577"/>
          <ac:spMkLst>
            <pc:docMk/>
            <pc:sldMk cId="3753512116" sldId="330"/>
            <ac:spMk id="2" creationId="{C3BC3227-0D90-9D19-F836-711186A81915}"/>
          </ac:spMkLst>
        </pc:spChg>
        <pc:spChg chg="mod">
          <ac:chgData name="Vishan Jayasinghearachchi" userId="e0f191b0-af06-4f5a-b353-a7a1de994339" providerId="ADAL" clId="{965E8F5B-C373-457B-BC29-E61CC3045E12}" dt="2023-02-26T21:05:10.294" v="7128" actId="6549"/>
          <ac:spMkLst>
            <pc:docMk/>
            <pc:sldMk cId="3753512116" sldId="330"/>
            <ac:spMk id="3" creationId="{BC30A309-EBD2-2DB1-38E3-6FACBA3B0E8C}"/>
          </ac:spMkLst>
        </pc:spChg>
      </pc:sldChg>
      <pc:sldChg chg="addSp delSp modSp new mod">
        <pc:chgData name="Vishan Jayasinghearachchi" userId="e0f191b0-af06-4f5a-b353-a7a1de994339" providerId="ADAL" clId="{965E8F5B-C373-457B-BC29-E61CC3045E12}" dt="2023-02-26T19:57:11.054" v="5071" actId="9405"/>
        <pc:sldMkLst>
          <pc:docMk/>
          <pc:sldMk cId="2315124059" sldId="331"/>
        </pc:sldMkLst>
        <pc:spChg chg="mod">
          <ac:chgData name="Vishan Jayasinghearachchi" userId="e0f191b0-af06-4f5a-b353-a7a1de994339" providerId="ADAL" clId="{965E8F5B-C373-457B-BC29-E61CC3045E12}" dt="2023-02-26T19:51:27.540" v="5001" actId="20577"/>
          <ac:spMkLst>
            <pc:docMk/>
            <pc:sldMk cId="2315124059" sldId="331"/>
            <ac:spMk id="2" creationId="{CDB67111-0389-E405-501D-D39A5BD50211}"/>
          </ac:spMkLst>
        </pc:spChg>
        <pc:spChg chg="del">
          <ac:chgData name="Vishan Jayasinghearachchi" userId="e0f191b0-af06-4f5a-b353-a7a1de994339" providerId="ADAL" clId="{965E8F5B-C373-457B-BC29-E61CC3045E12}" dt="2023-02-26T19:53:36.760" v="5002" actId="931"/>
          <ac:spMkLst>
            <pc:docMk/>
            <pc:sldMk cId="2315124059" sldId="331"/>
            <ac:spMk id="3" creationId="{F1453886-29C4-7B7E-3652-EEEA055227FD}"/>
          </ac:spMkLst>
        </pc:spChg>
        <pc:spChg chg="add mod">
          <ac:chgData name="Vishan Jayasinghearachchi" userId="e0f191b0-af06-4f5a-b353-a7a1de994339" providerId="ADAL" clId="{965E8F5B-C373-457B-BC29-E61CC3045E12}" dt="2023-02-26T19:56:57.010" v="5070" actId="1076"/>
          <ac:spMkLst>
            <pc:docMk/>
            <pc:sldMk cId="2315124059" sldId="331"/>
            <ac:spMk id="6" creationId="{B7427E75-F8D7-8734-A611-6D750189B733}"/>
          </ac:spMkLst>
        </pc:spChg>
        <pc:picChg chg="add mod">
          <ac:chgData name="Vishan Jayasinghearachchi" userId="e0f191b0-af06-4f5a-b353-a7a1de994339" providerId="ADAL" clId="{965E8F5B-C373-457B-BC29-E61CC3045E12}" dt="2023-02-26T19:56:51.679" v="5069" actId="14100"/>
          <ac:picMkLst>
            <pc:docMk/>
            <pc:sldMk cId="2315124059" sldId="331"/>
            <ac:picMk id="5" creationId="{AB9D83FC-2558-7A6F-FC11-87A5C169E2B9}"/>
          </ac:picMkLst>
        </pc:picChg>
        <pc:inkChg chg="add del">
          <ac:chgData name="Vishan Jayasinghearachchi" userId="e0f191b0-af06-4f5a-b353-a7a1de994339" providerId="ADAL" clId="{965E8F5B-C373-457B-BC29-E61CC3045E12}" dt="2023-02-26T19:55:47.801" v="5054" actId="9405"/>
          <ac:inkMkLst>
            <pc:docMk/>
            <pc:sldMk cId="2315124059" sldId="331"/>
            <ac:inkMk id="7" creationId="{A2753AC8-A91A-4227-36B1-FD2CBF340C46}"/>
          </ac:inkMkLst>
        </pc:inkChg>
        <pc:inkChg chg="add del mod">
          <ac:chgData name="Vishan Jayasinghearachchi" userId="e0f191b0-af06-4f5a-b353-a7a1de994339" providerId="ADAL" clId="{965E8F5B-C373-457B-BC29-E61CC3045E12}" dt="2023-02-26T19:56:48.546" v="5068" actId="478"/>
          <ac:inkMkLst>
            <pc:docMk/>
            <pc:sldMk cId="2315124059" sldId="331"/>
            <ac:inkMk id="8" creationId="{7D6CB450-7B1B-AE15-AAA9-1AB90890B8DE}"/>
          </ac:inkMkLst>
        </pc:inkChg>
        <pc:inkChg chg="add del">
          <ac:chgData name="Vishan Jayasinghearachchi" userId="e0f191b0-af06-4f5a-b353-a7a1de994339" providerId="ADAL" clId="{965E8F5B-C373-457B-BC29-E61CC3045E12}" dt="2023-02-26T19:56:10.717" v="5060" actId="9405"/>
          <ac:inkMkLst>
            <pc:docMk/>
            <pc:sldMk cId="2315124059" sldId="331"/>
            <ac:inkMk id="9" creationId="{64456CDC-4AB8-166F-434F-371BC078445D}"/>
          </ac:inkMkLst>
        </pc:inkChg>
        <pc:inkChg chg="add del">
          <ac:chgData name="Vishan Jayasinghearachchi" userId="e0f191b0-af06-4f5a-b353-a7a1de994339" providerId="ADAL" clId="{965E8F5B-C373-457B-BC29-E61CC3045E12}" dt="2023-02-26T19:56:10.125" v="5059" actId="9405"/>
          <ac:inkMkLst>
            <pc:docMk/>
            <pc:sldMk cId="2315124059" sldId="331"/>
            <ac:inkMk id="10" creationId="{E405036D-FC91-94B8-2ED0-34E9A85E9B15}"/>
          </ac:inkMkLst>
        </pc:inkChg>
        <pc:inkChg chg="add">
          <ac:chgData name="Vishan Jayasinghearachchi" userId="e0f191b0-af06-4f5a-b353-a7a1de994339" providerId="ADAL" clId="{965E8F5B-C373-457B-BC29-E61CC3045E12}" dt="2023-02-26T19:56:14.036" v="5061" actId="9405"/>
          <ac:inkMkLst>
            <pc:docMk/>
            <pc:sldMk cId="2315124059" sldId="331"/>
            <ac:inkMk id="11" creationId="{7D3DA6FD-EE41-9115-7170-41FB0DF4892F}"/>
          </ac:inkMkLst>
        </pc:inkChg>
        <pc:inkChg chg="add del">
          <ac:chgData name="Vishan Jayasinghearachchi" userId="e0f191b0-af06-4f5a-b353-a7a1de994339" providerId="ADAL" clId="{965E8F5B-C373-457B-BC29-E61CC3045E12}" dt="2023-02-26T19:56:15.940" v="5063" actId="9405"/>
          <ac:inkMkLst>
            <pc:docMk/>
            <pc:sldMk cId="2315124059" sldId="331"/>
            <ac:inkMk id="12" creationId="{9D598F81-09BA-394C-0107-5481841BF2A5}"/>
          </ac:inkMkLst>
        </pc:inkChg>
        <pc:inkChg chg="add">
          <ac:chgData name="Vishan Jayasinghearachchi" userId="e0f191b0-af06-4f5a-b353-a7a1de994339" providerId="ADAL" clId="{965E8F5B-C373-457B-BC29-E61CC3045E12}" dt="2023-02-26T19:57:11.054" v="5071" actId="9405"/>
          <ac:inkMkLst>
            <pc:docMk/>
            <pc:sldMk cId="2315124059" sldId="331"/>
            <ac:inkMk id="13" creationId="{A7F4FF6C-DDD4-D3D8-34FD-7672647FAC26}"/>
          </ac:inkMkLst>
        </pc:inkChg>
      </pc:sldChg>
      <pc:sldChg chg="addSp delSp modSp new mod">
        <pc:chgData name="Vishan Jayasinghearachchi" userId="e0f191b0-af06-4f5a-b353-a7a1de994339" providerId="ADAL" clId="{965E8F5B-C373-457B-BC29-E61CC3045E12}" dt="2023-02-26T19:59:31.483" v="5112" actId="1076"/>
        <pc:sldMkLst>
          <pc:docMk/>
          <pc:sldMk cId="1517390333" sldId="332"/>
        </pc:sldMkLst>
        <pc:spChg chg="mod">
          <ac:chgData name="Vishan Jayasinghearachchi" userId="e0f191b0-af06-4f5a-b353-a7a1de994339" providerId="ADAL" clId="{965E8F5B-C373-457B-BC29-E61CC3045E12}" dt="2023-02-26T19:57:35.615" v="5087" actId="20577"/>
          <ac:spMkLst>
            <pc:docMk/>
            <pc:sldMk cId="1517390333" sldId="332"/>
            <ac:spMk id="2" creationId="{BFCDEDE8-E162-149D-B0AA-1DF1ECC7FA46}"/>
          </ac:spMkLst>
        </pc:spChg>
        <pc:spChg chg="del">
          <ac:chgData name="Vishan Jayasinghearachchi" userId="e0f191b0-af06-4f5a-b353-a7a1de994339" providerId="ADAL" clId="{965E8F5B-C373-457B-BC29-E61CC3045E12}" dt="2023-02-26T19:58:44.384" v="5088" actId="931"/>
          <ac:spMkLst>
            <pc:docMk/>
            <pc:sldMk cId="1517390333" sldId="332"/>
            <ac:spMk id="3" creationId="{A177F5CE-8570-DD00-5678-2F850407ECD6}"/>
          </ac:spMkLst>
        </pc:spChg>
        <pc:spChg chg="add mod">
          <ac:chgData name="Vishan Jayasinghearachchi" userId="e0f191b0-af06-4f5a-b353-a7a1de994339" providerId="ADAL" clId="{965E8F5B-C373-457B-BC29-E61CC3045E12}" dt="2023-02-26T19:59:31.483" v="5112" actId="1076"/>
          <ac:spMkLst>
            <pc:docMk/>
            <pc:sldMk cId="1517390333" sldId="332"/>
            <ac:spMk id="6" creationId="{6B044DDF-4A6C-1D22-1050-59784AA4F7AA}"/>
          </ac:spMkLst>
        </pc:spChg>
        <pc:picChg chg="add mod">
          <ac:chgData name="Vishan Jayasinghearachchi" userId="e0f191b0-af06-4f5a-b353-a7a1de994339" providerId="ADAL" clId="{965E8F5B-C373-457B-BC29-E61CC3045E12}" dt="2023-02-26T19:59:02.656" v="5092" actId="1076"/>
          <ac:picMkLst>
            <pc:docMk/>
            <pc:sldMk cId="1517390333" sldId="332"/>
            <ac:picMk id="5" creationId="{67425116-F675-9FD2-0909-10CD13F46B88}"/>
          </ac:picMkLst>
        </pc:picChg>
      </pc:sldChg>
      <pc:sldChg chg="modSp new mod ord">
        <pc:chgData name="Vishan Jayasinghearachchi" userId="e0f191b0-af06-4f5a-b353-a7a1de994339" providerId="ADAL" clId="{965E8F5B-C373-457B-BC29-E61CC3045E12}" dt="2023-02-26T20:10:45.791" v="5538" actId="113"/>
        <pc:sldMkLst>
          <pc:docMk/>
          <pc:sldMk cId="222349471" sldId="333"/>
        </pc:sldMkLst>
        <pc:spChg chg="mod">
          <ac:chgData name="Vishan Jayasinghearachchi" userId="e0f191b0-af06-4f5a-b353-a7a1de994339" providerId="ADAL" clId="{965E8F5B-C373-457B-BC29-E61CC3045E12}" dt="2023-02-26T20:00:22.397" v="5115"/>
          <ac:spMkLst>
            <pc:docMk/>
            <pc:sldMk cId="222349471" sldId="333"/>
            <ac:spMk id="2" creationId="{2419BFCA-16AF-BACF-2471-B24D367FB323}"/>
          </ac:spMkLst>
        </pc:spChg>
        <pc:spChg chg="mod">
          <ac:chgData name="Vishan Jayasinghearachchi" userId="e0f191b0-af06-4f5a-b353-a7a1de994339" providerId="ADAL" clId="{965E8F5B-C373-457B-BC29-E61CC3045E12}" dt="2023-02-26T20:10:45.791" v="5538" actId="113"/>
          <ac:spMkLst>
            <pc:docMk/>
            <pc:sldMk cId="222349471" sldId="333"/>
            <ac:spMk id="3" creationId="{EC851FED-7DEC-B6D3-930C-7ABF06546027}"/>
          </ac:spMkLst>
        </pc:spChg>
      </pc:sldChg>
      <pc:sldChg chg="modSp new mod ord">
        <pc:chgData name="Vishan Jayasinghearachchi" userId="e0f191b0-af06-4f5a-b353-a7a1de994339" providerId="ADAL" clId="{965E8F5B-C373-457B-BC29-E61CC3045E12}" dt="2023-02-26T20:32:15.027" v="5924" actId="20577"/>
        <pc:sldMkLst>
          <pc:docMk/>
          <pc:sldMk cId="308437520" sldId="334"/>
        </pc:sldMkLst>
        <pc:spChg chg="mod">
          <ac:chgData name="Vishan Jayasinghearachchi" userId="e0f191b0-af06-4f5a-b353-a7a1de994339" providerId="ADAL" clId="{965E8F5B-C373-457B-BC29-E61CC3045E12}" dt="2023-02-26T20:03:03.451" v="5297"/>
          <ac:spMkLst>
            <pc:docMk/>
            <pc:sldMk cId="308437520" sldId="334"/>
            <ac:spMk id="2" creationId="{B4FFA0BC-3B69-533C-07B0-0AC39DB060FC}"/>
          </ac:spMkLst>
        </pc:spChg>
        <pc:spChg chg="mod">
          <ac:chgData name="Vishan Jayasinghearachchi" userId="e0f191b0-af06-4f5a-b353-a7a1de994339" providerId="ADAL" clId="{965E8F5B-C373-457B-BC29-E61CC3045E12}" dt="2023-02-26T20:32:15.027" v="5924" actId="20577"/>
          <ac:spMkLst>
            <pc:docMk/>
            <pc:sldMk cId="308437520" sldId="334"/>
            <ac:spMk id="3" creationId="{12404628-7AB2-1F29-5717-C7569B3D0B9D}"/>
          </ac:spMkLst>
        </pc:spChg>
      </pc:sldChg>
      <pc:sldChg chg="modSp new mod ord">
        <pc:chgData name="Vishan Jayasinghearachchi" userId="e0f191b0-af06-4f5a-b353-a7a1de994339" providerId="ADAL" clId="{965E8F5B-C373-457B-BC29-E61CC3045E12}" dt="2023-02-26T20:05:14.478" v="5346"/>
        <pc:sldMkLst>
          <pc:docMk/>
          <pc:sldMk cId="2651096295" sldId="335"/>
        </pc:sldMkLst>
        <pc:spChg chg="mod">
          <ac:chgData name="Vishan Jayasinghearachchi" userId="e0f191b0-af06-4f5a-b353-a7a1de994339" providerId="ADAL" clId="{965E8F5B-C373-457B-BC29-E61CC3045E12}" dt="2023-02-26T20:04:58.023" v="5342"/>
          <ac:spMkLst>
            <pc:docMk/>
            <pc:sldMk cId="2651096295" sldId="335"/>
            <ac:spMk id="2" creationId="{63D638FD-3D3E-2141-5D26-9A8B52B5DA5C}"/>
          </ac:spMkLst>
        </pc:spChg>
        <pc:spChg chg="mod">
          <ac:chgData name="Vishan Jayasinghearachchi" userId="e0f191b0-af06-4f5a-b353-a7a1de994339" providerId="ADAL" clId="{965E8F5B-C373-457B-BC29-E61CC3045E12}" dt="2023-02-26T20:04:52.651" v="5341" actId="20577"/>
          <ac:spMkLst>
            <pc:docMk/>
            <pc:sldMk cId="2651096295" sldId="335"/>
            <ac:spMk id="3" creationId="{F65E119D-C0ED-647A-9856-CE28ACFBB201}"/>
          </ac:spMkLst>
        </pc:spChg>
      </pc:sldChg>
      <pc:sldChg chg="addSp delSp modSp new mod modAnim">
        <pc:chgData name="Vishan Jayasinghearachchi" userId="e0f191b0-af06-4f5a-b353-a7a1de994339" providerId="ADAL" clId="{965E8F5B-C373-457B-BC29-E61CC3045E12}" dt="2023-02-26T20:23:21.830" v="5771" actId="255"/>
        <pc:sldMkLst>
          <pc:docMk/>
          <pc:sldMk cId="171658143" sldId="336"/>
        </pc:sldMkLst>
        <pc:spChg chg="mod">
          <ac:chgData name="Vishan Jayasinghearachchi" userId="e0f191b0-af06-4f5a-b353-a7a1de994339" providerId="ADAL" clId="{965E8F5B-C373-457B-BC29-E61CC3045E12}" dt="2023-02-26T20:15:23.534" v="5565"/>
          <ac:spMkLst>
            <pc:docMk/>
            <pc:sldMk cId="171658143" sldId="336"/>
            <ac:spMk id="2" creationId="{B9A9E945-7C1B-FAF8-AE61-658A53DDDFB2}"/>
          </ac:spMkLst>
        </pc:spChg>
        <pc:spChg chg="del">
          <ac:chgData name="Vishan Jayasinghearachchi" userId="e0f191b0-af06-4f5a-b353-a7a1de994339" providerId="ADAL" clId="{965E8F5B-C373-457B-BC29-E61CC3045E12}" dt="2023-02-26T20:14:42.123" v="5540" actId="931"/>
          <ac:spMkLst>
            <pc:docMk/>
            <pc:sldMk cId="171658143" sldId="336"/>
            <ac:spMk id="3" creationId="{DC9DB2A5-0259-9F37-26DC-46294F4C91DF}"/>
          </ac:spMkLst>
        </pc:spChg>
        <pc:spChg chg="add mod">
          <ac:chgData name="Vishan Jayasinghearachchi" userId="e0f191b0-af06-4f5a-b353-a7a1de994339" providerId="ADAL" clId="{965E8F5B-C373-457B-BC29-E61CC3045E12}" dt="2023-02-26T20:15:14.556" v="5564" actId="122"/>
          <ac:spMkLst>
            <pc:docMk/>
            <pc:sldMk cId="171658143" sldId="336"/>
            <ac:spMk id="6" creationId="{44E6EB12-81BB-4B0E-7515-71DC8BBAFFB6}"/>
          </ac:spMkLst>
        </pc:spChg>
        <pc:spChg chg="add mod">
          <ac:chgData name="Vishan Jayasinghearachchi" userId="e0f191b0-af06-4f5a-b353-a7a1de994339" providerId="ADAL" clId="{965E8F5B-C373-457B-BC29-E61CC3045E12}" dt="2023-02-26T20:23:21.830" v="5771" actId="255"/>
          <ac:spMkLst>
            <pc:docMk/>
            <pc:sldMk cId="171658143" sldId="336"/>
            <ac:spMk id="7" creationId="{5535471E-D5EA-9F5D-0F9C-0B430952F9D6}"/>
          </ac:spMkLst>
        </pc:spChg>
        <pc:picChg chg="add mod">
          <ac:chgData name="Vishan Jayasinghearachchi" userId="e0f191b0-af06-4f5a-b353-a7a1de994339" providerId="ADAL" clId="{965E8F5B-C373-457B-BC29-E61CC3045E12}" dt="2023-02-26T20:17:16.653" v="5613" actId="1076"/>
          <ac:picMkLst>
            <pc:docMk/>
            <pc:sldMk cId="171658143" sldId="336"/>
            <ac:picMk id="5" creationId="{E7B8FB99-C7E5-84DF-73F9-0B53046DA411}"/>
          </ac:picMkLst>
        </pc:picChg>
      </pc:sldChg>
      <pc:sldChg chg="new del">
        <pc:chgData name="Vishan Jayasinghearachchi" userId="e0f191b0-af06-4f5a-b353-a7a1de994339" providerId="ADAL" clId="{965E8F5B-C373-457B-BC29-E61CC3045E12}" dt="2023-02-26T20:09:58.612" v="5534" actId="47"/>
        <pc:sldMkLst>
          <pc:docMk/>
          <pc:sldMk cId="1671029985" sldId="336"/>
        </pc:sldMkLst>
      </pc:sldChg>
      <pc:sldChg chg="modSp add mod ord">
        <pc:chgData name="Vishan Jayasinghearachchi" userId="e0f191b0-af06-4f5a-b353-a7a1de994339" providerId="ADAL" clId="{965E8F5B-C373-457B-BC29-E61CC3045E12}" dt="2023-02-26T20:23:01.004" v="5765" actId="20577"/>
        <pc:sldMkLst>
          <pc:docMk/>
          <pc:sldMk cId="1941166950" sldId="337"/>
        </pc:sldMkLst>
        <pc:spChg chg="mod">
          <ac:chgData name="Vishan Jayasinghearachchi" userId="e0f191b0-af06-4f5a-b353-a7a1de994339" providerId="ADAL" clId="{965E8F5B-C373-457B-BC29-E61CC3045E12}" dt="2023-02-26T20:23:01.004" v="5765" actId="20577"/>
          <ac:spMkLst>
            <pc:docMk/>
            <pc:sldMk cId="1941166950" sldId="337"/>
            <ac:spMk id="3" creationId="{12404628-7AB2-1F29-5717-C7569B3D0B9D}"/>
          </ac:spMkLst>
        </pc:spChg>
      </pc:sldChg>
      <pc:sldChg chg="modSp new mod modAnim">
        <pc:chgData name="Vishan Jayasinghearachchi" userId="e0f191b0-af06-4f5a-b353-a7a1de994339" providerId="ADAL" clId="{965E8F5B-C373-457B-BC29-E61CC3045E12}" dt="2023-02-26T21:19:48.158" v="7262"/>
        <pc:sldMkLst>
          <pc:docMk/>
          <pc:sldMk cId="2067348151" sldId="338"/>
        </pc:sldMkLst>
        <pc:spChg chg="mod">
          <ac:chgData name="Vishan Jayasinghearachchi" userId="e0f191b0-af06-4f5a-b353-a7a1de994339" providerId="ADAL" clId="{965E8F5B-C373-457B-BC29-E61CC3045E12}" dt="2023-02-26T20:18:05.214" v="5615"/>
          <ac:spMkLst>
            <pc:docMk/>
            <pc:sldMk cId="2067348151" sldId="338"/>
            <ac:spMk id="2" creationId="{91A21BBC-591B-5B45-9AF3-BC9B1B51796D}"/>
          </ac:spMkLst>
        </pc:spChg>
        <pc:spChg chg="mod">
          <ac:chgData name="Vishan Jayasinghearachchi" userId="e0f191b0-af06-4f5a-b353-a7a1de994339" providerId="ADAL" clId="{965E8F5B-C373-457B-BC29-E61CC3045E12}" dt="2023-02-26T20:29:08.533" v="5852" actId="113"/>
          <ac:spMkLst>
            <pc:docMk/>
            <pc:sldMk cId="2067348151" sldId="338"/>
            <ac:spMk id="3" creationId="{1808E9CD-DAE8-E894-A449-85DA38DFF9DD}"/>
          </ac:spMkLst>
        </pc:spChg>
      </pc:sldChg>
      <pc:sldChg chg="modSp add mod ord modAnim">
        <pc:chgData name="Vishan Jayasinghearachchi" userId="e0f191b0-af06-4f5a-b353-a7a1de994339" providerId="ADAL" clId="{965E8F5B-C373-457B-BC29-E61CC3045E12}" dt="2023-02-26T21:20:09.981" v="7264"/>
        <pc:sldMkLst>
          <pc:docMk/>
          <pc:sldMk cId="352586285" sldId="339"/>
        </pc:sldMkLst>
        <pc:spChg chg="mod">
          <ac:chgData name="Vishan Jayasinghearachchi" userId="e0f191b0-af06-4f5a-b353-a7a1de994339" providerId="ADAL" clId="{965E8F5B-C373-457B-BC29-E61CC3045E12}" dt="2023-02-26T20:34:03.428" v="6015" actId="20577"/>
          <ac:spMkLst>
            <pc:docMk/>
            <pc:sldMk cId="352586285" sldId="339"/>
            <ac:spMk id="3" creationId="{12404628-7AB2-1F29-5717-C7569B3D0B9D}"/>
          </ac:spMkLst>
        </pc:spChg>
      </pc:sldChg>
      <pc:sldChg chg="new del">
        <pc:chgData name="Vishan Jayasinghearachchi" userId="e0f191b0-af06-4f5a-b353-a7a1de994339" providerId="ADAL" clId="{965E8F5B-C373-457B-BC29-E61CC3045E12}" dt="2023-02-26T20:31:33.311" v="5867" actId="47"/>
        <pc:sldMkLst>
          <pc:docMk/>
          <pc:sldMk cId="1944019286" sldId="339"/>
        </pc:sldMkLst>
      </pc:sldChg>
      <pc:sldChg chg="addSp delSp modSp new mod">
        <pc:chgData name="Vishan Jayasinghearachchi" userId="e0f191b0-af06-4f5a-b353-a7a1de994339" providerId="ADAL" clId="{965E8F5B-C373-457B-BC29-E61CC3045E12}" dt="2023-02-26T20:36:40.991" v="6123"/>
        <pc:sldMkLst>
          <pc:docMk/>
          <pc:sldMk cId="1130595137" sldId="340"/>
        </pc:sldMkLst>
        <pc:spChg chg="mod">
          <ac:chgData name="Vishan Jayasinghearachchi" userId="e0f191b0-af06-4f5a-b353-a7a1de994339" providerId="ADAL" clId="{965E8F5B-C373-457B-BC29-E61CC3045E12}" dt="2023-02-26T20:36:40.991" v="6123"/>
          <ac:spMkLst>
            <pc:docMk/>
            <pc:sldMk cId="1130595137" sldId="340"/>
            <ac:spMk id="2" creationId="{0F2B402C-6E4F-16EA-7C49-E8FBAFA28600}"/>
          </ac:spMkLst>
        </pc:spChg>
        <pc:spChg chg="del">
          <ac:chgData name="Vishan Jayasinghearachchi" userId="e0f191b0-af06-4f5a-b353-a7a1de994339" providerId="ADAL" clId="{965E8F5B-C373-457B-BC29-E61CC3045E12}" dt="2023-02-26T20:34:36.724" v="6017" actId="931"/>
          <ac:spMkLst>
            <pc:docMk/>
            <pc:sldMk cId="1130595137" sldId="340"/>
            <ac:spMk id="3" creationId="{C0AB17CD-35EC-E25D-0E75-81425E6C2CB5}"/>
          </ac:spMkLst>
        </pc:spChg>
        <pc:spChg chg="add mod">
          <ac:chgData name="Vishan Jayasinghearachchi" userId="e0f191b0-af06-4f5a-b353-a7a1de994339" providerId="ADAL" clId="{965E8F5B-C373-457B-BC29-E61CC3045E12}" dt="2023-02-26T20:35:06.223" v="6036" actId="1076"/>
          <ac:spMkLst>
            <pc:docMk/>
            <pc:sldMk cId="1130595137" sldId="340"/>
            <ac:spMk id="6" creationId="{60F9C9A2-9435-E342-C9E0-BE6F5C229E13}"/>
          </ac:spMkLst>
        </pc:spChg>
        <pc:picChg chg="add mod">
          <ac:chgData name="Vishan Jayasinghearachchi" userId="e0f191b0-af06-4f5a-b353-a7a1de994339" providerId="ADAL" clId="{965E8F5B-C373-457B-BC29-E61CC3045E12}" dt="2023-02-26T20:34:38.427" v="6019" actId="962"/>
          <ac:picMkLst>
            <pc:docMk/>
            <pc:sldMk cId="1130595137" sldId="340"/>
            <ac:picMk id="5" creationId="{B2C41FCD-C76D-DF42-3076-E8F7C6560393}"/>
          </ac:picMkLst>
        </pc:picChg>
      </pc:sldChg>
      <pc:sldChg chg="modSp new mod modAnim">
        <pc:chgData name="Vishan Jayasinghearachchi" userId="e0f191b0-af06-4f5a-b353-a7a1de994339" providerId="ADAL" clId="{965E8F5B-C373-457B-BC29-E61CC3045E12}" dt="2023-02-26T21:20:43.795" v="7271"/>
        <pc:sldMkLst>
          <pc:docMk/>
          <pc:sldMk cId="2176269006" sldId="341"/>
        </pc:sldMkLst>
        <pc:spChg chg="mod">
          <ac:chgData name="Vishan Jayasinghearachchi" userId="e0f191b0-af06-4f5a-b353-a7a1de994339" providerId="ADAL" clId="{965E8F5B-C373-457B-BC29-E61CC3045E12}" dt="2023-02-26T20:52:12.950" v="6558" actId="20577"/>
          <ac:spMkLst>
            <pc:docMk/>
            <pc:sldMk cId="2176269006" sldId="341"/>
            <ac:spMk id="2" creationId="{4CAA72DD-8676-1A43-94DC-9C7C7F4A1CF7}"/>
          </ac:spMkLst>
        </pc:spChg>
        <pc:spChg chg="mod">
          <ac:chgData name="Vishan Jayasinghearachchi" userId="e0f191b0-af06-4f5a-b353-a7a1de994339" providerId="ADAL" clId="{965E8F5B-C373-457B-BC29-E61CC3045E12}" dt="2023-02-26T21:16:31.874" v="7248" actId="27636"/>
          <ac:spMkLst>
            <pc:docMk/>
            <pc:sldMk cId="2176269006" sldId="341"/>
            <ac:spMk id="3" creationId="{A9213910-15F4-821F-6E1D-CF08708F179A}"/>
          </ac:spMkLst>
        </pc:spChg>
      </pc:sldChg>
      <pc:sldChg chg="modSp new mod">
        <pc:chgData name="Vishan Jayasinghearachchi" userId="e0f191b0-af06-4f5a-b353-a7a1de994339" providerId="ADAL" clId="{965E8F5B-C373-457B-BC29-E61CC3045E12}" dt="2023-02-26T21:00:57.089" v="6966" actId="20577"/>
        <pc:sldMkLst>
          <pc:docMk/>
          <pc:sldMk cId="2180233428" sldId="342"/>
        </pc:sldMkLst>
        <pc:spChg chg="mod">
          <ac:chgData name="Vishan Jayasinghearachchi" userId="e0f191b0-af06-4f5a-b353-a7a1de994339" providerId="ADAL" clId="{965E8F5B-C373-457B-BC29-E61CC3045E12}" dt="2023-02-26T20:59:14.710" v="6791" actId="20577"/>
          <ac:spMkLst>
            <pc:docMk/>
            <pc:sldMk cId="2180233428" sldId="342"/>
            <ac:spMk id="2" creationId="{216777C9-0E04-3E3D-6D29-232D9A02444C}"/>
          </ac:spMkLst>
        </pc:spChg>
        <pc:spChg chg="mod">
          <ac:chgData name="Vishan Jayasinghearachchi" userId="e0f191b0-af06-4f5a-b353-a7a1de994339" providerId="ADAL" clId="{965E8F5B-C373-457B-BC29-E61CC3045E12}" dt="2023-02-26T21:00:57.089" v="6966" actId="20577"/>
          <ac:spMkLst>
            <pc:docMk/>
            <pc:sldMk cId="2180233428" sldId="342"/>
            <ac:spMk id="3" creationId="{10287D7F-C131-5045-EDD6-42776466DD42}"/>
          </ac:spMkLst>
        </pc:spChg>
      </pc:sldChg>
    </pc:docChg>
  </pc:docChgLst>
  <pc:docChgLst>
    <pc:chgData name="Vishan Jayasinghearachchi" userId="e0f191b0-af06-4f5a-b353-a7a1de994339" providerId="ADAL" clId="{7A5C885D-0D23-4EE5-A30B-27A6D48DAE95}"/>
    <pc:docChg chg="undo redo custSel addSld delSld modSld">
      <pc:chgData name="Vishan Jayasinghearachchi" userId="e0f191b0-af06-4f5a-b353-a7a1de994339" providerId="ADAL" clId="{7A5C885D-0D23-4EE5-A30B-27A6D48DAE95}" dt="2023-02-06T03:29:51.187" v="6290" actId="27636"/>
      <pc:docMkLst>
        <pc:docMk/>
      </pc:docMkLst>
      <pc:sldChg chg="modSp mod">
        <pc:chgData name="Vishan Jayasinghearachchi" userId="e0f191b0-af06-4f5a-b353-a7a1de994339" providerId="ADAL" clId="{7A5C885D-0D23-4EE5-A30B-27A6D48DAE95}" dt="2023-02-05T21:58:13.506" v="5117" actId="404"/>
        <pc:sldMkLst>
          <pc:docMk/>
          <pc:sldMk cId="1487700712" sldId="256"/>
        </pc:sldMkLst>
        <pc:spChg chg="mod">
          <ac:chgData name="Vishan Jayasinghearachchi" userId="e0f191b0-af06-4f5a-b353-a7a1de994339" providerId="ADAL" clId="{7A5C885D-0D23-4EE5-A30B-27A6D48DAE95}" dt="2023-02-05T21:58:13.506" v="5117" actId="404"/>
          <ac:spMkLst>
            <pc:docMk/>
            <pc:sldMk cId="1487700712" sldId="256"/>
            <ac:spMk id="2" creationId="{C02C5318-1A1E-49D0-B2E2-A4B0FA9E8A40}"/>
          </ac:spMkLst>
        </pc:spChg>
      </pc:sldChg>
      <pc:sldChg chg="del">
        <pc:chgData name="Vishan Jayasinghearachchi" userId="e0f191b0-af06-4f5a-b353-a7a1de994339" providerId="ADAL" clId="{7A5C885D-0D23-4EE5-A30B-27A6D48DAE95}" dt="2023-02-05T12:03:09.673" v="101" actId="2696"/>
        <pc:sldMkLst>
          <pc:docMk/>
          <pc:sldMk cId="497607547" sldId="258"/>
        </pc:sldMkLst>
      </pc:sldChg>
      <pc:sldChg chg="del">
        <pc:chgData name="Vishan Jayasinghearachchi" userId="e0f191b0-af06-4f5a-b353-a7a1de994339" providerId="ADAL" clId="{7A5C885D-0D23-4EE5-A30B-27A6D48DAE95}" dt="2023-02-05T12:03:12.545" v="102" actId="2696"/>
        <pc:sldMkLst>
          <pc:docMk/>
          <pc:sldMk cId="4209322005" sldId="259"/>
        </pc:sldMkLst>
      </pc:sldChg>
      <pc:sldChg chg="modSp mod">
        <pc:chgData name="Vishan Jayasinghearachchi" userId="e0f191b0-af06-4f5a-b353-a7a1de994339" providerId="ADAL" clId="{7A5C885D-0D23-4EE5-A30B-27A6D48DAE95}" dt="2023-02-05T21:52:44.436" v="5050"/>
        <pc:sldMkLst>
          <pc:docMk/>
          <pc:sldMk cId="3501347425" sldId="260"/>
        </pc:sldMkLst>
        <pc:spChg chg="mod">
          <ac:chgData name="Vishan Jayasinghearachchi" userId="e0f191b0-af06-4f5a-b353-a7a1de994339" providerId="ADAL" clId="{7A5C885D-0D23-4EE5-A30B-27A6D48DAE95}" dt="2023-02-05T21:52:44.436" v="5050"/>
          <ac:spMkLst>
            <pc:docMk/>
            <pc:sldMk cId="3501347425" sldId="260"/>
            <ac:spMk id="3" creationId="{A9CB511D-EA45-4336-847C-1252667143B5}"/>
          </ac:spMkLst>
        </pc:spChg>
      </pc:sldChg>
      <pc:sldChg chg="del">
        <pc:chgData name="Vishan Jayasinghearachchi" userId="e0f191b0-af06-4f5a-b353-a7a1de994339" providerId="ADAL" clId="{7A5C885D-0D23-4EE5-A30B-27A6D48DAE95}" dt="2023-02-05T12:03:07.544" v="100" actId="2696"/>
        <pc:sldMkLst>
          <pc:docMk/>
          <pc:sldMk cId="1703342593" sldId="261"/>
        </pc:sldMkLst>
      </pc:sldChg>
      <pc:sldChg chg="modSp new mod">
        <pc:chgData name="Vishan Jayasinghearachchi" userId="e0f191b0-af06-4f5a-b353-a7a1de994339" providerId="ADAL" clId="{7A5C885D-0D23-4EE5-A30B-27A6D48DAE95}" dt="2023-02-05T22:14:29.017" v="5579" actId="27636"/>
        <pc:sldMkLst>
          <pc:docMk/>
          <pc:sldMk cId="2444170074" sldId="261"/>
        </pc:sldMkLst>
        <pc:spChg chg="mod">
          <ac:chgData name="Vishan Jayasinghearachchi" userId="e0f191b0-af06-4f5a-b353-a7a1de994339" providerId="ADAL" clId="{7A5C885D-0D23-4EE5-A30B-27A6D48DAE95}" dt="2023-02-05T12:04:25.529" v="129" actId="20577"/>
          <ac:spMkLst>
            <pc:docMk/>
            <pc:sldMk cId="2444170074" sldId="261"/>
            <ac:spMk id="2" creationId="{A14AF5AB-F427-BFBB-137B-28704EB3A371}"/>
          </ac:spMkLst>
        </pc:spChg>
        <pc:spChg chg="mod">
          <ac:chgData name="Vishan Jayasinghearachchi" userId="e0f191b0-af06-4f5a-b353-a7a1de994339" providerId="ADAL" clId="{7A5C885D-0D23-4EE5-A30B-27A6D48DAE95}" dt="2023-02-05T22:14:29.017" v="5579" actId="27636"/>
          <ac:spMkLst>
            <pc:docMk/>
            <pc:sldMk cId="2444170074" sldId="261"/>
            <ac:spMk id="3" creationId="{FB3754EE-E650-F96A-F672-26E12BA755EB}"/>
          </ac:spMkLst>
        </pc:spChg>
      </pc:sldChg>
      <pc:sldChg chg="modSp new del mod">
        <pc:chgData name="Vishan Jayasinghearachchi" userId="e0f191b0-af06-4f5a-b353-a7a1de994339" providerId="ADAL" clId="{7A5C885D-0D23-4EE5-A30B-27A6D48DAE95}" dt="2023-02-05T16:40:12.823" v="1639" actId="2696"/>
        <pc:sldMkLst>
          <pc:docMk/>
          <pc:sldMk cId="1974098873" sldId="262"/>
        </pc:sldMkLst>
        <pc:spChg chg="mod">
          <ac:chgData name="Vishan Jayasinghearachchi" userId="e0f191b0-af06-4f5a-b353-a7a1de994339" providerId="ADAL" clId="{7A5C885D-0D23-4EE5-A30B-27A6D48DAE95}" dt="2023-02-05T13:40:05.317" v="653" actId="20577"/>
          <ac:spMkLst>
            <pc:docMk/>
            <pc:sldMk cId="1974098873" sldId="262"/>
            <ac:spMk id="2" creationId="{C3EC69D6-D2CB-C61A-D29E-53EED6A8A7E6}"/>
          </ac:spMkLst>
        </pc:spChg>
        <pc:spChg chg="mod">
          <ac:chgData name="Vishan Jayasinghearachchi" userId="e0f191b0-af06-4f5a-b353-a7a1de994339" providerId="ADAL" clId="{7A5C885D-0D23-4EE5-A30B-27A6D48DAE95}" dt="2023-02-05T13:39:58.819" v="651"/>
          <ac:spMkLst>
            <pc:docMk/>
            <pc:sldMk cId="1974098873" sldId="262"/>
            <ac:spMk id="3" creationId="{DCC57D37-17F7-0C73-030B-3B680F778A49}"/>
          </ac:spMkLst>
        </pc:spChg>
      </pc:sldChg>
      <pc:sldChg chg="modSp new mod modAnim">
        <pc:chgData name="Vishan Jayasinghearachchi" userId="e0f191b0-af06-4f5a-b353-a7a1de994339" providerId="ADAL" clId="{7A5C885D-0D23-4EE5-A30B-27A6D48DAE95}" dt="2023-02-05T22:12:05.253" v="5410" actId="20577"/>
        <pc:sldMkLst>
          <pc:docMk/>
          <pc:sldMk cId="2224897766" sldId="263"/>
        </pc:sldMkLst>
        <pc:spChg chg="mod">
          <ac:chgData name="Vishan Jayasinghearachchi" userId="e0f191b0-af06-4f5a-b353-a7a1de994339" providerId="ADAL" clId="{7A5C885D-0D23-4EE5-A30B-27A6D48DAE95}" dt="2023-02-05T21:23:40.500" v="4808" actId="27636"/>
          <ac:spMkLst>
            <pc:docMk/>
            <pc:sldMk cId="2224897766" sldId="263"/>
            <ac:spMk id="2" creationId="{C34A8ABA-DE65-5D78-DD7A-A7E2D635759B}"/>
          </ac:spMkLst>
        </pc:spChg>
        <pc:spChg chg="mod">
          <ac:chgData name="Vishan Jayasinghearachchi" userId="e0f191b0-af06-4f5a-b353-a7a1de994339" providerId="ADAL" clId="{7A5C885D-0D23-4EE5-A30B-27A6D48DAE95}" dt="2023-02-05T22:12:05.253" v="5410" actId="20577"/>
          <ac:spMkLst>
            <pc:docMk/>
            <pc:sldMk cId="2224897766" sldId="263"/>
            <ac:spMk id="3" creationId="{B1BD04B5-92B7-485C-101F-A83322AA2A2F}"/>
          </ac:spMkLst>
        </pc:spChg>
      </pc:sldChg>
      <pc:sldChg chg="modSp new mod modAnim">
        <pc:chgData name="Vishan Jayasinghearachchi" userId="e0f191b0-af06-4f5a-b353-a7a1de994339" providerId="ADAL" clId="{7A5C885D-0D23-4EE5-A30B-27A6D48DAE95}" dt="2023-02-05T21:59:08.126" v="5122"/>
        <pc:sldMkLst>
          <pc:docMk/>
          <pc:sldMk cId="2569655874" sldId="264"/>
        </pc:sldMkLst>
        <pc:spChg chg="mod">
          <ac:chgData name="Vishan Jayasinghearachchi" userId="e0f191b0-af06-4f5a-b353-a7a1de994339" providerId="ADAL" clId="{7A5C885D-0D23-4EE5-A30B-27A6D48DAE95}" dt="2023-02-05T16:49:37.988" v="1875" actId="20577"/>
          <ac:spMkLst>
            <pc:docMk/>
            <pc:sldMk cId="2569655874" sldId="264"/>
            <ac:spMk id="2" creationId="{6D206960-38DF-F646-ACC9-F843A78C4E2B}"/>
          </ac:spMkLst>
        </pc:spChg>
        <pc:spChg chg="mod">
          <ac:chgData name="Vishan Jayasinghearachchi" userId="e0f191b0-af06-4f5a-b353-a7a1de994339" providerId="ADAL" clId="{7A5C885D-0D23-4EE5-A30B-27A6D48DAE95}" dt="2023-02-05T17:25:07.022" v="2734" actId="20577"/>
          <ac:spMkLst>
            <pc:docMk/>
            <pc:sldMk cId="2569655874" sldId="264"/>
            <ac:spMk id="3" creationId="{03A3C743-1E33-8C26-A483-54FDC79460C7}"/>
          </ac:spMkLst>
        </pc:spChg>
      </pc:sldChg>
      <pc:sldChg chg="modSp new del mod">
        <pc:chgData name="Vishan Jayasinghearachchi" userId="e0f191b0-af06-4f5a-b353-a7a1de994339" providerId="ADAL" clId="{7A5C885D-0D23-4EE5-A30B-27A6D48DAE95}" dt="2023-02-05T21:23:00.883" v="4791" actId="47"/>
        <pc:sldMkLst>
          <pc:docMk/>
          <pc:sldMk cId="4124647370" sldId="265"/>
        </pc:sldMkLst>
        <pc:spChg chg="mod">
          <ac:chgData name="Vishan Jayasinghearachchi" userId="e0f191b0-af06-4f5a-b353-a7a1de994339" providerId="ADAL" clId="{7A5C885D-0D23-4EE5-A30B-27A6D48DAE95}" dt="2023-02-05T20:54:08.910" v="4134" actId="20577"/>
          <ac:spMkLst>
            <pc:docMk/>
            <pc:sldMk cId="4124647370" sldId="265"/>
            <ac:spMk id="3" creationId="{28245164-F00F-7756-151B-D9B29C867E19}"/>
          </ac:spMkLst>
        </pc:spChg>
      </pc:sldChg>
      <pc:sldChg chg="modSp new mod modAnim">
        <pc:chgData name="Vishan Jayasinghearachchi" userId="e0f191b0-af06-4f5a-b353-a7a1de994339" providerId="ADAL" clId="{7A5C885D-0D23-4EE5-A30B-27A6D48DAE95}" dt="2023-02-06T03:29:51.187" v="6290" actId="27636"/>
        <pc:sldMkLst>
          <pc:docMk/>
          <pc:sldMk cId="4225293806" sldId="266"/>
        </pc:sldMkLst>
        <pc:spChg chg="mod">
          <ac:chgData name="Vishan Jayasinghearachchi" userId="e0f191b0-af06-4f5a-b353-a7a1de994339" providerId="ADAL" clId="{7A5C885D-0D23-4EE5-A30B-27A6D48DAE95}" dt="2023-02-05T16:31:06.001" v="1006"/>
          <ac:spMkLst>
            <pc:docMk/>
            <pc:sldMk cId="4225293806" sldId="266"/>
            <ac:spMk id="2" creationId="{401DC7BE-84DC-3163-452D-C62C3CFB3E9A}"/>
          </ac:spMkLst>
        </pc:spChg>
        <pc:spChg chg="mod">
          <ac:chgData name="Vishan Jayasinghearachchi" userId="e0f191b0-af06-4f5a-b353-a7a1de994339" providerId="ADAL" clId="{7A5C885D-0D23-4EE5-A30B-27A6D48DAE95}" dt="2023-02-06T03:29:51.187" v="6290" actId="27636"/>
          <ac:spMkLst>
            <pc:docMk/>
            <pc:sldMk cId="4225293806" sldId="266"/>
            <ac:spMk id="3" creationId="{EB303555-5D4A-69E3-CE21-7D2AD3122D36}"/>
          </ac:spMkLst>
        </pc:spChg>
      </pc:sldChg>
      <pc:sldChg chg="modSp new mod modAnim">
        <pc:chgData name="Vishan Jayasinghearachchi" userId="e0f191b0-af06-4f5a-b353-a7a1de994339" providerId="ADAL" clId="{7A5C885D-0D23-4EE5-A30B-27A6D48DAE95}" dt="2023-02-05T21:59:32.815" v="5126"/>
        <pc:sldMkLst>
          <pc:docMk/>
          <pc:sldMk cId="2104010762" sldId="267"/>
        </pc:sldMkLst>
        <pc:spChg chg="mod">
          <ac:chgData name="Vishan Jayasinghearachchi" userId="e0f191b0-af06-4f5a-b353-a7a1de994339" providerId="ADAL" clId="{7A5C885D-0D23-4EE5-A30B-27A6D48DAE95}" dt="2023-02-05T20:48:27.096" v="4054" actId="20577"/>
          <ac:spMkLst>
            <pc:docMk/>
            <pc:sldMk cId="2104010762" sldId="267"/>
            <ac:spMk id="2" creationId="{4B8B8874-DB3F-AD12-FC24-4A4A4FCB965B}"/>
          </ac:spMkLst>
        </pc:spChg>
        <pc:spChg chg="mod">
          <ac:chgData name="Vishan Jayasinghearachchi" userId="e0f191b0-af06-4f5a-b353-a7a1de994339" providerId="ADAL" clId="{7A5C885D-0D23-4EE5-A30B-27A6D48DAE95}" dt="2023-02-05T21:16:00.904" v="4733" actId="20577"/>
          <ac:spMkLst>
            <pc:docMk/>
            <pc:sldMk cId="2104010762" sldId="267"/>
            <ac:spMk id="3" creationId="{530D0CA0-DAB7-8E21-1912-6C249BFEFBE2}"/>
          </ac:spMkLst>
        </pc:spChg>
      </pc:sldChg>
      <pc:sldChg chg="modSp new mod modAnim">
        <pc:chgData name="Vishan Jayasinghearachchi" userId="e0f191b0-af06-4f5a-b353-a7a1de994339" providerId="ADAL" clId="{7A5C885D-0D23-4EE5-A30B-27A6D48DAE95}" dt="2023-02-05T21:59:16.168" v="5123"/>
        <pc:sldMkLst>
          <pc:docMk/>
          <pc:sldMk cId="756058968" sldId="268"/>
        </pc:sldMkLst>
        <pc:spChg chg="mod">
          <ac:chgData name="Vishan Jayasinghearachchi" userId="e0f191b0-af06-4f5a-b353-a7a1de994339" providerId="ADAL" clId="{7A5C885D-0D23-4EE5-A30B-27A6D48DAE95}" dt="2023-02-05T17:24:55.289" v="2733"/>
          <ac:spMkLst>
            <pc:docMk/>
            <pc:sldMk cId="756058968" sldId="268"/>
            <ac:spMk id="2" creationId="{88F4C6F7-AF0E-BE39-3CC1-EF8BDC7F4E5C}"/>
          </ac:spMkLst>
        </pc:spChg>
        <pc:spChg chg="mod">
          <ac:chgData name="Vishan Jayasinghearachchi" userId="e0f191b0-af06-4f5a-b353-a7a1de994339" providerId="ADAL" clId="{7A5C885D-0D23-4EE5-A30B-27A6D48DAE95}" dt="2023-02-05T20:48:17.417" v="4051" actId="6549"/>
          <ac:spMkLst>
            <pc:docMk/>
            <pc:sldMk cId="756058968" sldId="268"/>
            <ac:spMk id="3" creationId="{36077C0B-3560-EBCE-90E5-DD1C4E58F55C}"/>
          </ac:spMkLst>
        </pc:spChg>
      </pc:sldChg>
      <pc:sldChg chg="modSp new mod">
        <pc:chgData name="Vishan Jayasinghearachchi" userId="e0f191b0-af06-4f5a-b353-a7a1de994339" providerId="ADAL" clId="{7A5C885D-0D23-4EE5-A30B-27A6D48DAE95}" dt="2023-02-05T22:00:53.702" v="5146" actId="20577"/>
        <pc:sldMkLst>
          <pc:docMk/>
          <pc:sldMk cId="1314456361" sldId="269"/>
        </pc:sldMkLst>
        <pc:spChg chg="mod">
          <ac:chgData name="Vishan Jayasinghearachchi" userId="e0f191b0-af06-4f5a-b353-a7a1de994339" providerId="ADAL" clId="{7A5C885D-0D23-4EE5-A30B-27A6D48DAE95}" dt="2023-02-05T20:50:24.889" v="4065" actId="20577"/>
          <ac:spMkLst>
            <pc:docMk/>
            <pc:sldMk cId="1314456361" sldId="269"/>
            <ac:spMk id="2" creationId="{41CB5F46-41FC-1819-BDE4-3759BEB9C6B3}"/>
          </ac:spMkLst>
        </pc:spChg>
        <pc:spChg chg="mod">
          <ac:chgData name="Vishan Jayasinghearachchi" userId="e0f191b0-af06-4f5a-b353-a7a1de994339" providerId="ADAL" clId="{7A5C885D-0D23-4EE5-A30B-27A6D48DAE95}" dt="2023-02-05T22:00:53.702" v="5146" actId="20577"/>
          <ac:spMkLst>
            <pc:docMk/>
            <pc:sldMk cId="1314456361" sldId="269"/>
            <ac:spMk id="3" creationId="{AA8BC26C-3BCD-705E-AFE0-0084D8726D79}"/>
          </ac:spMkLst>
        </pc:spChg>
      </pc:sldChg>
      <pc:sldChg chg="modSp new mod modAnim">
        <pc:chgData name="Vishan Jayasinghearachchi" userId="e0f191b0-af06-4f5a-b353-a7a1de994339" providerId="ADAL" clId="{7A5C885D-0D23-4EE5-A30B-27A6D48DAE95}" dt="2023-02-05T22:02:11.957" v="5150"/>
        <pc:sldMkLst>
          <pc:docMk/>
          <pc:sldMk cId="2846631712" sldId="270"/>
        </pc:sldMkLst>
        <pc:spChg chg="mod">
          <ac:chgData name="Vishan Jayasinghearachchi" userId="e0f191b0-af06-4f5a-b353-a7a1de994339" providerId="ADAL" clId="{7A5C885D-0D23-4EE5-A30B-27A6D48DAE95}" dt="2023-02-05T21:06:56.757" v="4636" actId="20577"/>
          <ac:spMkLst>
            <pc:docMk/>
            <pc:sldMk cId="2846631712" sldId="270"/>
            <ac:spMk id="2" creationId="{84B24D53-4DBB-6788-E689-5CE96C69EA7F}"/>
          </ac:spMkLst>
        </pc:spChg>
        <pc:spChg chg="mod">
          <ac:chgData name="Vishan Jayasinghearachchi" userId="e0f191b0-af06-4f5a-b353-a7a1de994339" providerId="ADAL" clId="{7A5C885D-0D23-4EE5-A30B-27A6D48DAE95}" dt="2023-02-05T21:42:44.139" v="4874" actId="113"/>
          <ac:spMkLst>
            <pc:docMk/>
            <pc:sldMk cId="2846631712" sldId="270"/>
            <ac:spMk id="3" creationId="{0FF7B601-6176-FBFC-F461-FB07E4827DEF}"/>
          </ac:spMkLst>
        </pc:spChg>
      </pc:sldChg>
      <pc:sldChg chg="add del">
        <pc:chgData name="Vishan Jayasinghearachchi" userId="e0f191b0-af06-4f5a-b353-a7a1de994339" providerId="ADAL" clId="{7A5C885D-0D23-4EE5-A30B-27A6D48DAE95}" dt="2023-02-05T21:23:08.403" v="4793" actId="2890"/>
        <pc:sldMkLst>
          <pc:docMk/>
          <pc:sldMk cId="428318718" sldId="271"/>
        </pc:sldMkLst>
      </pc:sldChg>
      <pc:sldChg chg="modSp new mod modAnim">
        <pc:chgData name="Vishan Jayasinghearachchi" userId="e0f191b0-af06-4f5a-b353-a7a1de994339" providerId="ADAL" clId="{7A5C885D-0D23-4EE5-A30B-27A6D48DAE95}" dt="2023-02-05T22:00:26.309" v="5135"/>
        <pc:sldMkLst>
          <pc:docMk/>
          <pc:sldMk cId="3217663226" sldId="271"/>
        </pc:sldMkLst>
        <pc:spChg chg="mod">
          <ac:chgData name="Vishan Jayasinghearachchi" userId="e0f191b0-af06-4f5a-b353-a7a1de994339" providerId="ADAL" clId="{7A5C885D-0D23-4EE5-A30B-27A6D48DAE95}" dt="2023-02-05T21:23:14.850" v="4796" actId="20577"/>
          <ac:spMkLst>
            <pc:docMk/>
            <pc:sldMk cId="3217663226" sldId="271"/>
            <ac:spMk id="2" creationId="{BAB618ED-E2D3-2169-F61C-F2EF6E3F9647}"/>
          </ac:spMkLst>
        </pc:spChg>
        <pc:spChg chg="mod">
          <ac:chgData name="Vishan Jayasinghearachchi" userId="e0f191b0-af06-4f5a-b353-a7a1de994339" providerId="ADAL" clId="{7A5C885D-0D23-4EE5-A30B-27A6D48DAE95}" dt="2023-02-05T21:49:30.437" v="4885" actId="113"/>
          <ac:spMkLst>
            <pc:docMk/>
            <pc:sldMk cId="3217663226" sldId="271"/>
            <ac:spMk id="3" creationId="{2B7C7F76-3B38-17F2-BC44-201BD1C50528}"/>
          </ac:spMkLst>
        </pc:spChg>
      </pc:sldChg>
      <pc:sldChg chg="modSp new mod">
        <pc:chgData name="Vishan Jayasinghearachchi" userId="e0f191b0-af06-4f5a-b353-a7a1de994339" providerId="ADAL" clId="{7A5C885D-0D23-4EE5-A30B-27A6D48DAE95}" dt="2023-02-05T21:57:27.972" v="5094" actId="20577"/>
        <pc:sldMkLst>
          <pc:docMk/>
          <pc:sldMk cId="1858368656" sldId="272"/>
        </pc:sldMkLst>
        <pc:spChg chg="mod">
          <ac:chgData name="Vishan Jayasinghearachchi" userId="e0f191b0-af06-4f5a-b353-a7a1de994339" providerId="ADAL" clId="{7A5C885D-0D23-4EE5-A30B-27A6D48DAE95}" dt="2023-02-05T21:57:27.972" v="5094" actId="20577"/>
          <ac:spMkLst>
            <pc:docMk/>
            <pc:sldMk cId="1858368656" sldId="272"/>
            <ac:spMk id="2" creationId="{A081CD57-E4D6-6C3B-7FA6-D075DA3CF644}"/>
          </ac:spMkLst>
        </pc:spChg>
        <pc:spChg chg="mod">
          <ac:chgData name="Vishan Jayasinghearachchi" userId="e0f191b0-af06-4f5a-b353-a7a1de994339" providerId="ADAL" clId="{7A5C885D-0D23-4EE5-A30B-27A6D48DAE95}" dt="2023-02-05T21:57:04.590" v="5064" actId="20577"/>
          <ac:spMkLst>
            <pc:docMk/>
            <pc:sldMk cId="1858368656" sldId="272"/>
            <ac:spMk id="3" creationId="{3403A2AB-8AF0-FAE2-7334-B555146AAD4C}"/>
          </ac:spMkLst>
        </pc:spChg>
      </pc:sldChg>
      <pc:sldChg chg="modSp new mod">
        <pc:chgData name="Vishan Jayasinghearachchi" userId="e0f191b0-af06-4f5a-b353-a7a1de994339" providerId="ADAL" clId="{7A5C885D-0D23-4EE5-A30B-27A6D48DAE95}" dt="2023-02-05T22:31:46.075" v="6223" actId="20577"/>
        <pc:sldMkLst>
          <pc:docMk/>
          <pc:sldMk cId="3153536081" sldId="273"/>
        </pc:sldMkLst>
        <pc:spChg chg="mod">
          <ac:chgData name="Vishan Jayasinghearachchi" userId="e0f191b0-af06-4f5a-b353-a7a1de994339" providerId="ADAL" clId="{7A5C885D-0D23-4EE5-A30B-27A6D48DAE95}" dt="2023-02-05T22:14:02.769" v="5566" actId="20577"/>
          <ac:spMkLst>
            <pc:docMk/>
            <pc:sldMk cId="3153536081" sldId="273"/>
            <ac:spMk id="2" creationId="{A6067825-1D5F-8FDC-539A-4C9DA2461CA3}"/>
          </ac:spMkLst>
        </pc:spChg>
        <pc:spChg chg="mod">
          <ac:chgData name="Vishan Jayasinghearachchi" userId="e0f191b0-af06-4f5a-b353-a7a1de994339" providerId="ADAL" clId="{7A5C885D-0D23-4EE5-A30B-27A6D48DAE95}" dt="2023-02-05T22:31:46.075" v="6223" actId="20577"/>
          <ac:spMkLst>
            <pc:docMk/>
            <pc:sldMk cId="3153536081" sldId="273"/>
            <ac:spMk id="3" creationId="{B3E20622-05DC-B01E-F3F5-54664A636CA5}"/>
          </ac:spMkLst>
        </pc:spChg>
      </pc:sldChg>
      <pc:sldChg chg="add del">
        <pc:chgData name="Vishan Jayasinghearachchi" userId="e0f191b0-af06-4f5a-b353-a7a1de994339" providerId="ADAL" clId="{7A5C885D-0D23-4EE5-A30B-27A6D48DAE95}" dt="2023-02-05T22:14:09.757" v="5568" actId="2890"/>
        <pc:sldMkLst>
          <pc:docMk/>
          <pc:sldMk cId="2637204066" sldId="274"/>
        </pc:sldMkLst>
      </pc:sldChg>
      <pc:sldChg chg="modSp add mod">
        <pc:chgData name="Vishan Jayasinghearachchi" userId="e0f191b0-af06-4f5a-b353-a7a1de994339" providerId="ADAL" clId="{7A5C885D-0D23-4EE5-A30B-27A6D48DAE95}" dt="2023-02-05T22:32:56.663" v="6231" actId="6549"/>
        <pc:sldMkLst>
          <pc:docMk/>
          <pc:sldMk cId="3671975774" sldId="274"/>
        </pc:sldMkLst>
        <pc:spChg chg="mod">
          <ac:chgData name="Vishan Jayasinghearachchi" userId="e0f191b0-af06-4f5a-b353-a7a1de994339" providerId="ADAL" clId="{7A5C885D-0D23-4EE5-A30B-27A6D48DAE95}" dt="2023-02-05T22:14:16.347" v="5570"/>
          <ac:spMkLst>
            <pc:docMk/>
            <pc:sldMk cId="3671975774" sldId="274"/>
            <ac:spMk id="2" creationId="{A6067825-1D5F-8FDC-539A-4C9DA2461CA3}"/>
          </ac:spMkLst>
        </pc:spChg>
        <pc:spChg chg="mod">
          <ac:chgData name="Vishan Jayasinghearachchi" userId="e0f191b0-af06-4f5a-b353-a7a1de994339" providerId="ADAL" clId="{7A5C885D-0D23-4EE5-A30B-27A6D48DAE95}" dt="2023-02-05T22:32:56.663" v="6231" actId="6549"/>
          <ac:spMkLst>
            <pc:docMk/>
            <pc:sldMk cId="3671975774" sldId="274"/>
            <ac:spMk id="3" creationId="{B3E20622-05DC-B01E-F3F5-54664A636CA5}"/>
          </ac:spMkLst>
        </pc:spChg>
      </pc:sldChg>
      <pc:sldChg chg="modSp new mod">
        <pc:chgData name="Vishan Jayasinghearachchi" userId="e0f191b0-af06-4f5a-b353-a7a1de994339" providerId="ADAL" clId="{7A5C885D-0D23-4EE5-A30B-27A6D48DAE95}" dt="2023-02-05T22:36:16.295" v="6282" actId="20577"/>
        <pc:sldMkLst>
          <pc:docMk/>
          <pc:sldMk cId="1082531091" sldId="275"/>
        </pc:sldMkLst>
        <pc:spChg chg="mod">
          <ac:chgData name="Vishan Jayasinghearachchi" userId="e0f191b0-af06-4f5a-b353-a7a1de994339" providerId="ADAL" clId="{7A5C885D-0D23-4EE5-A30B-27A6D48DAE95}" dt="2023-02-05T22:22:06.171" v="6004" actId="20577"/>
          <ac:spMkLst>
            <pc:docMk/>
            <pc:sldMk cId="1082531091" sldId="275"/>
            <ac:spMk id="2" creationId="{AD29C218-FF21-C9C6-256E-1A2D118B108A}"/>
          </ac:spMkLst>
        </pc:spChg>
        <pc:spChg chg="mod">
          <ac:chgData name="Vishan Jayasinghearachchi" userId="e0f191b0-af06-4f5a-b353-a7a1de994339" providerId="ADAL" clId="{7A5C885D-0D23-4EE5-A30B-27A6D48DAE95}" dt="2023-02-05T22:36:16.295" v="6282" actId="20577"/>
          <ac:spMkLst>
            <pc:docMk/>
            <pc:sldMk cId="1082531091" sldId="275"/>
            <ac:spMk id="3" creationId="{3D6F3EDD-4CA1-502E-8081-1C93A57125CF}"/>
          </ac:spMkLst>
        </pc:spChg>
      </pc:sldChg>
    </pc:docChg>
  </pc:docChgLst>
  <pc:docChgLst>
    <pc:chgData name="Vishan Jayasinghearachchi" userId="f34adf5ad09f079c" providerId="LiveId" clId="{7B7DDDDE-0F00-4F36-AA50-7EA5D59E3B8A}"/>
    <pc:docChg chg="undo redo custSel addSld delSld modSld sldOrd">
      <pc:chgData name="Vishan Jayasinghearachchi" userId="f34adf5ad09f079c" providerId="LiveId" clId="{7B7DDDDE-0F00-4F36-AA50-7EA5D59E3B8A}" dt="2024-04-27T02:53:14.845" v="5051"/>
      <pc:docMkLst>
        <pc:docMk/>
      </pc:docMkLst>
      <pc:sldChg chg="modSp mod">
        <pc:chgData name="Vishan Jayasinghearachchi" userId="f34adf5ad09f079c" providerId="LiveId" clId="{7B7DDDDE-0F00-4F36-AA50-7EA5D59E3B8A}" dt="2024-04-26T17:18:12.112" v="2142" actId="20577"/>
        <pc:sldMkLst>
          <pc:docMk/>
          <pc:sldMk cId="1487700712" sldId="256"/>
        </pc:sldMkLst>
        <pc:spChg chg="mod">
          <ac:chgData name="Vishan Jayasinghearachchi" userId="f34adf5ad09f079c" providerId="LiveId" clId="{7B7DDDDE-0F00-4F36-AA50-7EA5D59E3B8A}" dt="2024-04-26T17:18:12.112" v="2142" actId="20577"/>
          <ac:spMkLst>
            <pc:docMk/>
            <pc:sldMk cId="1487700712" sldId="256"/>
            <ac:spMk id="2" creationId="{C02C5318-1A1E-49D0-B2E2-A4B0FA9E8A40}"/>
          </ac:spMkLst>
        </pc:spChg>
      </pc:sldChg>
      <pc:sldChg chg="modSp mod">
        <pc:chgData name="Vishan Jayasinghearachchi" userId="f34adf5ad09f079c" providerId="LiveId" clId="{7B7DDDDE-0F00-4F36-AA50-7EA5D59E3B8A}" dt="2024-04-26T20:15:06.396" v="4020" actId="20577"/>
        <pc:sldMkLst>
          <pc:docMk/>
          <pc:sldMk cId="3501347425" sldId="260"/>
        </pc:sldMkLst>
        <pc:spChg chg="mod">
          <ac:chgData name="Vishan Jayasinghearachchi" userId="f34adf5ad09f079c" providerId="LiveId" clId="{7B7DDDDE-0F00-4F36-AA50-7EA5D59E3B8A}" dt="2024-04-26T20:15:06.396" v="4020" actId="20577"/>
          <ac:spMkLst>
            <pc:docMk/>
            <pc:sldMk cId="3501347425" sldId="260"/>
            <ac:spMk id="3" creationId="{A9CB511D-EA45-4336-847C-1252667143B5}"/>
          </ac:spMkLst>
        </pc:spChg>
      </pc:sldChg>
      <pc:sldChg chg="modSp mod modAnim">
        <pc:chgData name="Vishan Jayasinghearachchi" userId="f34adf5ad09f079c" providerId="LiveId" clId="{7B7DDDDE-0F00-4F36-AA50-7EA5D59E3B8A}" dt="2024-04-27T02:50:22.171" v="5036" actId="20577"/>
        <pc:sldMkLst>
          <pc:docMk/>
          <pc:sldMk cId="2384663958" sldId="301"/>
        </pc:sldMkLst>
        <pc:spChg chg="mod">
          <ac:chgData name="Vishan Jayasinghearachchi" userId="f34adf5ad09f079c" providerId="LiveId" clId="{7B7DDDDE-0F00-4F36-AA50-7EA5D59E3B8A}" dt="2024-04-27T02:50:22.171" v="5036" actId="20577"/>
          <ac:spMkLst>
            <pc:docMk/>
            <pc:sldMk cId="2384663958" sldId="301"/>
            <ac:spMk id="3" creationId="{5E453CA8-E04F-B2BA-CFCE-2FAF58746524}"/>
          </ac:spMkLst>
        </pc:spChg>
      </pc:sldChg>
      <pc:sldChg chg="modSp mod">
        <pc:chgData name="Vishan Jayasinghearachchi" userId="f34adf5ad09f079c" providerId="LiveId" clId="{7B7DDDDE-0F00-4F36-AA50-7EA5D59E3B8A}" dt="2024-04-26T20:00:16.622" v="3878"/>
        <pc:sldMkLst>
          <pc:docMk/>
          <pc:sldMk cId="4047194669" sldId="315"/>
        </pc:sldMkLst>
        <pc:spChg chg="mod">
          <ac:chgData name="Vishan Jayasinghearachchi" userId="f34adf5ad09f079c" providerId="LiveId" clId="{7B7DDDDE-0F00-4F36-AA50-7EA5D59E3B8A}" dt="2024-04-26T20:00:16.622" v="3878"/>
          <ac:spMkLst>
            <pc:docMk/>
            <pc:sldMk cId="4047194669" sldId="315"/>
            <ac:spMk id="3" creationId="{7AAAC241-1F7A-E7BB-DCF7-C80CBBA31E77}"/>
          </ac:spMkLst>
        </pc:spChg>
      </pc:sldChg>
      <pc:sldChg chg="modSp mod">
        <pc:chgData name="Vishan Jayasinghearachchi" userId="f34adf5ad09f079c" providerId="LiveId" clId="{7B7DDDDE-0F00-4F36-AA50-7EA5D59E3B8A}" dt="2024-04-27T02:50:03.813" v="5033" actId="20577"/>
        <pc:sldMkLst>
          <pc:docMk/>
          <pc:sldMk cId="3070852689" sldId="316"/>
        </pc:sldMkLst>
        <pc:spChg chg="mod">
          <ac:chgData name="Vishan Jayasinghearachchi" userId="f34adf5ad09f079c" providerId="LiveId" clId="{7B7DDDDE-0F00-4F36-AA50-7EA5D59E3B8A}" dt="2024-04-27T02:50:03.813" v="5033" actId="20577"/>
          <ac:spMkLst>
            <pc:docMk/>
            <pc:sldMk cId="3070852689" sldId="316"/>
            <ac:spMk id="3" creationId="{2EBF19A4-7237-B811-1111-9FAFF64CC880}"/>
          </ac:spMkLst>
        </pc:spChg>
      </pc:sldChg>
      <pc:sldChg chg="del">
        <pc:chgData name="Vishan Jayasinghearachchi" userId="f34adf5ad09f079c" providerId="LiveId" clId="{7B7DDDDE-0F00-4F36-AA50-7EA5D59E3B8A}" dt="2024-04-25T14:18:40.264" v="8" actId="47"/>
        <pc:sldMkLst>
          <pc:docMk/>
          <pc:sldMk cId="471023495" sldId="371"/>
        </pc:sldMkLst>
      </pc:sldChg>
      <pc:sldChg chg="del">
        <pc:chgData name="Vishan Jayasinghearachchi" userId="f34adf5ad09f079c" providerId="LiveId" clId="{7B7DDDDE-0F00-4F36-AA50-7EA5D59E3B8A}" dt="2024-04-25T14:19:05.798" v="10" actId="47"/>
        <pc:sldMkLst>
          <pc:docMk/>
          <pc:sldMk cId="3954036223" sldId="372"/>
        </pc:sldMkLst>
      </pc:sldChg>
      <pc:sldChg chg="del">
        <pc:chgData name="Vishan Jayasinghearachchi" userId="f34adf5ad09f079c" providerId="LiveId" clId="{7B7DDDDE-0F00-4F36-AA50-7EA5D59E3B8A}" dt="2024-04-25T14:19:05.798" v="10" actId="47"/>
        <pc:sldMkLst>
          <pc:docMk/>
          <pc:sldMk cId="3191707554" sldId="373"/>
        </pc:sldMkLst>
      </pc:sldChg>
      <pc:sldChg chg="del">
        <pc:chgData name="Vishan Jayasinghearachchi" userId="f34adf5ad09f079c" providerId="LiveId" clId="{7B7DDDDE-0F00-4F36-AA50-7EA5D59E3B8A}" dt="2024-04-25T14:19:05.798" v="10" actId="47"/>
        <pc:sldMkLst>
          <pc:docMk/>
          <pc:sldMk cId="558994877" sldId="374"/>
        </pc:sldMkLst>
      </pc:sldChg>
      <pc:sldChg chg="del">
        <pc:chgData name="Vishan Jayasinghearachchi" userId="f34adf5ad09f079c" providerId="LiveId" clId="{7B7DDDDE-0F00-4F36-AA50-7EA5D59E3B8A}" dt="2024-04-25T14:19:05.798" v="10" actId="47"/>
        <pc:sldMkLst>
          <pc:docMk/>
          <pc:sldMk cId="2728683882" sldId="376"/>
        </pc:sldMkLst>
      </pc:sldChg>
      <pc:sldChg chg="del">
        <pc:chgData name="Vishan Jayasinghearachchi" userId="f34adf5ad09f079c" providerId="LiveId" clId="{7B7DDDDE-0F00-4F36-AA50-7EA5D59E3B8A}" dt="2024-04-25T14:19:05.798" v="10" actId="47"/>
        <pc:sldMkLst>
          <pc:docMk/>
          <pc:sldMk cId="3985378973" sldId="377"/>
        </pc:sldMkLst>
      </pc:sldChg>
      <pc:sldChg chg="del">
        <pc:chgData name="Vishan Jayasinghearachchi" userId="f34adf5ad09f079c" providerId="LiveId" clId="{7B7DDDDE-0F00-4F36-AA50-7EA5D59E3B8A}" dt="2024-04-25T14:19:05.798" v="10" actId="47"/>
        <pc:sldMkLst>
          <pc:docMk/>
          <pc:sldMk cId="3696961835" sldId="378"/>
        </pc:sldMkLst>
      </pc:sldChg>
      <pc:sldChg chg="del">
        <pc:chgData name="Vishan Jayasinghearachchi" userId="f34adf5ad09f079c" providerId="LiveId" clId="{7B7DDDDE-0F00-4F36-AA50-7EA5D59E3B8A}" dt="2024-04-25T14:19:05.798" v="10" actId="47"/>
        <pc:sldMkLst>
          <pc:docMk/>
          <pc:sldMk cId="953538207" sldId="379"/>
        </pc:sldMkLst>
      </pc:sldChg>
      <pc:sldChg chg="del">
        <pc:chgData name="Vishan Jayasinghearachchi" userId="f34adf5ad09f079c" providerId="LiveId" clId="{7B7DDDDE-0F00-4F36-AA50-7EA5D59E3B8A}" dt="2024-04-25T14:19:05.798" v="10" actId="47"/>
        <pc:sldMkLst>
          <pc:docMk/>
          <pc:sldMk cId="1863894738" sldId="380"/>
        </pc:sldMkLst>
      </pc:sldChg>
      <pc:sldChg chg="del">
        <pc:chgData name="Vishan Jayasinghearachchi" userId="f34adf5ad09f079c" providerId="LiveId" clId="{7B7DDDDE-0F00-4F36-AA50-7EA5D59E3B8A}" dt="2024-04-25T14:19:05.798" v="10" actId="47"/>
        <pc:sldMkLst>
          <pc:docMk/>
          <pc:sldMk cId="3590255172" sldId="381"/>
        </pc:sldMkLst>
      </pc:sldChg>
      <pc:sldChg chg="del">
        <pc:chgData name="Vishan Jayasinghearachchi" userId="f34adf5ad09f079c" providerId="LiveId" clId="{7B7DDDDE-0F00-4F36-AA50-7EA5D59E3B8A}" dt="2024-04-25T14:19:05.798" v="10" actId="47"/>
        <pc:sldMkLst>
          <pc:docMk/>
          <pc:sldMk cId="1112086550" sldId="382"/>
        </pc:sldMkLst>
      </pc:sldChg>
      <pc:sldChg chg="del">
        <pc:chgData name="Vishan Jayasinghearachchi" userId="f34adf5ad09f079c" providerId="LiveId" clId="{7B7DDDDE-0F00-4F36-AA50-7EA5D59E3B8A}" dt="2024-04-25T14:19:05.798" v="10" actId="47"/>
        <pc:sldMkLst>
          <pc:docMk/>
          <pc:sldMk cId="2631628233" sldId="383"/>
        </pc:sldMkLst>
      </pc:sldChg>
      <pc:sldChg chg="del">
        <pc:chgData name="Vishan Jayasinghearachchi" userId="f34adf5ad09f079c" providerId="LiveId" clId="{7B7DDDDE-0F00-4F36-AA50-7EA5D59E3B8A}" dt="2024-04-25T14:19:05.798" v="10" actId="47"/>
        <pc:sldMkLst>
          <pc:docMk/>
          <pc:sldMk cId="3351774848" sldId="385"/>
        </pc:sldMkLst>
      </pc:sldChg>
      <pc:sldChg chg="del">
        <pc:chgData name="Vishan Jayasinghearachchi" userId="f34adf5ad09f079c" providerId="LiveId" clId="{7B7DDDDE-0F00-4F36-AA50-7EA5D59E3B8A}" dt="2024-04-25T14:19:05.798" v="10" actId="47"/>
        <pc:sldMkLst>
          <pc:docMk/>
          <pc:sldMk cId="3679826620" sldId="386"/>
        </pc:sldMkLst>
      </pc:sldChg>
      <pc:sldChg chg="del">
        <pc:chgData name="Vishan Jayasinghearachchi" userId="f34adf5ad09f079c" providerId="LiveId" clId="{7B7DDDDE-0F00-4F36-AA50-7EA5D59E3B8A}" dt="2024-04-25T14:19:05.798" v="10" actId="47"/>
        <pc:sldMkLst>
          <pc:docMk/>
          <pc:sldMk cId="278345215" sldId="387"/>
        </pc:sldMkLst>
      </pc:sldChg>
      <pc:sldChg chg="del">
        <pc:chgData name="Vishan Jayasinghearachchi" userId="f34adf5ad09f079c" providerId="LiveId" clId="{7B7DDDDE-0F00-4F36-AA50-7EA5D59E3B8A}" dt="2024-04-25T14:19:05.798" v="10" actId="47"/>
        <pc:sldMkLst>
          <pc:docMk/>
          <pc:sldMk cId="3037243770" sldId="388"/>
        </pc:sldMkLst>
      </pc:sldChg>
      <pc:sldChg chg="del">
        <pc:chgData name="Vishan Jayasinghearachchi" userId="f34adf5ad09f079c" providerId="LiveId" clId="{7B7DDDDE-0F00-4F36-AA50-7EA5D59E3B8A}" dt="2024-04-25T14:19:05.798" v="10" actId="47"/>
        <pc:sldMkLst>
          <pc:docMk/>
          <pc:sldMk cId="2799386910" sldId="389"/>
        </pc:sldMkLst>
      </pc:sldChg>
      <pc:sldChg chg="del">
        <pc:chgData name="Vishan Jayasinghearachchi" userId="f34adf5ad09f079c" providerId="LiveId" clId="{7B7DDDDE-0F00-4F36-AA50-7EA5D59E3B8A}" dt="2024-04-25T14:19:05.798" v="10" actId="47"/>
        <pc:sldMkLst>
          <pc:docMk/>
          <pc:sldMk cId="3257935147" sldId="390"/>
        </pc:sldMkLst>
      </pc:sldChg>
      <pc:sldChg chg="del">
        <pc:chgData name="Vishan Jayasinghearachchi" userId="f34adf5ad09f079c" providerId="LiveId" clId="{7B7DDDDE-0F00-4F36-AA50-7EA5D59E3B8A}" dt="2024-04-25T14:19:05.798" v="10" actId="47"/>
        <pc:sldMkLst>
          <pc:docMk/>
          <pc:sldMk cId="4019705528" sldId="391"/>
        </pc:sldMkLst>
      </pc:sldChg>
      <pc:sldChg chg="del">
        <pc:chgData name="Vishan Jayasinghearachchi" userId="f34adf5ad09f079c" providerId="LiveId" clId="{7B7DDDDE-0F00-4F36-AA50-7EA5D59E3B8A}" dt="2024-04-25T14:18:54.721" v="9" actId="47"/>
        <pc:sldMkLst>
          <pc:docMk/>
          <pc:sldMk cId="3557614993" sldId="392"/>
        </pc:sldMkLst>
      </pc:sldChg>
      <pc:sldChg chg="del">
        <pc:chgData name="Vishan Jayasinghearachchi" userId="f34adf5ad09f079c" providerId="LiveId" clId="{7B7DDDDE-0F00-4F36-AA50-7EA5D59E3B8A}" dt="2024-04-25T14:19:05.798" v="10" actId="47"/>
        <pc:sldMkLst>
          <pc:docMk/>
          <pc:sldMk cId="2396921415" sldId="393"/>
        </pc:sldMkLst>
      </pc:sldChg>
      <pc:sldChg chg="del">
        <pc:chgData name="Vishan Jayasinghearachchi" userId="f34adf5ad09f079c" providerId="LiveId" clId="{7B7DDDDE-0F00-4F36-AA50-7EA5D59E3B8A}" dt="2024-04-25T14:19:05.798" v="10" actId="47"/>
        <pc:sldMkLst>
          <pc:docMk/>
          <pc:sldMk cId="2612964455" sldId="394"/>
        </pc:sldMkLst>
      </pc:sldChg>
      <pc:sldChg chg="add del ord">
        <pc:chgData name="Vishan Jayasinghearachchi" userId="f34adf5ad09f079c" providerId="LiveId" clId="{7B7DDDDE-0F00-4F36-AA50-7EA5D59E3B8A}" dt="2024-04-26T20:08:05.533" v="3992"/>
        <pc:sldMkLst>
          <pc:docMk/>
          <pc:sldMk cId="1509916259" sldId="396"/>
        </pc:sldMkLst>
      </pc:sldChg>
      <pc:sldChg chg="del">
        <pc:chgData name="Vishan Jayasinghearachchi" userId="f34adf5ad09f079c" providerId="LiveId" clId="{7B7DDDDE-0F00-4F36-AA50-7EA5D59E3B8A}" dt="2024-04-25T14:19:05.798" v="10" actId="47"/>
        <pc:sldMkLst>
          <pc:docMk/>
          <pc:sldMk cId="2445494860" sldId="397"/>
        </pc:sldMkLst>
      </pc:sldChg>
      <pc:sldChg chg="del">
        <pc:chgData name="Vishan Jayasinghearachchi" userId="f34adf5ad09f079c" providerId="LiveId" clId="{7B7DDDDE-0F00-4F36-AA50-7EA5D59E3B8A}" dt="2024-04-25T14:19:05.798" v="10" actId="47"/>
        <pc:sldMkLst>
          <pc:docMk/>
          <pc:sldMk cId="1183269634" sldId="398"/>
        </pc:sldMkLst>
      </pc:sldChg>
      <pc:sldChg chg="del">
        <pc:chgData name="Vishan Jayasinghearachchi" userId="f34adf5ad09f079c" providerId="LiveId" clId="{7B7DDDDE-0F00-4F36-AA50-7EA5D59E3B8A}" dt="2024-04-25T14:19:05.798" v="10" actId="47"/>
        <pc:sldMkLst>
          <pc:docMk/>
          <pc:sldMk cId="1831499948" sldId="399"/>
        </pc:sldMkLst>
      </pc:sldChg>
      <pc:sldChg chg="del">
        <pc:chgData name="Vishan Jayasinghearachchi" userId="f34adf5ad09f079c" providerId="LiveId" clId="{7B7DDDDE-0F00-4F36-AA50-7EA5D59E3B8A}" dt="2024-04-25T14:19:05.798" v="10" actId="47"/>
        <pc:sldMkLst>
          <pc:docMk/>
          <pc:sldMk cId="2421415087" sldId="400"/>
        </pc:sldMkLst>
      </pc:sldChg>
      <pc:sldChg chg="del">
        <pc:chgData name="Vishan Jayasinghearachchi" userId="f34adf5ad09f079c" providerId="LiveId" clId="{7B7DDDDE-0F00-4F36-AA50-7EA5D59E3B8A}" dt="2024-04-25T14:19:05.798" v="10" actId="47"/>
        <pc:sldMkLst>
          <pc:docMk/>
          <pc:sldMk cId="618146664" sldId="401"/>
        </pc:sldMkLst>
      </pc:sldChg>
      <pc:sldChg chg="del">
        <pc:chgData name="Vishan Jayasinghearachchi" userId="f34adf5ad09f079c" providerId="LiveId" clId="{7B7DDDDE-0F00-4F36-AA50-7EA5D59E3B8A}" dt="2024-04-26T16:21:29.592" v="1482" actId="47"/>
        <pc:sldMkLst>
          <pc:docMk/>
          <pc:sldMk cId="447381586" sldId="402"/>
        </pc:sldMkLst>
      </pc:sldChg>
      <pc:sldChg chg="modSp mod">
        <pc:chgData name="Vishan Jayasinghearachchi" userId="f34adf5ad09f079c" providerId="LiveId" clId="{7B7DDDDE-0F00-4F36-AA50-7EA5D59E3B8A}" dt="2024-04-26T20:15:15.456" v="4023" actId="20577"/>
        <pc:sldMkLst>
          <pc:docMk/>
          <pc:sldMk cId="4025958268" sldId="403"/>
        </pc:sldMkLst>
        <pc:spChg chg="mod">
          <ac:chgData name="Vishan Jayasinghearachchi" userId="f34adf5ad09f079c" providerId="LiveId" clId="{7B7DDDDE-0F00-4F36-AA50-7EA5D59E3B8A}" dt="2024-04-26T20:15:15.456" v="4023" actId="20577"/>
          <ac:spMkLst>
            <pc:docMk/>
            <pc:sldMk cId="4025958268" sldId="403"/>
            <ac:spMk id="3" creationId="{6FA38E54-AF2C-EC18-F94D-A390ACD2E0EF}"/>
          </ac:spMkLst>
        </pc:spChg>
      </pc:sldChg>
      <pc:sldChg chg="del">
        <pc:chgData name="Vishan Jayasinghearachchi" userId="f34adf5ad09f079c" providerId="LiveId" clId="{7B7DDDDE-0F00-4F36-AA50-7EA5D59E3B8A}" dt="2024-04-26T16:21:35.410" v="1483" actId="47"/>
        <pc:sldMkLst>
          <pc:docMk/>
          <pc:sldMk cId="3880962723" sldId="404"/>
        </pc:sldMkLst>
      </pc:sldChg>
      <pc:sldChg chg="del">
        <pc:chgData name="Vishan Jayasinghearachchi" userId="f34adf5ad09f079c" providerId="LiveId" clId="{7B7DDDDE-0F00-4F36-AA50-7EA5D59E3B8A}" dt="2024-04-26T16:21:24.652" v="1480" actId="47"/>
        <pc:sldMkLst>
          <pc:docMk/>
          <pc:sldMk cId="658283065" sldId="405"/>
        </pc:sldMkLst>
      </pc:sldChg>
      <pc:sldChg chg="del">
        <pc:chgData name="Vishan Jayasinghearachchi" userId="f34adf5ad09f079c" providerId="LiveId" clId="{7B7DDDDE-0F00-4F36-AA50-7EA5D59E3B8A}" dt="2024-04-26T16:21:26.144" v="1481" actId="47"/>
        <pc:sldMkLst>
          <pc:docMk/>
          <pc:sldMk cId="2616187475" sldId="406"/>
        </pc:sldMkLst>
      </pc:sldChg>
      <pc:sldChg chg="del">
        <pc:chgData name="Vishan Jayasinghearachchi" userId="f34adf5ad09f079c" providerId="LiveId" clId="{7B7DDDDE-0F00-4F36-AA50-7EA5D59E3B8A}" dt="2024-04-25T14:19:09.580" v="11" actId="47"/>
        <pc:sldMkLst>
          <pc:docMk/>
          <pc:sldMk cId="2765794406" sldId="407"/>
        </pc:sldMkLst>
      </pc:sldChg>
      <pc:sldChg chg="modSp new mod modAnim">
        <pc:chgData name="Vishan Jayasinghearachchi" userId="f34adf5ad09f079c" providerId="LiveId" clId="{7B7DDDDE-0F00-4F36-AA50-7EA5D59E3B8A}" dt="2024-04-27T02:01:52.006" v="4121"/>
        <pc:sldMkLst>
          <pc:docMk/>
          <pc:sldMk cId="3071657638" sldId="407"/>
        </pc:sldMkLst>
        <pc:spChg chg="mod">
          <ac:chgData name="Vishan Jayasinghearachchi" userId="f34adf5ad09f079c" providerId="LiveId" clId="{7B7DDDDE-0F00-4F36-AA50-7EA5D59E3B8A}" dt="2024-04-25T16:10:45.033" v="274" actId="20577"/>
          <ac:spMkLst>
            <pc:docMk/>
            <pc:sldMk cId="3071657638" sldId="407"/>
            <ac:spMk id="2" creationId="{199AA1DC-3094-91DB-E4A8-1FD83F085237}"/>
          </ac:spMkLst>
        </pc:spChg>
        <pc:spChg chg="mod">
          <ac:chgData name="Vishan Jayasinghearachchi" userId="f34adf5ad09f079c" providerId="LiveId" clId="{7B7DDDDE-0F00-4F36-AA50-7EA5D59E3B8A}" dt="2024-04-27T01:37:15.607" v="4108" actId="113"/>
          <ac:spMkLst>
            <pc:docMk/>
            <pc:sldMk cId="3071657638" sldId="407"/>
            <ac:spMk id="3" creationId="{27734853-FB0F-1AAE-A524-DC7D2246D3D8}"/>
          </ac:spMkLst>
        </pc:spChg>
      </pc:sldChg>
      <pc:sldChg chg="modSp new mod modAnim">
        <pc:chgData name="Vishan Jayasinghearachchi" userId="f34adf5ad09f079c" providerId="LiveId" clId="{7B7DDDDE-0F00-4F36-AA50-7EA5D59E3B8A}" dt="2024-04-27T02:02:01.378" v="4123"/>
        <pc:sldMkLst>
          <pc:docMk/>
          <pc:sldMk cId="43451933" sldId="408"/>
        </pc:sldMkLst>
        <pc:spChg chg="mod">
          <ac:chgData name="Vishan Jayasinghearachchi" userId="f34adf5ad09f079c" providerId="LiveId" clId="{7B7DDDDE-0F00-4F36-AA50-7EA5D59E3B8A}" dt="2024-04-25T16:12:59.201" v="317" actId="20577"/>
          <ac:spMkLst>
            <pc:docMk/>
            <pc:sldMk cId="43451933" sldId="408"/>
            <ac:spMk id="2" creationId="{83F62AF2-E5AA-D991-EC65-F2DC5D35601F}"/>
          </ac:spMkLst>
        </pc:spChg>
        <pc:spChg chg="mod">
          <ac:chgData name="Vishan Jayasinghearachchi" userId="f34adf5ad09f079c" providerId="LiveId" clId="{7B7DDDDE-0F00-4F36-AA50-7EA5D59E3B8A}" dt="2024-04-26T17:12:32.561" v="2011" actId="20577"/>
          <ac:spMkLst>
            <pc:docMk/>
            <pc:sldMk cId="43451933" sldId="408"/>
            <ac:spMk id="3" creationId="{AA00B4E3-4291-70E6-B045-D7A6A69AC394}"/>
          </ac:spMkLst>
        </pc:spChg>
      </pc:sldChg>
      <pc:sldChg chg="modSp new del mod">
        <pc:chgData name="Vishan Jayasinghearachchi" userId="f34adf5ad09f079c" providerId="LiveId" clId="{7B7DDDDE-0F00-4F36-AA50-7EA5D59E3B8A}" dt="2024-04-26T18:41:57.601" v="2409" actId="2696"/>
        <pc:sldMkLst>
          <pc:docMk/>
          <pc:sldMk cId="2513673438" sldId="409"/>
        </pc:sldMkLst>
        <pc:spChg chg="mod">
          <ac:chgData name="Vishan Jayasinghearachchi" userId="f34adf5ad09f079c" providerId="LiveId" clId="{7B7DDDDE-0F00-4F36-AA50-7EA5D59E3B8A}" dt="2024-04-25T17:05:12.028" v="382" actId="6549"/>
          <ac:spMkLst>
            <pc:docMk/>
            <pc:sldMk cId="2513673438" sldId="409"/>
            <ac:spMk id="2" creationId="{69AD8C11-AF2D-E386-2ADE-7315C40C2FF7}"/>
          </ac:spMkLst>
        </pc:spChg>
        <pc:spChg chg="mod">
          <ac:chgData name="Vishan Jayasinghearachchi" userId="f34adf5ad09f079c" providerId="LiveId" clId="{7B7DDDDE-0F00-4F36-AA50-7EA5D59E3B8A}" dt="2024-04-26T09:42:11.045" v="997" actId="6549"/>
          <ac:spMkLst>
            <pc:docMk/>
            <pc:sldMk cId="2513673438" sldId="409"/>
            <ac:spMk id="3" creationId="{198E4310-523A-B6D0-01D2-187EB0566EE1}"/>
          </ac:spMkLst>
        </pc:spChg>
      </pc:sldChg>
      <pc:sldChg chg="modSp new mod modAnim">
        <pc:chgData name="Vishan Jayasinghearachchi" userId="f34adf5ad09f079c" providerId="LiveId" clId="{7B7DDDDE-0F00-4F36-AA50-7EA5D59E3B8A}" dt="2024-04-27T02:07:13.761" v="4177"/>
        <pc:sldMkLst>
          <pc:docMk/>
          <pc:sldMk cId="3889612741" sldId="410"/>
        </pc:sldMkLst>
        <pc:spChg chg="mod">
          <ac:chgData name="Vishan Jayasinghearachchi" userId="f34adf5ad09f079c" providerId="LiveId" clId="{7B7DDDDE-0F00-4F36-AA50-7EA5D59E3B8A}" dt="2024-04-25T17:04:58.089" v="381" actId="6549"/>
          <ac:spMkLst>
            <pc:docMk/>
            <pc:sldMk cId="3889612741" sldId="410"/>
            <ac:spMk id="2" creationId="{321C6C07-00D3-EF43-4AAF-D78E7284AD57}"/>
          </ac:spMkLst>
        </pc:spChg>
        <pc:spChg chg="mod">
          <ac:chgData name="Vishan Jayasinghearachchi" userId="f34adf5ad09f079c" providerId="LiveId" clId="{7B7DDDDE-0F00-4F36-AA50-7EA5D59E3B8A}" dt="2024-04-26T20:02:40.124" v="3897" actId="15"/>
          <ac:spMkLst>
            <pc:docMk/>
            <pc:sldMk cId="3889612741" sldId="410"/>
            <ac:spMk id="3" creationId="{94645607-84DB-A2D4-7D34-69C0EB69ECA5}"/>
          </ac:spMkLst>
        </pc:spChg>
      </pc:sldChg>
      <pc:sldChg chg="modSp add mod modAnim">
        <pc:chgData name="Vishan Jayasinghearachchi" userId="f34adf5ad09f079c" providerId="LiveId" clId="{7B7DDDDE-0F00-4F36-AA50-7EA5D59E3B8A}" dt="2024-04-27T02:07:43.973" v="4185"/>
        <pc:sldMkLst>
          <pc:docMk/>
          <pc:sldMk cId="4085094423" sldId="411"/>
        </pc:sldMkLst>
        <pc:spChg chg="mod">
          <ac:chgData name="Vishan Jayasinghearachchi" userId="f34adf5ad09f079c" providerId="LiveId" clId="{7B7DDDDE-0F00-4F36-AA50-7EA5D59E3B8A}" dt="2024-04-26T20:03:50.943" v="3952" actId="27636"/>
          <ac:spMkLst>
            <pc:docMk/>
            <pc:sldMk cId="4085094423" sldId="411"/>
            <ac:spMk id="3" creationId="{94645607-84DB-A2D4-7D34-69C0EB69ECA5}"/>
          </ac:spMkLst>
        </pc:spChg>
      </pc:sldChg>
      <pc:sldChg chg="modSp add del mod modAnim">
        <pc:chgData name="Vishan Jayasinghearachchi" userId="f34adf5ad09f079c" providerId="LiveId" clId="{7B7DDDDE-0F00-4F36-AA50-7EA5D59E3B8A}" dt="2024-04-27T02:32:42.849" v="4221" actId="47"/>
        <pc:sldMkLst>
          <pc:docMk/>
          <pc:sldMk cId="2163520983" sldId="412"/>
        </pc:sldMkLst>
        <pc:spChg chg="mod">
          <ac:chgData name="Vishan Jayasinghearachchi" userId="f34adf5ad09f079c" providerId="LiveId" clId="{7B7DDDDE-0F00-4F36-AA50-7EA5D59E3B8A}" dt="2024-04-27T02:32:25.899" v="4217" actId="21"/>
          <ac:spMkLst>
            <pc:docMk/>
            <pc:sldMk cId="2163520983" sldId="412"/>
            <ac:spMk id="3" creationId="{94645607-84DB-A2D4-7D34-69C0EB69ECA5}"/>
          </ac:spMkLst>
        </pc:spChg>
      </pc:sldChg>
      <pc:sldChg chg="modSp add mod modAnim">
        <pc:chgData name="Vishan Jayasinghearachchi" userId="f34adf5ad09f079c" providerId="LiveId" clId="{7B7DDDDE-0F00-4F36-AA50-7EA5D59E3B8A}" dt="2024-04-27T02:07:29.791" v="4181"/>
        <pc:sldMkLst>
          <pc:docMk/>
          <pc:sldMk cId="1842440181" sldId="413"/>
        </pc:sldMkLst>
        <pc:spChg chg="mod">
          <ac:chgData name="Vishan Jayasinghearachchi" userId="f34adf5ad09f079c" providerId="LiveId" clId="{7B7DDDDE-0F00-4F36-AA50-7EA5D59E3B8A}" dt="2024-04-27T01:53:37.381" v="4115" actId="20577"/>
          <ac:spMkLst>
            <pc:docMk/>
            <pc:sldMk cId="1842440181" sldId="413"/>
            <ac:spMk id="3" creationId="{94645607-84DB-A2D4-7D34-69C0EB69ECA5}"/>
          </ac:spMkLst>
        </pc:spChg>
      </pc:sldChg>
      <pc:sldChg chg="addSp modSp add mod modClrScheme modAnim chgLayout">
        <pc:chgData name="Vishan Jayasinghearachchi" userId="f34adf5ad09f079c" providerId="LiveId" clId="{7B7DDDDE-0F00-4F36-AA50-7EA5D59E3B8A}" dt="2024-04-27T02:02:40.710" v="4131"/>
        <pc:sldMkLst>
          <pc:docMk/>
          <pc:sldMk cId="1287321257" sldId="414"/>
        </pc:sldMkLst>
        <pc:spChg chg="mod">
          <ac:chgData name="Vishan Jayasinghearachchi" userId="f34adf5ad09f079c" providerId="LiveId" clId="{7B7DDDDE-0F00-4F36-AA50-7EA5D59E3B8A}" dt="2024-04-26T18:19:38.991" v="2282" actId="26606"/>
          <ac:spMkLst>
            <pc:docMk/>
            <pc:sldMk cId="1287321257" sldId="414"/>
            <ac:spMk id="2" creationId="{83F62AF2-E5AA-D991-EC65-F2DC5D35601F}"/>
          </ac:spMkLst>
        </pc:spChg>
        <pc:spChg chg="mod">
          <ac:chgData name="Vishan Jayasinghearachchi" userId="f34adf5ad09f079c" providerId="LiveId" clId="{7B7DDDDE-0F00-4F36-AA50-7EA5D59E3B8A}" dt="2024-04-26T20:15:48.031" v="4024" actId="113"/>
          <ac:spMkLst>
            <pc:docMk/>
            <pc:sldMk cId="1287321257" sldId="414"/>
            <ac:spMk id="3" creationId="{AA00B4E3-4291-70E6-B045-D7A6A69AC394}"/>
          </ac:spMkLst>
        </pc:spChg>
        <pc:spChg chg="add mod">
          <ac:chgData name="Vishan Jayasinghearachchi" userId="f34adf5ad09f079c" providerId="LiveId" clId="{7B7DDDDE-0F00-4F36-AA50-7EA5D59E3B8A}" dt="2024-04-26T18:22:29.976" v="2306" actId="1076"/>
          <ac:spMkLst>
            <pc:docMk/>
            <pc:sldMk cId="1287321257" sldId="414"/>
            <ac:spMk id="6" creationId="{EE8AD977-07F8-E840-39EB-906C27EB0DA6}"/>
          </ac:spMkLst>
        </pc:spChg>
        <pc:spChg chg="add">
          <ac:chgData name="Vishan Jayasinghearachchi" userId="f34adf5ad09f079c" providerId="LiveId" clId="{7B7DDDDE-0F00-4F36-AA50-7EA5D59E3B8A}" dt="2024-04-26T18:20:59.975" v="2295"/>
          <ac:spMkLst>
            <pc:docMk/>
            <pc:sldMk cId="1287321257" sldId="414"/>
            <ac:spMk id="7" creationId="{55D5D08B-4D0B-E758-5E37-3015D4FE6499}"/>
          </ac:spMkLst>
        </pc:spChg>
        <pc:picChg chg="add mod">
          <ac:chgData name="Vishan Jayasinghearachchi" userId="f34adf5ad09f079c" providerId="LiveId" clId="{7B7DDDDE-0F00-4F36-AA50-7EA5D59E3B8A}" dt="2024-04-26T18:20:13.175" v="2293" actId="1076"/>
          <ac:picMkLst>
            <pc:docMk/>
            <pc:sldMk cId="1287321257" sldId="414"/>
            <ac:picMk id="5" creationId="{096E7D8B-26C0-884A-44C9-2E2AD5B8F66B}"/>
          </ac:picMkLst>
        </pc:picChg>
      </pc:sldChg>
      <pc:sldChg chg="addSp delSp modSp new mod ord modClrScheme modAnim chgLayout modNotesTx">
        <pc:chgData name="Vishan Jayasinghearachchi" userId="f34adf5ad09f079c" providerId="LiveId" clId="{7B7DDDDE-0F00-4F36-AA50-7EA5D59E3B8A}" dt="2024-04-27T02:31:48.094" v="4216" actId="20577"/>
        <pc:sldMkLst>
          <pc:docMk/>
          <pc:sldMk cId="74138485" sldId="415"/>
        </pc:sldMkLst>
        <pc:spChg chg="mod">
          <ac:chgData name="Vishan Jayasinghearachchi" userId="f34adf5ad09f079c" providerId="LiveId" clId="{7B7DDDDE-0F00-4F36-AA50-7EA5D59E3B8A}" dt="2024-04-26T19:18:45.119" v="2900" actId="26606"/>
          <ac:spMkLst>
            <pc:docMk/>
            <pc:sldMk cId="74138485" sldId="415"/>
            <ac:spMk id="2" creationId="{E63505E1-0C0B-ED69-76BE-E3AE593FDEDE}"/>
          </ac:spMkLst>
        </pc:spChg>
        <pc:spChg chg="mod">
          <ac:chgData name="Vishan Jayasinghearachchi" userId="f34adf5ad09f079c" providerId="LiveId" clId="{7B7DDDDE-0F00-4F36-AA50-7EA5D59E3B8A}" dt="2024-04-27T01:52:12.508" v="4114" actId="20577"/>
          <ac:spMkLst>
            <pc:docMk/>
            <pc:sldMk cId="74138485" sldId="415"/>
            <ac:spMk id="3" creationId="{C7CDBF93-9553-1830-A8BC-6FC2C27FED0E}"/>
          </ac:spMkLst>
        </pc:spChg>
        <pc:spChg chg="add del mod">
          <ac:chgData name="Vishan Jayasinghearachchi" userId="f34adf5ad09f079c" providerId="LiveId" clId="{7B7DDDDE-0F00-4F36-AA50-7EA5D59E3B8A}" dt="2024-04-26T19:18:45.119" v="2900" actId="26606"/>
          <ac:spMkLst>
            <pc:docMk/>
            <pc:sldMk cId="74138485" sldId="415"/>
            <ac:spMk id="8" creationId="{FF8DAA5C-8A5C-4DEA-C559-3B9012F33A34}"/>
          </ac:spMkLst>
        </pc:spChg>
      </pc:sldChg>
      <pc:sldChg chg="modSp add mod ord modAnim modNotesTx">
        <pc:chgData name="Vishan Jayasinghearachchi" userId="f34adf5ad09f079c" providerId="LiveId" clId="{7B7DDDDE-0F00-4F36-AA50-7EA5D59E3B8A}" dt="2024-04-27T02:06:29.497" v="4165"/>
        <pc:sldMkLst>
          <pc:docMk/>
          <pc:sldMk cId="588907900" sldId="416"/>
        </pc:sldMkLst>
        <pc:spChg chg="mod">
          <ac:chgData name="Vishan Jayasinghearachchi" userId="f34adf5ad09f079c" providerId="LiveId" clId="{7B7DDDDE-0F00-4F36-AA50-7EA5D59E3B8A}" dt="2024-04-26T19:45:06.960" v="3551" actId="27636"/>
          <ac:spMkLst>
            <pc:docMk/>
            <pc:sldMk cId="588907900" sldId="416"/>
            <ac:spMk id="3" creationId="{C7CDBF93-9553-1830-A8BC-6FC2C27FED0E}"/>
          </ac:spMkLst>
        </pc:spChg>
      </pc:sldChg>
      <pc:sldChg chg="modSp add del mod">
        <pc:chgData name="Vishan Jayasinghearachchi" userId="f34adf5ad09f079c" providerId="LiveId" clId="{7B7DDDDE-0F00-4F36-AA50-7EA5D59E3B8A}" dt="2024-04-26T19:36:35.208" v="3237" actId="47"/>
        <pc:sldMkLst>
          <pc:docMk/>
          <pc:sldMk cId="2416735216" sldId="417"/>
        </pc:sldMkLst>
        <pc:spChg chg="mod">
          <ac:chgData name="Vishan Jayasinghearachchi" userId="f34adf5ad09f079c" providerId="LiveId" clId="{7B7DDDDE-0F00-4F36-AA50-7EA5D59E3B8A}" dt="2024-04-26T19:25:39.038" v="3022" actId="20577"/>
          <ac:spMkLst>
            <pc:docMk/>
            <pc:sldMk cId="2416735216" sldId="417"/>
            <ac:spMk id="3" creationId="{C7CDBF93-9553-1830-A8BC-6FC2C27FED0E}"/>
          </ac:spMkLst>
        </pc:spChg>
      </pc:sldChg>
      <pc:sldChg chg="modSp add del mod">
        <pc:chgData name="Vishan Jayasinghearachchi" userId="f34adf5ad09f079c" providerId="LiveId" clId="{7B7DDDDE-0F00-4F36-AA50-7EA5D59E3B8A}" dt="2024-04-26T19:51:17.139" v="3705" actId="47"/>
        <pc:sldMkLst>
          <pc:docMk/>
          <pc:sldMk cId="3770990616" sldId="418"/>
        </pc:sldMkLst>
        <pc:spChg chg="mod">
          <ac:chgData name="Vishan Jayasinghearachchi" userId="f34adf5ad09f079c" providerId="LiveId" clId="{7B7DDDDE-0F00-4F36-AA50-7EA5D59E3B8A}" dt="2024-04-26T19:51:14.719" v="3704" actId="6549"/>
          <ac:spMkLst>
            <pc:docMk/>
            <pc:sldMk cId="3770990616" sldId="418"/>
            <ac:spMk id="3" creationId="{C7CDBF93-9553-1830-A8BC-6FC2C27FED0E}"/>
          </ac:spMkLst>
        </pc:spChg>
      </pc:sldChg>
      <pc:sldChg chg="addSp delSp modSp new mod modClrScheme modAnim chgLayout modNotesTx">
        <pc:chgData name="Vishan Jayasinghearachchi" userId="f34adf5ad09f079c" providerId="LiveId" clId="{7B7DDDDE-0F00-4F36-AA50-7EA5D59E3B8A}" dt="2024-04-27T02:31:31.942" v="4214" actId="20577"/>
        <pc:sldMkLst>
          <pc:docMk/>
          <pc:sldMk cId="1055200848" sldId="419"/>
        </pc:sldMkLst>
        <pc:spChg chg="mod">
          <ac:chgData name="Vishan Jayasinghearachchi" userId="f34adf5ad09f079c" providerId="LiveId" clId="{7B7DDDDE-0F00-4F36-AA50-7EA5D59E3B8A}" dt="2024-04-26T18:37:39.995" v="2366" actId="26606"/>
          <ac:spMkLst>
            <pc:docMk/>
            <pc:sldMk cId="1055200848" sldId="419"/>
            <ac:spMk id="2" creationId="{16D6140E-7C6C-97D2-5A6B-15260858953C}"/>
          </ac:spMkLst>
        </pc:spChg>
        <pc:spChg chg="mod">
          <ac:chgData name="Vishan Jayasinghearachchi" userId="f34adf5ad09f079c" providerId="LiveId" clId="{7B7DDDDE-0F00-4F36-AA50-7EA5D59E3B8A}" dt="2024-04-27T02:31:31.942" v="4214" actId="20577"/>
          <ac:spMkLst>
            <pc:docMk/>
            <pc:sldMk cId="1055200848" sldId="419"/>
            <ac:spMk id="3" creationId="{E1D8B3B3-1279-9E22-5511-D63DAFD55CD3}"/>
          </ac:spMkLst>
        </pc:spChg>
        <pc:spChg chg="add mod">
          <ac:chgData name="Vishan Jayasinghearachchi" userId="f34adf5ad09f079c" providerId="LiveId" clId="{7B7DDDDE-0F00-4F36-AA50-7EA5D59E3B8A}" dt="2024-04-26T18:40:26.789" v="2390" actId="1076"/>
          <ac:spMkLst>
            <pc:docMk/>
            <pc:sldMk cId="1055200848" sldId="419"/>
            <ac:spMk id="6" creationId="{EA9EC75D-E438-C58F-7C57-4CC5C59A1FD4}"/>
          </ac:spMkLst>
        </pc:spChg>
        <pc:picChg chg="add del mod">
          <ac:chgData name="Vishan Jayasinghearachchi" userId="f34adf5ad09f079c" providerId="LiveId" clId="{7B7DDDDE-0F00-4F36-AA50-7EA5D59E3B8A}" dt="2024-04-26T09:25:14.957" v="908" actId="478"/>
          <ac:picMkLst>
            <pc:docMk/>
            <pc:sldMk cId="1055200848" sldId="419"/>
            <ac:picMk id="5" creationId="{97D67E08-EADD-117C-E4C1-39C576D341BB}"/>
          </ac:picMkLst>
        </pc:picChg>
        <pc:picChg chg="add mod">
          <ac:chgData name="Vishan Jayasinghearachchi" userId="f34adf5ad09f079c" providerId="LiveId" clId="{7B7DDDDE-0F00-4F36-AA50-7EA5D59E3B8A}" dt="2024-04-26T18:37:54.385" v="2368" actId="1076"/>
          <ac:picMkLst>
            <pc:docMk/>
            <pc:sldMk cId="1055200848" sldId="419"/>
            <ac:picMk id="5" creationId="{CC90CC87-2C71-7599-AB2D-C749E93A5278}"/>
          </ac:picMkLst>
        </pc:picChg>
      </pc:sldChg>
      <pc:sldChg chg="modSp add mod ord modAnim">
        <pc:chgData name="Vishan Jayasinghearachchi" userId="f34adf5ad09f079c" providerId="LiveId" clId="{7B7DDDDE-0F00-4F36-AA50-7EA5D59E3B8A}" dt="2024-04-27T02:01:47.153" v="4120"/>
        <pc:sldMkLst>
          <pc:docMk/>
          <pc:sldMk cId="1832086218" sldId="420"/>
        </pc:sldMkLst>
        <pc:spChg chg="mod">
          <ac:chgData name="Vishan Jayasinghearachchi" userId="f34adf5ad09f079c" providerId="LiveId" clId="{7B7DDDDE-0F00-4F36-AA50-7EA5D59E3B8A}" dt="2024-04-26T16:52:25.378" v="1820" actId="20577"/>
          <ac:spMkLst>
            <pc:docMk/>
            <pc:sldMk cId="1832086218" sldId="420"/>
            <ac:spMk id="3" creationId="{27734853-FB0F-1AAE-A524-DC7D2246D3D8}"/>
          </ac:spMkLst>
        </pc:spChg>
      </pc:sldChg>
      <pc:sldChg chg="addSp modSp add mod modClrScheme modAnim chgLayout">
        <pc:chgData name="Vishan Jayasinghearachchi" userId="f34adf5ad09f079c" providerId="LiveId" clId="{7B7DDDDE-0F00-4F36-AA50-7EA5D59E3B8A}" dt="2024-04-27T02:02:13.368" v="4126"/>
        <pc:sldMkLst>
          <pc:docMk/>
          <pc:sldMk cId="4038794461" sldId="421"/>
        </pc:sldMkLst>
        <pc:spChg chg="mod">
          <ac:chgData name="Vishan Jayasinghearachchi" userId="f34adf5ad09f079c" providerId="LiveId" clId="{7B7DDDDE-0F00-4F36-AA50-7EA5D59E3B8A}" dt="2024-04-26T16:48:47.508" v="1776" actId="26606"/>
          <ac:spMkLst>
            <pc:docMk/>
            <pc:sldMk cId="4038794461" sldId="421"/>
            <ac:spMk id="2" creationId="{83F62AF2-E5AA-D991-EC65-F2DC5D35601F}"/>
          </ac:spMkLst>
        </pc:spChg>
        <pc:spChg chg="mod">
          <ac:chgData name="Vishan Jayasinghearachchi" userId="f34adf5ad09f079c" providerId="LiveId" clId="{7B7DDDDE-0F00-4F36-AA50-7EA5D59E3B8A}" dt="2024-04-26T17:16:00.214" v="2062" actId="113"/>
          <ac:spMkLst>
            <pc:docMk/>
            <pc:sldMk cId="4038794461" sldId="421"/>
            <ac:spMk id="3" creationId="{AA00B4E3-4291-70E6-B045-D7A6A69AC394}"/>
          </ac:spMkLst>
        </pc:spChg>
        <pc:picChg chg="add mod">
          <ac:chgData name="Vishan Jayasinghearachchi" userId="f34adf5ad09f079c" providerId="LiveId" clId="{7B7DDDDE-0F00-4F36-AA50-7EA5D59E3B8A}" dt="2024-04-26T16:49:15.403" v="1782" actId="1076"/>
          <ac:picMkLst>
            <pc:docMk/>
            <pc:sldMk cId="4038794461" sldId="421"/>
            <ac:picMk id="5" creationId="{6AB905E5-BD55-6D2A-BE8E-3261197A06CA}"/>
          </ac:picMkLst>
        </pc:picChg>
      </pc:sldChg>
      <pc:sldChg chg="modSp new del mod">
        <pc:chgData name="Vishan Jayasinghearachchi" userId="f34adf5ad09f079c" providerId="LiveId" clId="{7B7DDDDE-0F00-4F36-AA50-7EA5D59E3B8A}" dt="2024-04-26T20:04:55.241" v="3968" actId="2696"/>
        <pc:sldMkLst>
          <pc:docMk/>
          <pc:sldMk cId="774031511" sldId="422"/>
        </pc:sldMkLst>
        <pc:spChg chg="mod">
          <ac:chgData name="Vishan Jayasinghearachchi" userId="f34adf5ad09f079c" providerId="LiveId" clId="{7B7DDDDE-0F00-4F36-AA50-7EA5D59E3B8A}" dt="2024-04-26T16:32:50.692" v="1598" actId="20577"/>
          <ac:spMkLst>
            <pc:docMk/>
            <pc:sldMk cId="774031511" sldId="422"/>
            <ac:spMk id="2" creationId="{F6248688-FDCB-33BF-784A-25C8363661EC}"/>
          </ac:spMkLst>
        </pc:spChg>
        <pc:spChg chg="mod">
          <ac:chgData name="Vishan Jayasinghearachchi" userId="f34adf5ad09f079c" providerId="LiveId" clId="{7B7DDDDE-0F00-4F36-AA50-7EA5D59E3B8A}" dt="2024-04-26T16:21:53.002" v="1489" actId="20577"/>
          <ac:spMkLst>
            <pc:docMk/>
            <pc:sldMk cId="774031511" sldId="422"/>
            <ac:spMk id="3" creationId="{C1396C0F-5012-D831-6467-4C0006CCF07C}"/>
          </ac:spMkLst>
        </pc:spChg>
      </pc:sldChg>
      <pc:sldChg chg="modSp add mod modAnim">
        <pc:chgData name="Vishan Jayasinghearachchi" userId="f34adf5ad09f079c" providerId="LiveId" clId="{7B7DDDDE-0F00-4F36-AA50-7EA5D59E3B8A}" dt="2024-04-27T02:53:01.293" v="5047"/>
        <pc:sldMkLst>
          <pc:docMk/>
          <pc:sldMk cId="750333086" sldId="423"/>
        </pc:sldMkLst>
        <pc:spChg chg="mod">
          <ac:chgData name="Vishan Jayasinghearachchi" userId="f34adf5ad09f079c" providerId="LiveId" clId="{7B7DDDDE-0F00-4F36-AA50-7EA5D59E3B8A}" dt="2024-04-26T16:33:35.336" v="1621" actId="20577"/>
          <ac:spMkLst>
            <pc:docMk/>
            <pc:sldMk cId="750333086" sldId="423"/>
            <ac:spMk id="2" creationId="{F6248688-FDCB-33BF-784A-25C8363661EC}"/>
          </ac:spMkLst>
        </pc:spChg>
        <pc:spChg chg="mod">
          <ac:chgData name="Vishan Jayasinghearachchi" userId="f34adf5ad09f079c" providerId="LiveId" clId="{7B7DDDDE-0F00-4F36-AA50-7EA5D59E3B8A}" dt="2024-04-27T02:43:18.505" v="4748" actId="113"/>
          <ac:spMkLst>
            <pc:docMk/>
            <pc:sldMk cId="750333086" sldId="423"/>
            <ac:spMk id="3" creationId="{C1396C0F-5012-D831-6467-4C0006CCF07C}"/>
          </ac:spMkLst>
        </pc:spChg>
      </pc:sldChg>
      <pc:sldChg chg="modSp add mod ord modAnim">
        <pc:chgData name="Vishan Jayasinghearachchi" userId="f34adf5ad09f079c" providerId="LiveId" clId="{7B7DDDDE-0F00-4F36-AA50-7EA5D59E3B8A}" dt="2024-04-27T02:02:17.769" v="4127"/>
        <pc:sldMkLst>
          <pc:docMk/>
          <pc:sldMk cId="1736314840" sldId="424"/>
        </pc:sldMkLst>
        <pc:spChg chg="mod">
          <ac:chgData name="Vishan Jayasinghearachchi" userId="f34adf5ad09f079c" providerId="LiveId" clId="{7B7DDDDE-0F00-4F36-AA50-7EA5D59E3B8A}" dt="2024-04-27T01:51:38.658" v="4110" actId="6549"/>
          <ac:spMkLst>
            <pc:docMk/>
            <pc:sldMk cId="1736314840" sldId="424"/>
            <ac:spMk id="3" creationId="{AA00B4E3-4291-70E6-B045-D7A6A69AC394}"/>
          </ac:spMkLst>
        </pc:spChg>
      </pc:sldChg>
      <pc:sldChg chg="addSp modSp add mod ord modClrScheme modAnim chgLayout">
        <pc:chgData name="Vishan Jayasinghearachchi" userId="f34adf5ad09f079c" providerId="LiveId" clId="{7B7DDDDE-0F00-4F36-AA50-7EA5D59E3B8A}" dt="2024-04-27T02:06:57.883" v="4173"/>
        <pc:sldMkLst>
          <pc:docMk/>
          <pc:sldMk cId="2043309354" sldId="425"/>
        </pc:sldMkLst>
        <pc:spChg chg="mod">
          <ac:chgData name="Vishan Jayasinghearachchi" userId="f34adf5ad09f079c" providerId="LiveId" clId="{7B7DDDDE-0F00-4F36-AA50-7EA5D59E3B8A}" dt="2024-04-26T19:54:15.981" v="3862" actId="26606"/>
          <ac:spMkLst>
            <pc:docMk/>
            <pc:sldMk cId="2043309354" sldId="425"/>
            <ac:spMk id="2" creationId="{E63505E1-0C0B-ED69-76BE-E3AE593FDEDE}"/>
          </ac:spMkLst>
        </pc:spChg>
        <pc:spChg chg="mod">
          <ac:chgData name="Vishan Jayasinghearachchi" userId="f34adf5ad09f079c" providerId="LiveId" clId="{7B7DDDDE-0F00-4F36-AA50-7EA5D59E3B8A}" dt="2024-04-27T02:06:51.074" v="4171" actId="20577"/>
          <ac:spMkLst>
            <pc:docMk/>
            <pc:sldMk cId="2043309354" sldId="425"/>
            <ac:spMk id="3" creationId="{C7CDBF93-9553-1830-A8BC-6FC2C27FED0E}"/>
          </ac:spMkLst>
        </pc:spChg>
        <pc:spChg chg="add mod">
          <ac:chgData name="Vishan Jayasinghearachchi" userId="f34adf5ad09f079c" providerId="LiveId" clId="{7B7DDDDE-0F00-4F36-AA50-7EA5D59E3B8A}" dt="2024-04-26T19:55:41.185" v="3876" actId="1076"/>
          <ac:spMkLst>
            <pc:docMk/>
            <pc:sldMk cId="2043309354" sldId="425"/>
            <ac:spMk id="6" creationId="{1C924518-F5EB-1C81-F513-D6653D005BC9}"/>
          </ac:spMkLst>
        </pc:spChg>
        <pc:picChg chg="add mod modCrop">
          <ac:chgData name="Vishan Jayasinghearachchi" userId="f34adf5ad09f079c" providerId="LiveId" clId="{7B7DDDDE-0F00-4F36-AA50-7EA5D59E3B8A}" dt="2024-04-26T19:54:59.642" v="3871" actId="1076"/>
          <ac:picMkLst>
            <pc:docMk/>
            <pc:sldMk cId="2043309354" sldId="425"/>
            <ac:picMk id="5" creationId="{5C9EB71F-1E2B-1A3E-380A-F7707ECE533B}"/>
          </ac:picMkLst>
        </pc:picChg>
      </pc:sldChg>
      <pc:sldChg chg="modSp new mod modAnim">
        <pc:chgData name="Vishan Jayasinghearachchi" userId="f34adf5ad09f079c" providerId="LiveId" clId="{7B7DDDDE-0F00-4F36-AA50-7EA5D59E3B8A}" dt="2024-04-27T02:08:00.559" v="4189"/>
        <pc:sldMkLst>
          <pc:docMk/>
          <pc:sldMk cId="316387119" sldId="426"/>
        </pc:sldMkLst>
        <pc:spChg chg="mod">
          <ac:chgData name="Vishan Jayasinghearachchi" userId="f34adf5ad09f079c" providerId="LiveId" clId="{7B7DDDDE-0F00-4F36-AA50-7EA5D59E3B8A}" dt="2024-04-26T20:04:02.468" v="3955"/>
          <ac:spMkLst>
            <pc:docMk/>
            <pc:sldMk cId="316387119" sldId="426"/>
            <ac:spMk id="2" creationId="{827373DC-73A9-9F89-B328-2FC999447535}"/>
          </ac:spMkLst>
        </pc:spChg>
        <pc:spChg chg="mod">
          <ac:chgData name="Vishan Jayasinghearachchi" userId="f34adf5ad09f079c" providerId="LiveId" clId="{7B7DDDDE-0F00-4F36-AA50-7EA5D59E3B8A}" dt="2024-04-26T20:04:08.437" v="3966" actId="20577"/>
          <ac:spMkLst>
            <pc:docMk/>
            <pc:sldMk cId="316387119" sldId="426"/>
            <ac:spMk id="3" creationId="{158A6A4A-5ED1-1D07-A663-A18DC8BFE8A4}"/>
          </ac:spMkLst>
        </pc:spChg>
      </pc:sldChg>
      <pc:sldChg chg="modSp add mod modAnim">
        <pc:chgData name="Vishan Jayasinghearachchi" userId="f34adf5ad09f079c" providerId="LiveId" clId="{7B7DDDDE-0F00-4F36-AA50-7EA5D59E3B8A}" dt="2024-04-27T02:52:03.104" v="5039" actId="20577"/>
        <pc:sldMkLst>
          <pc:docMk/>
          <pc:sldMk cId="1393583823" sldId="427"/>
        </pc:sldMkLst>
        <pc:spChg chg="mod">
          <ac:chgData name="Vishan Jayasinghearachchi" userId="f34adf5ad09f079c" providerId="LiveId" clId="{7B7DDDDE-0F00-4F36-AA50-7EA5D59E3B8A}" dt="2024-04-27T02:52:03.104" v="5039" actId="20577"/>
          <ac:spMkLst>
            <pc:docMk/>
            <pc:sldMk cId="1393583823" sldId="427"/>
            <ac:spMk id="3" creationId="{94645607-84DB-A2D4-7D34-69C0EB69ECA5}"/>
          </ac:spMkLst>
        </pc:spChg>
      </pc:sldChg>
      <pc:sldChg chg="modSp add mod modAnim">
        <pc:chgData name="Vishan Jayasinghearachchi" userId="f34adf5ad09f079c" providerId="LiveId" clId="{7B7DDDDE-0F00-4F36-AA50-7EA5D59E3B8A}" dt="2024-04-27T02:36:16.149" v="4438"/>
        <pc:sldMkLst>
          <pc:docMk/>
          <pc:sldMk cId="3014659403" sldId="428"/>
        </pc:sldMkLst>
        <pc:spChg chg="mod">
          <ac:chgData name="Vishan Jayasinghearachchi" userId="f34adf5ad09f079c" providerId="LiveId" clId="{7B7DDDDE-0F00-4F36-AA50-7EA5D59E3B8A}" dt="2024-04-27T02:35:14.087" v="4422" actId="20577"/>
          <ac:spMkLst>
            <pc:docMk/>
            <pc:sldMk cId="3014659403" sldId="428"/>
            <ac:spMk id="3" creationId="{94645607-84DB-A2D4-7D34-69C0EB69ECA5}"/>
          </ac:spMkLst>
        </pc:spChg>
      </pc:sldChg>
      <pc:sldChg chg="modSp add mod ord modAnim">
        <pc:chgData name="Vishan Jayasinghearachchi" userId="f34adf5ad09f079c" providerId="LiveId" clId="{7B7DDDDE-0F00-4F36-AA50-7EA5D59E3B8A}" dt="2024-04-27T02:52:47.044" v="5043"/>
        <pc:sldMkLst>
          <pc:docMk/>
          <pc:sldMk cId="2866399798" sldId="429"/>
        </pc:sldMkLst>
        <pc:spChg chg="mod">
          <ac:chgData name="Vishan Jayasinghearachchi" userId="f34adf5ad09f079c" providerId="LiveId" clId="{7B7DDDDE-0F00-4F36-AA50-7EA5D59E3B8A}" dt="2024-04-27T02:41:09.793" v="4734" actId="20577"/>
          <ac:spMkLst>
            <pc:docMk/>
            <pc:sldMk cId="2866399798" sldId="429"/>
            <ac:spMk id="3" creationId="{C1396C0F-5012-D831-6467-4C0006CCF07C}"/>
          </ac:spMkLst>
        </pc:spChg>
      </pc:sldChg>
      <pc:sldChg chg="modSp add mod modAnim">
        <pc:chgData name="Vishan Jayasinghearachchi" userId="f34adf5ad09f079c" providerId="LiveId" clId="{7B7DDDDE-0F00-4F36-AA50-7EA5D59E3B8A}" dt="2024-04-27T02:53:14.845" v="5051"/>
        <pc:sldMkLst>
          <pc:docMk/>
          <pc:sldMk cId="1684476693" sldId="430"/>
        </pc:sldMkLst>
        <pc:spChg chg="mod">
          <ac:chgData name="Vishan Jayasinghearachchi" userId="f34adf5ad09f079c" providerId="LiveId" clId="{7B7DDDDE-0F00-4F36-AA50-7EA5D59E3B8A}" dt="2024-04-27T02:45:02.825" v="4850" actId="20577"/>
          <ac:spMkLst>
            <pc:docMk/>
            <pc:sldMk cId="1684476693" sldId="430"/>
            <ac:spMk id="3" creationId="{C1396C0F-5012-D831-6467-4C0006CCF07C}"/>
          </ac:spMkLst>
        </pc:spChg>
      </pc:sldChg>
      <pc:sldChg chg="modSp new mod">
        <pc:chgData name="Vishan Jayasinghearachchi" userId="f34adf5ad09f079c" providerId="LiveId" clId="{7B7DDDDE-0F00-4F36-AA50-7EA5D59E3B8A}" dt="2024-04-27T02:49:10.134" v="5002"/>
        <pc:sldMkLst>
          <pc:docMk/>
          <pc:sldMk cId="1207792784" sldId="431"/>
        </pc:sldMkLst>
        <pc:spChg chg="mod">
          <ac:chgData name="Vishan Jayasinghearachchi" userId="f34adf5ad09f079c" providerId="LiveId" clId="{7B7DDDDE-0F00-4F36-AA50-7EA5D59E3B8A}" dt="2024-04-27T02:45:48.060" v="4871" actId="20577"/>
          <ac:spMkLst>
            <pc:docMk/>
            <pc:sldMk cId="1207792784" sldId="431"/>
            <ac:spMk id="2" creationId="{27E78317-6F33-F074-5905-74AEDC5D9CD3}"/>
          </ac:spMkLst>
        </pc:spChg>
        <pc:spChg chg="mod">
          <ac:chgData name="Vishan Jayasinghearachchi" userId="f34adf5ad09f079c" providerId="LiveId" clId="{7B7DDDDE-0F00-4F36-AA50-7EA5D59E3B8A}" dt="2024-04-27T02:49:10.134" v="5002"/>
          <ac:spMkLst>
            <pc:docMk/>
            <pc:sldMk cId="1207792784" sldId="431"/>
            <ac:spMk id="3" creationId="{38FE9904-BBCF-7191-BEB6-A13E35B026D3}"/>
          </ac:spMkLst>
        </pc:spChg>
      </pc:sldChg>
    </pc:docChg>
  </pc:docChgLst>
  <pc:docChgLst>
    <pc:chgData name="Vishan Jayasinghearachchi" userId="e0f191b0-af06-4f5a-b353-a7a1de994339" providerId="ADAL" clId="{1ED73FD2-B122-4BE6-BB89-B70E773697B5}"/>
    <pc:docChg chg="modSld">
      <pc:chgData name="Vishan Jayasinghearachchi" userId="e0f191b0-af06-4f5a-b353-a7a1de994339" providerId="ADAL" clId="{1ED73FD2-B122-4BE6-BB89-B70E773697B5}" dt="2023-03-18T11:47:59.576" v="0" actId="6549"/>
      <pc:docMkLst>
        <pc:docMk/>
      </pc:docMkLst>
      <pc:sldChg chg="modSp mod">
        <pc:chgData name="Vishan Jayasinghearachchi" userId="e0f191b0-af06-4f5a-b353-a7a1de994339" providerId="ADAL" clId="{1ED73FD2-B122-4BE6-BB89-B70E773697B5}" dt="2023-03-18T11:47:59.576" v="0" actId="6549"/>
        <pc:sldMkLst>
          <pc:docMk/>
          <pc:sldMk cId="2384663958" sldId="301"/>
        </pc:sldMkLst>
        <pc:spChg chg="mod">
          <ac:chgData name="Vishan Jayasinghearachchi" userId="e0f191b0-af06-4f5a-b353-a7a1de994339" providerId="ADAL" clId="{1ED73FD2-B122-4BE6-BB89-B70E773697B5}" dt="2023-03-18T11:47:59.576" v="0" actId="6549"/>
          <ac:spMkLst>
            <pc:docMk/>
            <pc:sldMk cId="2384663958" sldId="301"/>
            <ac:spMk id="3" creationId="{5E453CA8-E04F-B2BA-CFCE-2FAF58746524}"/>
          </ac:spMkLst>
        </pc:spChg>
      </pc:sldChg>
    </pc:docChg>
  </pc:docChgLst>
  <pc:docChgLst>
    <pc:chgData name="Vishan Jayasinghearachchi" userId="e0f191b0-af06-4f5a-b353-a7a1de994339" providerId="ADAL" clId="{4CA15C9B-0050-420C-9806-CEED27794CE6}"/>
    <pc:docChg chg="modSld">
      <pc:chgData name="Vishan Jayasinghearachchi" userId="e0f191b0-af06-4f5a-b353-a7a1de994339" providerId="ADAL" clId="{4CA15C9B-0050-420C-9806-CEED27794CE6}" dt="2023-02-27T04:53:23.247" v="0" actId="368"/>
      <pc:docMkLst>
        <pc:docMk/>
      </pc:docMkLst>
      <pc:sldChg chg="modSp">
        <pc:chgData name="Vishan Jayasinghearachchi" userId="e0f191b0-af06-4f5a-b353-a7a1de994339" providerId="ADAL" clId="{4CA15C9B-0050-420C-9806-CEED27794CE6}" dt="2023-02-27T04:53:23.247" v="0" actId="368"/>
        <pc:sldMkLst>
          <pc:docMk/>
          <pc:sldMk cId="2067348151" sldId="338"/>
        </pc:sldMkLst>
        <pc:spChg chg="mod">
          <ac:chgData name="Vishan Jayasinghearachchi" userId="e0f191b0-af06-4f5a-b353-a7a1de994339" providerId="ADAL" clId="{4CA15C9B-0050-420C-9806-CEED27794CE6}" dt="2023-02-27T04:53:23.247" v="0" actId="368"/>
          <ac:spMkLst>
            <pc:docMk/>
            <pc:sldMk cId="2067348151" sldId="338"/>
            <ac:spMk id="3" creationId="{1808E9CD-DAE8-E894-A449-85DA38DFF9D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4/27/2024</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4/27/2024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a:p>
        </p:txBody>
      </p:sp>
    </p:spTree>
    <p:extLst>
      <p:ext uri="{BB962C8B-B14F-4D97-AF65-F5344CB8AC3E}">
        <p14:creationId xmlns:p14="http://schemas.microsoft.com/office/powerpoint/2010/main" val="1770437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3D3D3D"/>
                </a:solidFill>
                <a:effectLst/>
                <a:latin typeface="Gill Sans MT" panose="020B0502020104020203" pitchFamily="34" charset="0"/>
                <a:ea typeface="+mn-ea"/>
                <a:cs typeface="+mn-cs"/>
              </a:rPr>
              <a:t>Year 2038 Problem</a:t>
            </a:r>
            <a:r>
              <a:rPr lang="en-GB" sz="1800" kern="1200" dirty="0">
                <a:solidFill>
                  <a:srgbClr val="3D3D3D"/>
                </a:solidFill>
                <a:effectLst/>
                <a:latin typeface="Gill Sans MT" panose="020B0502020104020203" pitchFamily="34" charset="0"/>
                <a:ea typeface="+mn-ea"/>
                <a:cs typeface="+mn-cs"/>
              </a:rPr>
              <a:t> - </a:t>
            </a:r>
            <a:r>
              <a:rPr lang="en-GB" dirty="0"/>
              <a:t>https://en.wikipedia.org/wiki/Year_2038_problem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 interesting retro web site from the year 2000: https://www-users.cse.umn.edu/~arnold/disasters/disasters.html</a:t>
            </a:r>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a:p>
        </p:txBody>
      </p:sp>
    </p:spTree>
    <p:extLst>
      <p:ext uri="{BB962C8B-B14F-4D97-AF65-F5344CB8AC3E}">
        <p14:creationId xmlns:p14="http://schemas.microsoft.com/office/powerpoint/2010/main" val="2708157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highlight>
                  <a:srgbClr val="FCFCFC"/>
                </a:highlight>
                <a:latin typeface="Gordita"/>
              </a:rPr>
              <a:t>Software artefacts can be requirements, design documents, code, binaries etc.</a:t>
            </a:r>
            <a:endParaRPr lang="en-GB"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a:p>
        </p:txBody>
      </p:sp>
    </p:spTree>
    <p:extLst>
      <p:ext uri="{BB962C8B-B14F-4D97-AF65-F5344CB8AC3E}">
        <p14:creationId xmlns:p14="http://schemas.microsoft.com/office/powerpoint/2010/main" val="934591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91E42"/>
                </a:solidFill>
                <a:effectLst/>
                <a:highlight>
                  <a:srgbClr val="FFFFFF"/>
                </a:highlight>
                <a:latin typeface="Charlie Text"/>
              </a:rPr>
              <a:t>Code coverage tools will use one or more criteria to determine how your code was exercised or not during the execution of your test suite</a:t>
            </a:r>
            <a:endParaRPr lang="en-GB" dirty="0"/>
          </a:p>
          <a:p>
            <a:r>
              <a:rPr lang="en-GB" dirty="0"/>
              <a:t>Defect density = Total defects/ number of lines of code (Defect density - lesser the better)</a:t>
            </a:r>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a:p>
        </p:txBody>
      </p:sp>
    </p:spTree>
    <p:extLst>
      <p:ext uri="{BB962C8B-B14F-4D97-AF65-F5344CB8AC3E}">
        <p14:creationId xmlns:p14="http://schemas.microsoft.com/office/powerpoint/2010/main" val="2706163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91E42"/>
                </a:solidFill>
                <a:effectLst/>
                <a:highlight>
                  <a:srgbClr val="FFFFFF"/>
                </a:highlight>
                <a:latin typeface="Charlie Text"/>
              </a:rPr>
              <a:t>Code coverage tools will use one or more criteria to determine how your code was exercised or not during the execution of your test suite</a:t>
            </a:r>
            <a:endParaRPr lang="en-GB" dirty="0"/>
          </a:p>
          <a:p>
            <a:r>
              <a:rPr lang="en-GB" dirty="0"/>
              <a:t>Defect density = Total defects/ number of lines of code (Defect density - lesser the better)</a:t>
            </a:r>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a:p>
        </p:txBody>
      </p:sp>
    </p:spTree>
    <p:extLst>
      <p:ext uri="{BB962C8B-B14F-4D97-AF65-F5344CB8AC3E}">
        <p14:creationId xmlns:p14="http://schemas.microsoft.com/office/powerpoint/2010/main" val="1624862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27</a:t>
            </a:fld>
            <a:endParaRPr lang="en-U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4/27/2024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4/27/2024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345719" y="2092947"/>
            <a:ext cx="11500561" cy="4541317"/>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4/27/2024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4/27/2024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4/27/2024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en.wikipedia.org/wiki/Year_2000_problem#/media/File:Bug_de_l'an_2000.jp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atlassian.com/continuous-delivery/software-testing/code-coverag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elastic.co/what-is/root-cause-analysi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www.mindtools.com/as2l5i1/pdca-plan-do-check-ac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learn.microsoft.com/en-us/azure/architecture/example-scenario/apps/devops-dotnet-baseline"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pectrum.ieee.org/how-the-boeing-737-max-disaster-looks-to-a-software-developer" TargetMode="External"/><Relationship Id="rId2" Type="http://schemas.openxmlformats.org/officeDocument/2006/relationships/hyperlink" Target="https://ethicsunwrapped.utexas.edu/case-study/therac-25"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qameta.io/blog/what-is-a-software-quality-assurance/" TargetMode="External"/><Relationship Id="rId2" Type="http://schemas.openxmlformats.org/officeDocument/2006/relationships/hyperlink" Target="https://www.computer.org/resources/what-is-software-quality" TargetMode="External"/><Relationship Id="rId1" Type="http://schemas.openxmlformats.org/officeDocument/2006/relationships/slideLayout" Target="../slideLayouts/slideLayout2.xml"/><Relationship Id="rId5" Type="http://schemas.openxmlformats.org/officeDocument/2006/relationships/hyperlink" Target="http://agilemanifesto.org/" TargetMode="External"/><Relationship Id="rId4" Type="http://schemas.openxmlformats.org/officeDocument/2006/relationships/hyperlink" Target="https://www.turing.com/blog/software-quality-assurance-and-its-importance"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mailto:Vishan.j@sliit.lk"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hyperlink" Target="mailto:Sasini.h@SLIIT.lk" TargetMode="External"/><Relationship Id="rId4" Type="http://schemas.openxmlformats.org/officeDocument/2006/relationships/hyperlink" Target="mailto:nelum.a@sliit.l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omputer.org/resources/what-is-software-qualit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sq.org/quality-resources/quality-glossary/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qualityze.com/blogs/proactive-vs-reactive-approach-better-attain-quality"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s://unsplash.com/photos/black-red-and-white-textile-hbb6GkG6p9M" TargetMode="Externa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GB" sz="3200" dirty="0">
                <a:solidFill>
                  <a:schemeClr val="bg1"/>
                </a:solidFill>
              </a:rPr>
              <a:t>Software Quality Assurance (SQA) – An Overview</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GB" sz="1600" dirty="0">
                <a:solidFill>
                  <a:schemeClr val="bg1"/>
                </a:solidFill>
              </a:rPr>
              <a:t>Programming Applications And Frameworks (It3030)</a:t>
            </a:r>
            <a:endParaRPr lang="en-GB"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6140E-7C6C-97D2-5A6B-15260858953C}"/>
              </a:ext>
            </a:extLst>
          </p:cNvPr>
          <p:cNvSpPr>
            <a:spLocks noGrp="1"/>
          </p:cNvSpPr>
          <p:nvPr>
            <p:ph type="title"/>
          </p:nvPr>
        </p:nvSpPr>
        <p:spPr>
          <a:xfrm>
            <a:off x="581193" y="729658"/>
            <a:ext cx="11029616" cy="988332"/>
          </a:xfrm>
        </p:spPr>
        <p:txBody>
          <a:bodyPr anchor="b">
            <a:normAutofit/>
          </a:bodyPr>
          <a:lstStyle/>
          <a:p>
            <a:r>
              <a:rPr lang="en-GB" dirty="0"/>
              <a:t>Why is Software Quality Assurance (SQA) Important? </a:t>
            </a:r>
          </a:p>
        </p:txBody>
      </p:sp>
      <p:sp>
        <p:nvSpPr>
          <p:cNvPr id="3" name="Content Placeholder 2">
            <a:extLst>
              <a:ext uri="{FF2B5EF4-FFF2-40B4-BE49-F238E27FC236}">
                <a16:creationId xmlns:a16="http://schemas.microsoft.com/office/drawing/2014/main" id="{E1D8B3B3-1279-9E22-5511-D63DAFD55CD3}"/>
              </a:ext>
            </a:extLst>
          </p:cNvPr>
          <p:cNvSpPr>
            <a:spLocks noGrp="1"/>
          </p:cNvSpPr>
          <p:nvPr>
            <p:ph sz="half" idx="1"/>
          </p:nvPr>
        </p:nvSpPr>
        <p:spPr>
          <a:xfrm>
            <a:off x="581193" y="2088154"/>
            <a:ext cx="7072278" cy="4629997"/>
          </a:xfrm>
        </p:spPr>
        <p:txBody>
          <a:bodyPr anchor="ctr">
            <a:normAutofit fontScale="92500"/>
          </a:bodyPr>
          <a:lstStyle/>
          <a:p>
            <a:r>
              <a:rPr lang="en-US" sz="3000" dirty="0"/>
              <a:t>Real-world examples of software failures </a:t>
            </a:r>
          </a:p>
          <a:p>
            <a:pPr lvl="1"/>
            <a:r>
              <a:rPr lang="en-US" sz="2600" dirty="0"/>
              <a:t>Therac-25 (6 deaths due to radiation overdose)</a:t>
            </a:r>
          </a:p>
          <a:p>
            <a:pPr lvl="1"/>
            <a:r>
              <a:rPr lang="en-US" sz="2600" dirty="0"/>
              <a:t>Boeing 737 Max Crashes (346 deaths, US$20-80 Billion in costs)</a:t>
            </a:r>
          </a:p>
          <a:p>
            <a:pPr lvl="1"/>
            <a:r>
              <a:rPr lang="en-US" sz="2600" dirty="0"/>
              <a:t>Y2K Bug (US$300 billion)/ Year 2038 problem (yet to occur)</a:t>
            </a:r>
          </a:p>
          <a:p>
            <a:pPr lvl="1"/>
            <a:r>
              <a:rPr lang="en-US" sz="2600" dirty="0"/>
              <a:t>Loss of Mars Climate Orbiter (US$93 million)</a:t>
            </a:r>
          </a:p>
          <a:p>
            <a:pPr lvl="1"/>
            <a:r>
              <a:rPr lang="en-US" sz="2600" dirty="0"/>
              <a:t>Ariane 5 (US$8 million)</a:t>
            </a:r>
          </a:p>
          <a:p>
            <a:pPr lvl="1"/>
            <a:r>
              <a:rPr lang="en-US" sz="2600" dirty="0"/>
              <a:t>…how did your ITP project go? </a:t>
            </a:r>
            <a:r>
              <a:rPr lang="en-US" sz="2600" dirty="0">
                <a:sym typeface="Wingdings" panose="05000000000000000000" pitchFamily="2" charset="2"/>
              </a:rPr>
              <a:t></a:t>
            </a:r>
            <a:endParaRPr lang="en-US" sz="2600" dirty="0"/>
          </a:p>
        </p:txBody>
      </p:sp>
      <p:pic>
        <p:nvPicPr>
          <p:cNvPr id="5" name="Picture 4" descr="A digital sign with red letters&#10;&#10;Description automatically generated">
            <a:extLst>
              <a:ext uri="{FF2B5EF4-FFF2-40B4-BE49-F238E27FC236}">
                <a16:creationId xmlns:a16="http://schemas.microsoft.com/office/drawing/2014/main" id="{CC90CC87-2C71-7599-AB2D-C749E93A5278}"/>
              </a:ext>
            </a:extLst>
          </p:cNvPr>
          <p:cNvPicPr>
            <a:picLocks noChangeAspect="1"/>
          </p:cNvPicPr>
          <p:nvPr/>
        </p:nvPicPr>
        <p:blipFill>
          <a:blip r:embed="rId3"/>
          <a:stretch>
            <a:fillRect/>
          </a:stretch>
        </p:blipFill>
        <p:spPr>
          <a:xfrm>
            <a:off x="7653471" y="2893048"/>
            <a:ext cx="3957336" cy="2968002"/>
          </a:xfrm>
          <a:prstGeom prst="rect">
            <a:avLst/>
          </a:prstGeom>
          <a:noFill/>
        </p:spPr>
      </p:pic>
      <p:sp>
        <p:nvSpPr>
          <p:cNvPr id="6" name="TextBox 5">
            <a:extLst>
              <a:ext uri="{FF2B5EF4-FFF2-40B4-BE49-F238E27FC236}">
                <a16:creationId xmlns:a16="http://schemas.microsoft.com/office/drawing/2014/main" id="{EA9EC75D-E438-C58F-7C57-4CC5C59A1FD4}"/>
              </a:ext>
            </a:extLst>
          </p:cNvPr>
          <p:cNvSpPr txBox="1"/>
          <p:nvPr/>
        </p:nvSpPr>
        <p:spPr>
          <a:xfrm>
            <a:off x="6920016" y="5861050"/>
            <a:ext cx="5271984" cy="430887"/>
          </a:xfrm>
          <a:prstGeom prst="rect">
            <a:avLst/>
          </a:prstGeom>
          <a:noFill/>
        </p:spPr>
        <p:txBody>
          <a:bodyPr wrap="square" rtlCol="0">
            <a:spAutoFit/>
          </a:bodyPr>
          <a:lstStyle/>
          <a:p>
            <a:pPr algn="ctr"/>
            <a:r>
              <a:rPr lang="en-US" sz="1100" dirty="0"/>
              <a:t>Source: </a:t>
            </a:r>
            <a:r>
              <a:rPr lang="en-US" sz="1100" dirty="0">
                <a:hlinkClick r:id="rId4"/>
              </a:rPr>
              <a:t>https://en.wikipedia.org/wiki/Year_2000_problem#/media/File:Bug_de_l'an_2000.jpg</a:t>
            </a:r>
            <a:r>
              <a:rPr lang="en-US" sz="1100" dirty="0"/>
              <a:t> </a:t>
            </a:r>
          </a:p>
        </p:txBody>
      </p:sp>
    </p:spTree>
    <p:extLst>
      <p:ext uri="{BB962C8B-B14F-4D97-AF65-F5344CB8AC3E}">
        <p14:creationId xmlns:p14="http://schemas.microsoft.com/office/powerpoint/2010/main" val="105520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05E1-0C0B-ED69-76BE-E3AE593FDEDE}"/>
              </a:ext>
            </a:extLst>
          </p:cNvPr>
          <p:cNvSpPr>
            <a:spLocks noGrp="1"/>
          </p:cNvSpPr>
          <p:nvPr>
            <p:ph type="title"/>
          </p:nvPr>
        </p:nvSpPr>
        <p:spPr/>
        <p:txBody>
          <a:bodyPr/>
          <a:lstStyle/>
          <a:p>
            <a:r>
              <a:rPr lang="en-GB" dirty="0"/>
              <a:t>The SQA Process</a:t>
            </a:r>
          </a:p>
        </p:txBody>
      </p:sp>
      <p:sp>
        <p:nvSpPr>
          <p:cNvPr id="3" name="Content Placeholder 2">
            <a:extLst>
              <a:ext uri="{FF2B5EF4-FFF2-40B4-BE49-F238E27FC236}">
                <a16:creationId xmlns:a16="http://schemas.microsoft.com/office/drawing/2014/main" id="{C7CDBF93-9553-1830-A8BC-6FC2C27FED0E}"/>
              </a:ext>
            </a:extLst>
          </p:cNvPr>
          <p:cNvSpPr>
            <a:spLocks noGrp="1"/>
          </p:cNvSpPr>
          <p:nvPr>
            <p:ph idx="1"/>
          </p:nvPr>
        </p:nvSpPr>
        <p:spPr/>
        <p:txBody>
          <a:bodyPr>
            <a:normAutofit/>
          </a:bodyPr>
          <a:lstStyle/>
          <a:p>
            <a:pPr lvl="1"/>
            <a:r>
              <a:rPr lang="en-GB" dirty="0"/>
              <a:t>Identify Requirements</a:t>
            </a:r>
          </a:p>
          <a:p>
            <a:pPr lvl="1"/>
            <a:r>
              <a:rPr lang="en-GB" dirty="0"/>
              <a:t>Establish quality standards based on the requirements</a:t>
            </a:r>
          </a:p>
          <a:p>
            <a:pPr lvl="2"/>
            <a:r>
              <a:rPr lang="en-US" dirty="0"/>
              <a:t>Clearly define the quality standards that the software product must meet. This includes defining requirements, acceptance criteria, and performance metrics.</a:t>
            </a:r>
            <a:endParaRPr lang="en-GB" dirty="0"/>
          </a:p>
          <a:p>
            <a:pPr lvl="1"/>
            <a:r>
              <a:rPr lang="en-GB" dirty="0"/>
              <a:t>Plan SQA activities</a:t>
            </a:r>
          </a:p>
          <a:p>
            <a:pPr lvl="2"/>
            <a:r>
              <a:rPr lang="en-GB" dirty="0"/>
              <a:t>Process for problem reporting and corrective action</a:t>
            </a:r>
          </a:p>
          <a:p>
            <a:pPr lvl="2"/>
            <a:r>
              <a:rPr lang="en-GB" dirty="0"/>
              <a:t>Software artefact management</a:t>
            </a:r>
          </a:p>
          <a:p>
            <a:pPr lvl="2"/>
            <a:r>
              <a:rPr lang="en-GB" dirty="0"/>
              <a:t>Process reviews/ audits</a:t>
            </a:r>
          </a:p>
          <a:p>
            <a:pPr lvl="2"/>
            <a:r>
              <a:rPr lang="en-GB" dirty="0"/>
              <a:t>Testing methodology</a:t>
            </a:r>
          </a:p>
        </p:txBody>
      </p:sp>
    </p:spTree>
    <p:extLst>
      <p:ext uri="{BB962C8B-B14F-4D97-AF65-F5344CB8AC3E}">
        <p14:creationId xmlns:p14="http://schemas.microsoft.com/office/powerpoint/2010/main" val="7413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05E1-0C0B-ED69-76BE-E3AE593FDEDE}"/>
              </a:ext>
            </a:extLst>
          </p:cNvPr>
          <p:cNvSpPr>
            <a:spLocks noGrp="1"/>
          </p:cNvSpPr>
          <p:nvPr>
            <p:ph type="title"/>
          </p:nvPr>
        </p:nvSpPr>
        <p:spPr/>
        <p:txBody>
          <a:bodyPr/>
          <a:lstStyle/>
          <a:p>
            <a:r>
              <a:rPr lang="en-GB" dirty="0"/>
              <a:t>The SQA Process</a:t>
            </a:r>
          </a:p>
        </p:txBody>
      </p:sp>
      <p:sp>
        <p:nvSpPr>
          <p:cNvPr id="3" name="Content Placeholder 2">
            <a:extLst>
              <a:ext uri="{FF2B5EF4-FFF2-40B4-BE49-F238E27FC236}">
                <a16:creationId xmlns:a16="http://schemas.microsoft.com/office/drawing/2014/main" id="{C7CDBF93-9553-1830-A8BC-6FC2C27FED0E}"/>
              </a:ext>
            </a:extLst>
          </p:cNvPr>
          <p:cNvSpPr>
            <a:spLocks noGrp="1"/>
          </p:cNvSpPr>
          <p:nvPr>
            <p:ph idx="1"/>
          </p:nvPr>
        </p:nvSpPr>
        <p:spPr/>
        <p:txBody>
          <a:bodyPr>
            <a:normAutofit/>
          </a:bodyPr>
          <a:lstStyle/>
          <a:p>
            <a:r>
              <a:rPr lang="en-GB" dirty="0"/>
              <a:t>Execute the SQA plan</a:t>
            </a:r>
          </a:p>
          <a:p>
            <a:pPr lvl="1"/>
            <a:r>
              <a:rPr lang="en-GB" dirty="0"/>
              <a:t>Conduct reviews of software artefacts</a:t>
            </a:r>
          </a:p>
          <a:p>
            <a:pPr lvl="1"/>
            <a:r>
              <a:rPr lang="en-GB" dirty="0"/>
              <a:t>Perform testing (repeatedly) – use automation to increase efficiency.</a:t>
            </a:r>
          </a:p>
          <a:p>
            <a:pPr lvl="1"/>
            <a:r>
              <a:rPr lang="en-GB" dirty="0"/>
              <a:t>Conduct process reviews</a:t>
            </a:r>
          </a:p>
          <a:p>
            <a:r>
              <a:rPr lang="en-GB" dirty="0"/>
              <a:t>Monitor the quality of the product</a:t>
            </a:r>
          </a:p>
          <a:p>
            <a:pPr lvl="1"/>
            <a:r>
              <a:rPr lang="en-GB" dirty="0"/>
              <a:t>This should be done throughout the SDLC.</a:t>
            </a:r>
          </a:p>
          <a:p>
            <a:pPr lvl="2"/>
            <a:r>
              <a:rPr lang="en-US" dirty="0"/>
              <a:t>Defects must be tracked</a:t>
            </a:r>
          </a:p>
          <a:p>
            <a:pPr lvl="2"/>
            <a:r>
              <a:rPr lang="en-US" dirty="0"/>
              <a:t>Analyze metrics such as </a:t>
            </a:r>
            <a:r>
              <a:rPr lang="en-US" dirty="0">
                <a:hlinkClick r:id="rId3"/>
              </a:rPr>
              <a:t>code coverage </a:t>
            </a:r>
            <a:r>
              <a:rPr lang="en-US" dirty="0"/>
              <a:t>and defect density</a:t>
            </a:r>
          </a:p>
          <a:p>
            <a:pPr lvl="2"/>
            <a:r>
              <a:rPr lang="en-US" dirty="0">
                <a:hlinkClick r:id="rId4"/>
              </a:rPr>
              <a:t>Conduct root cause analysis</a:t>
            </a:r>
            <a:endParaRPr lang="en-GB" dirty="0"/>
          </a:p>
        </p:txBody>
      </p:sp>
    </p:spTree>
    <p:extLst>
      <p:ext uri="{BB962C8B-B14F-4D97-AF65-F5344CB8AC3E}">
        <p14:creationId xmlns:p14="http://schemas.microsoft.com/office/powerpoint/2010/main" val="58890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05E1-0C0B-ED69-76BE-E3AE593FDEDE}"/>
              </a:ext>
            </a:extLst>
          </p:cNvPr>
          <p:cNvSpPr>
            <a:spLocks noGrp="1"/>
          </p:cNvSpPr>
          <p:nvPr>
            <p:ph type="title"/>
          </p:nvPr>
        </p:nvSpPr>
        <p:spPr>
          <a:xfrm>
            <a:off x="581193" y="729658"/>
            <a:ext cx="11029616" cy="988332"/>
          </a:xfrm>
        </p:spPr>
        <p:txBody>
          <a:bodyPr anchor="b">
            <a:normAutofit/>
          </a:bodyPr>
          <a:lstStyle/>
          <a:p>
            <a:r>
              <a:rPr lang="en-GB" dirty="0"/>
              <a:t>The SQA Process</a:t>
            </a:r>
          </a:p>
        </p:txBody>
      </p:sp>
      <p:sp>
        <p:nvSpPr>
          <p:cNvPr id="3" name="Content Placeholder 2">
            <a:extLst>
              <a:ext uri="{FF2B5EF4-FFF2-40B4-BE49-F238E27FC236}">
                <a16:creationId xmlns:a16="http://schemas.microsoft.com/office/drawing/2014/main" id="{C7CDBF93-9553-1830-A8BC-6FC2C27FED0E}"/>
              </a:ext>
            </a:extLst>
          </p:cNvPr>
          <p:cNvSpPr>
            <a:spLocks noGrp="1"/>
          </p:cNvSpPr>
          <p:nvPr>
            <p:ph sz="half" idx="1"/>
          </p:nvPr>
        </p:nvSpPr>
        <p:spPr>
          <a:xfrm>
            <a:off x="581193" y="2228003"/>
            <a:ext cx="6701734" cy="4490218"/>
          </a:xfrm>
        </p:spPr>
        <p:txBody>
          <a:bodyPr anchor="ctr">
            <a:normAutofit/>
          </a:bodyPr>
          <a:lstStyle/>
          <a:p>
            <a:r>
              <a:rPr lang="en-GB" sz="2800" dirty="0"/>
              <a:t>Continuously improve the SQA process </a:t>
            </a:r>
          </a:p>
          <a:p>
            <a:pPr lvl="1"/>
            <a:r>
              <a:rPr lang="en-GB" sz="2400" dirty="0"/>
              <a:t>Use the findings from the process reviews and monitoring data to identify areas for improvement and implement changes to the SQA process.</a:t>
            </a:r>
          </a:p>
          <a:p>
            <a:pPr lvl="1"/>
            <a:r>
              <a:rPr lang="en-GB" sz="2400" dirty="0"/>
              <a:t>Follow the </a:t>
            </a:r>
            <a:r>
              <a:rPr lang="en-US" sz="2400" dirty="0"/>
              <a:t>Plan-Do-Check-Act (PDCA) Cycle.</a:t>
            </a:r>
            <a:endParaRPr lang="en-GB" sz="2400" dirty="0"/>
          </a:p>
        </p:txBody>
      </p:sp>
      <p:pic>
        <p:nvPicPr>
          <p:cNvPr id="5" name="Picture 4" descr="A diagram of a diagram&#10;&#10;Description automatically generated">
            <a:extLst>
              <a:ext uri="{FF2B5EF4-FFF2-40B4-BE49-F238E27FC236}">
                <a16:creationId xmlns:a16="http://schemas.microsoft.com/office/drawing/2014/main" id="{5C9EB71F-1E2B-1A3E-380A-F7707ECE533B}"/>
              </a:ext>
            </a:extLst>
          </p:cNvPr>
          <p:cNvPicPr>
            <a:picLocks noChangeAspect="1"/>
          </p:cNvPicPr>
          <p:nvPr/>
        </p:nvPicPr>
        <p:blipFill rotWithShape="1">
          <a:blip r:embed="rId3"/>
          <a:srcRect t="7344"/>
          <a:stretch/>
        </p:blipFill>
        <p:spPr>
          <a:xfrm>
            <a:off x="7258517" y="2228003"/>
            <a:ext cx="4352290" cy="4032652"/>
          </a:xfrm>
          <a:prstGeom prst="rect">
            <a:avLst/>
          </a:prstGeom>
          <a:noFill/>
        </p:spPr>
      </p:pic>
      <p:sp>
        <p:nvSpPr>
          <p:cNvPr id="6" name="TextBox 5">
            <a:extLst>
              <a:ext uri="{FF2B5EF4-FFF2-40B4-BE49-F238E27FC236}">
                <a16:creationId xmlns:a16="http://schemas.microsoft.com/office/drawing/2014/main" id="{1C924518-F5EB-1C81-F513-D6653D005BC9}"/>
              </a:ext>
            </a:extLst>
          </p:cNvPr>
          <p:cNvSpPr txBox="1"/>
          <p:nvPr/>
        </p:nvSpPr>
        <p:spPr>
          <a:xfrm>
            <a:off x="7417924" y="6271117"/>
            <a:ext cx="4033476" cy="261610"/>
          </a:xfrm>
          <a:prstGeom prst="rect">
            <a:avLst/>
          </a:prstGeom>
          <a:noFill/>
        </p:spPr>
        <p:txBody>
          <a:bodyPr wrap="none" rtlCol="0">
            <a:spAutoFit/>
          </a:bodyPr>
          <a:lstStyle/>
          <a:p>
            <a:r>
              <a:rPr lang="en-US" sz="1100" dirty="0"/>
              <a:t>Source: </a:t>
            </a:r>
            <a:r>
              <a:rPr lang="en-US" sz="1100" dirty="0">
                <a:hlinkClick r:id="rId4"/>
              </a:rPr>
              <a:t>https://www.mindtools.com/as2l5i1/pdca-plan-do-check-act</a:t>
            </a:r>
            <a:r>
              <a:rPr lang="en-US" sz="1100" dirty="0"/>
              <a:t> </a:t>
            </a:r>
          </a:p>
        </p:txBody>
      </p:sp>
    </p:spTree>
    <p:extLst>
      <p:ext uri="{BB962C8B-B14F-4D97-AF65-F5344CB8AC3E}">
        <p14:creationId xmlns:p14="http://schemas.microsoft.com/office/powerpoint/2010/main" val="204330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C6C07-00D3-EF43-4AAF-D78E7284AD57}"/>
              </a:ext>
            </a:extLst>
          </p:cNvPr>
          <p:cNvSpPr>
            <a:spLocks noGrp="1"/>
          </p:cNvSpPr>
          <p:nvPr>
            <p:ph type="title"/>
          </p:nvPr>
        </p:nvSpPr>
        <p:spPr/>
        <p:txBody>
          <a:bodyPr/>
          <a:lstStyle/>
          <a:p>
            <a:r>
              <a:rPr lang="en-GB" dirty="0"/>
              <a:t>Building Quality into the Software Development Process </a:t>
            </a:r>
          </a:p>
        </p:txBody>
      </p:sp>
      <p:sp>
        <p:nvSpPr>
          <p:cNvPr id="3" name="Content Placeholder 2">
            <a:extLst>
              <a:ext uri="{FF2B5EF4-FFF2-40B4-BE49-F238E27FC236}">
                <a16:creationId xmlns:a16="http://schemas.microsoft.com/office/drawing/2014/main" id="{94645607-84DB-A2D4-7D34-69C0EB69ECA5}"/>
              </a:ext>
            </a:extLst>
          </p:cNvPr>
          <p:cNvSpPr>
            <a:spLocks noGrp="1"/>
          </p:cNvSpPr>
          <p:nvPr>
            <p:ph idx="1"/>
          </p:nvPr>
        </p:nvSpPr>
        <p:spPr/>
        <p:txBody>
          <a:bodyPr>
            <a:normAutofit/>
          </a:bodyPr>
          <a:lstStyle/>
          <a:p>
            <a:r>
              <a:rPr lang="en-GB" dirty="0"/>
              <a:t>Define Clear Requirements</a:t>
            </a:r>
          </a:p>
          <a:p>
            <a:pPr lvl="1"/>
            <a:r>
              <a:rPr lang="en-GB" dirty="0"/>
              <a:t>Start by clearly defining and documenting the requirements for the software. This ensures that everyone involved understands what needs to be built and what constitutes success. Effective requirement management is critical for delivering a successful software product.</a:t>
            </a:r>
          </a:p>
          <a:p>
            <a:r>
              <a:rPr lang="en-GB" dirty="0"/>
              <a:t>Adopt Agile Methodologies</a:t>
            </a:r>
          </a:p>
          <a:p>
            <a:pPr lvl="1"/>
            <a:r>
              <a:rPr lang="en-GB" dirty="0"/>
              <a:t>Agile methodologies like Scrum or Kanban promote iterative development, frequent collaboration, and continuous improvement. This allows for early detection and resolution of issues, leading to higher-quality software.</a:t>
            </a:r>
          </a:p>
        </p:txBody>
      </p:sp>
    </p:spTree>
    <p:extLst>
      <p:ext uri="{BB962C8B-B14F-4D97-AF65-F5344CB8AC3E}">
        <p14:creationId xmlns:p14="http://schemas.microsoft.com/office/powerpoint/2010/main" val="388961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C6C07-00D3-EF43-4AAF-D78E7284AD57}"/>
              </a:ext>
            </a:extLst>
          </p:cNvPr>
          <p:cNvSpPr>
            <a:spLocks noGrp="1"/>
          </p:cNvSpPr>
          <p:nvPr>
            <p:ph type="title"/>
          </p:nvPr>
        </p:nvSpPr>
        <p:spPr/>
        <p:txBody>
          <a:bodyPr/>
          <a:lstStyle/>
          <a:p>
            <a:r>
              <a:rPr lang="en-GB" dirty="0"/>
              <a:t>Building Quality into the Software Development Process </a:t>
            </a:r>
          </a:p>
        </p:txBody>
      </p:sp>
      <p:sp>
        <p:nvSpPr>
          <p:cNvPr id="3" name="Content Placeholder 2">
            <a:extLst>
              <a:ext uri="{FF2B5EF4-FFF2-40B4-BE49-F238E27FC236}">
                <a16:creationId xmlns:a16="http://schemas.microsoft.com/office/drawing/2014/main" id="{94645607-84DB-A2D4-7D34-69C0EB69ECA5}"/>
              </a:ext>
            </a:extLst>
          </p:cNvPr>
          <p:cNvSpPr>
            <a:spLocks noGrp="1"/>
          </p:cNvSpPr>
          <p:nvPr>
            <p:ph idx="1"/>
          </p:nvPr>
        </p:nvSpPr>
        <p:spPr/>
        <p:txBody>
          <a:bodyPr>
            <a:normAutofit/>
          </a:bodyPr>
          <a:lstStyle/>
          <a:p>
            <a:r>
              <a:rPr lang="en-GB" dirty="0"/>
              <a:t>Design Reviews</a:t>
            </a:r>
          </a:p>
          <a:p>
            <a:pPr lvl="1"/>
            <a:r>
              <a:rPr lang="en-GB" dirty="0"/>
              <a:t>Design reviews involve a methodical examination of the software design.  The goal is to identify and address any defects, inconsistencies, or areas for improvement in the design before coding begins. This proactive approach helps to prevent errors from being coded into the software and reduces the time and effort required for fixing problems later in the development process.</a:t>
            </a:r>
          </a:p>
          <a:p>
            <a:r>
              <a:rPr lang="en-GB" dirty="0"/>
              <a:t>Implement Code Reviews</a:t>
            </a:r>
          </a:p>
          <a:p>
            <a:pPr lvl="1"/>
            <a:r>
              <a:rPr lang="en-GB" dirty="0"/>
              <a:t>Regular code reviews help catch issues early in the development process. They also facilitate knowledge sharing among team members and ensure adherence to coding standards and best practices.</a:t>
            </a:r>
          </a:p>
        </p:txBody>
      </p:sp>
    </p:spTree>
    <p:extLst>
      <p:ext uri="{BB962C8B-B14F-4D97-AF65-F5344CB8AC3E}">
        <p14:creationId xmlns:p14="http://schemas.microsoft.com/office/powerpoint/2010/main" val="184244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C6C07-00D3-EF43-4AAF-D78E7284AD57}"/>
              </a:ext>
            </a:extLst>
          </p:cNvPr>
          <p:cNvSpPr>
            <a:spLocks noGrp="1"/>
          </p:cNvSpPr>
          <p:nvPr>
            <p:ph type="title"/>
          </p:nvPr>
        </p:nvSpPr>
        <p:spPr/>
        <p:txBody>
          <a:bodyPr/>
          <a:lstStyle/>
          <a:p>
            <a:r>
              <a:rPr lang="en-GB" dirty="0"/>
              <a:t>Building Quality into the Software Development Process </a:t>
            </a:r>
          </a:p>
        </p:txBody>
      </p:sp>
      <p:sp>
        <p:nvSpPr>
          <p:cNvPr id="3" name="Content Placeholder 2">
            <a:extLst>
              <a:ext uri="{FF2B5EF4-FFF2-40B4-BE49-F238E27FC236}">
                <a16:creationId xmlns:a16="http://schemas.microsoft.com/office/drawing/2014/main" id="{94645607-84DB-A2D4-7D34-69C0EB69ECA5}"/>
              </a:ext>
            </a:extLst>
          </p:cNvPr>
          <p:cNvSpPr>
            <a:spLocks noGrp="1"/>
          </p:cNvSpPr>
          <p:nvPr>
            <p:ph idx="1"/>
          </p:nvPr>
        </p:nvSpPr>
        <p:spPr/>
        <p:txBody>
          <a:bodyPr>
            <a:normAutofit/>
          </a:bodyPr>
          <a:lstStyle/>
          <a:p>
            <a:r>
              <a:rPr lang="en-GB" dirty="0"/>
              <a:t>Automate Testing</a:t>
            </a:r>
          </a:p>
          <a:p>
            <a:pPr lvl="1"/>
            <a:r>
              <a:rPr lang="en-GB" dirty="0"/>
              <a:t>Automated testing, including unit tests, integration tests, and end-to-end tests, helps identify defects quickly and consistently. Continuous integration and continuous deployment (CI/CD) pipelines can automate the testing process, enabling faster feedback loops.</a:t>
            </a:r>
          </a:p>
          <a:p>
            <a:r>
              <a:rPr lang="en-GB" dirty="0"/>
              <a:t>Use Version Control</a:t>
            </a:r>
          </a:p>
          <a:p>
            <a:pPr lvl="1"/>
            <a:r>
              <a:rPr lang="en-GB" dirty="0"/>
              <a:t>Version control systems like Git enable teams to track changes to the codebase, collaborate effectively, and revert to previous versions if needed. This promotes transparency and reduces the risk of introducing errors.</a:t>
            </a:r>
          </a:p>
        </p:txBody>
      </p:sp>
    </p:spTree>
    <p:extLst>
      <p:ext uri="{BB962C8B-B14F-4D97-AF65-F5344CB8AC3E}">
        <p14:creationId xmlns:p14="http://schemas.microsoft.com/office/powerpoint/2010/main" val="408509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373DC-73A9-9F89-B328-2FC999447535}"/>
              </a:ext>
            </a:extLst>
          </p:cNvPr>
          <p:cNvSpPr>
            <a:spLocks noGrp="1"/>
          </p:cNvSpPr>
          <p:nvPr>
            <p:ph type="title"/>
          </p:nvPr>
        </p:nvSpPr>
        <p:spPr/>
        <p:txBody>
          <a:bodyPr/>
          <a:lstStyle/>
          <a:p>
            <a:r>
              <a:rPr lang="en-GB" dirty="0"/>
              <a:t>Building Quality into the Software Development Process </a:t>
            </a:r>
          </a:p>
        </p:txBody>
      </p:sp>
      <p:sp>
        <p:nvSpPr>
          <p:cNvPr id="3" name="Content Placeholder 2">
            <a:extLst>
              <a:ext uri="{FF2B5EF4-FFF2-40B4-BE49-F238E27FC236}">
                <a16:creationId xmlns:a16="http://schemas.microsoft.com/office/drawing/2014/main" id="{158A6A4A-5ED1-1D07-A663-A18DC8BFE8A4}"/>
              </a:ext>
            </a:extLst>
          </p:cNvPr>
          <p:cNvSpPr>
            <a:spLocks noGrp="1"/>
          </p:cNvSpPr>
          <p:nvPr>
            <p:ph idx="1"/>
          </p:nvPr>
        </p:nvSpPr>
        <p:spPr/>
        <p:txBody>
          <a:bodyPr/>
          <a:lstStyle/>
          <a:p>
            <a:r>
              <a:rPr lang="en-GB" dirty="0"/>
              <a:t>Prioritize Security</a:t>
            </a:r>
          </a:p>
          <a:p>
            <a:pPr lvl="1"/>
            <a:r>
              <a:rPr lang="en-GB" dirty="0"/>
              <a:t>Incorporate security practices throughout the development process, including threat modelling, code scanning, penetration testing, and security reviews. Security should be considered at every stage, from design to deployment.</a:t>
            </a:r>
          </a:p>
          <a:p>
            <a:r>
              <a:rPr lang="en-GB" dirty="0"/>
              <a:t>Focus on User Experience (UX)</a:t>
            </a:r>
          </a:p>
          <a:p>
            <a:pPr lvl="1"/>
            <a:r>
              <a:rPr lang="en-GB" dirty="0"/>
              <a:t>Design the software with the end user in mind. Conduct user research, gather feedback, and iterate based on user needs and preferences. A well-designed user interface enhances usability and overall satisfaction.</a:t>
            </a:r>
          </a:p>
        </p:txBody>
      </p:sp>
    </p:spTree>
    <p:extLst>
      <p:ext uri="{BB962C8B-B14F-4D97-AF65-F5344CB8AC3E}">
        <p14:creationId xmlns:p14="http://schemas.microsoft.com/office/powerpoint/2010/main" val="31638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C6C07-00D3-EF43-4AAF-D78E7284AD57}"/>
              </a:ext>
            </a:extLst>
          </p:cNvPr>
          <p:cNvSpPr>
            <a:spLocks noGrp="1"/>
          </p:cNvSpPr>
          <p:nvPr>
            <p:ph type="title"/>
          </p:nvPr>
        </p:nvSpPr>
        <p:spPr/>
        <p:txBody>
          <a:bodyPr/>
          <a:lstStyle/>
          <a:p>
            <a:r>
              <a:rPr lang="en-GB" dirty="0"/>
              <a:t>Building Quality into the Software Development Process </a:t>
            </a:r>
          </a:p>
        </p:txBody>
      </p:sp>
      <p:sp>
        <p:nvSpPr>
          <p:cNvPr id="3" name="Content Placeholder 2">
            <a:extLst>
              <a:ext uri="{FF2B5EF4-FFF2-40B4-BE49-F238E27FC236}">
                <a16:creationId xmlns:a16="http://schemas.microsoft.com/office/drawing/2014/main" id="{94645607-84DB-A2D4-7D34-69C0EB69ECA5}"/>
              </a:ext>
            </a:extLst>
          </p:cNvPr>
          <p:cNvSpPr>
            <a:spLocks noGrp="1"/>
          </p:cNvSpPr>
          <p:nvPr>
            <p:ph idx="1"/>
          </p:nvPr>
        </p:nvSpPr>
        <p:spPr/>
        <p:txBody>
          <a:bodyPr>
            <a:normAutofit/>
          </a:bodyPr>
          <a:lstStyle/>
          <a:p>
            <a:r>
              <a:rPr lang="en-GB" dirty="0"/>
              <a:t>Document everything</a:t>
            </a:r>
          </a:p>
          <a:p>
            <a:pPr lvl="1"/>
            <a:r>
              <a:rPr lang="en-GB" dirty="0"/>
              <a:t>In addition to the standard documentation (SRS, test plans etc.), document the thought process behind technical decisions. This should be a continuous process. This enables proactive identification of any issues during reviews as well as making it easy for anybody new to get up to speed quickly.</a:t>
            </a:r>
          </a:p>
          <a:p>
            <a:r>
              <a:rPr lang="en-GB" dirty="0"/>
              <a:t>Continuous Monitoring and Feedback</a:t>
            </a:r>
          </a:p>
          <a:p>
            <a:pPr lvl="1"/>
            <a:r>
              <a:rPr lang="en-GB" dirty="0"/>
              <a:t>Implement monitoring and logging mechanisms to track system performance, errors, and user behaviour in real time. This enables proactive identification of issues and opportunities for optimization.</a:t>
            </a:r>
          </a:p>
        </p:txBody>
      </p:sp>
    </p:spTree>
    <p:extLst>
      <p:ext uri="{BB962C8B-B14F-4D97-AF65-F5344CB8AC3E}">
        <p14:creationId xmlns:p14="http://schemas.microsoft.com/office/powerpoint/2010/main" val="139358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C6C07-00D3-EF43-4AAF-D78E7284AD57}"/>
              </a:ext>
            </a:extLst>
          </p:cNvPr>
          <p:cNvSpPr>
            <a:spLocks noGrp="1"/>
          </p:cNvSpPr>
          <p:nvPr>
            <p:ph type="title"/>
          </p:nvPr>
        </p:nvSpPr>
        <p:spPr/>
        <p:txBody>
          <a:bodyPr/>
          <a:lstStyle/>
          <a:p>
            <a:r>
              <a:rPr lang="en-GB" dirty="0"/>
              <a:t>Building Quality into the Software Development Process </a:t>
            </a:r>
          </a:p>
        </p:txBody>
      </p:sp>
      <p:sp>
        <p:nvSpPr>
          <p:cNvPr id="3" name="Content Placeholder 2">
            <a:extLst>
              <a:ext uri="{FF2B5EF4-FFF2-40B4-BE49-F238E27FC236}">
                <a16:creationId xmlns:a16="http://schemas.microsoft.com/office/drawing/2014/main" id="{94645607-84DB-A2D4-7D34-69C0EB69ECA5}"/>
              </a:ext>
            </a:extLst>
          </p:cNvPr>
          <p:cNvSpPr>
            <a:spLocks noGrp="1"/>
          </p:cNvSpPr>
          <p:nvPr>
            <p:ph idx="1"/>
          </p:nvPr>
        </p:nvSpPr>
        <p:spPr/>
        <p:txBody>
          <a:bodyPr>
            <a:normAutofit/>
          </a:bodyPr>
          <a:lstStyle/>
          <a:p>
            <a:r>
              <a:rPr lang="en-GB" dirty="0"/>
              <a:t>Invest in Training and Education</a:t>
            </a:r>
          </a:p>
          <a:p>
            <a:pPr lvl="1"/>
            <a:r>
              <a:rPr lang="en-GB" dirty="0"/>
              <a:t>Provide ongoing training and professional development opportunities for team members to stay updated on emerging technologies, best practices, and industry trends. Knowledgeable and skilled teams are better equipped to deliver high-quality software.</a:t>
            </a:r>
          </a:p>
          <a:p>
            <a:r>
              <a:rPr lang="en-GB" dirty="0"/>
              <a:t>Promote a Culture of Quality</a:t>
            </a:r>
          </a:p>
          <a:p>
            <a:pPr lvl="1"/>
            <a:r>
              <a:rPr lang="en-GB" dirty="0"/>
              <a:t>Foster a culture where quality is everyone's responsibility. Encourage open communication, collaboration, and accountability among team members. Recognize and reward efforts that contribute to maintaining and improving software quality.</a:t>
            </a:r>
          </a:p>
        </p:txBody>
      </p:sp>
    </p:spTree>
    <p:extLst>
      <p:ext uri="{BB962C8B-B14F-4D97-AF65-F5344CB8AC3E}">
        <p14:creationId xmlns:p14="http://schemas.microsoft.com/office/powerpoint/2010/main" val="301465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BA3D6-EF10-CD6F-60D1-8937786E9D5E}"/>
              </a:ext>
            </a:extLst>
          </p:cNvPr>
          <p:cNvSpPr>
            <a:spLocks noGrp="1"/>
          </p:cNvSpPr>
          <p:nvPr>
            <p:ph type="title"/>
          </p:nvPr>
        </p:nvSpPr>
        <p:spPr/>
        <p:txBody>
          <a:bodyPr/>
          <a:lstStyle/>
          <a:p>
            <a:r>
              <a:rPr lang="en-GB" dirty="0"/>
              <a:t>Learning outcomes</a:t>
            </a:r>
          </a:p>
        </p:txBody>
      </p:sp>
      <p:sp>
        <p:nvSpPr>
          <p:cNvPr id="3" name="Content Placeholder 2">
            <a:extLst>
              <a:ext uri="{FF2B5EF4-FFF2-40B4-BE49-F238E27FC236}">
                <a16:creationId xmlns:a16="http://schemas.microsoft.com/office/drawing/2014/main" id="{5E453CA8-E04F-B2BA-CFCE-2FAF58746524}"/>
              </a:ext>
            </a:extLst>
          </p:cNvPr>
          <p:cNvSpPr>
            <a:spLocks noGrp="1"/>
          </p:cNvSpPr>
          <p:nvPr>
            <p:ph idx="1"/>
          </p:nvPr>
        </p:nvSpPr>
        <p:spPr>
          <a:xfrm>
            <a:off x="428856" y="2180496"/>
            <a:ext cx="11334288" cy="4371133"/>
          </a:xfrm>
        </p:spPr>
        <p:txBody>
          <a:bodyPr/>
          <a:lstStyle/>
          <a:p>
            <a:r>
              <a:rPr lang="en-GB" dirty="0"/>
              <a:t>After completing this lecture, you will be able to,</a:t>
            </a:r>
          </a:p>
          <a:p>
            <a:pPr lvl="1"/>
            <a:r>
              <a:rPr lang="en-GB" dirty="0"/>
              <a:t>Define what Software Quality Assurance mean.</a:t>
            </a:r>
          </a:p>
          <a:p>
            <a:pPr lvl="1"/>
            <a:r>
              <a:rPr lang="en-GB" dirty="0"/>
              <a:t>Differentiate between SQA and testing.</a:t>
            </a:r>
          </a:p>
          <a:p>
            <a:pPr lvl="1"/>
            <a:r>
              <a:rPr lang="en-GB" dirty="0"/>
              <a:t>Discuss the importance of SQA in today’s software industry. </a:t>
            </a:r>
          </a:p>
          <a:p>
            <a:pPr lvl="1"/>
            <a:r>
              <a:rPr lang="en-GB" dirty="0"/>
              <a:t>Apply SQA practices in your development work.</a:t>
            </a:r>
          </a:p>
        </p:txBody>
      </p:sp>
    </p:spTree>
    <p:extLst>
      <p:ext uri="{BB962C8B-B14F-4D97-AF65-F5344CB8AC3E}">
        <p14:creationId xmlns:p14="http://schemas.microsoft.com/office/powerpoint/2010/main" val="238466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48688-FDCB-33BF-784A-25C8363661EC}"/>
              </a:ext>
            </a:extLst>
          </p:cNvPr>
          <p:cNvSpPr>
            <a:spLocks noGrp="1"/>
          </p:cNvSpPr>
          <p:nvPr>
            <p:ph type="title"/>
          </p:nvPr>
        </p:nvSpPr>
        <p:spPr/>
        <p:txBody>
          <a:bodyPr/>
          <a:lstStyle/>
          <a:p>
            <a:r>
              <a:rPr lang="en-GB" dirty="0"/>
              <a:t>SQA, Agile and DevOps</a:t>
            </a:r>
          </a:p>
        </p:txBody>
      </p:sp>
      <p:sp>
        <p:nvSpPr>
          <p:cNvPr id="3" name="Content Placeholder 2">
            <a:extLst>
              <a:ext uri="{FF2B5EF4-FFF2-40B4-BE49-F238E27FC236}">
                <a16:creationId xmlns:a16="http://schemas.microsoft.com/office/drawing/2014/main" id="{C1396C0F-5012-D831-6467-4C0006CCF07C}"/>
              </a:ext>
            </a:extLst>
          </p:cNvPr>
          <p:cNvSpPr>
            <a:spLocks noGrp="1"/>
          </p:cNvSpPr>
          <p:nvPr>
            <p:ph idx="1"/>
          </p:nvPr>
        </p:nvSpPr>
        <p:spPr/>
        <p:txBody>
          <a:bodyPr>
            <a:normAutofit/>
          </a:bodyPr>
          <a:lstStyle/>
          <a:p>
            <a:r>
              <a:rPr lang="en-US" dirty="0"/>
              <a:t>Traditional approach (Waterfall SDLC)</a:t>
            </a:r>
          </a:p>
          <a:p>
            <a:pPr lvl="1"/>
            <a:r>
              <a:rPr lang="en-US" dirty="0"/>
              <a:t>It is a sequential process where each phase of the software development lifecycle is completed before moving on to the next phase. </a:t>
            </a:r>
          </a:p>
          <a:p>
            <a:pPr lvl="1"/>
            <a:r>
              <a:rPr lang="en-US" dirty="0"/>
              <a:t>SQA is performed at the end of each phase to ensure that the requirements have been met before moving to the next phase. </a:t>
            </a:r>
          </a:p>
          <a:p>
            <a:pPr lvl="1"/>
            <a:r>
              <a:rPr lang="en-US" dirty="0"/>
              <a:t>This approach involves requirement analysis, design, coding, testing, and maintenance to ensure that the software product is developed with minimal errors and defects and meets the desired quality standards.</a:t>
            </a:r>
          </a:p>
        </p:txBody>
      </p:sp>
    </p:spTree>
    <p:extLst>
      <p:ext uri="{BB962C8B-B14F-4D97-AF65-F5344CB8AC3E}">
        <p14:creationId xmlns:p14="http://schemas.microsoft.com/office/powerpoint/2010/main" val="286639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48688-FDCB-33BF-784A-25C8363661EC}"/>
              </a:ext>
            </a:extLst>
          </p:cNvPr>
          <p:cNvSpPr>
            <a:spLocks noGrp="1"/>
          </p:cNvSpPr>
          <p:nvPr>
            <p:ph type="title"/>
          </p:nvPr>
        </p:nvSpPr>
        <p:spPr/>
        <p:txBody>
          <a:bodyPr/>
          <a:lstStyle/>
          <a:p>
            <a:r>
              <a:rPr lang="en-GB" dirty="0"/>
              <a:t>SQA, Agile and DevOps</a:t>
            </a:r>
          </a:p>
        </p:txBody>
      </p:sp>
      <p:sp>
        <p:nvSpPr>
          <p:cNvPr id="3" name="Content Placeholder 2">
            <a:extLst>
              <a:ext uri="{FF2B5EF4-FFF2-40B4-BE49-F238E27FC236}">
                <a16:creationId xmlns:a16="http://schemas.microsoft.com/office/drawing/2014/main" id="{C1396C0F-5012-D831-6467-4C0006CCF07C}"/>
              </a:ext>
            </a:extLst>
          </p:cNvPr>
          <p:cNvSpPr>
            <a:spLocks noGrp="1"/>
          </p:cNvSpPr>
          <p:nvPr>
            <p:ph idx="1"/>
          </p:nvPr>
        </p:nvSpPr>
        <p:spPr/>
        <p:txBody>
          <a:bodyPr>
            <a:normAutofit/>
          </a:bodyPr>
          <a:lstStyle/>
          <a:p>
            <a:r>
              <a:rPr lang="en-US" dirty="0"/>
              <a:t>Agile approach</a:t>
            </a:r>
          </a:p>
          <a:p>
            <a:pPr lvl="1"/>
            <a:r>
              <a:rPr lang="en-US" dirty="0"/>
              <a:t>The Agile approach to SQA is an iterative, incremental, and flexible approach that focuses on delivering software products in small increments. </a:t>
            </a:r>
          </a:p>
          <a:p>
            <a:pPr lvl="1"/>
            <a:r>
              <a:rPr lang="en-US" dirty="0"/>
              <a:t>This approach emphasizes </a:t>
            </a:r>
            <a:r>
              <a:rPr lang="en-US" b="1" dirty="0"/>
              <a:t>collaboration</a:t>
            </a:r>
            <a:r>
              <a:rPr lang="en-US" dirty="0"/>
              <a:t> between the development team and the stakeholders for a seamless and quick development process. </a:t>
            </a:r>
          </a:p>
          <a:p>
            <a:pPr lvl="1"/>
            <a:r>
              <a:rPr lang="en-US" dirty="0"/>
              <a:t>Agile SQA is quite popular and focuses on self-organizing teams, continuous integration and testing, continuous delivery, and continuous feedback to ensure a high-quality software product.</a:t>
            </a:r>
          </a:p>
        </p:txBody>
      </p:sp>
    </p:spTree>
    <p:extLst>
      <p:ext uri="{BB962C8B-B14F-4D97-AF65-F5344CB8AC3E}">
        <p14:creationId xmlns:p14="http://schemas.microsoft.com/office/powerpoint/2010/main" val="75033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48688-FDCB-33BF-784A-25C8363661EC}"/>
              </a:ext>
            </a:extLst>
          </p:cNvPr>
          <p:cNvSpPr>
            <a:spLocks noGrp="1"/>
          </p:cNvSpPr>
          <p:nvPr>
            <p:ph type="title"/>
          </p:nvPr>
        </p:nvSpPr>
        <p:spPr/>
        <p:txBody>
          <a:bodyPr/>
          <a:lstStyle/>
          <a:p>
            <a:r>
              <a:rPr lang="en-GB" dirty="0"/>
              <a:t>SQA, Agile and DevOps</a:t>
            </a:r>
          </a:p>
        </p:txBody>
      </p:sp>
      <p:sp>
        <p:nvSpPr>
          <p:cNvPr id="3" name="Content Placeholder 2">
            <a:extLst>
              <a:ext uri="{FF2B5EF4-FFF2-40B4-BE49-F238E27FC236}">
                <a16:creationId xmlns:a16="http://schemas.microsoft.com/office/drawing/2014/main" id="{C1396C0F-5012-D831-6467-4C0006CCF07C}"/>
              </a:ext>
            </a:extLst>
          </p:cNvPr>
          <p:cNvSpPr>
            <a:spLocks noGrp="1"/>
          </p:cNvSpPr>
          <p:nvPr>
            <p:ph idx="1"/>
          </p:nvPr>
        </p:nvSpPr>
        <p:spPr/>
        <p:txBody>
          <a:bodyPr>
            <a:normAutofit/>
          </a:bodyPr>
          <a:lstStyle/>
          <a:p>
            <a:r>
              <a:rPr lang="en-US" dirty="0"/>
              <a:t>DevOps approach</a:t>
            </a:r>
          </a:p>
          <a:p>
            <a:pPr lvl="1"/>
            <a:r>
              <a:rPr lang="en-US" dirty="0"/>
              <a:t>This approach promotes </a:t>
            </a:r>
            <a:r>
              <a:rPr lang="en-US" b="1" dirty="0"/>
              <a:t>collaboration</a:t>
            </a:r>
            <a:r>
              <a:rPr lang="en-US" dirty="0"/>
              <a:t> between development and IT operations to ensure that the software product meets the requirements of the customers. </a:t>
            </a:r>
          </a:p>
          <a:p>
            <a:pPr lvl="1"/>
            <a:r>
              <a:rPr lang="en-US" dirty="0"/>
              <a:t>DevOps is focused heavily on automation, such as continuous integration, continuous testing, and continuous deployment to deliver a high-quality product. </a:t>
            </a:r>
          </a:p>
          <a:p>
            <a:pPr lvl="1"/>
            <a:r>
              <a:rPr lang="en-US" dirty="0"/>
              <a:t>This approach is great for projects that require frequent updates.</a:t>
            </a:r>
            <a:endParaRPr lang="en-GB" dirty="0"/>
          </a:p>
        </p:txBody>
      </p:sp>
    </p:spTree>
    <p:extLst>
      <p:ext uri="{BB962C8B-B14F-4D97-AF65-F5344CB8AC3E}">
        <p14:creationId xmlns:p14="http://schemas.microsoft.com/office/powerpoint/2010/main" val="168447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A35E-12E2-550D-7F51-175F9A2796C9}"/>
              </a:ext>
            </a:extLst>
          </p:cNvPr>
          <p:cNvSpPr>
            <a:spLocks noGrp="1"/>
          </p:cNvSpPr>
          <p:nvPr>
            <p:ph type="title"/>
          </p:nvPr>
        </p:nvSpPr>
        <p:spPr/>
        <p:txBody>
          <a:bodyPr/>
          <a:lstStyle/>
          <a:p>
            <a:r>
              <a:rPr lang="en-US" dirty="0"/>
              <a:t>Example CI/ CD Workflow on Azure </a:t>
            </a:r>
            <a:r>
              <a:rPr lang="en-US" dirty="0" err="1"/>
              <a:t>Devops</a:t>
            </a:r>
            <a:endParaRPr lang="en-US" dirty="0"/>
          </a:p>
        </p:txBody>
      </p:sp>
      <p:pic>
        <p:nvPicPr>
          <p:cNvPr id="5" name="Content Placeholder 4">
            <a:extLst>
              <a:ext uri="{FF2B5EF4-FFF2-40B4-BE49-F238E27FC236}">
                <a16:creationId xmlns:a16="http://schemas.microsoft.com/office/drawing/2014/main" id="{C9B4905D-F24A-8635-020F-1A8919600BBD}"/>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95312" y="2391569"/>
            <a:ext cx="11001375" cy="3943350"/>
          </a:xfrm>
        </p:spPr>
      </p:pic>
      <p:sp>
        <p:nvSpPr>
          <p:cNvPr id="6" name="TextBox 5">
            <a:extLst>
              <a:ext uri="{FF2B5EF4-FFF2-40B4-BE49-F238E27FC236}">
                <a16:creationId xmlns:a16="http://schemas.microsoft.com/office/drawing/2014/main" id="{AC32AD66-37B4-0663-0DB5-7DCCF9DB5DDB}"/>
              </a:ext>
            </a:extLst>
          </p:cNvPr>
          <p:cNvSpPr txBox="1"/>
          <p:nvPr/>
        </p:nvSpPr>
        <p:spPr>
          <a:xfrm>
            <a:off x="2903458" y="6204114"/>
            <a:ext cx="6385081" cy="261610"/>
          </a:xfrm>
          <a:prstGeom prst="rect">
            <a:avLst/>
          </a:prstGeom>
          <a:noFill/>
        </p:spPr>
        <p:txBody>
          <a:bodyPr wrap="none" rtlCol="0">
            <a:spAutoFit/>
          </a:bodyPr>
          <a:lstStyle/>
          <a:p>
            <a:r>
              <a:rPr lang="en-US" sz="1100" dirty="0"/>
              <a:t>Source: </a:t>
            </a:r>
            <a:r>
              <a:rPr lang="en-US" sz="1100" dirty="0">
                <a:hlinkClick r:id="rId4"/>
              </a:rPr>
              <a:t>https://learn.microsoft.com/en-us/azure/architecture/example-scenario/apps/devops-dotnet-baseline</a:t>
            </a:r>
            <a:r>
              <a:rPr lang="en-US" sz="1100" dirty="0"/>
              <a:t> </a:t>
            </a:r>
          </a:p>
        </p:txBody>
      </p:sp>
    </p:spTree>
    <p:extLst>
      <p:ext uri="{BB962C8B-B14F-4D97-AF65-F5344CB8AC3E}">
        <p14:creationId xmlns:p14="http://schemas.microsoft.com/office/powerpoint/2010/main" val="1509916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78317-6F33-F074-5905-74AEDC5D9CD3}"/>
              </a:ext>
            </a:extLst>
          </p:cNvPr>
          <p:cNvSpPr>
            <a:spLocks noGrp="1"/>
          </p:cNvSpPr>
          <p:nvPr>
            <p:ph type="title"/>
          </p:nvPr>
        </p:nvSpPr>
        <p:spPr/>
        <p:txBody>
          <a:bodyPr/>
          <a:lstStyle/>
          <a:p>
            <a:r>
              <a:rPr lang="en-GB" dirty="0"/>
              <a:t>Self-study activity</a:t>
            </a:r>
          </a:p>
        </p:txBody>
      </p:sp>
      <p:sp>
        <p:nvSpPr>
          <p:cNvPr id="3" name="Content Placeholder 2">
            <a:extLst>
              <a:ext uri="{FF2B5EF4-FFF2-40B4-BE49-F238E27FC236}">
                <a16:creationId xmlns:a16="http://schemas.microsoft.com/office/drawing/2014/main" id="{38FE9904-BBCF-7191-BEB6-A13E35B026D3}"/>
              </a:ext>
            </a:extLst>
          </p:cNvPr>
          <p:cNvSpPr>
            <a:spLocks noGrp="1"/>
          </p:cNvSpPr>
          <p:nvPr>
            <p:ph idx="1"/>
          </p:nvPr>
        </p:nvSpPr>
        <p:spPr/>
        <p:txBody>
          <a:bodyPr/>
          <a:lstStyle/>
          <a:p>
            <a:r>
              <a:rPr lang="en-GB" dirty="0"/>
              <a:t>Refer to the following material and identify how SQA could have prevented them.</a:t>
            </a:r>
          </a:p>
          <a:p>
            <a:pPr lvl="1"/>
            <a:r>
              <a:rPr lang="en-US" dirty="0">
                <a:hlinkClick r:id="rId2"/>
              </a:rPr>
              <a:t>CASE STUDY - THERAC-25</a:t>
            </a:r>
            <a:endParaRPr lang="en-US" dirty="0"/>
          </a:p>
          <a:p>
            <a:pPr lvl="1"/>
            <a:r>
              <a:rPr lang="en-US" dirty="0">
                <a:hlinkClick r:id="rId3"/>
              </a:rPr>
              <a:t>HOW THE BOEING 737 MAX DISASTER LOOKS TO A SOFTWARE DEVELOPER</a:t>
            </a:r>
            <a:endParaRPr lang="en-US" dirty="0"/>
          </a:p>
          <a:p>
            <a:pPr lvl="1"/>
            <a:endParaRPr lang="en-GB" dirty="0"/>
          </a:p>
          <a:p>
            <a:endParaRPr lang="en-GB" dirty="0"/>
          </a:p>
        </p:txBody>
      </p:sp>
    </p:spTree>
    <p:extLst>
      <p:ext uri="{BB962C8B-B14F-4D97-AF65-F5344CB8AC3E}">
        <p14:creationId xmlns:p14="http://schemas.microsoft.com/office/powerpoint/2010/main" val="1207792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7664-E17F-490E-7B6B-9112B06C0890}"/>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6FA38E54-AF2C-EC18-F94D-A390ACD2E0EF}"/>
              </a:ext>
            </a:extLst>
          </p:cNvPr>
          <p:cNvSpPr>
            <a:spLocks noGrp="1"/>
          </p:cNvSpPr>
          <p:nvPr>
            <p:ph idx="1"/>
          </p:nvPr>
        </p:nvSpPr>
        <p:spPr/>
        <p:txBody>
          <a:bodyPr>
            <a:normAutofit/>
          </a:bodyPr>
          <a:lstStyle/>
          <a:p>
            <a:r>
              <a:rPr lang="en-GB" dirty="0"/>
              <a:t>What is Software Quality? </a:t>
            </a:r>
          </a:p>
          <a:p>
            <a:r>
              <a:rPr lang="en-GB" dirty="0"/>
              <a:t>Why is Software Quality Assurance (SQA) Important? </a:t>
            </a:r>
          </a:p>
          <a:p>
            <a:r>
              <a:rPr lang="en-GB" dirty="0"/>
              <a:t>The Role of SQA in the Software Development Life Cycle (SDLC)</a:t>
            </a:r>
          </a:p>
          <a:p>
            <a:r>
              <a:rPr lang="en-GB" dirty="0"/>
              <a:t>SQA Activities and Processes</a:t>
            </a:r>
          </a:p>
          <a:p>
            <a:pPr lvl="1"/>
            <a:r>
              <a:rPr lang="en-GB" dirty="0"/>
              <a:t>The SQA Process</a:t>
            </a:r>
          </a:p>
          <a:p>
            <a:pPr lvl="1"/>
            <a:r>
              <a:rPr lang="en-GB" dirty="0"/>
              <a:t>Building Quality into the Software Development Process </a:t>
            </a:r>
          </a:p>
          <a:p>
            <a:r>
              <a:rPr lang="en-GB" dirty="0"/>
              <a:t>SQA, Agile and DevOps</a:t>
            </a:r>
          </a:p>
        </p:txBody>
      </p:sp>
    </p:spTree>
    <p:extLst>
      <p:ext uri="{BB962C8B-B14F-4D97-AF65-F5344CB8AC3E}">
        <p14:creationId xmlns:p14="http://schemas.microsoft.com/office/powerpoint/2010/main" val="4025958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F7D5-9052-0F73-B38E-7AE10F4ACF66}"/>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7AAAC241-1F7A-E7BB-DCF7-C80CBBA31E77}"/>
              </a:ext>
            </a:extLst>
          </p:cNvPr>
          <p:cNvSpPr>
            <a:spLocks noGrp="1"/>
          </p:cNvSpPr>
          <p:nvPr>
            <p:ph idx="1"/>
          </p:nvPr>
        </p:nvSpPr>
        <p:spPr/>
        <p:txBody>
          <a:bodyPr>
            <a:normAutofit/>
          </a:bodyPr>
          <a:lstStyle/>
          <a:p>
            <a:pPr marL="514350" indent="-514350">
              <a:buFont typeface="+mj-lt"/>
              <a:buAutoNum type="arabicPeriod"/>
            </a:pPr>
            <a:r>
              <a:rPr lang="en-GB" dirty="0">
                <a:hlinkClick r:id="rId2"/>
              </a:rPr>
              <a:t>What is Software Quality?</a:t>
            </a:r>
            <a:endParaRPr lang="en-GB" dirty="0"/>
          </a:p>
          <a:p>
            <a:pPr marL="514350" indent="-514350">
              <a:buFont typeface="+mj-lt"/>
              <a:buAutoNum type="arabicPeriod"/>
            </a:pPr>
            <a:r>
              <a:rPr lang="en-US" dirty="0">
                <a:hlinkClick r:id="rId3"/>
              </a:rPr>
              <a:t>What Is Software Quality Assurance? A Step-By-Step Guide And Importance</a:t>
            </a:r>
            <a:endParaRPr lang="en-US" dirty="0"/>
          </a:p>
          <a:p>
            <a:pPr marL="514350" indent="-514350">
              <a:buFont typeface="+mj-lt"/>
              <a:buAutoNum type="arabicPeriod"/>
            </a:pPr>
            <a:r>
              <a:rPr lang="en-US" dirty="0">
                <a:hlinkClick r:id="rId4"/>
              </a:rPr>
              <a:t>What Is Software Quality Assurance, and Why Is It Important?</a:t>
            </a:r>
            <a:endParaRPr lang="en-GB" dirty="0">
              <a:hlinkClick r:id="rId5"/>
            </a:endParaRPr>
          </a:p>
        </p:txBody>
      </p:sp>
    </p:spTree>
    <p:extLst>
      <p:ext uri="{BB962C8B-B14F-4D97-AF65-F5344CB8AC3E}">
        <p14:creationId xmlns:p14="http://schemas.microsoft.com/office/powerpoint/2010/main" val="4047194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GB"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GB" dirty="0">
                <a:solidFill>
                  <a:schemeClr val="bg2"/>
                </a:solidFill>
                <a:hlinkClick r:id="rId3"/>
              </a:rPr>
              <a:t>Vishan.j@sliit.lk</a:t>
            </a:r>
            <a:endParaRPr lang="en-GB" dirty="0">
              <a:solidFill>
                <a:schemeClr val="bg2"/>
              </a:solidFill>
            </a:endParaRPr>
          </a:p>
          <a:p>
            <a:r>
              <a:rPr lang="en-GB" sz="1800" u="sng" dirty="0">
                <a:solidFill>
                  <a:srgbClr val="333333"/>
                </a:solidFill>
                <a:effectLst/>
                <a:latin typeface="Segoe UI" panose="020B0502040204020203" pitchFamily="34" charset="0"/>
                <a:ea typeface="Times New Roman" panose="02020603050405020304" pitchFamily="18" charset="0"/>
                <a:hlinkClick r:id="rId4"/>
              </a:rPr>
              <a:t>nelum.a@sliit.lk</a:t>
            </a:r>
            <a:endParaRPr lang="en-GB" sz="1800" u="sng" dirty="0">
              <a:solidFill>
                <a:srgbClr val="333333"/>
              </a:solidFill>
              <a:effectLst/>
              <a:latin typeface="Segoe UI" panose="020B0502040204020203" pitchFamily="34" charset="0"/>
              <a:ea typeface="Times New Roman" panose="02020603050405020304" pitchFamily="18" charset="0"/>
            </a:endParaRPr>
          </a:p>
          <a:p>
            <a:r>
              <a:rPr lang="en-GB" sz="1800" u="sng" dirty="0">
                <a:solidFill>
                  <a:srgbClr val="333333"/>
                </a:solidFill>
                <a:latin typeface="Segoe UI" panose="020B0502040204020203" pitchFamily="34" charset="0"/>
                <a:hlinkClick r:id="rId5"/>
              </a:rPr>
              <a:t>Sasini.h@SLIIT.lk</a:t>
            </a:r>
            <a:r>
              <a:rPr lang="en-GB" sz="1800" u="sng" dirty="0">
                <a:solidFill>
                  <a:srgbClr val="333333"/>
                </a:solidFill>
                <a:latin typeface="Segoe UI" panose="020B0502040204020203" pitchFamily="34" charset="0"/>
              </a:rPr>
              <a:t> </a:t>
            </a:r>
            <a:endParaRPr lang="en-GB" dirty="0">
              <a:solidFill>
                <a:schemeClr val="bg2"/>
              </a:solidFill>
            </a:endParaRPr>
          </a:p>
          <a:p>
            <a:endParaRPr lang="en-GB"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19BF-277B-F51F-C6A2-EE86EBB9967C}"/>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2EBF19A4-7237-B811-1111-9FAFF64CC880}"/>
              </a:ext>
            </a:extLst>
          </p:cNvPr>
          <p:cNvSpPr>
            <a:spLocks noGrp="1"/>
          </p:cNvSpPr>
          <p:nvPr>
            <p:ph idx="1"/>
          </p:nvPr>
        </p:nvSpPr>
        <p:spPr/>
        <p:txBody>
          <a:bodyPr>
            <a:normAutofit fontScale="92500" lnSpcReduction="10000"/>
          </a:bodyPr>
          <a:lstStyle/>
          <a:p>
            <a:r>
              <a:rPr lang="en-GB" dirty="0"/>
              <a:t>What is Software Quality? </a:t>
            </a:r>
          </a:p>
          <a:p>
            <a:r>
              <a:rPr lang="en-GB" dirty="0"/>
              <a:t>Why is Software Quality Assurance (SQA) Important? </a:t>
            </a:r>
          </a:p>
          <a:p>
            <a:r>
              <a:rPr lang="en-GB" dirty="0"/>
              <a:t>The Role of SQA in the Software Development Life Cycle (SDLC)</a:t>
            </a:r>
          </a:p>
          <a:p>
            <a:r>
              <a:rPr lang="en-GB" dirty="0"/>
              <a:t>SQA Activities and Processes</a:t>
            </a:r>
          </a:p>
          <a:p>
            <a:pPr lvl="1"/>
            <a:r>
              <a:rPr lang="en-GB" dirty="0"/>
              <a:t>The SQA Process</a:t>
            </a:r>
          </a:p>
          <a:p>
            <a:pPr lvl="1"/>
            <a:r>
              <a:rPr lang="en-GB" dirty="0"/>
              <a:t>Building Quality into the Software Development Process </a:t>
            </a:r>
          </a:p>
          <a:p>
            <a:r>
              <a:rPr lang="en-GB" dirty="0"/>
              <a:t>SQA, Agile and DevOps</a:t>
            </a:r>
          </a:p>
          <a:p>
            <a:r>
              <a:rPr lang="en-GB" dirty="0"/>
              <a:t>Self-study activity</a:t>
            </a:r>
          </a:p>
          <a:p>
            <a:r>
              <a:rPr lang="en-GB" dirty="0"/>
              <a:t>Summary</a:t>
            </a:r>
          </a:p>
        </p:txBody>
      </p:sp>
    </p:spTree>
    <p:extLst>
      <p:ext uri="{BB962C8B-B14F-4D97-AF65-F5344CB8AC3E}">
        <p14:creationId xmlns:p14="http://schemas.microsoft.com/office/powerpoint/2010/main" val="3070852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A1DC-3094-91DB-E4A8-1FD83F085237}"/>
              </a:ext>
            </a:extLst>
          </p:cNvPr>
          <p:cNvSpPr>
            <a:spLocks noGrp="1"/>
          </p:cNvSpPr>
          <p:nvPr>
            <p:ph type="title"/>
          </p:nvPr>
        </p:nvSpPr>
        <p:spPr/>
        <p:txBody>
          <a:bodyPr/>
          <a:lstStyle/>
          <a:p>
            <a:r>
              <a:rPr lang="en-GB" dirty="0"/>
              <a:t>What is Software Quality? </a:t>
            </a:r>
          </a:p>
        </p:txBody>
      </p:sp>
      <p:sp>
        <p:nvSpPr>
          <p:cNvPr id="3" name="Content Placeholder 2">
            <a:extLst>
              <a:ext uri="{FF2B5EF4-FFF2-40B4-BE49-F238E27FC236}">
                <a16:creationId xmlns:a16="http://schemas.microsoft.com/office/drawing/2014/main" id="{27734853-FB0F-1AAE-A524-DC7D2246D3D8}"/>
              </a:ext>
            </a:extLst>
          </p:cNvPr>
          <p:cNvSpPr>
            <a:spLocks noGrp="1"/>
          </p:cNvSpPr>
          <p:nvPr>
            <p:ph idx="1"/>
          </p:nvPr>
        </p:nvSpPr>
        <p:spPr/>
        <p:txBody>
          <a:bodyPr/>
          <a:lstStyle/>
          <a:p>
            <a:pPr algn="just"/>
            <a:r>
              <a:rPr lang="en-GB" dirty="0"/>
              <a:t>According to the IEEE Computer Society, </a:t>
            </a:r>
            <a:r>
              <a:rPr lang="en-US" dirty="0"/>
              <a:t>software quality refers to,</a:t>
            </a:r>
            <a:endParaRPr lang="en-GB" dirty="0"/>
          </a:p>
          <a:p>
            <a:pPr lvl="1" algn="just"/>
            <a:r>
              <a:rPr lang="en-US" dirty="0"/>
              <a:t>how well a software product </a:t>
            </a:r>
            <a:r>
              <a:rPr lang="en-US" b="1" dirty="0"/>
              <a:t>conforms</a:t>
            </a:r>
            <a:r>
              <a:rPr lang="en-US" dirty="0"/>
              <a:t> to the given </a:t>
            </a:r>
            <a:r>
              <a:rPr lang="en-US" b="1" dirty="0"/>
              <a:t>requirements</a:t>
            </a:r>
            <a:r>
              <a:rPr lang="en-US" dirty="0"/>
              <a:t> and </a:t>
            </a:r>
            <a:r>
              <a:rPr lang="en-US" b="1" dirty="0"/>
              <a:t>meets</a:t>
            </a:r>
            <a:r>
              <a:rPr lang="en-US" dirty="0"/>
              <a:t> the </a:t>
            </a:r>
            <a:r>
              <a:rPr lang="en-US" b="1" dirty="0"/>
              <a:t>needs</a:t>
            </a:r>
            <a:r>
              <a:rPr lang="en-US" dirty="0"/>
              <a:t> of its </a:t>
            </a:r>
            <a:r>
              <a:rPr lang="en-US" b="1" dirty="0"/>
              <a:t>users</a:t>
            </a:r>
            <a:r>
              <a:rPr lang="en-US" dirty="0"/>
              <a:t>. It involves both the software </a:t>
            </a:r>
            <a:r>
              <a:rPr lang="en-US" b="1" dirty="0"/>
              <a:t>product itself </a:t>
            </a:r>
            <a:r>
              <a:rPr lang="en-US" dirty="0"/>
              <a:t>as well as the </a:t>
            </a:r>
            <a:r>
              <a:rPr lang="en-US" b="1" dirty="0"/>
              <a:t>processes</a:t>
            </a:r>
            <a:r>
              <a:rPr lang="en-US" dirty="0"/>
              <a:t> used to develop it (</a:t>
            </a:r>
            <a:r>
              <a:rPr lang="en-US" dirty="0">
                <a:hlinkClick r:id="rId2"/>
              </a:rPr>
              <a:t>source</a:t>
            </a:r>
            <a:r>
              <a:rPr lang="en-US" dirty="0"/>
              <a:t>).</a:t>
            </a:r>
          </a:p>
        </p:txBody>
      </p:sp>
    </p:spTree>
    <p:extLst>
      <p:ext uri="{BB962C8B-B14F-4D97-AF65-F5344CB8AC3E}">
        <p14:creationId xmlns:p14="http://schemas.microsoft.com/office/powerpoint/2010/main" val="183208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A1DC-3094-91DB-E4A8-1FD83F085237}"/>
              </a:ext>
            </a:extLst>
          </p:cNvPr>
          <p:cNvSpPr>
            <a:spLocks noGrp="1"/>
          </p:cNvSpPr>
          <p:nvPr>
            <p:ph type="title"/>
          </p:nvPr>
        </p:nvSpPr>
        <p:spPr/>
        <p:txBody>
          <a:bodyPr/>
          <a:lstStyle/>
          <a:p>
            <a:r>
              <a:rPr lang="en-GB" dirty="0"/>
              <a:t>What is Software Quality? </a:t>
            </a:r>
          </a:p>
        </p:txBody>
      </p:sp>
      <p:sp>
        <p:nvSpPr>
          <p:cNvPr id="3" name="Content Placeholder 2">
            <a:extLst>
              <a:ext uri="{FF2B5EF4-FFF2-40B4-BE49-F238E27FC236}">
                <a16:creationId xmlns:a16="http://schemas.microsoft.com/office/drawing/2014/main" id="{27734853-FB0F-1AAE-A524-DC7D2246D3D8}"/>
              </a:ext>
            </a:extLst>
          </p:cNvPr>
          <p:cNvSpPr>
            <a:spLocks noGrp="1"/>
          </p:cNvSpPr>
          <p:nvPr>
            <p:ph idx="1"/>
          </p:nvPr>
        </p:nvSpPr>
        <p:spPr/>
        <p:txBody>
          <a:bodyPr/>
          <a:lstStyle/>
          <a:p>
            <a:pPr algn="just"/>
            <a:r>
              <a:rPr lang="en-GB" dirty="0"/>
              <a:t>The American Society for Quality defines Software Quality Assurance (SQA) as,</a:t>
            </a:r>
          </a:p>
          <a:p>
            <a:pPr lvl="1" algn="just"/>
            <a:r>
              <a:rPr lang="en-GB" dirty="0"/>
              <a:t>A </a:t>
            </a:r>
            <a:r>
              <a:rPr lang="en-GB" b="1" dirty="0"/>
              <a:t>systematic approach </a:t>
            </a:r>
            <a:r>
              <a:rPr lang="en-GB" dirty="0"/>
              <a:t>to evaluating the quality of and adherence to software product standards, processes and procedures. SQA includes </a:t>
            </a:r>
            <a:r>
              <a:rPr lang="en-GB" b="1" dirty="0"/>
              <a:t>ensuring standards </a:t>
            </a:r>
            <a:r>
              <a:rPr lang="en-GB" dirty="0"/>
              <a:t>and</a:t>
            </a:r>
            <a:r>
              <a:rPr lang="en-GB" b="1" dirty="0"/>
              <a:t> procedures</a:t>
            </a:r>
            <a:r>
              <a:rPr lang="en-GB" dirty="0"/>
              <a:t> are </a:t>
            </a:r>
            <a:r>
              <a:rPr lang="en-GB" b="1" dirty="0"/>
              <a:t>established</a:t>
            </a:r>
            <a:r>
              <a:rPr lang="en-GB" dirty="0"/>
              <a:t> and </a:t>
            </a:r>
            <a:r>
              <a:rPr lang="en-GB" b="1" dirty="0"/>
              <a:t>followed</a:t>
            </a:r>
            <a:r>
              <a:rPr lang="en-GB" dirty="0"/>
              <a:t> throughout the software acquisition life cycle (</a:t>
            </a:r>
            <a:r>
              <a:rPr lang="en-GB" dirty="0">
                <a:hlinkClick r:id="rId2"/>
              </a:rPr>
              <a:t>source</a:t>
            </a:r>
            <a:r>
              <a:rPr lang="en-GB" dirty="0"/>
              <a:t>).</a:t>
            </a:r>
          </a:p>
        </p:txBody>
      </p:sp>
    </p:spTree>
    <p:extLst>
      <p:ext uri="{BB962C8B-B14F-4D97-AF65-F5344CB8AC3E}">
        <p14:creationId xmlns:p14="http://schemas.microsoft.com/office/powerpoint/2010/main" val="307165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2AF2-E5AA-D991-EC65-F2DC5D35601F}"/>
              </a:ext>
            </a:extLst>
          </p:cNvPr>
          <p:cNvSpPr>
            <a:spLocks noGrp="1"/>
          </p:cNvSpPr>
          <p:nvPr>
            <p:ph type="title"/>
          </p:nvPr>
        </p:nvSpPr>
        <p:spPr/>
        <p:txBody>
          <a:bodyPr/>
          <a:lstStyle/>
          <a:p>
            <a:r>
              <a:rPr lang="en-GB" dirty="0"/>
              <a:t>Why is Software Quality Assurance (SQA) Important? </a:t>
            </a:r>
          </a:p>
        </p:txBody>
      </p:sp>
      <p:sp>
        <p:nvSpPr>
          <p:cNvPr id="3" name="Content Placeholder 2">
            <a:extLst>
              <a:ext uri="{FF2B5EF4-FFF2-40B4-BE49-F238E27FC236}">
                <a16:creationId xmlns:a16="http://schemas.microsoft.com/office/drawing/2014/main" id="{AA00B4E3-4291-70E6-B045-D7A6A69AC394}"/>
              </a:ext>
            </a:extLst>
          </p:cNvPr>
          <p:cNvSpPr>
            <a:spLocks noGrp="1"/>
          </p:cNvSpPr>
          <p:nvPr>
            <p:ph idx="1"/>
          </p:nvPr>
        </p:nvSpPr>
        <p:spPr/>
        <p:txBody>
          <a:bodyPr>
            <a:normAutofit/>
          </a:bodyPr>
          <a:lstStyle/>
          <a:p>
            <a:r>
              <a:rPr lang="en-GB" dirty="0"/>
              <a:t>SQA is a crucial part of the software development process, </a:t>
            </a:r>
            <a:r>
              <a:rPr lang="en-GB" b="1" dirty="0"/>
              <a:t>ensuring</a:t>
            </a:r>
            <a:r>
              <a:rPr lang="en-GB" dirty="0"/>
              <a:t> a </a:t>
            </a:r>
            <a:r>
              <a:rPr lang="en-GB" b="1" dirty="0"/>
              <a:t>final product</a:t>
            </a:r>
            <a:r>
              <a:rPr lang="en-GB" dirty="0"/>
              <a:t> that meets </a:t>
            </a:r>
            <a:r>
              <a:rPr lang="en-GB" b="1" dirty="0"/>
              <a:t>expectations</a:t>
            </a:r>
            <a:r>
              <a:rPr lang="en-GB" dirty="0"/>
              <a:t>, </a:t>
            </a:r>
            <a:r>
              <a:rPr lang="en-US" dirty="0"/>
              <a:t>that involves </a:t>
            </a:r>
            <a:r>
              <a:rPr lang="en-US" b="1" dirty="0"/>
              <a:t>people</a:t>
            </a:r>
            <a:r>
              <a:rPr lang="en-US" dirty="0"/>
              <a:t>, </a:t>
            </a:r>
            <a:r>
              <a:rPr lang="en-US" b="1" dirty="0"/>
              <a:t>processes</a:t>
            </a:r>
            <a:r>
              <a:rPr lang="en-US" dirty="0"/>
              <a:t>, and </a:t>
            </a:r>
            <a:r>
              <a:rPr lang="en-US" b="1" dirty="0"/>
              <a:t>technology</a:t>
            </a:r>
            <a:r>
              <a:rPr lang="en-US" dirty="0"/>
              <a:t>.</a:t>
            </a:r>
          </a:p>
          <a:p>
            <a:r>
              <a:rPr lang="en-GB" dirty="0"/>
              <a:t>SQA leads to a </a:t>
            </a:r>
            <a:r>
              <a:rPr lang="en-GB" b="1" dirty="0"/>
              <a:t>positive user experience </a:t>
            </a:r>
            <a:r>
              <a:rPr lang="en-GB" dirty="0"/>
              <a:t>by </a:t>
            </a:r>
            <a:r>
              <a:rPr lang="en-GB" noProof="0" dirty="0"/>
              <a:t>minimising</a:t>
            </a:r>
            <a:r>
              <a:rPr lang="en-GB" dirty="0"/>
              <a:t> failures and ensuring conformity with the user requirements. This translates to satisfied users who are more likely to recommend the product.</a:t>
            </a:r>
          </a:p>
        </p:txBody>
      </p:sp>
    </p:spTree>
    <p:extLst>
      <p:ext uri="{BB962C8B-B14F-4D97-AF65-F5344CB8AC3E}">
        <p14:creationId xmlns:p14="http://schemas.microsoft.com/office/powerpoint/2010/main" val="4345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2AF2-E5AA-D991-EC65-F2DC5D35601F}"/>
              </a:ext>
            </a:extLst>
          </p:cNvPr>
          <p:cNvSpPr>
            <a:spLocks noGrp="1"/>
          </p:cNvSpPr>
          <p:nvPr>
            <p:ph type="title"/>
          </p:nvPr>
        </p:nvSpPr>
        <p:spPr>
          <a:xfrm>
            <a:off x="581193" y="729658"/>
            <a:ext cx="11029616" cy="988332"/>
          </a:xfrm>
        </p:spPr>
        <p:txBody>
          <a:bodyPr anchor="b">
            <a:normAutofit/>
          </a:bodyPr>
          <a:lstStyle/>
          <a:p>
            <a:r>
              <a:rPr lang="en-GB" dirty="0"/>
              <a:t>Why is Software Quality Assurance (SQA) Important? </a:t>
            </a:r>
          </a:p>
        </p:txBody>
      </p:sp>
      <p:sp>
        <p:nvSpPr>
          <p:cNvPr id="3" name="Content Placeholder 2">
            <a:extLst>
              <a:ext uri="{FF2B5EF4-FFF2-40B4-BE49-F238E27FC236}">
                <a16:creationId xmlns:a16="http://schemas.microsoft.com/office/drawing/2014/main" id="{AA00B4E3-4291-70E6-B045-D7A6A69AC394}"/>
              </a:ext>
            </a:extLst>
          </p:cNvPr>
          <p:cNvSpPr>
            <a:spLocks noGrp="1"/>
          </p:cNvSpPr>
          <p:nvPr>
            <p:ph sz="half" idx="1"/>
          </p:nvPr>
        </p:nvSpPr>
        <p:spPr>
          <a:xfrm>
            <a:off x="581193" y="2228003"/>
            <a:ext cx="7304162" cy="4323404"/>
          </a:xfrm>
        </p:spPr>
        <p:txBody>
          <a:bodyPr anchor="ctr">
            <a:normAutofit/>
          </a:bodyPr>
          <a:lstStyle/>
          <a:p>
            <a:r>
              <a:rPr lang="en-GB" sz="2800" dirty="0"/>
              <a:t>SQA helps businesses </a:t>
            </a:r>
            <a:r>
              <a:rPr lang="en-GB" sz="2800" b="1" dirty="0"/>
              <a:t>save money, time and reputation</a:t>
            </a:r>
            <a:r>
              <a:rPr lang="en-GB" sz="2800" dirty="0"/>
              <a:t> by preventing or catching defects early. Fixing bugs later in the SDLC is significantly more expensive in all three aspects. </a:t>
            </a:r>
          </a:p>
          <a:p>
            <a:r>
              <a:rPr lang="en-GB" sz="2800" dirty="0"/>
              <a:t>SQA helps businesses </a:t>
            </a:r>
            <a:r>
              <a:rPr lang="en-GB" sz="2800" b="1" dirty="0"/>
              <a:t>comply with industry standards and regulations</a:t>
            </a:r>
            <a:r>
              <a:rPr lang="en-GB" sz="2800" dirty="0"/>
              <a:t>, reducing legal risks. </a:t>
            </a:r>
          </a:p>
        </p:txBody>
      </p:sp>
      <p:pic>
        <p:nvPicPr>
          <p:cNvPr id="5" name="Picture 4" descr="A graph of coins stacked in a row&#10;&#10;Description automatically generated with medium confidence">
            <a:extLst>
              <a:ext uri="{FF2B5EF4-FFF2-40B4-BE49-F238E27FC236}">
                <a16:creationId xmlns:a16="http://schemas.microsoft.com/office/drawing/2014/main" id="{6AB905E5-BD55-6D2A-BE8E-3261197A06CA}"/>
              </a:ext>
            </a:extLst>
          </p:cNvPr>
          <p:cNvPicPr>
            <a:picLocks noChangeAspect="1"/>
          </p:cNvPicPr>
          <p:nvPr/>
        </p:nvPicPr>
        <p:blipFill>
          <a:blip r:embed="rId2"/>
          <a:stretch>
            <a:fillRect/>
          </a:stretch>
        </p:blipFill>
        <p:spPr>
          <a:xfrm>
            <a:off x="7977760" y="2495295"/>
            <a:ext cx="3633047" cy="3633047"/>
          </a:xfrm>
          <a:prstGeom prst="rect">
            <a:avLst/>
          </a:prstGeom>
          <a:noFill/>
        </p:spPr>
      </p:pic>
    </p:spTree>
    <p:extLst>
      <p:ext uri="{BB962C8B-B14F-4D97-AF65-F5344CB8AC3E}">
        <p14:creationId xmlns:p14="http://schemas.microsoft.com/office/powerpoint/2010/main" val="403879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2AF2-E5AA-D991-EC65-F2DC5D35601F}"/>
              </a:ext>
            </a:extLst>
          </p:cNvPr>
          <p:cNvSpPr>
            <a:spLocks noGrp="1"/>
          </p:cNvSpPr>
          <p:nvPr>
            <p:ph type="title"/>
          </p:nvPr>
        </p:nvSpPr>
        <p:spPr/>
        <p:txBody>
          <a:bodyPr/>
          <a:lstStyle/>
          <a:p>
            <a:r>
              <a:rPr lang="en-GB" dirty="0"/>
              <a:t>Why is Software Quality Assurance (SQA) Important? </a:t>
            </a:r>
          </a:p>
        </p:txBody>
      </p:sp>
      <p:sp>
        <p:nvSpPr>
          <p:cNvPr id="3" name="Content Placeholder 2">
            <a:extLst>
              <a:ext uri="{FF2B5EF4-FFF2-40B4-BE49-F238E27FC236}">
                <a16:creationId xmlns:a16="http://schemas.microsoft.com/office/drawing/2014/main" id="{AA00B4E3-4291-70E6-B045-D7A6A69AC394}"/>
              </a:ext>
            </a:extLst>
          </p:cNvPr>
          <p:cNvSpPr>
            <a:spLocks noGrp="1"/>
          </p:cNvSpPr>
          <p:nvPr>
            <p:ph idx="1"/>
          </p:nvPr>
        </p:nvSpPr>
        <p:spPr/>
        <p:txBody>
          <a:bodyPr>
            <a:normAutofit/>
          </a:bodyPr>
          <a:lstStyle/>
          <a:p>
            <a:r>
              <a:rPr lang="en-GB" dirty="0"/>
              <a:t>SQA </a:t>
            </a:r>
            <a:r>
              <a:rPr lang="en-GB" b="1" dirty="0"/>
              <a:t>emphasizes documentation</a:t>
            </a:r>
            <a:r>
              <a:rPr lang="en-GB" dirty="0"/>
              <a:t>, ensuring that the requirements, processes, design decisions, technical information, test results and reports are well documented, which aids in understanding the base code and </a:t>
            </a:r>
            <a:r>
              <a:rPr lang="en-GB" b="1" dirty="0"/>
              <a:t>makes maintenance easier</a:t>
            </a:r>
            <a:r>
              <a:rPr lang="en-GB" dirty="0"/>
              <a:t>. </a:t>
            </a:r>
          </a:p>
        </p:txBody>
      </p:sp>
    </p:spTree>
    <p:extLst>
      <p:ext uri="{BB962C8B-B14F-4D97-AF65-F5344CB8AC3E}">
        <p14:creationId xmlns:p14="http://schemas.microsoft.com/office/powerpoint/2010/main" val="17363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2AF2-E5AA-D991-EC65-F2DC5D35601F}"/>
              </a:ext>
            </a:extLst>
          </p:cNvPr>
          <p:cNvSpPr>
            <a:spLocks noGrp="1"/>
          </p:cNvSpPr>
          <p:nvPr>
            <p:ph type="title"/>
          </p:nvPr>
        </p:nvSpPr>
        <p:spPr>
          <a:xfrm>
            <a:off x="581193" y="729658"/>
            <a:ext cx="11029616" cy="988332"/>
          </a:xfrm>
        </p:spPr>
        <p:txBody>
          <a:bodyPr anchor="b">
            <a:normAutofit/>
          </a:bodyPr>
          <a:lstStyle/>
          <a:p>
            <a:r>
              <a:rPr lang="en-GB" dirty="0"/>
              <a:t>Why is Software Quality Assurance (SQA) Important? </a:t>
            </a:r>
          </a:p>
        </p:txBody>
      </p:sp>
      <p:sp>
        <p:nvSpPr>
          <p:cNvPr id="3" name="Content Placeholder 2">
            <a:extLst>
              <a:ext uri="{FF2B5EF4-FFF2-40B4-BE49-F238E27FC236}">
                <a16:creationId xmlns:a16="http://schemas.microsoft.com/office/drawing/2014/main" id="{AA00B4E3-4291-70E6-B045-D7A6A69AC394}"/>
              </a:ext>
            </a:extLst>
          </p:cNvPr>
          <p:cNvSpPr>
            <a:spLocks noGrp="1"/>
          </p:cNvSpPr>
          <p:nvPr>
            <p:ph sz="half" idx="1"/>
          </p:nvPr>
        </p:nvSpPr>
        <p:spPr>
          <a:xfrm>
            <a:off x="581193" y="2228003"/>
            <a:ext cx="6683386" cy="4344919"/>
          </a:xfrm>
        </p:spPr>
        <p:txBody>
          <a:bodyPr anchor="ctr">
            <a:normAutofit fontScale="85000" lnSpcReduction="10000"/>
          </a:bodyPr>
          <a:lstStyle/>
          <a:p>
            <a:r>
              <a:rPr lang="en-GB" sz="3300" dirty="0"/>
              <a:t>SQA is </a:t>
            </a:r>
            <a:r>
              <a:rPr lang="en-GB" sz="3300" b="1" dirty="0"/>
              <a:t>NOT</a:t>
            </a:r>
            <a:r>
              <a:rPr lang="en-GB" sz="3300" dirty="0"/>
              <a:t> just testing!</a:t>
            </a:r>
          </a:p>
          <a:p>
            <a:pPr lvl="1"/>
            <a:r>
              <a:rPr lang="en-GB" sz="2800" dirty="0"/>
              <a:t>SQA is a process that focuses on preventing defects through </a:t>
            </a:r>
            <a:r>
              <a:rPr lang="en-GB" sz="2800" b="1" dirty="0"/>
              <a:t>proactive </a:t>
            </a:r>
            <a:r>
              <a:rPr lang="en-GB" sz="2800" dirty="0"/>
              <a:t>measures throughout the SDLC</a:t>
            </a:r>
            <a:r>
              <a:rPr lang="en-GB" sz="2800" b="1" dirty="0"/>
              <a:t> </a:t>
            </a:r>
            <a:r>
              <a:rPr lang="en-GB" sz="2800" dirty="0"/>
              <a:t>and ensures overall quality. </a:t>
            </a:r>
          </a:p>
          <a:p>
            <a:pPr lvl="1"/>
            <a:r>
              <a:rPr lang="en-GB" sz="2800" dirty="0"/>
              <a:t>Software Testing is a specific activity within SQA. It's a </a:t>
            </a:r>
            <a:r>
              <a:rPr lang="en-GB" sz="2800" b="1" dirty="0"/>
              <a:t>reactive </a:t>
            </a:r>
            <a:r>
              <a:rPr lang="en-GB" sz="2800" dirty="0"/>
              <a:t>approach</a:t>
            </a:r>
            <a:r>
              <a:rPr lang="en-GB" sz="2800" b="1" dirty="0"/>
              <a:t> </a:t>
            </a:r>
            <a:r>
              <a:rPr lang="en-GB" sz="2800" dirty="0"/>
              <a:t>that helps find defects, but SQA goes beyond testing to prevent them from occurring in the first place. </a:t>
            </a:r>
          </a:p>
          <a:p>
            <a:pPr lvl="1"/>
            <a:r>
              <a:rPr lang="en-GB" sz="2800" dirty="0"/>
              <a:t>Read more on proactive vs reactive approaches to quality </a:t>
            </a:r>
            <a:r>
              <a:rPr lang="en-GB" sz="2800" dirty="0">
                <a:hlinkClick r:id="rId3"/>
              </a:rPr>
              <a:t>here</a:t>
            </a:r>
            <a:r>
              <a:rPr lang="en-GB" sz="2800" dirty="0"/>
              <a:t>.</a:t>
            </a:r>
          </a:p>
        </p:txBody>
      </p:sp>
      <p:pic>
        <p:nvPicPr>
          <p:cNvPr id="5" name="Picture 4" descr="A computer screen with text on it&#10;&#10;Description automatically generated">
            <a:extLst>
              <a:ext uri="{FF2B5EF4-FFF2-40B4-BE49-F238E27FC236}">
                <a16:creationId xmlns:a16="http://schemas.microsoft.com/office/drawing/2014/main" id="{096E7D8B-26C0-884A-44C9-2E2AD5B8F66B}"/>
              </a:ext>
            </a:extLst>
          </p:cNvPr>
          <p:cNvPicPr>
            <a:picLocks noChangeAspect="1"/>
          </p:cNvPicPr>
          <p:nvPr/>
        </p:nvPicPr>
        <p:blipFill rotWithShape="1">
          <a:blip r:embed="rId4"/>
          <a:srcRect r="375" b="1"/>
          <a:stretch/>
        </p:blipFill>
        <p:spPr>
          <a:xfrm>
            <a:off x="7638269" y="2900071"/>
            <a:ext cx="3972538" cy="2661633"/>
          </a:xfrm>
          <a:prstGeom prst="rect">
            <a:avLst/>
          </a:prstGeom>
          <a:noFill/>
        </p:spPr>
      </p:pic>
      <p:sp>
        <p:nvSpPr>
          <p:cNvPr id="6" name="TextBox 5">
            <a:extLst>
              <a:ext uri="{FF2B5EF4-FFF2-40B4-BE49-F238E27FC236}">
                <a16:creationId xmlns:a16="http://schemas.microsoft.com/office/drawing/2014/main" id="{EE8AD977-07F8-E840-39EB-906C27EB0DA6}"/>
              </a:ext>
            </a:extLst>
          </p:cNvPr>
          <p:cNvSpPr txBox="1"/>
          <p:nvPr/>
        </p:nvSpPr>
        <p:spPr>
          <a:xfrm>
            <a:off x="7264579" y="5561704"/>
            <a:ext cx="4764446" cy="261610"/>
          </a:xfrm>
          <a:prstGeom prst="rect">
            <a:avLst/>
          </a:prstGeom>
          <a:noFill/>
        </p:spPr>
        <p:txBody>
          <a:bodyPr wrap="none" rtlCol="0">
            <a:spAutoFit/>
          </a:bodyPr>
          <a:lstStyle/>
          <a:p>
            <a:r>
              <a:rPr lang="en-US" sz="1100" dirty="0"/>
              <a:t>Source: </a:t>
            </a:r>
            <a:r>
              <a:rPr lang="en-US" sz="1100" dirty="0">
                <a:hlinkClick r:id="rId5"/>
              </a:rPr>
              <a:t>https://unsplash.com/photos/black-red-and-white-textile-hbb6GkG6p9M</a:t>
            </a:r>
            <a:r>
              <a:rPr lang="en-US" sz="1100" dirty="0"/>
              <a:t> </a:t>
            </a:r>
          </a:p>
        </p:txBody>
      </p:sp>
    </p:spTree>
    <p:extLst>
      <p:ext uri="{BB962C8B-B14F-4D97-AF65-F5344CB8AC3E}">
        <p14:creationId xmlns:p14="http://schemas.microsoft.com/office/powerpoint/2010/main" val="128732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{8F0E8772-A232-48E1-8BED-7A76555C13B6}tf56390039_win32</Template>
  <TotalTime>6713</TotalTime>
  <Words>1865</Words>
  <Application>Microsoft Office PowerPoint</Application>
  <PresentationFormat>Widescreen</PresentationFormat>
  <Paragraphs>152</Paragraphs>
  <Slides>27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Calibri</vt:lpstr>
      <vt:lpstr>Charlie Text</vt:lpstr>
      <vt:lpstr>Gill Sans MT</vt:lpstr>
      <vt:lpstr>Gordita</vt:lpstr>
      <vt:lpstr>Segoe UI</vt:lpstr>
      <vt:lpstr>Wingdings</vt:lpstr>
      <vt:lpstr>Wingdings 2</vt:lpstr>
      <vt:lpstr>Dividend</vt:lpstr>
      <vt:lpstr>Software Quality Assurance (SQA) – An Overview</vt:lpstr>
      <vt:lpstr>Learning outcomes</vt:lpstr>
      <vt:lpstr>Contents</vt:lpstr>
      <vt:lpstr>What is Software Quality? </vt:lpstr>
      <vt:lpstr>What is Software Quality? </vt:lpstr>
      <vt:lpstr>Why is Software Quality Assurance (SQA) Important? </vt:lpstr>
      <vt:lpstr>Why is Software Quality Assurance (SQA) Important? </vt:lpstr>
      <vt:lpstr>Why is Software Quality Assurance (SQA) Important? </vt:lpstr>
      <vt:lpstr>Why is Software Quality Assurance (SQA) Important? </vt:lpstr>
      <vt:lpstr>Why is Software Quality Assurance (SQA) Important? </vt:lpstr>
      <vt:lpstr>The SQA Process</vt:lpstr>
      <vt:lpstr>The SQA Process</vt:lpstr>
      <vt:lpstr>The SQA Process</vt:lpstr>
      <vt:lpstr>Building Quality into the Software Development Process </vt:lpstr>
      <vt:lpstr>Building Quality into the Software Development Process </vt:lpstr>
      <vt:lpstr>Building Quality into the Software Development Process </vt:lpstr>
      <vt:lpstr>Building Quality into the Software Development Process </vt:lpstr>
      <vt:lpstr>Building Quality into the Software Development Process </vt:lpstr>
      <vt:lpstr>Building Quality into the Software Development Process </vt:lpstr>
      <vt:lpstr>SQA, Agile and DevOps</vt:lpstr>
      <vt:lpstr>SQA, Agile and DevOps</vt:lpstr>
      <vt:lpstr>SQA, Agile and DevOps</vt:lpstr>
      <vt:lpstr>Example CI/ CD Workflow on Azure Devops</vt:lpstr>
      <vt:lpstr>Self-study activity</vt:lpstr>
      <vt:lpstr>Summary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PAF</dc:title>
  <dc:creator>Vishan Jayasinghearachchi</dc:creator>
  <cp:lastModifiedBy>Vishan Jayasinghearachchi</cp:lastModifiedBy>
  <cp:revision>2</cp:revision>
  <dcterms:created xsi:type="dcterms:W3CDTF">2023-02-05T11:58:26Z</dcterms:created>
  <dcterms:modified xsi:type="dcterms:W3CDTF">2024-04-27T02:55:12Z</dcterms:modified>
</cp:coreProperties>
</file>