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88" r:id="rId5"/>
    <p:sldId id="284" r:id="rId6"/>
    <p:sldId id="259" r:id="rId7"/>
    <p:sldId id="281" r:id="rId8"/>
    <p:sldId id="282" r:id="rId9"/>
    <p:sldId id="285" r:id="rId10"/>
    <p:sldId id="283" r:id="rId11"/>
    <p:sldId id="286" r:id="rId12"/>
    <p:sldId id="287"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2C46"/>
    <a:srgbClr val="898389"/>
    <a:srgbClr val="B79998"/>
    <a:srgbClr val="5B9BD5"/>
    <a:srgbClr val="2F5597"/>
    <a:srgbClr val="587297"/>
    <a:srgbClr val="B7D3EC"/>
    <a:srgbClr val="BC9D98"/>
    <a:srgbClr val="BDD7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4" autoAdjust="0"/>
    <p:restoredTop sz="94660"/>
  </p:normalViewPr>
  <p:slideViewPr>
    <p:cSldViewPr snapToGrid="0">
      <p:cViewPr varScale="1">
        <p:scale>
          <a:sx n="86" d="100"/>
          <a:sy n="86" d="100"/>
        </p:scale>
        <p:origin x="514" y="62"/>
      </p:cViewPr>
      <p:guideLst>
        <p:guide orient="horz" pos="2160"/>
        <p:guide pos="3839"/>
      </p:guideLst>
    </p:cSldViewPr>
  </p:slideViewPr>
  <p:notesTextViewPr>
    <p:cViewPr>
      <p:scale>
        <a:sx n="1" d="1"/>
        <a:sy n="1" d="1"/>
      </p:scale>
      <p:origin x="0" y="0"/>
    </p:cViewPr>
  </p:notesTextViewPr>
  <p:sorterViewPr>
    <p:cViewPr>
      <p:scale>
        <a:sx n="100" d="100"/>
        <a:sy n="100" d="100"/>
      </p:scale>
      <p:origin x="0" y="-506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2EA3AB-D517-415E-9C0E-272A4673333D}" type="datetimeFigureOut">
              <a:rPr lang="zh-CN" altLang="en-US" smtClean="0"/>
              <a:t>2019/5/12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D9A0B2-B4E5-40EE-AC65-C642C5F026D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4208FA52-28A2-41E9-BF84-AFC7B78B29EA}" type="datetimeFigureOut">
              <a:rPr lang="zh-CN" altLang="en-US" smtClean="0"/>
              <a:t>2019/5/12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9A8176-F943-4C88-AC2F-3DCA876E9253}"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208FA52-28A2-41E9-BF84-AFC7B78B29EA}" type="datetimeFigureOut">
              <a:rPr lang="zh-CN" altLang="en-US" smtClean="0"/>
              <a:t>2019/5/12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9A8176-F943-4C88-AC2F-3DCA876E9253}"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208FA52-28A2-41E9-BF84-AFC7B78B29EA}" type="datetimeFigureOut">
              <a:rPr lang="zh-CN" altLang="en-US" smtClean="0"/>
              <a:t>2019/5/12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9A8176-F943-4C88-AC2F-3DCA876E9253}"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208FA52-28A2-41E9-BF84-AFC7B78B29EA}" type="datetimeFigureOut">
              <a:rPr lang="zh-CN" altLang="en-US" smtClean="0"/>
              <a:t>2019/5/12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9A8176-F943-4C88-AC2F-3DCA876E9253}"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208FA52-28A2-41E9-BF84-AFC7B78B29EA}" type="datetimeFigureOut">
              <a:rPr lang="zh-CN" altLang="en-US" smtClean="0"/>
              <a:t>2019/5/12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9A8176-F943-4C88-AC2F-3DCA876E9253}"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208FA52-28A2-41E9-BF84-AFC7B78B29EA}" type="datetimeFigureOut">
              <a:rPr lang="zh-CN" altLang="en-US" smtClean="0"/>
              <a:t>2019/5/12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29A8176-F943-4C88-AC2F-3DCA876E9253}"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208FA52-28A2-41E9-BF84-AFC7B78B29EA}" type="datetimeFigureOut">
              <a:rPr lang="zh-CN" altLang="en-US" smtClean="0"/>
              <a:t>2019/5/12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29A8176-F943-4C88-AC2F-3DCA876E9253}"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208FA52-28A2-41E9-BF84-AFC7B78B29EA}" type="datetimeFigureOut">
              <a:rPr lang="zh-CN" altLang="en-US" smtClean="0"/>
              <a:t>2019/5/12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29A8176-F943-4C88-AC2F-3DCA876E9253}"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208FA52-28A2-41E9-BF84-AFC7B78B29EA}" type="datetimeFigureOut">
              <a:rPr lang="zh-CN" altLang="en-US" smtClean="0"/>
              <a:t>2019/5/12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29A8176-F943-4C88-AC2F-3DCA876E9253}"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208FA52-28A2-41E9-BF84-AFC7B78B29EA}" type="datetimeFigureOut">
              <a:rPr lang="zh-CN" altLang="en-US" smtClean="0"/>
              <a:t>2019/5/12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29A8176-F943-4C88-AC2F-3DCA876E9253}"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208FA52-28A2-41E9-BF84-AFC7B78B29EA}" type="datetimeFigureOut">
              <a:rPr lang="zh-CN" altLang="en-US" smtClean="0"/>
              <a:t>2019/5/12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29A8176-F943-4C88-AC2F-3DCA876E9253}"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9000" b="-9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08FA52-28A2-41E9-BF84-AFC7B78B29EA}" type="datetimeFigureOut">
              <a:rPr lang="zh-CN" altLang="en-US" smtClean="0"/>
              <a:t>2019/5/12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9A8176-F943-4C88-AC2F-3DCA876E925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等腰三角形 5"/>
          <p:cNvSpPr/>
          <p:nvPr/>
        </p:nvSpPr>
        <p:spPr>
          <a:xfrm rot="7309647">
            <a:off x="6797841" y="1022683"/>
            <a:ext cx="2177716" cy="1828800"/>
          </a:xfrm>
          <a:prstGeom prst="triangle">
            <a:avLst/>
          </a:prstGeom>
          <a:noFill/>
          <a:ln w="28575">
            <a:solidFill>
              <a:schemeClr val="bg1">
                <a:lumMod val="75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rot="19578595">
            <a:off x="3691689" y="832180"/>
            <a:ext cx="3324726" cy="2426369"/>
          </a:xfrm>
          <a:prstGeom prst="triangle">
            <a:avLst/>
          </a:prstGeom>
          <a:noFill/>
          <a:ln w="28575">
            <a:solidFill>
              <a:schemeClr val="bg1">
                <a:lumMod val="75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rot="10147392">
            <a:off x="1286405" y="656905"/>
            <a:ext cx="785411" cy="659572"/>
          </a:xfrm>
          <a:prstGeom prst="triangle">
            <a:avLst/>
          </a:prstGeom>
          <a:noFill/>
          <a:ln w="28575">
            <a:solidFill>
              <a:schemeClr val="bg1">
                <a:lumMod val="75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3810" y="-4445"/>
            <a:ext cx="2430145" cy="398780"/>
          </a:xfrm>
          <a:prstGeom prst="rect">
            <a:avLst/>
          </a:prstGeom>
          <a:noFill/>
        </p:spPr>
        <p:txBody>
          <a:bodyPr wrap="square" rtlCol="0">
            <a:spAutoFit/>
          </a:bodyPr>
          <a:lstStyle/>
          <a:p>
            <a:r>
              <a:rPr lang="zh-CN" altLang="en-US" sz="2000" b="1" dirty="0">
                <a:gradFill flip="none" rotWithShape="1">
                  <a:gsLst>
                    <a:gs pos="0">
                      <a:schemeClr val="accent1">
                        <a:lumMod val="5000"/>
                        <a:lumOff val="95000"/>
                      </a:schemeClr>
                    </a:gs>
                    <a:gs pos="0">
                      <a:schemeClr val="accent5">
                        <a:lumMod val="50000"/>
                      </a:schemeClr>
                    </a:gs>
                    <a:gs pos="41000">
                      <a:schemeClr val="accent1">
                        <a:lumMod val="45000"/>
                        <a:lumOff val="55000"/>
                      </a:schemeClr>
                    </a:gs>
                    <a:gs pos="100000">
                      <a:schemeClr val="accent1">
                        <a:lumMod val="30000"/>
                        <a:lumOff val="70000"/>
                      </a:schemeClr>
                    </a:gs>
                  </a:gsLst>
                  <a:lin ang="5400000" scaled="1"/>
                  <a:tileRect/>
                </a:gradFill>
                <a:latin typeface="Arial Black" panose="020B0A04020102020204" pitchFamily="34" charset="0"/>
              </a:rPr>
              <a:t>计算机图形学</a:t>
            </a:r>
          </a:p>
        </p:txBody>
      </p:sp>
      <p:sp>
        <p:nvSpPr>
          <p:cNvPr id="12" name="文本框 11"/>
          <p:cNvSpPr txBox="1"/>
          <p:nvPr/>
        </p:nvSpPr>
        <p:spPr>
          <a:xfrm>
            <a:off x="3810" y="4799965"/>
            <a:ext cx="6508750" cy="1938020"/>
          </a:xfrm>
          <a:prstGeom prst="rect">
            <a:avLst/>
          </a:prstGeom>
          <a:noFill/>
        </p:spPr>
        <p:txBody>
          <a:bodyPr wrap="square" rtlCol="0">
            <a:spAutoFit/>
          </a:bodyPr>
          <a:lstStyle>
            <a:defPPr>
              <a:defRPr lang="zh-CN"/>
            </a:defPPr>
          </a:lstStyle>
          <a:p>
            <a:r>
              <a:rPr lang="zh-CN" altLang="en-US" sz="2400" b="1" dirty="0">
                <a:gradFill flip="none" rotWithShape="1">
                  <a:gsLst>
                    <a:gs pos="0">
                      <a:schemeClr val="accent1">
                        <a:lumMod val="5000"/>
                        <a:lumOff val="95000"/>
                      </a:schemeClr>
                    </a:gs>
                    <a:gs pos="11000">
                      <a:schemeClr val="accent5">
                        <a:lumMod val="50000"/>
                      </a:schemeClr>
                    </a:gs>
                    <a:gs pos="60000">
                      <a:schemeClr val="accent1">
                        <a:lumMod val="45000"/>
                        <a:lumOff val="55000"/>
                      </a:schemeClr>
                    </a:gs>
                    <a:gs pos="100000">
                      <a:schemeClr val="accent1">
                        <a:lumMod val="30000"/>
                        <a:lumOff val="70000"/>
                      </a:schemeClr>
                    </a:gs>
                  </a:gsLst>
                  <a:lin ang="5400000" scaled="1"/>
                  <a:tileRect/>
                </a:gradFill>
                <a:latin typeface="Arial Black" panose="020B0A04020102020204" pitchFamily="34" charset="0"/>
              </a:rPr>
              <a:t>组号 </a:t>
            </a:r>
            <a:r>
              <a:rPr lang="en-US" altLang="zh-CN" sz="2400" b="1" dirty="0">
                <a:gradFill flip="none" rotWithShape="1">
                  <a:gsLst>
                    <a:gs pos="0">
                      <a:schemeClr val="accent1">
                        <a:lumMod val="5000"/>
                        <a:lumOff val="95000"/>
                      </a:schemeClr>
                    </a:gs>
                    <a:gs pos="11000">
                      <a:schemeClr val="accent5">
                        <a:lumMod val="50000"/>
                      </a:schemeClr>
                    </a:gs>
                    <a:gs pos="60000">
                      <a:schemeClr val="accent1">
                        <a:lumMod val="45000"/>
                        <a:lumOff val="55000"/>
                      </a:schemeClr>
                    </a:gs>
                    <a:gs pos="100000">
                      <a:schemeClr val="accent1">
                        <a:lumMod val="30000"/>
                        <a:lumOff val="70000"/>
                      </a:schemeClr>
                    </a:gs>
                  </a:gsLst>
                  <a:lin ang="5400000" scaled="1"/>
                  <a:tileRect/>
                </a:gradFill>
                <a:latin typeface="Arial Black" panose="020B0A04020102020204" pitchFamily="34" charset="0"/>
              </a:rPr>
              <a:t>26</a:t>
            </a:r>
          </a:p>
          <a:p>
            <a:r>
              <a:rPr lang="en-US" altLang="zh-CN" sz="2400" b="1" dirty="0">
                <a:gradFill flip="none" rotWithShape="1">
                  <a:gsLst>
                    <a:gs pos="0">
                      <a:schemeClr val="accent1">
                        <a:lumMod val="5000"/>
                        <a:lumOff val="95000"/>
                      </a:schemeClr>
                    </a:gs>
                    <a:gs pos="11000">
                      <a:schemeClr val="accent5">
                        <a:lumMod val="50000"/>
                      </a:schemeClr>
                    </a:gs>
                    <a:gs pos="60000">
                      <a:schemeClr val="accent1">
                        <a:lumMod val="45000"/>
                        <a:lumOff val="55000"/>
                      </a:schemeClr>
                    </a:gs>
                    <a:gs pos="100000">
                      <a:schemeClr val="accent1">
                        <a:lumMod val="30000"/>
                        <a:lumOff val="70000"/>
                      </a:schemeClr>
                    </a:gs>
                  </a:gsLst>
                  <a:lin ang="5400000" scaled="1"/>
                  <a:tileRect/>
                </a:gradFill>
                <a:latin typeface="Arial Black" panose="020B0A04020102020204" pitchFamily="34" charset="0"/>
              </a:rPr>
              <a:t>16340144 </a:t>
            </a:r>
            <a:r>
              <a:rPr lang="zh-CN" altLang="en-US" sz="2400" b="1" dirty="0">
                <a:gradFill flip="none" rotWithShape="1">
                  <a:gsLst>
                    <a:gs pos="0">
                      <a:schemeClr val="accent1">
                        <a:lumMod val="5000"/>
                        <a:lumOff val="95000"/>
                      </a:schemeClr>
                    </a:gs>
                    <a:gs pos="11000">
                      <a:schemeClr val="accent5">
                        <a:lumMod val="50000"/>
                      </a:schemeClr>
                    </a:gs>
                    <a:gs pos="60000">
                      <a:schemeClr val="accent1">
                        <a:lumMod val="45000"/>
                        <a:lumOff val="55000"/>
                      </a:schemeClr>
                    </a:gs>
                    <a:gs pos="100000">
                      <a:schemeClr val="accent1">
                        <a:lumMod val="30000"/>
                        <a:lumOff val="70000"/>
                      </a:schemeClr>
                    </a:gs>
                  </a:gsLst>
                  <a:lin ang="5400000" scaled="1"/>
                  <a:tileRect/>
                </a:gradFill>
                <a:latin typeface="Arial Black" panose="020B0A04020102020204" pitchFamily="34" charset="0"/>
              </a:rPr>
              <a:t>林一山</a:t>
            </a:r>
          </a:p>
          <a:p>
            <a:r>
              <a:rPr lang="en-US" altLang="zh-CN" sz="2400" b="1" dirty="0">
                <a:gradFill flip="none" rotWithShape="1">
                  <a:gsLst>
                    <a:gs pos="0">
                      <a:schemeClr val="accent1">
                        <a:lumMod val="5000"/>
                        <a:lumOff val="95000"/>
                      </a:schemeClr>
                    </a:gs>
                    <a:gs pos="11000">
                      <a:schemeClr val="accent5">
                        <a:lumMod val="50000"/>
                      </a:schemeClr>
                    </a:gs>
                    <a:gs pos="60000">
                      <a:schemeClr val="accent1">
                        <a:lumMod val="45000"/>
                        <a:lumOff val="55000"/>
                      </a:schemeClr>
                    </a:gs>
                    <a:gs pos="100000">
                      <a:schemeClr val="accent1">
                        <a:lumMod val="30000"/>
                        <a:lumOff val="70000"/>
                      </a:schemeClr>
                    </a:gs>
                  </a:gsLst>
                  <a:lin ang="5400000" scaled="1"/>
                  <a:tileRect/>
                </a:gradFill>
                <a:latin typeface="Arial Black" panose="020B0A04020102020204" pitchFamily="34" charset="0"/>
              </a:rPr>
              <a:t>16340151 刘峻佚</a:t>
            </a:r>
          </a:p>
          <a:p>
            <a:r>
              <a:rPr lang="en-US" altLang="zh-CN" sz="2400" b="1" dirty="0">
                <a:gradFill flip="none" rotWithShape="1">
                  <a:gsLst>
                    <a:gs pos="0">
                      <a:schemeClr val="accent1">
                        <a:lumMod val="5000"/>
                        <a:lumOff val="95000"/>
                      </a:schemeClr>
                    </a:gs>
                    <a:gs pos="11000">
                      <a:schemeClr val="accent5">
                        <a:lumMod val="50000"/>
                      </a:schemeClr>
                    </a:gs>
                    <a:gs pos="60000">
                      <a:schemeClr val="accent1">
                        <a:lumMod val="45000"/>
                        <a:lumOff val="55000"/>
                      </a:schemeClr>
                    </a:gs>
                    <a:gs pos="100000">
                      <a:schemeClr val="accent1">
                        <a:lumMod val="30000"/>
                        <a:lumOff val="70000"/>
                      </a:schemeClr>
                    </a:gs>
                  </a:gsLst>
                  <a:lin ang="5400000" scaled="1"/>
                  <a:tileRect/>
                </a:gradFill>
                <a:latin typeface="Arial Black" panose="020B0A04020102020204" pitchFamily="34" charset="0"/>
              </a:rPr>
              <a:t>16340159 </a:t>
            </a:r>
            <a:r>
              <a:rPr lang="zh-CN" altLang="en-US" sz="2400" b="1" dirty="0">
                <a:gradFill flip="none" rotWithShape="1">
                  <a:gsLst>
                    <a:gs pos="0">
                      <a:schemeClr val="accent1">
                        <a:lumMod val="5000"/>
                        <a:lumOff val="95000"/>
                      </a:schemeClr>
                    </a:gs>
                    <a:gs pos="11000">
                      <a:schemeClr val="accent5">
                        <a:lumMod val="50000"/>
                      </a:schemeClr>
                    </a:gs>
                    <a:gs pos="60000">
                      <a:schemeClr val="accent1">
                        <a:lumMod val="45000"/>
                        <a:lumOff val="55000"/>
                      </a:schemeClr>
                    </a:gs>
                    <a:gs pos="100000">
                      <a:schemeClr val="accent1">
                        <a:lumMod val="30000"/>
                        <a:lumOff val="70000"/>
                      </a:schemeClr>
                    </a:gs>
                  </a:gsLst>
                  <a:lin ang="5400000" scaled="1"/>
                  <a:tileRect/>
                </a:gradFill>
                <a:latin typeface="Arial Black" panose="020B0A04020102020204" pitchFamily="34" charset="0"/>
              </a:rPr>
              <a:t>卢林鹏</a:t>
            </a:r>
          </a:p>
          <a:p>
            <a:r>
              <a:rPr lang="en-US" altLang="zh-CN" sz="2400" b="1" dirty="0">
                <a:gradFill flip="none" rotWithShape="1">
                  <a:gsLst>
                    <a:gs pos="0">
                      <a:schemeClr val="accent1">
                        <a:lumMod val="5000"/>
                        <a:lumOff val="95000"/>
                      </a:schemeClr>
                    </a:gs>
                    <a:gs pos="11000">
                      <a:schemeClr val="accent5">
                        <a:lumMod val="50000"/>
                      </a:schemeClr>
                    </a:gs>
                    <a:gs pos="60000">
                      <a:schemeClr val="accent1">
                        <a:lumMod val="45000"/>
                        <a:lumOff val="55000"/>
                      </a:schemeClr>
                    </a:gs>
                    <a:gs pos="100000">
                      <a:schemeClr val="accent1">
                        <a:lumMod val="30000"/>
                        <a:lumOff val="70000"/>
                      </a:schemeClr>
                    </a:gs>
                  </a:gsLst>
                  <a:lin ang="5400000" scaled="1"/>
                  <a:tileRect/>
                </a:gradFill>
                <a:latin typeface="Arial Black" panose="020B0A04020102020204" pitchFamily="34" charset="0"/>
              </a:rPr>
              <a:t>16340163 </a:t>
            </a:r>
            <a:r>
              <a:rPr lang="zh-CN" altLang="en-US" sz="2400" b="1" dirty="0">
                <a:gradFill flip="none" rotWithShape="1">
                  <a:gsLst>
                    <a:gs pos="0">
                      <a:schemeClr val="accent1">
                        <a:lumMod val="5000"/>
                        <a:lumOff val="95000"/>
                      </a:schemeClr>
                    </a:gs>
                    <a:gs pos="11000">
                      <a:schemeClr val="accent5">
                        <a:lumMod val="50000"/>
                      </a:schemeClr>
                    </a:gs>
                    <a:gs pos="60000">
                      <a:schemeClr val="accent1">
                        <a:lumMod val="45000"/>
                        <a:lumOff val="55000"/>
                      </a:schemeClr>
                    </a:gs>
                    <a:gs pos="100000">
                      <a:schemeClr val="accent1">
                        <a:lumMod val="30000"/>
                        <a:lumOff val="70000"/>
                      </a:schemeClr>
                    </a:gs>
                  </a:gsLst>
                  <a:lin ang="5400000" scaled="1"/>
                  <a:tileRect/>
                </a:gradFill>
                <a:latin typeface="Arial Black" panose="020B0A04020102020204" pitchFamily="34" charset="0"/>
              </a:rPr>
              <a:t>罗源茂</a:t>
            </a:r>
          </a:p>
        </p:txBody>
      </p:sp>
      <p:sp>
        <p:nvSpPr>
          <p:cNvPr id="2" name="矩形 1"/>
          <p:cNvSpPr/>
          <p:nvPr/>
        </p:nvSpPr>
        <p:spPr>
          <a:xfrm>
            <a:off x="3681395" y="2145665"/>
            <a:ext cx="3877985" cy="1200329"/>
          </a:xfrm>
          <a:prstGeom prst="rect">
            <a:avLst/>
          </a:prstGeom>
          <a:noFill/>
          <a:ln>
            <a:noFill/>
          </a:ln>
        </p:spPr>
        <p:txBody>
          <a:bodyPr wrap="none" rtlCol="0" anchor="t">
            <a:spAutoFit/>
          </a:bodyPr>
          <a:lstStyle/>
          <a:p>
            <a:pPr algn="ctr"/>
            <a:r>
              <a:rPr lang="zh-CN" altLang="en-US" sz="7200" b="1" dirty="0">
                <a:ln/>
                <a:solidFill>
                  <a:schemeClr val="accent1"/>
                </a:solidFill>
                <a:effectLst>
                  <a:outerShdw blurRad="38100" dist="25400" dir="5400000" algn="ctr" rotWithShape="0">
                    <a:srgbClr val="6E747A">
                      <a:alpha val="43000"/>
                    </a:srgbClr>
                  </a:outerShdw>
                </a:effectLst>
              </a:rPr>
              <a:t>星间飞行</a:t>
            </a:r>
          </a:p>
        </p:txBody>
      </p:sp>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2000">
        <p15:prstTrans prst="peelOff"/>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4000" fill="hold" grpId="0" nodeType="withEffect">
                                  <p:stCondLst>
                                    <p:cond delay="0"/>
                                  </p:stCondLst>
                                  <p:childTnLst>
                                    <p:animRot by="21600000">
                                      <p:cBhvr>
                                        <p:cTn id="6" dur="2000" fill="hold"/>
                                        <p:tgtEl>
                                          <p:spTgt spid="9"/>
                                        </p:tgtEl>
                                        <p:attrNameLst>
                                          <p:attrName>r</p:attrName>
                                        </p:attrNameLst>
                                      </p:cBhvr>
                                    </p:animRot>
                                  </p:childTnLst>
                                </p:cTn>
                              </p:par>
                              <p:par>
                                <p:cTn id="7" presetID="8" presetClass="emph" presetSubtype="0" repeatCount="3000" fill="hold" grpId="0" nodeType="withEffect">
                                  <p:stCondLst>
                                    <p:cond delay="0"/>
                                  </p:stCondLst>
                                  <p:childTnLst>
                                    <p:animRot by="21600000">
                                      <p:cBhvr>
                                        <p:cTn id="8" dur="3000" fill="hold"/>
                                        <p:tgtEl>
                                          <p:spTgt spid="7"/>
                                        </p:tgtEl>
                                        <p:attrNameLst>
                                          <p:attrName>r</p:attrName>
                                        </p:attrNameLst>
                                      </p:cBhvr>
                                    </p:animRot>
                                  </p:childTnLst>
                                </p:cTn>
                              </p:par>
                              <p:par>
                                <p:cTn id="9" presetID="8" presetClass="emph" presetSubtype="0" repeatCount="4000" fill="hold" grpId="0" nodeType="withEffect">
                                  <p:stCondLst>
                                    <p:cond delay="0"/>
                                  </p:stCondLst>
                                  <p:childTnLst>
                                    <p:animRot by="21600000">
                                      <p:cBhvr>
                                        <p:cTn id="10" dur="2000" fill="hold"/>
                                        <p:tgtEl>
                                          <p:spTgt spid="6"/>
                                        </p:tgtEl>
                                        <p:attrNameLst>
                                          <p:attrName>r</p:attrName>
                                        </p:attrNameLst>
                                      </p:cBhvr>
                                    </p:animRot>
                                  </p:childTnLst>
                                </p:cTn>
                              </p:par>
                              <p:par>
                                <p:cTn id="11" presetID="22" presetClass="entr" presetSubtype="8" fill="hold" grpId="0" nodeType="withEffect">
                                  <p:stCondLst>
                                    <p:cond delay="125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1500"/>
                                        <p:tgtEl>
                                          <p:spTgt spid="11"/>
                                        </p:tgtEl>
                                      </p:cBhvr>
                                    </p:animEffect>
                                  </p:childTnLst>
                                </p:cTn>
                              </p:par>
                              <p:par>
                                <p:cTn id="14" presetID="42" presetClass="entr" presetSubtype="0" fill="hold" grpId="0" nodeType="withEffect">
                                  <p:stCondLst>
                                    <p:cond delay="175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1750"/>
                                        <p:tgtEl>
                                          <p:spTgt spid="12"/>
                                        </p:tgtEl>
                                      </p:cBhvr>
                                    </p:animEffect>
                                    <p:anim calcmode="lin" valueType="num">
                                      <p:cBhvr>
                                        <p:cTn id="17" dur="1750" fill="hold"/>
                                        <p:tgtEl>
                                          <p:spTgt spid="12"/>
                                        </p:tgtEl>
                                        <p:attrNameLst>
                                          <p:attrName>ppt_x</p:attrName>
                                        </p:attrNameLst>
                                      </p:cBhvr>
                                      <p:tavLst>
                                        <p:tav tm="0">
                                          <p:val>
                                            <p:strVal val="#ppt_x"/>
                                          </p:val>
                                        </p:tav>
                                        <p:tav tm="100000">
                                          <p:val>
                                            <p:strVal val="#ppt_x"/>
                                          </p:val>
                                        </p:tav>
                                      </p:tavLst>
                                    </p:anim>
                                    <p:anim calcmode="lin" valueType="num">
                                      <p:cBhvr>
                                        <p:cTn id="18" dur="175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1"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079685" y="1892335"/>
            <a:ext cx="2526879" cy="603711"/>
          </a:xfrm>
          <a:prstGeom prst="roundRect">
            <a:avLst/>
          </a:prstGeom>
          <a:solidFill>
            <a:schemeClr val="accent3">
              <a:alpha val="33000"/>
            </a:schemeClr>
          </a:solidFill>
          <a:ln>
            <a:noFill/>
          </a:ln>
          <a:effectLst>
            <a:outerShdw blurRad="50800" dist="38100" dir="5400000" algn="t" rotWithShape="0">
              <a:prstClr val="black">
                <a:alpha val="40000"/>
              </a:prstClr>
            </a:outerShdw>
          </a:effectLst>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sz="2000" dirty="0">
                <a:solidFill>
                  <a:srgbClr val="002060"/>
                </a:solidFill>
                <a:latin typeface="汉真广标" panose="02010609000101010101" pitchFamily="49" charset="-122"/>
                <a:ea typeface="汉真广标" panose="02010609000101010101" pitchFamily="49" charset="-122"/>
              </a:rPr>
              <a:t>初步计划</a:t>
            </a:r>
          </a:p>
        </p:txBody>
      </p:sp>
      <p:sp>
        <p:nvSpPr>
          <p:cNvPr id="5" name="矩形 4"/>
          <p:cNvSpPr/>
          <p:nvPr/>
        </p:nvSpPr>
        <p:spPr>
          <a:xfrm>
            <a:off x="1079643" y="2652567"/>
            <a:ext cx="4003701" cy="45719"/>
          </a:xfrm>
          <a:prstGeom prst="rect">
            <a:avLst/>
          </a:prstGeom>
          <a:solidFill>
            <a:srgbClr val="B79998"/>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079387" y="2802030"/>
            <a:ext cx="7345522" cy="923330"/>
          </a:xfrm>
          <a:prstGeom prst="rect">
            <a:avLst/>
          </a:prstGeom>
        </p:spPr>
        <p:txBody>
          <a:bodyPr wrap="square">
            <a:spAutoFit/>
          </a:bodyPr>
          <a:lstStyle/>
          <a:p>
            <a:r>
              <a:rPr lang="zh-CN" altLang="en-US" b="1" dirty="0">
                <a:solidFill>
                  <a:srgbClr val="BDD7EE"/>
                </a:solidFill>
                <a:latin typeface="新宋体" panose="02010609030101010101" charset="-122"/>
                <a:ea typeface="新宋体" panose="02010609030101010101" charset="-122"/>
                <a:cs typeface="新宋体" panose="02010609030101010101" charset="-122"/>
              </a:rPr>
              <a:t>由于光照效果和阴影效果将成为我们场景的真实感的重要决定因素，因此我们打算应用部分高级光照效果</a:t>
            </a:r>
            <a:r>
              <a:rPr lang="en-US" altLang="zh-CN" b="1" dirty="0">
                <a:solidFill>
                  <a:srgbClr val="BDD7EE"/>
                </a:solidFill>
                <a:latin typeface="新宋体" panose="02010609030101010101" charset="-122"/>
                <a:ea typeface="新宋体" panose="02010609030101010101" charset="-122"/>
                <a:cs typeface="新宋体" panose="02010609030101010101" charset="-122"/>
              </a:rPr>
              <a:t>Complex Lighting (</a:t>
            </a:r>
            <a:r>
              <a:rPr lang="zh-CN" altLang="en-US" b="1" dirty="0">
                <a:solidFill>
                  <a:srgbClr val="BDD7EE"/>
                </a:solidFill>
                <a:latin typeface="新宋体" panose="02010609030101010101" charset="-122"/>
                <a:ea typeface="新宋体" panose="02010609030101010101" charset="-122"/>
                <a:cs typeface="新宋体" panose="02010609030101010101" charset="-122"/>
              </a:rPr>
              <a:t>复杂光照</a:t>
            </a:r>
            <a:r>
              <a:rPr lang="en-US" altLang="zh-CN" b="1" dirty="0">
                <a:solidFill>
                  <a:srgbClr val="BDD7EE"/>
                </a:solidFill>
                <a:latin typeface="新宋体" panose="02010609030101010101" charset="-122"/>
                <a:ea typeface="新宋体" panose="02010609030101010101" charset="-122"/>
                <a:cs typeface="新宋体" panose="02010609030101010101" charset="-122"/>
              </a:rPr>
              <a:t>: Gamma</a:t>
            </a:r>
            <a:r>
              <a:rPr lang="zh-CN" altLang="en-US" b="1" dirty="0">
                <a:solidFill>
                  <a:srgbClr val="BDD7EE"/>
                </a:solidFill>
                <a:latin typeface="新宋体" panose="02010609030101010101" charset="-122"/>
                <a:ea typeface="新宋体" panose="02010609030101010101" charset="-122"/>
                <a:cs typeface="新宋体" panose="02010609030101010101" charset="-122"/>
              </a:rPr>
              <a:t>矫正、法线贴图、</a:t>
            </a:r>
            <a:r>
              <a:rPr lang="en-US" altLang="zh-CN" b="1" dirty="0">
                <a:solidFill>
                  <a:srgbClr val="BDD7EE"/>
                </a:solidFill>
                <a:latin typeface="新宋体" panose="02010609030101010101" charset="-122"/>
                <a:ea typeface="新宋体" panose="02010609030101010101" charset="-122"/>
                <a:cs typeface="新宋体" panose="02010609030101010101" charset="-122"/>
              </a:rPr>
              <a:t>HDR</a:t>
            </a:r>
            <a:r>
              <a:rPr lang="zh-CN" altLang="en-US" b="1" dirty="0">
                <a:solidFill>
                  <a:srgbClr val="BDD7EE"/>
                </a:solidFill>
                <a:latin typeface="新宋体" panose="02010609030101010101" charset="-122"/>
                <a:ea typeface="新宋体" panose="02010609030101010101" charset="-122"/>
                <a:cs typeface="新宋体" panose="02010609030101010101" charset="-122"/>
              </a:rPr>
              <a:t>、</a:t>
            </a:r>
            <a:r>
              <a:rPr lang="en-US" altLang="zh-CN" b="1" dirty="0">
                <a:solidFill>
                  <a:srgbClr val="BDD7EE"/>
                </a:solidFill>
                <a:latin typeface="新宋体" panose="02010609030101010101" charset="-122"/>
                <a:ea typeface="新宋体" panose="02010609030101010101" charset="-122"/>
                <a:cs typeface="新宋体" panose="02010609030101010101" charset="-122"/>
              </a:rPr>
              <a:t>SSAO…)</a:t>
            </a:r>
            <a:r>
              <a:rPr lang="zh-CN" altLang="en-US" b="1" dirty="0">
                <a:solidFill>
                  <a:srgbClr val="BDD7EE"/>
                </a:solidFill>
                <a:latin typeface="新宋体" panose="02010609030101010101" charset="-122"/>
                <a:ea typeface="新宋体" panose="02010609030101010101" charset="-122"/>
                <a:cs typeface="新宋体" panose="02010609030101010101" charset="-122"/>
              </a:rPr>
              <a:t>，以及对阴影进行优化</a:t>
            </a:r>
          </a:p>
        </p:txBody>
      </p:sp>
      <p:sp>
        <p:nvSpPr>
          <p:cNvPr id="16" name="等腰三角形 15"/>
          <p:cNvSpPr/>
          <p:nvPr/>
        </p:nvSpPr>
        <p:spPr>
          <a:xfrm rot="19050072">
            <a:off x="197107" y="1924489"/>
            <a:ext cx="527268" cy="453347"/>
          </a:xfrm>
          <a:prstGeom prst="triangle">
            <a:avLst/>
          </a:prstGeom>
          <a:noFill/>
          <a:ln w="28575">
            <a:solidFill>
              <a:schemeClr val="bg1">
                <a:lumMod val="75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194739" y="1850002"/>
            <a:ext cx="613611" cy="646331"/>
          </a:xfrm>
          <a:prstGeom prst="rect">
            <a:avLst/>
          </a:prstGeom>
          <a:noFill/>
        </p:spPr>
        <p:txBody>
          <a:bodyPr wrap="square" rtlCol="0">
            <a:spAutoFit/>
          </a:bodyPr>
          <a:lstStyle/>
          <a:p>
            <a:r>
              <a:rPr lang="en-US" altLang="zh-CN" sz="3600" b="1" dirty="0">
                <a:solidFill>
                  <a:srgbClr val="587297"/>
                </a:solidFill>
                <a:latin typeface="Arial Black" panose="020B0A04020102020204" pitchFamily="34" charset="0"/>
              </a:rPr>
              <a:t>1</a:t>
            </a:r>
            <a:endParaRPr lang="zh-CN" altLang="en-US" sz="3600" b="1" dirty="0">
              <a:solidFill>
                <a:srgbClr val="587297"/>
              </a:solidFill>
              <a:latin typeface="Arial Black" panose="020B0A04020102020204" pitchFamily="34" charset="0"/>
            </a:endParaRPr>
          </a:p>
        </p:txBody>
      </p:sp>
      <p:sp>
        <p:nvSpPr>
          <p:cNvPr id="25" name="椭圆 24"/>
          <p:cNvSpPr/>
          <p:nvPr/>
        </p:nvSpPr>
        <p:spPr>
          <a:xfrm>
            <a:off x="7355316" y="4170297"/>
            <a:ext cx="2261937" cy="2261937"/>
          </a:xfrm>
          <a:prstGeom prst="ellipse">
            <a:avLst/>
          </a:prstGeom>
          <a:blipFill dpi="0" rotWithShape="1">
            <a:blip r:embed="rId2" cstate="print">
              <a:extLst>
                <a:ext uri="{28A0092B-C50C-407E-A947-70E740481C1C}">
                  <a14:useLocalDpi xmlns:a14="http://schemas.microsoft.com/office/drawing/2010/main" val="0"/>
                </a:ext>
              </a:extLst>
            </a:blip>
            <a:srcRect/>
            <a:stretch>
              <a:fillRect/>
            </a:stretch>
          </a:blipFill>
          <a:ln w="34925">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9591709" y="1360666"/>
            <a:ext cx="982569" cy="982569"/>
          </a:xfrm>
          <a:prstGeom prst="ellipse">
            <a:avLst/>
          </a:prstGeom>
          <a:blipFill dpi="0" rotWithShape="1">
            <a:blip r:embed="rId3" cstate="print">
              <a:extLst>
                <a:ext uri="{28A0092B-C50C-407E-A947-70E740481C1C}">
                  <a14:useLocalDpi xmlns:a14="http://schemas.microsoft.com/office/drawing/2010/main" val="0"/>
                </a:ext>
              </a:extLst>
            </a:blip>
            <a:srcRect/>
            <a:stretch>
              <a:fillRect/>
            </a:stretch>
          </a:blipFill>
          <a:ln w="34925">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9516979" y="2802029"/>
            <a:ext cx="1584147" cy="1669481"/>
          </a:xfrm>
          <a:prstGeom prst="ellipse">
            <a:avLst/>
          </a:prstGeom>
          <a:blipFill dpi="0" rotWithShape="1">
            <a:blip r:embed="rId4" cstate="print">
              <a:extLst>
                <a:ext uri="{28A0092B-C50C-407E-A947-70E740481C1C}">
                  <a14:useLocalDpi xmlns:a14="http://schemas.microsoft.com/office/drawing/2010/main" val="0"/>
                </a:ext>
              </a:extLst>
            </a:blip>
            <a:srcRect/>
            <a:stretch>
              <a:fillRect/>
            </a:stretch>
          </a:blipFill>
          <a:ln w="34925">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9258305" y="417858"/>
            <a:ext cx="517348" cy="517348"/>
          </a:xfrm>
          <a:prstGeom prst="ellipse">
            <a:avLst/>
          </a:prstGeom>
          <a:blipFill dpi="0" rotWithShape="1">
            <a:blip r:embed="rId5" cstate="print">
              <a:extLst>
                <a:ext uri="{28A0092B-C50C-407E-A947-70E740481C1C}">
                  <a14:useLocalDpi xmlns:a14="http://schemas.microsoft.com/office/drawing/2010/main" val="0"/>
                </a:ext>
              </a:extLst>
            </a:blip>
            <a:srcRect/>
            <a:stretch>
              <a:fillRect/>
            </a:stretch>
          </a:blipFill>
          <a:ln w="34925">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407670" y="-69215"/>
            <a:ext cx="4889500" cy="1319495"/>
            <a:chOff x="-642" y="-109"/>
            <a:chExt cx="11162" cy="3685"/>
          </a:xfrm>
        </p:grpSpPr>
        <p:sp>
          <p:nvSpPr>
            <p:cNvPr id="2" name="矩形 1"/>
            <p:cNvSpPr/>
            <p:nvPr/>
          </p:nvSpPr>
          <p:spPr>
            <a:xfrm>
              <a:off x="4149" y="1001"/>
              <a:ext cx="6371" cy="2575"/>
            </a:xfrm>
            <a:prstGeom prst="rect">
              <a:avLst/>
            </a:prstGeom>
          </p:spPr>
          <p:txBody>
            <a:bodyPr wrap="square">
              <a:spAutoFit/>
            </a:bodyPr>
            <a:lstStyle/>
            <a:p>
              <a:r>
                <a:rPr lang="en-US" altLang="zh-CN" sz="5400" b="1" dirty="0">
                  <a:solidFill>
                    <a:srgbClr val="BDD7EE"/>
                  </a:solidFill>
                  <a:latin typeface="Arial Black" panose="020B0A04020102020204" pitchFamily="34" charset="0"/>
                </a:rPr>
                <a:t>Bonus</a:t>
              </a:r>
            </a:p>
          </p:txBody>
        </p:sp>
        <p:grpSp>
          <p:nvGrpSpPr>
            <p:cNvPr id="3" name="组合 2"/>
            <p:cNvGrpSpPr/>
            <p:nvPr/>
          </p:nvGrpSpPr>
          <p:grpSpPr>
            <a:xfrm>
              <a:off x="-642" y="-109"/>
              <a:ext cx="4847" cy="3669"/>
              <a:chOff x="-642" y="-109"/>
              <a:chExt cx="5236" cy="4329"/>
            </a:xfrm>
          </p:grpSpPr>
          <p:sp>
            <p:nvSpPr>
              <p:cNvPr id="6" name="等腰三角形 5"/>
              <p:cNvSpPr/>
              <p:nvPr/>
            </p:nvSpPr>
            <p:spPr>
              <a:xfrm rot="19578595">
                <a:off x="-642" y="-109"/>
                <a:ext cx="5236" cy="3821"/>
              </a:xfrm>
              <a:prstGeom prst="triangle">
                <a:avLst/>
              </a:prstGeom>
              <a:noFill/>
              <a:ln w="28575">
                <a:solidFill>
                  <a:schemeClr val="bg1">
                    <a:lumMod val="75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1571" y="1469"/>
                <a:ext cx="2962" cy="2751"/>
                <a:chOff x="8886" y="2543"/>
                <a:chExt cx="2962" cy="2751"/>
              </a:xfrm>
            </p:grpSpPr>
            <p:sp>
              <p:nvSpPr>
                <p:cNvPr id="11" name="文本框 10"/>
                <p:cNvSpPr txBox="1"/>
                <p:nvPr/>
              </p:nvSpPr>
              <p:spPr>
                <a:xfrm>
                  <a:off x="9529" y="2543"/>
                  <a:ext cx="2319" cy="2532"/>
                </a:xfrm>
                <a:prstGeom prst="rect">
                  <a:avLst/>
                </a:prstGeom>
                <a:noFill/>
              </p:spPr>
              <p:txBody>
                <a:bodyPr wrap="square" rtlCol="0">
                  <a:spAutoFit/>
                </a:bodyPr>
                <a:lstStyle/>
                <a:p>
                  <a:r>
                    <a:rPr lang="en-US" altLang="zh-CN" sz="4400" b="1" dirty="0">
                      <a:gradFill flip="none" rotWithShape="1">
                        <a:gsLst>
                          <a:gs pos="0">
                            <a:schemeClr val="accent1">
                              <a:lumMod val="5000"/>
                              <a:lumOff val="95000"/>
                            </a:schemeClr>
                          </a:gs>
                          <a:gs pos="11000">
                            <a:schemeClr val="accent5">
                              <a:lumMod val="50000"/>
                            </a:schemeClr>
                          </a:gs>
                          <a:gs pos="60000">
                            <a:schemeClr val="accent1">
                              <a:lumMod val="45000"/>
                              <a:lumOff val="55000"/>
                            </a:schemeClr>
                          </a:gs>
                          <a:gs pos="100000">
                            <a:schemeClr val="accent1">
                              <a:lumMod val="30000"/>
                              <a:lumOff val="70000"/>
                            </a:schemeClr>
                          </a:gs>
                        </a:gsLst>
                        <a:lin ang="5400000" scaled="1"/>
                        <a:tileRect/>
                      </a:gradFill>
                      <a:latin typeface="Arial Black" panose="020B0A04020102020204" pitchFamily="34" charset="0"/>
                    </a:rPr>
                    <a:t>03</a:t>
                  </a:r>
                  <a:endParaRPr lang="zh-CN" altLang="en-US" sz="4400" b="1" dirty="0">
                    <a:gradFill flip="none" rotWithShape="1">
                      <a:gsLst>
                        <a:gs pos="0">
                          <a:schemeClr val="accent1">
                            <a:lumMod val="5000"/>
                            <a:lumOff val="95000"/>
                          </a:schemeClr>
                        </a:gs>
                        <a:gs pos="11000">
                          <a:schemeClr val="accent5">
                            <a:lumMod val="50000"/>
                          </a:schemeClr>
                        </a:gs>
                        <a:gs pos="60000">
                          <a:schemeClr val="accent1">
                            <a:lumMod val="45000"/>
                            <a:lumOff val="55000"/>
                          </a:schemeClr>
                        </a:gs>
                        <a:gs pos="100000">
                          <a:schemeClr val="accent1">
                            <a:lumMod val="30000"/>
                            <a:lumOff val="70000"/>
                          </a:schemeClr>
                        </a:gs>
                      </a:gsLst>
                      <a:lin ang="5400000" scaled="1"/>
                      <a:tileRect/>
                    </a:gradFill>
                    <a:latin typeface="Arial Black" panose="020B0A04020102020204" pitchFamily="34" charset="0"/>
                  </a:endParaRPr>
                </a:p>
              </p:txBody>
            </p:sp>
            <p:sp>
              <p:nvSpPr>
                <p:cNvPr id="12" name="等腰三角形 11"/>
                <p:cNvSpPr/>
                <p:nvPr/>
              </p:nvSpPr>
              <p:spPr>
                <a:xfrm rot="19050072">
                  <a:off x="8886" y="4154"/>
                  <a:ext cx="1427" cy="1140"/>
                </a:xfrm>
                <a:prstGeom prst="triangle">
                  <a:avLst/>
                </a:prstGeom>
                <a:noFill/>
                <a:ln w="28575">
                  <a:solidFill>
                    <a:schemeClr val="bg1">
                      <a:lumMod val="75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000">
        <p15:prstTrans prst="pageCurlDouble"/>
      </p:transition>
    </mc:Choice>
    <mc:Fallback xmlns="">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circle(in)">
                                      <p:cBhvr>
                                        <p:cTn id="7" dur="250"/>
                                        <p:tgtEl>
                                          <p:spTgt spid="21"/>
                                        </p:tgtEl>
                                      </p:cBhvr>
                                    </p:animEffect>
                                  </p:childTnLst>
                                </p:cTn>
                              </p:par>
                              <p:par>
                                <p:cTn id="8" presetID="2" presetClass="entr" presetSubtype="8" fill="hold" grpId="0" nodeType="withEffect">
                                  <p:stCondLst>
                                    <p:cond delay="1000"/>
                                  </p:stCondLst>
                                  <p:childTnLst>
                                    <p:set>
                                      <p:cBhvr>
                                        <p:cTn id="9" dur="1" fill="hold">
                                          <p:stCondLst>
                                            <p:cond delay="0"/>
                                          </p:stCondLst>
                                        </p:cTn>
                                        <p:tgtEl>
                                          <p:spTgt spid="4"/>
                                        </p:tgtEl>
                                        <p:attrNameLst>
                                          <p:attrName>style.visibility</p:attrName>
                                        </p:attrNameLst>
                                      </p:cBhvr>
                                      <p:to>
                                        <p:strVal val="visible"/>
                                      </p:to>
                                    </p:set>
                                    <p:anim calcmode="lin" valueType="num">
                                      <p:cBhvr additive="base">
                                        <p:cTn id="10" dur="500" fill="hold"/>
                                        <p:tgtEl>
                                          <p:spTgt spid="4"/>
                                        </p:tgtEl>
                                        <p:attrNameLst>
                                          <p:attrName>ppt_x</p:attrName>
                                        </p:attrNameLst>
                                      </p:cBhvr>
                                      <p:tavLst>
                                        <p:tav tm="0">
                                          <p:val>
                                            <p:strVal val="0-#ppt_w/2"/>
                                          </p:val>
                                        </p:tav>
                                        <p:tav tm="100000">
                                          <p:val>
                                            <p:strVal val="#ppt_x"/>
                                          </p:val>
                                        </p:tav>
                                      </p:tavLst>
                                    </p:anim>
                                    <p:anim calcmode="lin" valueType="num">
                                      <p:cBhvr additive="base">
                                        <p:cTn id="11" dur="500" fill="hold"/>
                                        <p:tgtEl>
                                          <p:spTgt spid="4"/>
                                        </p:tgtEl>
                                        <p:attrNameLst>
                                          <p:attrName>ppt_y</p:attrName>
                                        </p:attrNameLst>
                                      </p:cBhvr>
                                      <p:tavLst>
                                        <p:tav tm="0">
                                          <p:val>
                                            <p:strVal val="#ppt_y"/>
                                          </p:val>
                                        </p:tav>
                                        <p:tav tm="100000">
                                          <p:val>
                                            <p:strVal val="#ppt_y"/>
                                          </p:val>
                                        </p:tav>
                                      </p:tavLst>
                                    </p:anim>
                                  </p:childTnLst>
                                </p:cTn>
                              </p:par>
                              <p:par>
                                <p:cTn id="12" presetID="2" presetClass="entr" presetSubtype="8" fill="hold" grpId="0" nodeType="withEffect">
                                  <p:stCondLst>
                                    <p:cond delay="1000"/>
                                  </p:stCondLst>
                                  <p:childTnLst>
                                    <p:set>
                                      <p:cBhvr>
                                        <p:cTn id="13" dur="1" fill="hold">
                                          <p:stCondLst>
                                            <p:cond delay="0"/>
                                          </p:stCondLst>
                                        </p:cTn>
                                        <p:tgtEl>
                                          <p:spTgt spid="15"/>
                                        </p:tgtEl>
                                        <p:attrNameLst>
                                          <p:attrName>style.visibility</p:attrName>
                                        </p:attrNameLst>
                                      </p:cBhvr>
                                      <p:to>
                                        <p:strVal val="visible"/>
                                      </p:to>
                                    </p:set>
                                    <p:anim calcmode="lin" valueType="num">
                                      <p:cBhvr additive="base">
                                        <p:cTn id="14" dur="500" fill="hold"/>
                                        <p:tgtEl>
                                          <p:spTgt spid="15"/>
                                        </p:tgtEl>
                                        <p:attrNameLst>
                                          <p:attrName>ppt_x</p:attrName>
                                        </p:attrNameLst>
                                      </p:cBhvr>
                                      <p:tavLst>
                                        <p:tav tm="0">
                                          <p:val>
                                            <p:strVal val="0-#ppt_w/2"/>
                                          </p:val>
                                        </p:tav>
                                        <p:tav tm="100000">
                                          <p:val>
                                            <p:strVal val="#ppt_x"/>
                                          </p:val>
                                        </p:tav>
                                      </p:tavLst>
                                    </p:anim>
                                    <p:anim calcmode="lin" valueType="num">
                                      <p:cBhvr additive="base">
                                        <p:cTn id="15" dur="500" fill="hold"/>
                                        <p:tgtEl>
                                          <p:spTgt spid="15"/>
                                        </p:tgtEl>
                                        <p:attrNameLst>
                                          <p:attrName>ppt_y</p:attrName>
                                        </p:attrNameLst>
                                      </p:cBhvr>
                                      <p:tavLst>
                                        <p:tav tm="0">
                                          <p:val>
                                            <p:strVal val="#ppt_y"/>
                                          </p:val>
                                        </p:tav>
                                        <p:tav tm="100000">
                                          <p:val>
                                            <p:strVal val="#ppt_y"/>
                                          </p:val>
                                        </p:tav>
                                      </p:tavLst>
                                    </p:anim>
                                  </p:childTnLst>
                                </p:cTn>
                              </p:par>
                              <p:par>
                                <p:cTn id="16" presetID="22" presetClass="entr" presetSubtype="8" fill="hold" grpId="0" nodeType="withEffect">
                                  <p:stCondLst>
                                    <p:cond delay="250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500"/>
                                        <p:tgtEl>
                                          <p:spTgt spid="5"/>
                                        </p:tgtEl>
                                      </p:cBhvr>
                                    </p:animEffect>
                                  </p:childTnLst>
                                </p:cTn>
                              </p:par>
                              <p:par>
                                <p:cTn id="19" presetID="1" presetClass="entr" presetSubtype="0" fill="hold" grpId="2" nodeType="withEffect">
                                  <p:stCondLst>
                                    <p:cond delay="750"/>
                                  </p:stCondLst>
                                  <p:childTnLst>
                                    <p:set>
                                      <p:cBhvr>
                                        <p:cTn id="20" dur="1" fill="hold">
                                          <p:stCondLst>
                                            <p:cond delay="0"/>
                                          </p:stCondLst>
                                        </p:cTn>
                                        <p:tgtEl>
                                          <p:spTgt spid="25"/>
                                        </p:tgtEl>
                                        <p:attrNameLst>
                                          <p:attrName>style.visibility</p:attrName>
                                        </p:attrNameLst>
                                      </p:cBhvr>
                                      <p:to>
                                        <p:strVal val="visible"/>
                                      </p:to>
                                    </p:set>
                                  </p:childTnLst>
                                </p:cTn>
                              </p:par>
                              <p:par>
                                <p:cTn id="21" presetID="8" presetClass="emph" presetSubtype="0" fill="hold" grpId="0" nodeType="withEffect">
                                  <p:stCondLst>
                                    <p:cond delay="750"/>
                                  </p:stCondLst>
                                  <p:childTnLst>
                                    <p:animRot by="21600000">
                                      <p:cBhvr>
                                        <p:cTn id="22" dur="6750" fill="hold"/>
                                        <p:tgtEl>
                                          <p:spTgt spid="25"/>
                                        </p:tgtEl>
                                        <p:attrNameLst>
                                          <p:attrName>r</p:attrName>
                                        </p:attrNameLst>
                                      </p:cBhvr>
                                    </p:animRot>
                                  </p:childTnLst>
                                </p:cTn>
                              </p:par>
                              <p:par>
                                <p:cTn id="23" presetID="42" presetClass="entr" presetSubtype="0" fill="hold" grpId="1" nodeType="withEffect">
                                  <p:stCondLst>
                                    <p:cond delay="75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1000"/>
                                        <p:tgtEl>
                                          <p:spTgt spid="25"/>
                                        </p:tgtEl>
                                      </p:cBhvr>
                                    </p:animEffect>
                                    <p:anim calcmode="lin" valueType="num">
                                      <p:cBhvr>
                                        <p:cTn id="26" dur="1000" fill="hold"/>
                                        <p:tgtEl>
                                          <p:spTgt spid="25"/>
                                        </p:tgtEl>
                                        <p:attrNameLst>
                                          <p:attrName>ppt_x</p:attrName>
                                        </p:attrNameLst>
                                      </p:cBhvr>
                                      <p:tavLst>
                                        <p:tav tm="0">
                                          <p:val>
                                            <p:strVal val="#ppt_x"/>
                                          </p:val>
                                        </p:tav>
                                        <p:tav tm="100000">
                                          <p:val>
                                            <p:strVal val="#ppt_x"/>
                                          </p:val>
                                        </p:tav>
                                      </p:tavLst>
                                    </p:anim>
                                    <p:anim calcmode="lin" valueType="num">
                                      <p:cBhvr>
                                        <p:cTn id="27" dur="1000" fill="hold"/>
                                        <p:tgtEl>
                                          <p:spTgt spid="25"/>
                                        </p:tgtEl>
                                        <p:attrNameLst>
                                          <p:attrName>ppt_y</p:attrName>
                                        </p:attrNameLst>
                                      </p:cBhvr>
                                      <p:tavLst>
                                        <p:tav tm="0">
                                          <p:val>
                                            <p:strVal val="#ppt_y+.1"/>
                                          </p:val>
                                        </p:tav>
                                        <p:tav tm="100000">
                                          <p:val>
                                            <p:strVal val="#ppt_y"/>
                                          </p:val>
                                        </p:tav>
                                      </p:tavLst>
                                    </p:anim>
                                  </p:childTnLst>
                                </p:cTn>
                              </p:par>
                              <p:par>
                                <p:cTn id="28" presetID="1" presetClass="entr" presetSubtype="0" fill="hold" grpId="2" nodeType="withEffect">
                                  <p:stCondLst>
                                    <p:cond delay="750"/>
                                  </p:stCondLst>
                                  <p:childTnLst>
                                    <p:set>
                                      <p:cBhvr>
                                        <p:cTn id="29" dur="1" fill="hold">
                                          <p:stCondLst>
                                            <p:cond delay="0"/>
                                          </p:stCondLst>
                                        </p:cTn>
                                        <p:tgtEl>
                                          <p:spTgt spid="30"/>
                                        </p:tgtEl>
                                        <p:attrNameLst>
                                          <p:attrName>style.visibility</p:attrName>
                                        </p:attrNameLst>
                                      </p:cBhvr>
                                      <p:to>
                                        <p:strVal val="visible"/>
                                      </p:to>
                                    </p:set>
                                  </p:childTnLst>
                                </p:cTn>
                              </p:par>
                              <p:par>
                                <p:cTn id="30" presetID="8" presetClass="emph" presetSubtype="0" fill="hold" grpId="0" nodeType="withEffect">
                                  <p:stCondLst>
                                    <p:cond delay="1250"/>
                                  </p:stCondLst>
                                  <p:childTnLst>
                                    <p:animRot by="21600000">
                                      <p:cBhvr>
                                        <p:cTn id="31" dur="6750" fill="hold"/>
                                        <p:tgtEl>
                                          <p:spTgt spid="30"/>
                                        </p:tgtEl>
                                        <p:attrNameLst>
                                          <p:attrName>r</p:attrName>
                                        </p:attrNameLst>
                                      </p:cBhvr>
                                    </p:animRot>
                                  </p:childTnLst>
                                </p:cTn>
                              </p:par>
                              <p:par>
                                <p:cTn id="32" presetID="42" presetClass="entr" presetSubtype="0" fill="hold" grpId="1" nodeType="withEffect">
                                  <p:stCondLst>
                                    <p:cond delay="125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1000"/>
                                        <p:tgtEl>
                                          <p:spTgt spid="30"/>
                                        </p:tgtEl>
                                      </p:cBhvr>
                                    </p:animEffect>
                                    <p:anim calcmode="lin" valueType="num">
                                      <p:cBhvr>
                                        <p:cTn id="35" dur="1000" fill="hold"/>
                                        <p:tgtEl>
                                          <p:spTgt spid="30"/>
                                        </p:tgtEl>
                                        <p:attrNameLst>
                                          <p:attrName>ppt_x</p:attrName>
                                        </p:attrNameLst>
                                      </p:cBhvr>
                                      <p:tavLst>
                                        <p:tav tm="0">
                                          <p:val>
                                            <p:strVal val="#ppt_x"/>
                                          </p:val>
                                        </p:tav>
                                        <p:tav tm="100000">
                                          <p:val>
                                            <p:strVal val="#ppt_x"/>
                                          </p:val>
                                        </p:tav>
                                      </p:tavLst>
                                    </p:anim>
                                    <p:anim calcmode="lin" valueType="num">
                                      <p:cBhvr>
                                        <p:cTn id="36" dur="1000" fill="hold"/>
                                        <p:tgtEl>
                                          <p:spTgt spid="30"/>
                                        </p:tgtEl>
                                        <p:attrNameLst>
                                          <p:attrName>ppt_y</p:attrName>
                                        </p:attrNameLst>
                                      </p:cBhvr>
                                      <p:tavLst>
                                        <p:tav tm="0">
                                          <p:val>
                                            <p:strVal val="#ppt_y+.1"/>
                                          </p:val>
                                        </p:tav>
                                        <p:tav tm="100000">
                                          <p:val>
                                            <p:strVal val="#ppt_y"/>
                                          </p:val>
                                        </p:tav>
                                      </p:tavLst>
                                    </p:anim>
                                  </p:childTnLst>
                                </p:cTn>
                              </p:par>
                              <p:par>
                                <p:cTn id="37" presetID="1" presetClass="entr" presetSubtype="0" fill="hold" grpId="2" nodeType="withEffect">
                                  <p:stCondLst>
                                    <p:cond delay="2000"/>
                                  </p:stCondLst>
                                  <p:childTnLst>
                                    <p:set>
                                      <p:cBhvr>
                                        <p:cTn id="38" dur="1" fill="hold">
                                          <p:stCondLst>
                                            <p:cond delay="0"/>
                                          </p:stCondLst>
                                        </p:cTn>
                                        <p:tgtEl>
                                          <p:spTgt spid="29"/>
                                        </p:tgtEl>
                                        <p:attrNameLst>
                                          <p:attrName>style.visibility</p:attrName>
                                        </p:attrNameLst>
                                      </p:cBhvr>
                                      <p:to>
                                        <p:strVal val="visible"/>
                                      </p:to>
                                    </p:set>
                                  </p:childTnLst>
                                </p:cTn>
                              </p:par>
                              <p:par>
                                <p:cTn id="39" presetID="8" presetClass="emph" presetSubtype="0" fill="hold" grpId="0" nodeType="withEffect">
                                  <p:stCondLst>
                                    <p:cond delay="2000"/>
                                  </p:stCondLst>
                                  <p:childTnLst>
                                    <p:animRot by="21600000">
                                      <p:cBhvr>
                                        <p:cTn id="40" dur="6750" fill="hold"/>
                                        <p:tgtEl>
                                          <p:spTgt spid="29"/>
                                        </p:tgtEl>
                                        <p:attrNameLst>
                                          <p:attrName>r</p:attrName>
                                        </p:attrNameLst>
                                      </p:cBhvr>
                                    </p:animRot>
                                  </p:childTnLst>
                                </p:cTn>
                              </p:par>
                              <p:par>
                                <p:cTn id="41" presetID="42" presetClass="entr" presetSubtype="0" fill="hold" grpId="1" nodeType="withEffect">
                                  <p:stCondLst>
                                    <p:cond delay="2000"/>
                                  </p:stCondLst>
                                  <p:childTnLst>
                                    <p:set>
                                      <p:cBhvr>
                                        <p:cTn id="42" dur="1" fill="hold">
                                          <p:stCondLst>
                                            <p:cond delay="0"/>
                                          </p:stCondLst>
                                        </p:cTn>
                                        <p:tgtEl>
                                          <p:spTgt spid="29"/>
                                        </p:tgtEl>
                                        <p:attrNameLst>
                                          <p:attrName>style.visibility</p:attrName>
                                        </p:attrNameLst>
                                      </p:cBhvr>
                                      <p:to>
                                        <p:strVal val="visible"/>
                                      </p:to>
                                    </p:set>
                                    <p:animEffect transition="in" filter="fade">
                                      <p:cBhvr>
                                        <p:cTn id="43" dur="1000"/>
                                        <p:tgtEl>
                                          <p:spTgt spid="29"/>
                                        </p:tgtEl>
                                      </p:cBhvr>
                                    </p:animEffect>
                                    <p:anim calcmode="lin" valueType="num">
                                      <p:cBhvr>
                                        <p:cTn id="44" dur="1000" fill="hold"/>
                                        <p:tgtEl>
                                          <p:spTgt spid="29"/>
                                        </p:tgtEl>
                                        <p:attrNameLst>
                                          <p:attrName>ppt_x</p:attrName>
                                        </p:attrNameLst>
                                      </p:cBhvr>
                                      <p:tavLst>
                                        <p:tav tm="0">
                                          <p:val>
                                            <p:strVal val="#ppt_x"/>
                                          </p:val>
                                        </p:tav>
                                        <p:tav tm="100000">
                                          <p:val>
                                            <p:strVal val="#ppt_x"/>
                                          </p:val>
                                        </p:tav>
                                      </p:tavLst>
                                    </p:anim>
                                    <p:anim calcmode="lin" valueType="num">
                                      <p:cBhvr>
                                        <p:cTn id="45" dur="1000" fill="hold"/>
                                        <p:tgtEl>
                                          <p:spTgt spid="29"/>
                                        </p:tgtEl>
                                        <p:attrNameLst>
                                          <p:attrName>ppt_y</p:attrName>
                                        </p:attrNameLst>
                                      </p:cBhvr>
                                      <p:tavLst>
                                        <p:tav tm="0">
                                          <p:val>
                                            <p:strVal val="#ppt_y+.1"/>
                                          </p:val>
                                        </p:tav>
                                        <p:tav tm="100000">
                                          <p:val>
                                            <p:strVal val="#ppt_y"/>
                                          </p:val>
                                        </p:tav>
                                      </p:tavLst>
                                    </p:anim>
                                  </p:childTnLst>
                                </p:cTn>
                              </p:par>
                              <p:par>
                                <p:cTn id="46" presetID="8" presetClass="emph" presetSubtype="0" fill="hold" grpId="0" nodeType="withEffect">
                                  <p:stCondLst>
                                    <p:cond delay="2750"/>
                                  </p:stCondLst>
                                  <p:childTnLst>
                                    <p:animRot by="21600000">
                                      <p:cBhvr>
                                        <p:cTn id="47" dur="6750" fill="hold"/>
                                        <p:tgtEl>
                                          <p:spTgt spid="31"/>
                                        </p:tgtEl>
                                        <p:attrNameLst>
                                          <p:attrName>r</p:attrName>
                                        </p:attrNameLst>
                                      </p:cBhvr>
                                    </p:animRot>
                                  </p:childTnLst>
                                </p:cTn>
                              </p:par>
                              <p:par>
                                <p:cTn id="48" presetID="42" presetClass="entr" presetSubtype="0" fill="hold" grpId="1" nodeType="withEffect">
                                  <p:stCondLst>
                                    <p:cond delay="2750"/>
                                  </p:stCondLst>
                                  <p:childTnLst>
                                    <p:set>
                                      <p:cBhvr>
                                        <p:cTn id="49" dur="1" fill="hold">
                                          <p:stCondLst>
                                            <p:cond delay="0"/>
                                          </p:stCondLst>
                                        </p:cTn>
                                        <p:tgtEl>
                                          <p:spTgt spid="31"/>
                                        </p:tgtEl>
                                        <p:attrNameLst>
                                          <p:attrName>style.visibility</p:attrName>
                                        </p:attrNameLst>
                                      </p:cBhvr>
                                      <p:to>
                                        <p:strVal val="visible"/>
                                      </p:to>
                                    </p:set>
                                    <p:animEffect transition="in" filter="fade">
                                      <p:cBhvr>
                                        <p:cTn id="50" dur="1000"/>
                                        <p:tgtEl>
                                          <p:spTgt spid="31"/>
                                        </p:tgtEl>
                                      </p:cBhvr>
                                    </p:animEffect>
                                    <p:anim calcmode="lin" valueType="num">
                                      <p:cBhvr>
                                        <p:cTn id="51" dur="1000" fill="hold"/>
                                        <p:tgtEl>
                                          <p:spTgt spid="31"/>
                                        </p:tgtEl>
                                        <p:attrNameLst>
                                          <p:attrName>ppt_x</p:attrName>
                                        </p:attrNameLst>
                                      </p:cBhvr>
                                      <p:tavLst>
                                        <p:tav tm="0">
                                          <p:val>
                                            <p:strVal val="#ppt_x"/>
                                          </p:val>
                                        </p:tav>
                                        <p:tav tm="100000">
                                          <p:val>
                                            <p:strVal val="#ppt_x"/>
                                          </p:val>
                                        </p:tav>
                                      </p:tavLst>
                                    </p:anim>
                                    <p:anim calcmode="lin" valueType="num">
                                      <p:cBhvr>
                                        <p:cTn id="52" dur="1000" fill="hold"/>
                                        <p:tgtEl>
                                          <p:spTgt spid="31"/>
                                        </p:tgtEl>
                                        <p:attrNameLst>
                                          <p:attrName>ppt_y</p:attrName>
                                        </p:attrNameLst>
                                      </p:cBhvr>
                                      <p:tavLst>
                                        <p:tav tm="0">
                                          <p:val>
                                            <p:strVal val="#ppt_y+.1"/>
                                          </p:val>
                                        </p:tav>
                                        <p:tav tm="100000">
                                          <p:val>
                                            <p:strVal val="#ppt_y"/>
                                          </p:val>
                                        </p:tav>
                                      </p:tavLst>
                                    </p:anim>
                                  </p:childTnLst>
                                </p:cTn>
                              </p:par>
                              <p:par>
                                <p:cTn id="53" presetID="1" presetClass="entr" presetSubtype="0" fill="hold" grpId="2" nodeType="withEffect">
                                  <p:stCondLst>
                                    <p:cond delay="2750"/>
                                  </p:stCondLst>
                                  <p:childTnLst>
                                    <p:set>
                                      <p:cBhvr>
                                        <p:cTn id="5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15" grpId="0"/>
      <p:bldP spid="21" grpId="0"/>
      <p:bldP spid="25" grpId="0" bldLvl="0" animBg="1"/>
      <p:bldP spid="25" grpId="1" bldLvl="0" animBg="1"/>
      <p:bldP spid="25" grpId="2" bldLvl="0" animBg="1"/>
      <p:bldP spid="29" grpId="0" bldLvl="0" animBg="1"/>
      <p:bldP spid="29" grpId="1" bldLvl="0" animBg="1"/>
      <p:bldP spid="29" grpId="2" bldLvl="0" animBg="1"/>
      <p:bldP spid="30" grpId="0" bldLvl="0" animBg="1"/>
      <p:bldP spid="30" grpId="1" bldLvl="0" animBg="1"/>
      <p:bldP spid="30" grpId="2" bldLvl="0" animBg="1"/>
      <p:bldP spid="31" grpId="0" bldLvl="0" animBg="1"/>
      <p:bldP spid="31" grpId="1" bldLvl="0" animBg="1"/>
      <p:bldP spid="31" grpId="2"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p:cNvSpPr/>
          <p:nvPr/>
        </p:nvSpPr>
        <p:spPr>
          <a:xfrm rot="19578595">
            <a:off x="3980446" y="471231"/>
            <a:ext cx="3324726" cy="2426369"/>
          </a:xfrm>
          <a:prstGeom prst="triangle">
            <a:avLst/>
          </a:prstGeom>
          <a:noFill/>
          <a:ln w="28575">
            <a:solidFill>
              <a:schemeClr val="bg1">
                <a:lumMod val="75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041231" y="1070810"/>
            <a:ext cx="2779295" cy="1938992"/>
          </a:xfrm>
          <a:prstGeom prst="rect">
            <a:avLst/>
          </a:prstGeom>
          <a:noFill/>
        </p:spPr>
        <p:txBody>
          <a:bodyPr wrap="square" rtlCol="0">
            <a:spAutoFit/>
          </a:bodyPr>
          <a:lstStyle/>
          <a:p>
            <a:r>
              <a:rPr lang="en-US" altLang="zh-CN" sz="12000" b="1" dirty="0">
                <a:gradFill flip="none" rotWithShape="1">
                  <a:gsLst>
                    <a:gs pos="0">
                      <a:schemeClr val="accent1">
                        <a:lumMod val="5000"/>
                        <a:lumOff val="95000"/>
                      </a:schemeClr>
                    </a:gs>
                    <a:gs pos="11000">
                      <a:schemeClr val="accent5">
                        <a:lumMod val="50000"/>
                      </a:schemeClr>
                    </a:gs>
                    <a:gs pos="60000">
                      <a:schemeClr val="accent1">
                        <a:lumMod val="45000"/>
                        <a:lumOff val="55000"/>
                      </a:schemeClr>
                    </a:gs>
                    <a:gs pos="100000">
                      <a:schemeClr val="accent1">
                        <a:lumMod val="30000"/>
                        <a:lumOff val="70000"/>
                      </a:schemeClr>
                    </a:gs>
                  </a:gsLst>
                  <a:lin ang="5400000" scaled="1"/>
                  <a:tileRect/>
                </a:gradFill>
                <a:latin typeface="Arial Black" panose="020B0A04020102020204" pitchFamily="34" charset="0"/>
              </a:rPr>
              <a:t>04</a:t>
            </a:r>
            <a:endParaRPr lang="zh-CN" altLang="en-US" sz="12000" b="1" dirty="0">
              <a:gradFill flip="none" rotWithShape="1">
                <a:gsLst>
                  <a:gs pos="0">
                    <a:schemeClr val="accent1">
                      <a:lumMod val="5000"/>
                      <a:lumOff val="95000"/>
                    </a:schemeClr>
                  </a:gs>
                  <a:gs pos="11000">
                    <a:schemeClr val="accent5">
                      <a:lumMod val="50000"/>
                    </a:schemeClr>
                  </a:gs>
                  <a:gs pos="60000">
                    <a:schemeClr val="accent1">
                      <a:lumMod val="45000"/>
                      <a:lumOff val="55000"/>
                    </a:schemeClr>
                  </a:gs>
                  <a:gs pos="100000">
                    <a:schemeClr val="accent1">
                      <a:lumMod val="30000"/>
                      <a:lumOff val="70000"/>
                    </a:schemeClr>
                  </a:gs>
                </a:gsLst>
                <a:lin ang="5400000" scaled="1"/>
                <a:tileRect/>
              </a:gradFill>
              <a:latin typeface="Arial Black" panose="020B0A04020102020204" pitchFamily="34" charset="0"/>
            </a:endParaRPr>
          </a:p>
        </p:txBody>
      </p:sp>
      <p:sp>
        <p:nvSpPr>
          <p:cNvPr id="7" name="矩形 6"/>
          <p:cNvSpPr/>
          <p:nvPr/>
        </p:nvSpPr>
        <p:spPr>
          <a:xfrm>
            <a:off x="4968518" y="4000486"/>
            <a:ext cx="1706880" cy="1938020"/>
          </a:xfrm>
          <a:prstGeom prst="rect">
            <a:avLst/>
          </a:prstGeom>
        </p:spPr>
        <p:txBody>
          <a:bodyPr wrap="square">
            <a:spAutoFit/>
          </a:bodyPr>
          <a:lstStyle/>
          <a:p>
            <a:r>
              <a:rPr lang="zh-CN" altLang="en-US" sz="6000" b="1" dirty="0">
                <a:solidFill>
                  <a:srgbClr val="BDD7EE"/>
                </a:solidFill>
                <a:latin typeface="Arial Black" panose="020B0A04020102020204" pitchFamily="34" charset="0"/>
              </a:rPr>
              <a:t>分工</a:t>
            </a:r>
          </a:p>
          <a:p>
            <a:endParaRPr lang="zh-CN" altLang="en-US" sz="6000" b="1" dirty="0">
              <a:solidFill>
                <a:srgbClr val="BDD7EE"/>
              </a:solidFill>
              <a:latin typeface="Arial Black" panose="020B0A04020102020204" pitchFamily="34" charset="0"/>
            </a:endParaRPr>
          </a:p>
        </p:txBody>
      </p:sp>
      <p:sp>
        <p:nvSpPr>
          <p:cNvPr id="9" name="等腰三角形 8"/>
          <p:cNvSpPr/>
          <p:nvPr/>
        </p:nvSpPr>
        <p:spPr>
          <a:xfrm rot="19050072">
            <a:off x="5642771" y="2637752"/>
            <a:ext cx="906456" cy="723990"/>
          </a:xfrm>
          <a:prstGeom prst="triangle">
            <a:avLst/>
          </a:prstGeom>
          <a:noFill/>
          <a:ln w="28575">
            <a:solidFill>
              <a:schemeClr val="bg1">
                <a:lumMod val="75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000">
        <p15:prstTrans prst="drape"/>
      </p:transition>
    </mc:Choice>
    <mc:Fallback xmlns="">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par>
                                <p:cTn id="10" presetID="8" presetClass="emph" presetSubtype="0" fill="hold" grpId="0" nodeType="withEffect">
                                  <p:stCondLst>
                                    <p:cond delay="500"/>
                                  </p:stCondLst>
                                  <p:childTnLst>
                                    <p:animRot by="21600000">
                                      <p:cBhvr>
                                        <p:cTn id="11" dur="3000" fill="hold"/>
                                        <p:tgtEl>
                                          <p:spTgt spid="4"/>
                                        </p:tgtEl>
                                        <p:attrNameLst>
                                          <p:attrName>r</p:attrName>
                                        </p:attrNameLst>
                                      </p:cBhvr>
                                    </p:animRot>
                                  </p:childTnLst>
                                </p:cTn>
                              </p:par>
                              <p:par>
                                <p:cTn id="12" presetID="8" presetClass="emph" presetSubtype="0" fill="hold" grpId="0" nodeType="withEffect">
                                  <p:stCondLst>
                                    <p:cond delay="750"/>
                                  </p:stCondLst>
                                  <p:childTnLst>
                                    <p:animRot by="-21600000">
                                      <p:cBhvr>
                                        <p:cTn id="13" dur="2500" fill="hold"/>
                                        <p:tgtEl>
                                          <p:spTgt spid="9"/>
                                        </p:tgtEl>
                                        <p:attrNameLst>
                                          <p:attrName>r</p:attrName>
                                        </p:attrNameLst>
                                      </p:cBhvr>
                                    </p:animRot>
                                  </p:childTnLst>
                                </p:cTn>
                              </p:par>
                              <p:par>
                                <p:cTn id="14" presetID="42" presetClass="entr" presetSubtype="0" fill="hold" grpId="0" nodeType="withEffect">
                                  <p:stCondLst>
                                    <p:cond delay="150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p:bldP spid="7" grpId="0"/>
      <p:bldP spid="9"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1078131" y="933220"/>
            <a:ext cx="4745620" cy="400110"/>
          </a:xfrm>
          <a:prstGeom prst="rect">
            <a:avLst/>
          </a:prstGeom>
          <a:noFill/>
        </p:spPr>
        <p:txBody>
          <a:bodyPr wrap="square" rtlCol="0">
            <a:spAutoFit/>
          </a:bodyPr>
          <a:lstStyle/>
          <a:p>
            <a:r>
              <a:rPr lang="en-US" altLang="zh-CN" sz="2000" b="1" dirty="0">
                <a:solidFill>
                  <a:srgbClr val="B7D3EC"/>
                </a:solidFill>
              </a:rPr>
              <a:t>Blender</a:t>
            </a:r>
            <a:r>
              <a:rPr lang="zh-CN" altLang="en-US" sz="2000" b="1" dirty="0">
                <a:solidFill>
                  <a:srgbClr val="B7D3EC"/>
                </a:solidFill>
              </a:rPr>
              <a:t>建模及导入：刘峻佚</a:t>
            </a:r>
          </a:p>
        </p:txBody>
      </p:sp>
      <p:sp>
        <p:nvSpPr>
          <p:cNvPr id="11" name="文本框 10"/>
          <p:cNvSpPr txBox="1"/>
          <p:nvPr/>
        </p:nvSpPr>
        <p:spPr>
          <a:xfrm>
            <a:off x="1078130" y="1850553"/>
            <a:ext cx="6583299" cy="400110"/>
          </a:xfrm>
          <a:prstGeom prst="rect">
            <a:avLst/>
          </a:prstGeom>
          <a:noFill/>
        </p:spPr>
        <p:txBody>
          <a:bodyPr wrap="square" rtlCol="0">
            <a:spAutoFit/>
          </a:bodyPr>
          <a:lstStyle/>
          <a:p>
            <a:r>
              <a:rPr lang="zh-CN" altLang="en-US" sz="2000" b="1" dirty="0">
                <a:solidFill>
                  <a:srgbClr val="B7D3EC"/>
                </a:solidFill>
              </a:rPr>
              <a:t>基本场景渲染，摄像机实现，运动动画：刘峻佚，林一山</a:t>
            </a:r>
          </a:p>
        </p:txBody>
      </p:sp>
      <p:sp>
        <p:nvSpPr>
          <p:cNvPr id="12" name="文本框 11"/>
          <p:cNvSpPr txBox="1"/>
          <p:nvPr/>
        </p:nvSpPr>
        <p:spPr>
          <a:xfrm>
            <a:off x="1078367" y="2977333"/>
            <a:ext cx="6955923" cy="400110"/>
          </a:xfrm>
          <a:prstGeom prst="rect">
            <a:avLst/>
          </a:prstGeom>
          <a:noFill/>
        </p:spPr>
        <p:txBody>
          <a:bodyPr wrap="square" rtlCol="0">
            <a:spAutoFit/>
          </a:bodyPr>
          <a:lstStyle/>
          <a:p>
            <a:r>
              <a:rPr lang="zh-CN" altLang="en-US" sz="2000" b="1" dirty="0">
                <a:solidFill>
                  <a:srgbClr val="B7D3EC"/>
                </a:solidFill>
              </a:rPr>
              <a:t>光照及阴影效果的实现与优化：卢林鹏，罗源茂</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000">
        <p15:prstTrans prst="pageCurlDouble"/>
      </p:transition>
    </mc:Choice>
    <mc:Fallback xmlns="">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375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450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任意多边形 12"/>
          <p:cNvSpPr/>
          <p:nvPr/>
        </p:nvSpPr>
        <p:spPr>
          <a:xfrm rot="2700000">
            <a:off x="6652757" y="-794384"/>
            <a:ext cx="3827456" cy="3827456"/>
          </a:xfrm>
          <a:custGeom>
            <a:avLst/>
            <a:gdLst>
              <a:gd name="connsiteX0" fmla="*/ 42249 w 3827456"/>
              <a:gd name="connsiteY0" fmla="*/ 3173238 h 3827456"/>
              <a:gd name="connsiteX1" fmla="*/ 3173238 w 3827456"/>
              <a:gd name="connsiteY1" fmla="*/ 42249 h 3827456"/>
              <a:gd name="connsiteX2" fmla="*/ 3377232 w 3827456"/>
              <a:gd name="connsiteY2" fmla="*/ 42249 h 3827456"/>
              <a:gd name="connsiteX3" fmla="*/ 3785207 w 3827456"/>
              <a:gd name="connsiteY3" fmla="*/ 450224 h 3827456"/>
              <a:gd name="connsiteX4" fmla="*/ 3785207 w 3827456"/>
              <a:gd name="connsiteY4" fmla="*/ 654219 h 3827456"/>
              <a:gd name="connsiteX5" fmla="*/ 654218 w 3827456"/>
              <a:gd name="connsiteY5" fmla="*/ 3785207 h 3827456"/>
              <a:gd name="connsiteX6" fmla="*/ 552221 w 3827456"/>
              <a:gd name="connsiteY6" fmla="*/ 3827456 h 3827456"/>
              <a:gd name="connsiteX7" fmla="*/ 499143 w 3827456"/>
              <a:gd name="connsiteY7" fmla="*/ 3817128 h 3827456"/>
              <a:gd name="connsiteX8" fmla="*/ 499144 w 3827456"/>
              <a:gd name="connsiteY8" fmla="*/ 3328311 h 3827456"/>
              <a:gd name="connsiteX9" fmla="*/ 10328 w 3827456"/>
              <a:gd name="connsiteY9" fmla="*/ 3328310 h 3827456"/>
              <a:gd name="connsiteX10" fmla="*/ 0 w 3827456"/>
              <a:gd name="connsiteY10" fmla="*/ 3275235 h 3827456"/>
              <a:gd name="connsiteX11" fmla="*/ 42249 w 3827456"/>
              <a:gd name="connsiteY11" fmla="*/ 3173238 h 3827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27456" h="3827456">
                <a:moveTo>
                  <a:pt x="42249" y="3173238"/>
                </a:moveTo>
                <a:lnTo>
                  <a:pt x="3173238" y="42249"/>
                </a:lnTo>
                <a:cubicBezTo>
                  <a:pt x="3229569" y="-14083"/>
                  <a:pt x="3320901" y="-14083"/>
                  <a:pt x="3377232" y="42249"/>
                </a:cubicBezTo>
                <a:lnTo>
                  <a:pt x="3785207" y="450224"/>
                </a:lnTo>
                <a:cubicBezTo>
                  <a:pt x="3841539" y="506556"/>
                  <a:pt x="3841539" y="597887"/>
                  <a:pt x="3785207" y="654219"/>
                </a:cubicBezTo>
                <a:lnTo>
                  <a:pt x="654218" y="3785207"/>
                </a:lnTo>
                <a:cubicBezTo>
                  <a:pt x="626053" y="3813373"/>
                  <a:pt x="589137" y="3827456"/>
                  <a:pt x="552221" y="3827456"/>
                </a:cubicBezTo>
                <a:lnTo>
                  <a:pt x="499143" y="3817128"/>
                </a:lnTo>
                <a:lnTo>
                  <a:pt x="499144" y="3328311"/>
                </a:lnTo>
                <a:lnTo>
                  <a:pt x="10328" y="3328310"/>
                </a:lnTo>
                <a:lnTo>
                  <a:pt x="0" y="3275235"/>
                </a:lnTo>
                <a:cubicBezTo>
                  <a:pt x="0" y="3238319"/>
                  <a:pt x="14083" y="3201404"/>
                  <a:pt x="42249" y="3173238"/>
                </a:cubicBezTo>
                <a:close/>
              </a:path>
            </a:pathLst>
          </a:custGeom>
          <a:solidFill>
            <a:schemeClr val="bg2">
              <a:lumMod val="75000"/>
              <a:alpha val="5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rot="18000000">
            <a:off x="932156" y="1391087"/>
            <a:ext cx="3779661" cy="2811014"/>
          </a:xfrm>
          <a:prstGeom prst="triangle">
            <a:avLst/>
          </a:prstGeom>
          <a:noFill/>
          <a:ln w="28575">
            <a:solidFill>
              <a:schemeClr val="bg1">
                <a:lumMod val="75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2899421" y="1287867"/>
            <a:ext cx="1538883" cy="2586790"/>
          </a:xfrm>
          <a:prstGeom prst="rect">
            <a:avLst/>
          </a:prstGeom>
          <a:noFill/>
        </p:spPr>
        <p:txBody>
          <a:bodyPr vert="eaVert" wrap="square" rtlCol="0">
            <a:spAutoFit/>
          </a:bodyPr>
          <a:lstStyle/>
          <a:p>
            <a:r>
              <a:rPr lang="zh-CN" altLang="en-US" sz="8800" b="1" dirty="0">
                <a:gradFill flip="none" rotWithShape="1">
                  <a:gsLst>
                    <a:gs pos="0">
                      <a:schemeClr val="accent1">
                        <a:lumMod val="5000"/>
                        <a:lumOff val="95000"/>
                      </a:schemeClr>
                    </a:gs>
                    <a:gs pos="11000">
                      <a:schemeClr val="accent5">
                        <a:lumMod val="50000"/>
                      </a:schemeClr>
                    </a:gs>
                    <a:gs pos="60000">
                      <a:schemeClr val="accent1">
                        <a:lumMod val="45000"/>
                        <a:lumOff val="55000"/>
                      </a:schemeClr>
                    </a:gs>
                    <a:gs pos="100000">
                      <a:schemeClr val="accent1">
                        <a:lumMod val="30000"/>
                        <a:lumOff val="70000"/>
                      </a:schemeClr>
                    </a:gs>
                  </a:gsLst>
                  <a:lin ang="5400000" scaled="1"/>
                  <a:tileRect/>
                </a:gradFill>
                <a:latin typeface="Arial Black" panose="020B0A04020102020204" pitchFamily="34" charset="0"/>
              </a:rPr>
              <a:t>目录</a:t>
            </a:r>
          </a:p>
        </p:txBody>
      </p:sp>
      <p:sp>
        <p:nvSpPr>
          <p:cNvPr id="7" name="文本框 6"/>
          <p:cNvSpPr txBox="1"/>
          <p:nvPr/>
        </p:nvSpPr>
        <p:spPr>
          <a:xfrm>
            <a:off x="2483433" y="2518441"/>
            <a:ext cx="677108" cy="2335980"/>
          </a:xfrm>
          <a:prstGeom prst="rect">
            <a:avLst/>
          </a:prstGeom>
          <a:noFill/>
        </p:spPr>
        <p:txBody>
          <a:bodyPr vert="vert" wrap="square" rtlCol="0">
            <a:spAutoFit/>
          </a:bodyPr>
          <a:lstStyle/>
          <a:p>
            <a:r>
              <a:rPr lang="en-US" altLang="zh-CN" sz="3200" b="1" dirty="0">
                <a:gradFill flip="none" rotWithShape="1">
                  <a:gsLst>
                    <a:gs pos="0">
                      <a:schemeClr val="accent1">
                        <a:lumMod val="5000"/>
                        <a:lumOff val="95000"/>
                      </a:schemeClr>
                    </a:gs>
                    <a:gs pos="11000">
                      <a:schemeClr val="accent5">
                        <a:lumMod val="50000"/>
                      </a:schemeClr>
                    </a:gs>
                    <a:gs pos="60000">
                      <a:schemeClr val="accent1">
                        <a:lumMod val="45000"/>
                        <a:lumOff val="55000"/>
                      </a:schemeClr>
                    </a:gs>
                    <a:gs pos="100000">
                      <a:schemeClr val="accent1">
                        <a:lumMod val="30000"/>
                        <a:lumOff val="70000"/>
                      </a:schemeClr>
                    </a:gs>
                  </a:gsLst>
                  <a:lin ang="5400000" scaled="1"/>
                  <a:tileRect/>
                </a:gradFill>
                <a:latin typeface="Arial Black" panose="020B0A04020102020204" pitchFamily="34" charset="0"/>
              </a:rPr>
              <a:t>contents</a:t>
            </a:r>
            <a:endParaRPr lang="zh-CN" altLang="en-US" sz="3200" b="1" dirty="0">
              <a:gradFill flip="none" rotWithShape="1">
                <a:gsLst>
                  <a:gs pos="0">
                    <a:schemeClr val="accent1">
                      <a:lumMod val="5000"/>
                      <a:lumOff val="95000"/>
                    </a:schemeClr>
                  </a:gs>
                  <a:gs pos="11000">
                    <a:schemeClr val="accent5">
                      <a:lumMod val="50000"/>
                    </a:schemeClr>
                  </a:gs>
                  <a:gs pos="60000">
                    <a:schemeClr val="accent1">
                      <a:lumMod val="45000"/>
                      <a:lumOff val="55000"/>
                    </a:schemeClr>
                  </a:gs>
                  <a:gs pos="100000">
                    <a:schemeClr val="accent1">
                      <a:lumMod val="30000"/>
                      <a:lumOff val="70000"/>
                    </a:schemeClr>
                  </a:gs>
                </a:gsLst>
                <a:lin ang="5400000" scaled="1"/>
                <a:tileRect/>
              </a:gradFill>
              <a:latin typeface="Arial Black" panose="020B0A04020102020204" pitchFamily="34" charset="0"/>
            </a:endParaRPr>
          </a:p>
        </p:txBody>
      </p:sp>
      <p:sp>
        <p:nvSpPr>
          <p:cNvPr id="8" name="等腰三角形 7"/>
          <p:cNvSpPr/>
          <p:nvPr/>
        </p:nvSpPr>
        <p:spPr>
          <a:xfrm rot="16574318">
            <a:off x="3183683" y="4002544"/>
            <a:ext cx="906456" cy="723990"/>
          </a:xfrm>
          <a:prstGeom prst="triangle">
            <a:avLst/>
          </a:prstGeom>
          <a:noFill/>
          <a:ln w="28575">
            <a:solidFill>
              <a:schemeClr val="bg1">
                <a:lumMod val="75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5787872" y="802892"/>
            <a:ext cx="770021" cy="584775"/>
          </a:xfrm>
          <a:prstGeom prst="rect">
            <a:avLst/>
          </a:prstGeom>
          <a:noFill/>
        </p:spPr>
        <p:txBody>
          <a:bodyPr wrap="square" rtlCol="0">
            <a:spAutoFit/>
          </a:bodyPr>
          <a:lstStyle/>
          <a:p>
            <a:r>
              <a:rPr lang="en-US" altLang="zh-CN" sz="3200" b="1" dirty="0">
                <a:gradFill>
                  <a:gsLst>
                    <a:gs pos="0">
                      <a:schemeClr val="accent1">
                        <a:lumMod val="5000"/>
                        <a:lumOff val="95000"/>
                      </a:schemeClr>
                    </a:gs>
                    <a:gs pos="0">
                      <a:schemeClr val="accent5">
                        <a:lumMod val="50000"/>
                      </a:schemeClr>
                    </a:gs>
                    <a:gs pos="59000">
                      <a:schemeClr val="accent1">
                        <a:lumMod val="45000"/>
                        <a:lumOff val="55000"/>
                      </a:schemeClr>
                    </a:gs>
                    <a:gs pos="100000">
                      <a:schemeClr val="accent1">
                        <a:lumMod val="30000"/>
                        <a:lumOff val="70000"/>
                      </a:schemeClr>
                    </a:gs>
                  </a:gsLst>
                  <a:lin ang="5400000" scaled="1"/>
                </a:gradFill>
              </a:rPr>
              <a:t>01</a:t>
            </a:r>
            <a:endParaRPr lang="zh-CN" altLang="en-US" sz="3200" b="1" dirty="0">
              <a:gradFill>
                <a:gsLst>
                  <a:gs pos="0">
                    <a:schemeClr val="accent1">
                      <a:lumMod val="5000"/>
                      <a:lumOff val="95000"/>
                    </a:schemeClr>
                  </a:gs>
                  <a:gs pos="0">
                    <a:schemeClr val="accent5">
                      <a:lumMod val="50000"/>
                    </a:schemeClr>
                  </a:gs>
                  <a:gs pos="59000">
                    <a:schemeClr val="accent1">
                      <a:lumMod val="45000"/>
                      <a:lumOff val="55000"/>
                    </a:schemeClr>
                  </a:gs>
                  <a:gs pos="100000">
                    <a:schemeClr val="accent1">
                      <a:lumMod val="30000"/>
                      <a:lumOff val="70000"/>
                    </a:schemeClr>
                  </a:gs>
                </a:gsLst>
                <a:lin ang="5400000" scaled="1"/>
              </a:gradFill>
            </a:endParaRPr>
          </a:p>
        </p:txBody>
      </p:sp>
      <p:sp>
        <p:nvSpPr>
          <p:cNvPr id="16" name="任意多边形 15"/>
          <p:cNvSpPr/>
          <p:nvPr/>
        </p:nvSpPr>
        <p:spPr>
          <a:xfrm rot="2700000">
            <a:off x="6676156" y="515840"/>
            <a:ext cx="3827456" cy="3827456"/>
          </a:xfrm>
          <a:custGeom>
            <a:avLst/>
            <a:gdLst>
              <a:gd name="connsiteX0" fmla="*/ 42249 w 3827456"/>
              <a:gd name="connsiteY0" fmla="*/ 3173238 h 3827456"/>
              <a:gd name="connsiteX1" fmla="*/ 3173238 w 3827456"/>
              <a:gd name="connsiteY1" fmla="*/ 42249 h 3827456"/>
              <a:gd name="connsiteX2" fmla="*/ 3377232 w 3827456"/>
              <a:gd name="connsiteY2" fmla="*/ 42249 h 3827456"/>
              <a:gd name="connsiteX3" fmla="*/ 3785207 w 3827456"/>
              <a:gd name="connsiteY3" fmla="*/ 450224 h 3827456"/>
              <a:gd name="connsiteX4" fmla="*/ 3785207 w 3827456"/>
              <a:gd name="connsiteY4" fmla="*/ 654219 h 3827456"/>
              <a:gd name="connsiteX5" fmla="*/ 654218 w 3827456"/>
              <a:gd name="connsiteY5" fmla="*/ 3785207 h 3827456"/>
              <a:gd name="connsiteX6" fmla="*/ 552221 w 3827456"/>
              <a:gd name="connsiteY6" fmla="*/ 3827456 h 3827456"/>
              <a:gd name="connsiteX7" fmla="*/ 499143 w 3827456"/>
              <a:gd name="connsiteY7" fmla="*/ 3817128 h 3827456"/>
              <a:gd name="connsiteX8" fmla="*/ 499144 w 3827456"/>
              <a:gd name="connsiteY8" fmla="*/ 3328311 h 3827456"/>
              <a:gd name="connsiteX9" fmla="*/ 10328 w 3827456"/>
              <a:gd name="connsiteY9" fmla="*/ 3328310 h 3827456"/>
              <a:gd name="connsiteX10" fmla="*/ 0 w 3827456"/>
              <a:gd name="connsiteY10" fmla="*/ 3275235 h 3827456"/>
              <a:gd name="connsiteX11" fmla="*/ 42249 w 3827456"/>
              <a:gd name="connsiteY11" fmla="*/ 3173238 h 3827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27456" h="3827456">
                <a:moveTo>
                  <a:pt x="42249" y="3173238"/>
                </a:moveTo>
                <a:lnTo>
                  <a:pt x="3173238" y="42249"/>
                </a:lnTo>
                <a:cubicBezTo>
                  <a:pt x="3229569" y="-14083"/>
                  <a:pt x="3320901" y="-14083"/>
                  <a:pt x="3377232" y="42249"/>
                </a:cubicBezTo>
                <a:lnTo>
                  <a:pt x="3785207" y="450224"/>
                </a:lnTo>
                <a:cubicBezTo>
                  <a:pt x="3841539" y="506556"/>
                  <a:pt x="3841539" y="597887"/>
                  <a:pt x="3785207" y="654219"/>
                </a:cubicBezTo>
                <a:lnTo>
                  <a:pt x="654218" y="3785207"/>
                </a:lnTo>
                <a:cubicBezTo>
                  <a:pt x="626053" y="3813373"/>
                  <a:pt x="589137" y="3827456"/>
                  <a:pt x="552221" y="3827456"/>
                </a:cubicBezTo>
                <a:lnTo>
                  <a:pt x="499143" y="3817128"/>
                </a:lnTo>
                <a:lnTo>
                  <a:pt x="499144" y="3328311"/>
                </a:lnTo>
                <a:lnTo>
                  <a:pt x="10328" y="3328310"/>
                </a:lnTo>
                <a:lnTo>
                  <a:pt x="0" y="3275235"/>
                </a:lnTo>
                <a:cubicBezTo>
                  <a:pt x="0" y="3238319"/>
                  <a:pt x="14083" y="3201404"/>
                  <a:pt x="42249" y="3173238"/>
                </a:cubicBezTo>
                <a:close/>
              </a:path>
            </a:pathLst>
          </a:custGeom>
          <a:solidFill>
            <a:schemeClr val="bg2">
              <a:lumMod val="75000"/>
              <a:alpha val="5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rot="2700000">
            <a:off x="6652758" y="3272050"/>
            <a:ext cx="3827456" cy="3827456"/>
          </a:xfrm>
          <a:custGeom>
            <a:avLst/>
            <a:gdLst>
              <a:gd name="connsiteX0" fmla="*/ 42249 w 3827456"/>
              <a:gd name="connsiteY0" fmla="*/ 3173238 h 3827456"/>
              <a:gd name="connsiteX1" fmla="*/ 3173238 w 3827456"/>
              <a:gd name="connsiteY1" fmla="*/ 42249 h 3827456"/>
              <a:gd name="connsiteX2" fmla="*/ 3377232 w 3827456"/>
              <a:gd name="connsiteY2" fmla="*/ 42249 h 3827456"/>
              <a:gd name="connsiteX3" fmla="*/ 3785207 w 3827456"/>
              <a:gd name="connsiteY3" fmla="*/ 450224 h 3827456"/>
              <a:gd name="connsiteX4" fmla="*/ 3785207 w 3827456"/>
              <a:gd name="connsiteY4" fmla="*/ 654219 h 3827456"/>
              <a:gd name="connsiteX5" fmla="*/ 654218 w 3827456"/>
              <a:gd name="connsiteY5" fmla="*/ 3785207 h 3827456"/>
              <a:gd name="connsiteX6" fmla="*/ 552221 w 3827456"/>
              <a:gd name="connsiteY6" fmla="*/ 3827456 h 3827456"/>
              <a:gd name="connsiteX7" fmla="*/ 499143 w 3827456"/>
              <a:gd name="connsiteY7" fmla="*/ 3817128 h 3827456"/>
              <a:gd name="connsiteX8" fmla="*/ 499144 w 3827456"/>
              <a:gd name="connsiteY8" fmla="*/ 3328311 h 3827456"/>
              <a:gd name="connsiteX9" fmla="*/ 10328 w 3827456"/>
              <a:gd name="connsiteY9" fmla="*/ 3328310 h 3827456"/>
              <a:gd name="connsiteX10" fmla="*/ 0 w 3827456"/>
              <a:gd name="connsiteY10" fmla="*/ 3275235 h 3827456"/>
              <a:gd name="connsiteX11" fmla="*/ 42249 w 3827456"/>
              <a:gd name="connsiteY11" fmla="*/ 3173238 h 3827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27456" h="3827456">
                <a:moveTo>
                  <a:pt x="42249" y="3173238"/>
                </a:moveTo>
                <a:lnTo>
                  <a:pt x="3173238" y="42249"/>
                </a:lnTo>
                <a:cubicBezTo>
                  <a:pt x="3229569" y="-14083"/>
                  <a:pt x="3320901" y="-14083"/>
                  <a:pt x="3377232" y="42249"/>
                </a:cubicBezTo>
                <a:lnTo>
                  <a:pt x="3785207" y="450224"/>
                </a:lnTo>
                <a:cubicBezTo>
                  <a:pt x="3841539" y="506556"/>
                  <a:pt x="3841539" y="597887"/>
                  <a:pt x="3785207" y="654219"/>
                </a:cubicBezTo>
                <a:lnTo>
                  <a:pt x="654218" y="3785207"/>
                </a:lnTo>
                <a:cubicBezTo>
                  <a:pt x="626053" y="3813373"/>
                  <a:pt x="589137" y="3827456"/>
                  <a:pt x="552221" y="3827456"/>
                </a:cubicBezTo>
                <a:lnTo>
                  <a:pt x="499143" y="3817128"/>
                </a:lnTo>
                <a:lnTo>
                  <a:pt x="499144" y="3328311"/>
                </a:lnTo>
                <a:lnTo>
                  <a:pt x="10328" y="3328310"/>
                </a:lnTo>
                <a:lnTo>
                  <a:pt x="0" y="3275235"/>
                </a:lnTo>
                <a:cubicBezTo>
                  <a:pt x="0" y="3238319"/>
                  <a:pt x="14083" y="3201404"/>
                  <a:pt x="42249" y="3173238"/>
                </a:cubicBezTo>
                <a:close/>
              </a:path>
            </a:pathLst>
          </a:custGeom>
          <a:solidFill>
            <a:schemeClr val="bg2">
              <a:lumMod val="75000"/>
              <a:alpha val="5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p:nvSpPr>
        <p:spPr>
          <a:xfrm rot="2700000">
            <a:off x="6664458" y="1887971"/>
            <a:ext cx="3827456" cy="3827456"/>
          </a:xfrm>
          <a:custGeom>
            <a:avLst/>
            <a:gdLst>
              <a:gd name="connsiteX0" fmla="*/ 42249 w 3827456"/>
              <a:gd name="connsiteY0" fmla="*/ 3173238 h 3827456"/>
              <a:gd name="connsiteX1" fmla="*/ 3173238 w 3827456"/>
              <a:gd name="connsiteY1" fmla="*/ 42249 h 3827456"/>
              <a:gd name="connsiteX2" fmla="*/ 3377232 w 3827456"/>
              <a:gd name="connsiteY2" fmla="*/ 42249 h 3827456"/>
              <a:gd name="connsiteX3" fmla="*/ 3785207 w 3827456"/>
              <a:gd name="connsiteY3" fmla="*/ 450224 h 3827456"/>
              <a:gd name="connsiteX4" fmla="*/ 3785207 w 3827456"/>
              <a:gd name="connsiteY4" fmla="*/ 654219 h 3827456"/>
              <a:gd name="connsiteX5" fmla="*/ 654218 w 3827456"/>
              <a:gd name="connsiteY5" fmla="*/ 3785207 h 3827456"/>
              <a:gd name="connsiteX6" fmla="*/ 552221 w 3827456"/>
              <a:gd name="connsiteY6" fmla="*/ 3827456 h 3827456"/>
              <a:gd name="connsiteX7" fmla="*/ 499143 w 3827456"/>
              <a:gd name="connsiteY7" fmla="*/ 3817128 h 3827456"/>
              <a:gd name="connsiteX8" fmla="*/ 499144 w 3827456"/>
              <a:gd name="connsiteY8" fmla="*/ 3328311 h 3827456"/>
              <a:gd name="connsiteX9" fmla="*/ 10328 w 3827456"/>
              <a:gd name="connsiteY9" fmla="*/ 3328310 h 3827456"/>
              <a:gd name="connsiteX10" fmla="*/ 0 w 3827456"/>
              <a:gd name="connsiteY10" fmla="*/ 3275235 h 3827456"/>
              <a:gd name="connsiteX11" fmla="*/ 42249 w 3827456"/>
              <a:gd name="connsiteY11" fmla="*/ 3173238 h 3827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27456" h="3827456">
                <a:moveTo>
                  <a:pt x="42249" y="3173238"/>
                </a:moveTo>
                <a:lnTo>
                  <a:pt x="3173238" y="42249"/>
                </a:lnTo>
                <a:cubicBezTo>
                  <a:pt x="3229569" y="-14083"/>
                  <a:pt x="3320901" y="-14083"/>
                  <a:pt x="3377232" y="42249"/>
                </a:cubicBezTo>
                <a:lnTo>
                  <a:pt x="3785207" y="450224"/>
                </a:lnTo>
                <a:cubicBezTo>
                  <a:pt x="3841539" y="506556"/>
                  <a:pt x="3841539" y="597887"/>
                  <a:pt x="3785207" y="654219"/>
                </a:cubicBezTo>
                <a:lnTo>
                  <a:pt x="654218" y="3785207"/>
                </a:lnTo>
                <a:cubicBezTo>
                  <a:pt x="626053" y="3813373"/>
                  <a:pt x="589137" y="3827456"/>
                  <a:pt x="552221" y="3827456"/>
                </a:cubicBezTo>
                <a:lnTo>
                  <a:pt x="499143" y="3817128"/>
                </a:lnTo>
                <a:lnTo>
                  <a:pt x="499144" y="3328311"/>
                </a:lnTo>
                <a:lnTo>
                  <a:pt x="10328" y="3328310"/>
                </a:lnTo>
                <a:lnTo>
                  <a:pt x="0" y="3275235"/>
                </a:lnTo>
                <a:cubicBezTo>
                  <a:pt x="0" y="3238319"/>
                  <a:pt x="14083" y="3201404"/>
                  <a:pt x="42249" y="3173238"/>
                </a:cubicBezTo>
                <a:close/>
              </a:path>
            </a:pathLst>
          </a:custGeom>
          <a:solidFill>
            <a:schemeClr val="bg2">
              <a:lumMod val="75000"/>
              <a:alpha val="5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5749746" y="2084694"/>
            <a:ext cx="770021" cy="584775"/>
          </a:xfrm>
          <a:prstGeom prst="rect">
            <a:avLst/>
          </a:prstGeom>
          <a:noFill/>
        </p:spPr>
        <p:txBody>
          <a:bodyPr wrap="square" rtlCol="0">
            <a:spAutoFit/>
          </a:bodyPr>
          <a:lstStyle/>
          <a:p>
            <a:r>
              <a:rPr lang="en-US" altLang="zh-CN" sz="3200" b="1" dirty="0">
                <a:gradFill>
                  <a:gsLst>
                    <a:gs pos="0">
                      <a:schemeClr val="accent1">
                        <a:lumMod val="5000"/>
                        <a:lumOff val="95000"/>
                      </a:schemeClr>
                    </a:gs>
                    <a:gs pos="0">
                      <a:schemeClr val="accent5">
                        <a:lumMod val="50000"/>
                      </a:schemeClr>
                    </a:gs>
                    <a:gs pos="59000">
                      <a:schemeClr val="accent1">
                        <a:lumMod val="45000"/>
                        <a:lumOff val="55000"/>
                      </a:schemeClr>
                    </a:gs>
                    <a:gs pos="100000">
                      <a:schemeClr val="accent1">
                        <a:lumMod val="30000"/>
                        <a:lumOff val="70000"/>
                      </a:schemeClr>
                    </a:gs>
                  </a:gsLst>
                  <a:lin ang="5400000" scaled="1"/>
                </a:gradFill>
              </a:rPr>
              <a:t>02</a:t>
            </a:r>
            <a:endParaRPr lang="zh-CN" altLang="en-US" sz="3200" b="1" dirty="0">
              <a:gradFill>
                <a:gsLst>
                  <a:gs pos="0">
                    <a:schemeClr val="accent1">
                      <a:lumMod val="5000"/>
                      <a:lumOff val="95000"/>
                    </a:schemeClr>
                  </a:gs>
                  <a:gs pos="0">
                    <a:schemeClr val="accent5">
                      <a:lumMod val="50000"/>
                    </a:schemeClr>
                  </a:gs>
                  <a:gs pos="59000">
                    <a:schemeClr val="accent1">
                      <a:lumMod val="45000"/>
                      <a:lumOff val="55000"/>
                    </a:schemeClr>
                  </a:gs>
                  <a:gs pos="100000">
                    <a:schemeClr val="accent1">
                      <a:lumMod val="30000"/>
                      <a:lumOff val="70000"/>
                    </a:schemeClr>
                  </a:gs>
                </a:gsLst>
                <a:lin ang="5400000" scaled="1"/>
              </a:gradFill>
            </a:endParaRPr>
          </a:p>
        </p:txBody>
      </p:sp>
      <p:sp>
        <p:nvSpPr>
          <p:cNvPr id="20" name="文本框 19"/>
          <p:cNvSpPr txBox="1"/>
          <p:nvPr/>
        </p:nvSpPr>
        <p:spPr>
          <a:xfrm>
            <a:off x="5749745" y="3450579"/>
            <a:ext cx="770021" cy="584775"/>
          </a:xfrm>
          <a:prstGeom prst="rect">
            <a:avLst/>
          </a:prstGeom>
          <a:noFill/>
        </p:spPr>
        <p:txBody>
          <a:bodyPr wrap="square" rtlCol="0">
            <a:spAutoFit/>
          </a:bodyPr>
          <a:lstStyle/>
          <a:p>
            <a:r>
              <a:rPr lang="en-US" altLang="zh-CN" sz="3200" b="1" dirty="0">
                <a:gradFill>
                  <a:gsLst>
                    <a:gs pos="0">
                      <a:schemeClr val="accent1">
                        <a:lumMod val="5000"/>
                        <a:lumOff val="95000"/>
                      </a:schemeClr>
                    </a:gs>
                    <a:gs pos="0">
                      <a:schemeClr val="accent5">
                        <a:lumMod val="50000"/>
                      </a:schemeClr>
                    </a:gs>
                    <a:gs pos="59000">
                      <a:schemeClr val="accent1">
                        <a:lumMod val="45000"/>
                        <a:lumOff val="55000"/>
                      </a:schemeClr>
                    </a:gs>
                    <a:gs pos="100000">
                      <a:schemeClr val="accent1">
                        <a:lumMod val="30000"/>
                        <a:lumOff val="70000"/>
                      </a:schemeClr>
                    </a:gs>
                  </a:gsLst>
                  <a:lin ang="5400000" scaled="1"/>
                </a:gradFill>
              </a:rPr>
              <a:t>03</a:t>
            </a:r>
            <a:endParaRPr lang="zh-CN" altLang="en-US" sz="3200" b="1" dirty="0">
              <a:gradFill>
                <a:gsLst>
                  <a:gs pos="0">
                    <a:schemeClr val="accent1">
                      <a:lumMod val="5000"/>
                      <a:lumOff val="95000"/>
                    </a:schemeClr>
                  </a:gs>
                  <a:gs pos="0">
                    <a:schemeClr val="accent5">
                      <a:lumMod val="50000"/>
                    </a:schemeClr>
                  </a:gs>
                  <a:gs pos="59000">
                    <a:schemeClr val="accent1">
                      <a:lumMod val="45000"/>
                      <a:lumOff val="55000"/>
                    </a:schemeClr>
                  </a:gs>
                  <a:gs pos="100000">
                    <a:schemeClr val="accent1">
                      <a:lumMod val="30000"/>
                      <a:lumOff val="70000"/>
                    </a:schemeClr>
                  </a:gs>
                </a:gsLst>
                <a:lin ang="5400000" scaled="1"/>
              </a:gradFill>
            </a:endParaRPr>
          </a:p>
        </p:txBody>
      </p:sp>
      <p:sp>
        <p:nvSpPr>
          <p:cNvPr id="21" name="文本框 20"/>
          <p:cNvSpPr txBox="1"/>
          <p:nvPr/>
        </p:nvSpPr>
        <p:spPr>
          <a:xfrm>
            <a:off x="5748395" y="4893391"/>
            <a:ext cx="770021" cy="584775"/>
          </a:xfrm>
          <a:prstGeom prst="rect">
            <a:avLst/>
          </a:prstGeom>
          <a:noFill/>
        </p:spPr>
        <p:txBody>
          <a:bodyPr wrap="square" rtlCol="0">
            <a:spAutoFit/>
          </a:bodyPr>
          <a:lstStyle/>
          <a:p>
            <a:r>
              <a:rPr lang="en-US" altLang="zh-CN" sz="3200" b="1" dirty="0">
                <a:gradFill>
                  <a:gsLst>
                    <a:gs pos="0">
                      <a:schemeClr val="accent1">
                        <a:lumMod val="5000"/>
                        <a:lumOff val="95000"/>
                      </a:schemeClr>
                    </a:gs>
                    <a:gs pos="0">
                      <a:schemeClr val="accent5">
                        <a:lumMod val="50000"/>
                      </a:schemeClr>
                    </a:gs>
                    <a:gs pos="59000">
                      <a:schemeClr val="accent1">
                        <a:lumMod val="45000"/>
                        <a:lumOff val="55000"/>
                      </a:schemeClr>
                    </a:gs>
                    <a:gs pos="100000">
                      <a:schemeClr val="accent1">
                        <a:lumMod val="30000"/>
                        <a:lumOff val="70000"/>
                      </a:schemeClr>
                    </a:gs>
                  </a:gsLst>
                  <a:lin ang="5400000" scaled="1"/>
                </a:gradFill>
              </a:rPr>
              <a:t>04</a:t>
            </a:r>
            <a:endParaRPr lang="zh-CN" altLang="en-US" sz="3200" b="1" dirty="0">
              <a:gradFill>
                <a:gsLst>
                  <a:gs pos="0">
                    <a:schemeClr val="accent1">
                      <a:lumMod val="5000"/>
                      <a:lumOff val="95000"/>
                    </a:schemeClr>
                  </a:gs>
                  <a:gs pos="0">
                    <a:schemeClr val="accent5">
                      <a:lumMod val="50000"/>
                    </a:schemeClr>
                  </a:gs>
                  <a:gs pos="59000">
                    <a:schemeClr val="accent1">
                      <a:lumMod val="45000"/>
                      <a:lumOff val="55000"/>
                    </a:schemeClr>
                  </a:gs>
                  <a:gs pos="100000">
                    <a:schemeClr val="accent1">
                      <a:lumMod val="30000"/>
                      <a:lumOff val="70000"/>
                    </a:schemeClr>
                  </a:gs>
                </a:gsLst>
                <a:lin ang="5400000" scaled="1"/>
              </a:gradFill>
            </a:endParaRPr>
          </a:p>
        </p:txBody>
      </p:sp>
      <p:sp>
        <p:nvSpPr>
          <p:cNvPr id="22" name="文本框 21"/>
          <p:cNvSpPr txBox="1"/>
          <p:nvPr/>
        </p:nvSpPr>
        <p:spPr>
          <a:xfrm>
            <a:off x="7045818" y="787637"/>
            <a:ext cx="3088132" cy="645160"/>
          </a:xfrm>
          <a:prstGeom prst="rect">
            <a:avLst/>
          </a:prstGeom>
          <a:noFill/>
        </p:spPr>
        <p:txBody>
          <a:bodyPr wrap="square" rtlCol="0">
            <a:spAutoFit/>
          </a:bodyPr>
          <a:lstStyle/>
          <a:p>
            <a:r>
              <a:rPr lang="zh-CN" altLang="en-US" sz="3600" b="1" dirty="0">
                <a:solidFill>
                  <a:schemeClr val="accent5">
                    <a:lumMod val="50000"/>
                  </a:schemeClr>
                </a:solidFill>
                <a:latin typeface="Arial Black" panose="020B0A04020102020204" pitchFamily="34" charset="0"/>
              </a:rPr>
              <a:t>项目概要</a:t>
            </a:r>
          </a:p>
        </p:txBody>
      </p:sp>
      <p:sp>
        <p:nvSpPr>
          <p:cNvPr id="23" name="文本框 22"/>
          <p:cNvSpPr txBox="1"/>
          <p:nvPr/>
        </p:nvSpPr>
        <p:spPr>
          <a:xfrm>
            <a:off x="7045818" y="2065204"/>
            <a:ext cx="3088132" cy="645160"/>
          </a:xfrm>
          <a:prstGeom prst="rect">
            <a:avLst/>
          </a:prstGeom>
          <a:noFill/>
        </p:spPr>
        <p:txBody>
          <a:bodyPr wrap="square" rtlCol="0">
            <a:spAutoFit/>
          </a:bodyPr>
          <a:lstStyle/>
          <a:p>
            <a:r>
              <a:rPr lang="en-US" altLang="zh-CN" sz="3600" b="1" dirty="0">
                <a:solidFill>
                  <a:schemeClr val="accent5">
                    <a:lumMod val="50000"/>
                  </a:schemeClr>
                </a:solidFill>
                <a:latin typeface="Arial Black" panose="020B0A04020102020204" pitchFamily="34" charset="0"/>
              </a:rPr>
              <a:t>Basic</a:t>
            </a:r>
          </a:p>
        </p:txBody>
      </p:sp>
      <p:sp>
        <p:nvSpPr>
          <p:cNvPr id="24" name="文本框 23"/>
          <p:cNvSpPr txBox="1"/>
          <p:nvPr/>
        </p:nvSpPr>
        <p:spPr>
          <a:xfrm>
            <a:off x="7022419" y="3450579"/>
            <a:ext cx="3088132" cy="645160"/>
          </a:xfrm>
          <a:prstGeom prst="rect">
            <a:avLst/>
          </a:prstGeom>
          <a:noFill/>
        </p:spPr>
        <p:txBody>
          <a:bodyPr wrap="square" rtlCol="0">
            <a:spAutoFit/>
          </a:bodyPr>
          <a:lstStyle/>
          <a:p>
            <a:r>
              <a:rPr lang="en-US" altLang="zh-CN" sz="3600" b="1" dirty="0">
                <a:solidFill>
                  <a:schemeClr val="accent5">
                    <a:lumMod val="50000"/>
                  </a:schemeClr>
                </a:solidFill>
                <a:latin typeface="Arial Black" panose="020B0A04020102020204" pitchFamily="34" charset="0"/>
              </a:rPr>
              <a:t>Bonus</a:t>
            </a:r>
          </a:p>
        </p:txBody>
      </p:sp>
      <p:sp>
        <p:nvSpPr>
          <p:cNvPr id="25" name="文本框 24"/>
          <p:cNvSpPr txBox="1"/>
          <p:nvPr/>
        </p:nvSpPr>
        <p:spPr>
          <a:xfrm>
            <a:off x="6999020" y="4847243"/>
            <a:ext cx="3088132" cy="645160"/>
          </a:xfrm>
          <a:prstGeom prst="rect">
            <a:avLst/>
          </a:prstGeom>
          <a:noFill/>
        </p:spPr>
        <p:txBody>
          <a:bodyPr wrap="square" rtlCol="0">
            <a:spAutoFit/>
          </a:bodyPr>
          <a:lstStyle/>
          <a:p>
            <a:r>
              <a:rPr lang="zh-CN" altLang="en-US" sz="3600" b="1" dirty="0">
                <a:solidFill>
                  <a:schemeClr val="accent5">
                    <a:lumMod val="50000"/>
                  </a:schemeClr>
                </a:solidFill>
                <a:latin typeface="Arial Black" panose="020B0A04020102020204" pitchFamily="34" charset="0"/>
              </a:rPr>
              <a:t>分工</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000">
        <p15:prstTrans prst="pageCurlDouble"/>
      </p:transition>
    </mc:Choice>
    <mc:Fallback xmlns="">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2000" fill="hold" grpId="0" nodeType="withEffect">
                                  <p:stCondLst>
                                    <p:cond delay="0"/>
                                  </p:stCondLst>
                                  <p:childTnLst>
                                    <p:animRot by="21600000">
                                      <p:cBhvr>
                                        <p:cTn id="6" dur="3000" fill="hold"/>
                                        <p:tgtEl>
                                          <p:spTgt spid="5"/>
                                        </p:tgtEl>
                                        <p:attrNameLst>
                                          <p:attrName>r</p:attrName>
                                        </p:attrNameLst>
                                      </p:cBhvr>
                                    </p:animRot>
                                  </p:childTnLst>
                                </p:cTn>
                              </p:par>
                              <p:par>
                                <p:cTn id="7" presetID="8" presetClass="emph" presetSubtype="0" repeatCount="4000" fill="hold" grpId="0" nodeType="withEffect">
                                  <p:stCondLst>
                                    <p:cond delay="0"/>
                                  </p:stCondLst>
                                  <p:childTnLst>
                                    <p:animRot by="-21600000">
                                      <p:cBhvr>
                                        <p:cTn id="8" dur="2000" fill="hold"/>
                                        <p:tgtEl>
                                          <p:spTgt spid="8"/>
                                        </p:tgtEl>
                                        <p:attrNameLst>
                                          <p:attrName>r</p:attrName>
                                        </p:attrNameLst>
                                      </p:cBhvr>
                                    </p:animRot>
                                  </p:childTnLst>
                                </p:cTn>
                              </p:par>
                              <p:par>
                                <p:cTn id="9" presetID="22" presetClass="entr" presetSubtype="1" fill="hold" grpId="0" nodeType="withEffect">
                                  <p:stCondLst>
                                    <p:cond delay="50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1000"/>
                                        <p:tgtEl>
                                          <p:spTgt spid="6"/>
                                        </p:tgtEl>
                                      </p:cBhvr>
                                    </p:animEffect>
                                  </p:childTnLst>
                                </p:cTn>
                              </p:par>
                              <p:par>
                                <p:cTn id="12" presetID="42" presetClass="entr" presetSubtype="0" fill="hold" grpId="0" nodeType="withEffect">
                                  <p:stCondLst>
                                    <p:cond delay="75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750"/>
                                        <p:tgtEl>
                                          <p:spTgt spid="7"/>
                                        </p:tgtEl>
                                      </p:cBhvr>
                                    </p:animEffect>
                                    <p:anim calcmode="lin" valueType="num">
                                      <p:cBhvr>
                                        <p:cTn id="15" dur="750" fill="hold"/>
                                        <p:tgtEl>
                                          <p:spTgt spid="7"/>
                                        </p:tgtEl>
                                        <p:attrNameLst>
                                          <p:attrName>ppt_x</p:attrName>
                                        </p:attrNameLst>
                                      </p:cBhvr>
                                      <p:tavLst>
                                        <p:tav tm="0">
                                          <p:val>
                                            <p:strVal val="#ppt_x"/>
                                          </p:val>
                                        </p:tav>
                                        <p:tav tm="100000">
                                          <p:val>
                                            <p:strVal val="#ppt_x"/>
                                          </p:val>
                                        </p:tav>
                                      </p:tavLst>
                                    </p:anim>
                                    <p:anim calcmode="lin" valueType="num">
                                      <p:cBhvr>
                                        <p:cTn id="16" dur="750" fill="hold"/>
                                        <p:tgtEl>
                                          <p:spTgt spid="7"/>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150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anim calcmode="lin" valueType="num">
                                      <p:cBhvr>
                                        <p:cTn id="20" dur="500" fill="hold"/>
                                        <p:tgtEl>
                                          <p:spTgt spid="15"/>
                                        </p:tgtEl>
                                        <p:attrNameLst>
                                          <p:attrName>ppt_x</p:attrName>
                                        </p:attrNameLst>
                                      </p:cBhvr>
                                      <p:tavLst>
                                        <p:tav tm="0">
                                          <p:val>
                                            <p:strVal val="#ppt_x"/>
                                          </p:val>
                                        </p:tav>
                                        <p:tav tm="100000">
                                          <p:val>
                                            <p:strVal val="#ppt_x"/>
                                          </p:val>
                                        </p:tav>
                                      </p:tavLst>
                                    </p:anim>
                                    <p:anim calcmode="lin" valueType="num">
                                      <p:cBhvr>
                                        <p:cTn id="21" dur="500" fill="hold"/>
                                        <p:tgtEl>
                                          <p:spTgt spid="15"/>
                                        </p:tgtEl>
                                        <p:attrNameLst>
                                          <p:attrName>ppt_y</p:attrName>
                                        </p:attrNameLst>
                                      </p:cBhvr>
                                      <p:tavLst>
                                        <p:tav tm="0">
                                          <p:val>
                                            <p:strVal val="#ppt_y+.1"/>
                                          </p:val>
                                        </p:tav>
                                        <p:tav tm="100000">
                                          <p:val>
                                            <p:strVal val="#ppt_y"/>
                                          </p:val>
                                        </p:tav>
                                      </p:tavLst>
                                    </p:anim>
                                  </p:childTnLst>
                                </p:cTn>
                              </p:par>
                              <p:par>
                                <p:cTn id="22" presetID="2" presetClass="entr" presetSubtype="2" fill="hold" grpId="0" nodeType="withEffect">
                                  <p:stCondLst>
                                    <p:cond delay="3000"/>
                                  </p:st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500" fill="hold"/>
                                        <p:tgtEl>
                                          <p:spTgt spid="13"/>
                                        </p:tgtEl>
                                        <p:attrNameLst>
                                          <p:attrName>ppt_x</p:attrName>
                                        </p:attrNameLst>
                                      </p:cBhvr>
                                      <p:tavLst>
                                        <p:tav tm="0">
                                          <p:val>
                                            <p:strVal val="1+#ppt_w/2"/>
                                          </p:val>
                                        </p:tav>
                                        <p:tav tm="100000">
                                          <p:val>
                                            <p:strVal val="#ppt_x"/>
                                          </p:val>
                                        </p:tav>
                                      </p:tavLst>
                                    </p:anim>
                                    <p:anim calcmode="lin" valueType="num">
                                      <p:cBhvr additive="base">
                                        <p:cTn id="25" dur="500" fill="hold"/>
                                        <p:tgtEl>
                                          <p:spTgt spid="13"/>
                                        </p:tgtEl>
                                        <p:attrNameLst>
                                          <p:attrName>ppt_y</p:attrName>
                                        </p:attrNameLst>
                                      </p:cBhvr>
                                      <p:tavLst>
                                        <p:tav tm="0">
                                          <p:val>
                                            <p:strVal val="#ppt_y"/>
                                          </p:val>
                                        </p:tav>
                                        <p:tav tm="100000">
                                          <p:val>
                                            <p:strVal val="#ppt_y"/>
                                          </p:val>
                                        </p:tav>
                                      </p:tavLst>
                                    </p:anim>
                                  </p:childTnLst>
                                </p:cTn>
                              </p:par>
                              <p:par>
                                <p:cTn id="26" presetID="10" presetClass="entr" presetSubtype="0" fill="hold" grpId="0" nodeType="withEffect">
                                  <p:stCondLst>
                                    <p:cond delay="350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42" presetClass="entr" presetSubtype="0" fill="hold" grpId="0" nodeType="withEffect">
                                  <p:stCondLst>
                                    <p:cond delay="275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anim calcmode="lin" valueType="num">
                                      <p:cBhvr>
                                        <p:cTn id="32" dur="500" fill="hold"/>
                                        <p:tgtEl>
                                          <p:spTgt spid="19"/>
                                        </p:tgtEl>
                                        <p:attrNameLst>
                                          <p:attrName>ppt_x</p:attrName>
                                        </p:attrNameLst>
                                      </p:cBhvr>
                                      <p:tavLst>
                                        <p:tav tm="0">
                                          <p:val>
                                            <p:strVal val="#ppt_x"/>
                                          </p:val>
                                        </p:tav>
                                        <p:tav tm="100000">
                                          <p:val>
                                            <p:strVal val="#ppt_x"/>
                                          </p:val>
                                        </p:tav>
                                      </p:tavLst>
                                    </p:anim>
                                    <p:anim calcmode="lin" valueType="num">
                                      <p:cBhvr>
                                        <p:cTn id="33" dur="500" fill="hold"/>
                                        <p:tgtEl>
                                          <p:spTgt spid="19"/>
                                        </p:tgtEl>
                                        <p:attrNameLst>
                                          <p:attrName>ppt_y</p:attrName>
                                        </p:attrNameLst>
                                      </p:cBhvr>
                                      <p:tavLst>
                                        <p:tav tm="0">
                                          <p:val>
                                            <p:strVal val="#ppt_y+.1"/>
                                          </p:val>
                                        </p:tav>
                                        <p:tav tm="100000">
                                          <p:val>
                                            <p:strVal val="#ppt_y"/>
                                          </p:val>
                                        </p:tav>
                                      </p:tavLst>
                                    </p:anim>
                                  </p:childTnLst>
                                </p:cTn>
                              </p:par>
                              <p:par>
                                <p:cTn id="34" presetID="2" presetClass="entr" presetSubtype="2" fill="hold" grpId="0" nodeType="withEffect">
                                  <p:stCondLst>
                                    <p:cond delay="400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1+#ppt_w/2"/>
                                          </p:val>
                                        </p:tav>
                                        <p:tav tm="100000">
                                          <p:val>
                                            <p:strVal val="#ppt_x"/>
                                          </p:val>
                                        </p:tav>
                                      </p:tavLst>
                                    </p:anim>
                                    <p:anim calcmode="lin" valueType="num">
                                      <p:cBhvr additive="base">
                                        <p:cTn id="37" dur="500" fill="hold"/>
                                        <p:tgtEl>
                                          <p:spTgt spid="16"/>
                                        </p:tgtEl>
                                        <p:attrNameLst>
                                          <p:attrName>ppt_y</p:attrName>
                                        </p:attrNameLst>
                                      </p:cBhvr>
                                      <p:tavLst>
                                        <p:tav tm="0">
                                          <p:val>
                                            <p:strVal val="#ppt_y"/>
                                          </p:val>
                                        </p:tav>
                                        <p:tav tm="100000">
                                          <p:val>
                                            <p:strVal val="#ppt_y"/>
                                          </p:val>
                                        </p:tav>
                                      </p:tavLst>
                                    </p:anim>
                                  </p:childTnLst>
                                </p:cTn>
                              </p:par>
                              <p:par>
                                <p:cTn id="38" presetID="10" presetClass="entr" presetSubtype="0" fill="hold" grpId="0" nodeType="withEffect">
                                  <p:stCondLst>
                                    <p:cond delay="450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500"/>
                                        <p:tgtEl>
                                          <p:spTgt spid="23"/>
                                        </p:tgtEl>
                                      </p:cBhvr>
                                    </p:animEffect>
                                  </p:childTnLst>
                                </p:cTn>
                              </p:par>
                              <p:par>
                                <p:cTn id="41" presetID="42" presetClass="entr" presetSubtype="0" fill="hold" grpId="0" nodeType="withEffect">
                                  <p:stCondLst>
                                    <p:cond delay="475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500"/>
                                        <p:tgtEl>
                                          <p:spTgt spid="20"/>
                                        </p:tgtEl>
                                      </p:cBhvr>
                                    </p:animEffect>
                                    <p:anim calcmode="lin" valueType="num">
                                      <p:cBhvr>
                                        <p:cTn id="44" dur="500" fill="hold"/>
                                        <p:tgtEl>
                                          <p:spTgt spid="20"/>
                                        </p:tgtEl>
                                        <p:attrNameLst>
                                          <p:attrName>ppt_x</p:attrName>
                                        </p:attrNameLst>
                                      </p:cBhvr>
                                      <p:tavLst>
                                        <p:tav tm="0">
                                          <p:val>
                                            <p:strVal val="#ppt_x"/>
                                          </p:val>
                                        </p:tav>
                                        <p:tav tm="100000">
                                          <p:val>
                                            <p:strVal val="#ppt_x"/>
                                          </p:val>
                                        </p:tav>
                                      </p:tavLst>
                                    </p:anim>
                                    <p:anim calcmode="lin" valueType="num">
                                      <p:cBhvr>
                                        <p:cTn id="45" dur="500" fill="hold"/>
                                        <p:tgtEl>
                                          <p:spTgt spid="20"/>
                                        </p:tgtEl>
                                        <p:attrNameLst>
                                          <p:attrName>ppt_y</p:attrName>
                                        </p:attrNameLst>
                                      </p:cBhvr>
                                      <p:tavLst>
                                        <p:tav tm="0">
                                          <p:val>
                                            <p:strVal val="#ppt_y+.1"/>
                                          </p:val>
                                        </p:tav>
                                        <p:tav tm="100000">
                                          <p:val>
                                            <p:strVal val="#ppt_y"/>
                                          </p:val>
                                        </p:tav>
                                      </p:tavLst>
                                    </p:anim>
                                  </p:childTnLst>
                                </p:cTn>
                              </p:par>
                              <p:par>
                                <p:cTn id="46" presetID="2" presetClass="entr" presetSubtype="2" fill="hold" grpId="0" nodeType="withEffect">
                                  <p:stCondLst>
                                    <p:cond delay="5500"/>
                                  </p:stCondLst>
                                  <p:childTnLst>
                                    <p:set>
                                      <p:cBhvr>
                                        <p:cTn id="47" dur="1" fill="hold">
                                          <p:stCondLst>
                                            <p:cond delay="0"/>
                                          </p:stCondLst>
                                        </p:cTn>
                                        <p:tgtEl>
                                          <p:spTgt spid="18"/>
                                        </p:tgtEl>
                                        <p:attrNameLst>
                                          <p:attrName>style.visibility</p:attrName>
                                        </p:attrNameLst>
                                      </p:cBhvr>
                                      <p:to>
                                        <p:strVal val="visible"/>
                                      </p:to>
                                    </p:set>
                                    <p:anim calcmode="lin" valueType="num">
                                      <p:cBhvr additive="base">
                                        <p:cTn id="48" dur="500" fill="hold"/>
                                        <p:tgtEl>
                                          <p:spTgt spid="18"/>
                                        </p:tgtEl>
                                        <p:attrNameLst>
                                          <p:attrName>ppt_x</p:attrName>
                                        </p:attrNameLst>
                                      </p:cBhvr>
                                      <p:tavLst>
                                        <p:tav tm="0">
                                          <p:val>
                                            <p:strVal val="1+#ppt_w/2"/>
                                          </p:val>
                                        </p:tav>
                                        <p:tav tm="100000">
                                          <p:val>
                                            <p:strVal val="#ppt_x"/>
                                          </p:val>
                                        </p:tav>
                                      </p:tavLst>
                                    </p:anim>
                                    <p:anim calcmode="lin" valueType="num">
                                      <p:cBhvr additive="base">
                                        <p:cTn id="49" dur="500" fill="hold"/>
                                        <p:tgtEl>
                                          <p:spTgt spid="18"/>
                                        </p:tgtEl>
                                        <p:attrNameLst>
                                          <p:attrName>ppt_y</p:attrName>
                                        </p:attrNameLst>
                                      </p:cBhvr>
                                      <p:tavLst>
                                        <p:tav tm="0">
                                          <p:val>
                                            <p:strVal val="#ppt_y"/>
                                          </p:val>
                                        </p:tav>
                                        <p:tav tm="100000">
                                          <p:val>
                                            <p:strVal val="#ppt_y"/>
                                          </p:val>
                                        </p:tav>
                                      </p:tavLst>
                                    </p:anim>
                                  </p:childTnLst>
                                </p:cTn>
                              </p:par>
                              <p:par>
                                <p:cTn id="50" presetID="10" presetClass="entr" presetSubtype="0" fill="hold" grpId="0" nodeType="withEffect">
                                  <p:stCondLst>
                                    <p:cond delay="550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500"/>
                                        <p:tgtEl>
                                          <p:spTgt spid="24"/>
                                        </p:tgtEl>
                                      </p:cBhvr>
                                    </p:animEffect>
                                  </p:childTnLst>
                                </p:cTn>
                              </p:par>
                              <p:par>
                                <p:cTn id="53" presetID="42" presetClass="entr" presetSubtype="0" fill="hold" grpId="0" nodeType="withEffect">
                                  <p:stCondLst>
                                    <p:cond delay="575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500"/>
                                        <p:tgtEl>
                                          <p:spTgt spid="21"/>
                                        </p:tgtEl>
                                      </p:cBhvr>
                                    </p:animEffect>
                                    <p:anim calcmode="lin" valueType="num">
                                      <p:cBhvr>
                                        <p:cTn id="56" dur="500" fill="hold"/>
                                        <p:tgtEl>
                                          <p:spTgt spid="21"/>
                                        </p:tgtEl>
                                        <p:attrNameLst>
                                          <p:attrName>ppt_x</p:attrName>
                                        </p:attrNameLst>
                                      </p:cBhvr>
                                      <p:tavLst>
                                        <p:tav tm="0">
                                          <p:val>
                                            <p:strVal val="#ppt_x"/>
                                          </p:val>
                                        </p:tav>
                                        <p:tav tm="100000">
                                          <p:val>
                                            <p:strVal val="#ppt_x"/>
                                          </p:val>
                                        </p:tav>
                                      </p:tavLst>
                                    </p:anim>
                                    <p:anim calcmode="lin" valueType="num">
                                      <p:cBhvr>
                                        <p:cTn id="57" dur="500" fill="hold"/>
                                        <p:tgtEl>
                                          <p:spTgt spid="21"/>
                                        </p:tgtEl>
                                        <p:attrNameLst>
                                          <p:attrName>ppt_y</p:attrName>
                                        </p:attrNameLst>
                                      </p:cBhvr>
                                      <p:tavLst>
                                        <p:tav tm="0">
                                          <p:val>
                                            <p:strVal val="#ppt_y+.1"/>
                                          </p:val>
                                        </p:tav>
                                        <p:tav tm="100000">
                                          <p:val>
                                            <p:strVal val="#ppt_y"/>
                                          </p:val>
                                        </p:tav>
                                      </p:tavLst>
                                    </p:anim>
                                  </p:childTnLst>
                                </p:cTn>
                              </p:par>
                              <p:par>
                                <p:cTn id="58" presetID="2" presetClass="entr" presetSubtype="2" fill="hold" grpId="0" nodeType="withEffect">
                                  <p:stCondLst>
                                    <p:cond delay="6500"/>
                                  </p:stCondLst>
                                  <p:childTnLst>
                                    <p:set>
                                      <p:cBhvr>
                                        <p:cTn id="59" dur="1" fill="hold">
                                          <p:stCondLst>
                                            <p:cond delay="0"/>
                                          </p:stCondLst>
                                        </p:cTn>
                                        <p:tgtEl>
                                          <p:spTgt spid="17"/>
                                        </p:tgtEl>
                                        <p:attrNameLst>
                                          <p:attrName>style.visibility</p:attrName>
                                        </p:attrNameLst>
                                      </p:cBhvr>
                                      <p:to>
                                        <p:strVal val="visible"/>
                                      </p:to>
                                    </p:set>
                                    <p:anim calcmode="lin" valueType="num">
                                      <p:cBhvr additive="base">
                                        <p:cTn id="60" dur="500" fill="hold"/>
                                        <p:tgtEl>
                                          <p:spTgt spid="17"/>
                                        </p:tgtEl>
                                        <p:attrNameLst>
                                          <p:attrName>ppt_x</p:attrName>
                                        </p:attrNameLst>
                                      </p:cBhvr>
                                      <p:tavLst>
                                        <p:tav tm="0">
                                          <p:val>
                                            <p:strVal val="1+#ppt_w/2"/>
                                          </p:val>
                                        </p:tav>
                                        <p:tav tm="100000">
                                          <p:val>
                                            <p:strVal val="#ppt_x"/>
                                          </p:val>
                                        </p:tav>
                                      </p:tavLst>
                                    </p:anim>
                                    <p:anim calcmode="lin" valueType="num">
                                      <p:cBhvr additive="base">
                                        <p:cTn id="61" dur="500" fill="hold"/>
                                        <p:tgtEl>
                                          <p:spTgt spid="17"/>
                                        </p:tgtEl>
                                        <p:attrNameLst>
                                          <p:attrName>ppt_y</p:attrName>
                                        </p:attrNameLst>
                                      </p:cBhvr>
                                      <p:tavLst>
                                        <p:tav tm="0">
                                          <p:val>
                                            <p:strVal val="#ppt_y"/>
                                          </p:val>
                                        </p:tav>
                                        <p:tav tm="100000">
                                          <p:val>
                                            <p:strVal val="#ppt_y"/>
                                          </p:val>
                                        </p:tav>
                                      </p:tavLst>
                                    </p:anim>
                                  </p:childTnLst>
                                </p:cTn>
                              </p:par>
                              <p:par>
                                <p:cTn id="62" presetID="10" presetClass="entr" presetSubtype="0" fill="hold" grpId="0" nodeType="withEffect">
                                  <p:stCondLst>
                                    <p:cond delay="7000"/>
                                  </p:stCondLst>
                                  <p:childTnLst>
                                    <p:set>
                                      <p:cBhvr>
                                        <p:cTn id="63" dur="1" fill="hold">
                                          <p:stCondLst>
                                            <p:cond delay="0"/>
                                          </p:stCondLst>
                                        </p:cTn>
                                        <p:tgtEl>
                                          <p:spTgt spid="25"/>
                                        </p:tgtEl>
                                        <p:attrNameLst>
                                          <p:attrName>style.visibility</p:attrName>
                                        </p:attrNameLst>
                                      </p:cBhvr>
                                      <p:to>
                                        <p:strVal val="visible"/>
                                      </p:to>
                                    </p:set>
                                    <p:animEffect transition="in" filter="fade">
                                      <p:cBhvr>
                                        <p:cTn id="6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5" grpId="0" animBg="1"/>
      <p:bldP spid="6" grpId="0"/>
      <p:bldP spid="7" grpId="0"/>
      <p:bldP spid="8" grpId="0" animBg="1"/>
      <p:bldP spid="15" grpId="0"/>
      <p:bldP spid="16" grpId="0" animBg="1"/>
      <p:bldP spid="17" grpId="0" animBg="1"/>
      <p:bldP spid="18" grpId="0" animBg="1"/>
      <p:bldP spid="19" grpId="0"/>
      <p:bldP spid="20" grpId="0"/>
      <p:bldP spid="21" grpId="0"/>
      <p:bldP spid="22" grpId="0"/>
      <p:bldP spid="23" grpId="0"/>
      <p:bldP spid="24" grpId="0"/>
      <p:bldP spid="2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689735" y="2438400"/>
            <a:ext cx="7454265" cy="2554545"/>
          </a:xfrm>
          <a:prstGeom prst="rect">
            <a:avLst/>
          </a:prstGeom>
        </p:spPr>
        <p:txBody>
          <a:bodyPr wrap="square">
            <a:spAutoFit/>
          </a:bodyPr>
          <a:lstStyle/>
          <a:p>
            <a:r>
              <a:rPr lang="zh-CN" altLang="en-US" sz="2000" dirty="0">
                <a:solidFill>
                  <a:srgbClr val="BDD7EE"/>
                </a:solidFill>
                <a:latin typeface="Arial Black" panose="020B0A04020102020204" pitchFamily="34" charset="0"/>
              </a:rPr>
              <a:t>星间飞行项目展示了一个可互动的简单恒星系统场景，我们将有一颗发光的恒星以及绕其公转的行星作为主要对象。行星表面将有按照放大比例展示的树木及山峰作为地表，在行星公转的同时，地表的光照和阴影效果都将随着恒星光照的改变而不断变化。而主视角则将作为一艘在星系中遨游的飞船，来从各个不同的角度观察这个星系。我们打算通过对阴影模型的优化和复杂光照模型的应用来增强场景渲染结果的真实感，如果可能的话我们也会试图在行星表面应用简单的粒子效果来模拟天气</a:t>
            </a:r>
          </a:p>
        </p:txBody>
      </p:sp>
      <p:grpSp>
        <p:nvGrpSpPr>
          <p:cNvPr id="10" name="组合 9"/>
          <p:cNvGrpSpPr/>
          <p:nvPr/>
        </p:nvGrpSpPr>
        <p:grpSpPr>
          <a:xfrm>
            <a:off x="-407670" y="-69215"/>
            <a:ext cx="5132641" cy="2155089"/>
            <a:chOff x="-642" y="-109"/>
            <a:chExt cx="11161" cy="4914"/>
          </a:xfrm>
        </p:grpSpPr>
        <p:sp>
          <p:nvSpPr>
            <p:cNvPr id="7" name="矩形 6"/>
            <p:cNvSpPr/>
            <p:nvPr/>
          </p:nvSpPr>
          <p:spPr>
            <a:xfrm>
              <a:off x="4148" y="1227"/>
              <a:ext cx="6371" cy="2102"/>
            </a:xfrm>
            <a:prstGeom prst="rect">
              <a:avLst/>
            </a:prstGeom>
          </p:spPr>
          <p:txBody>
            <a:bodyPr wrap="square">
              <a:spAutoFit/>
            </a:bodyPr>
            <a:lstStyle/>
            <a:p>
              <a:r>
                <a:rPr lang="zh-CN" altLang="en-US" sz="5400" b="1" dirty="0">
                  <a:solidFill>
                    <a:srgbClr val="BDD7EE"/>
                  </a:solidFill>
                  <a:latin typeface="Arial Black" panose="020B0A04020102020204" pitchFamily="34" charset="0"/>
                </a:rPr>
                <a:t>项目概要</a:t>
              </a:r>
            </a:p>
          </p:txBody>
        </p:sp>
        <p:grpSp>
          <p:nvGrpSpPr>
            <p:cNvPr id="3" name="组合 2"/>
            <p:cNvGrpSpPr/>
            <p:nvPr/>
          </p:nvGrpSpPr>
          <p:grpSpPr>
            <a:xfrm>
              <a:off x="-642" y="-109"/>
              <a:ext cx="4847" cy="4914"/>
              <a:chOff x="-642" y="-109"/>
              <a:chExt cx="5236" cy="5798"/>
            </a:xfrm>
          </p:grpSpPr>
          <p:sp>
            <p:nvSpPr>
              <p:cNvPr id="4" name="等腰三角形 3"/>
              <p:cNvSpPr/>
              <p:nvPr/>
            </p:nvSpPr>
            <p:spPr>
              <a:xfrm rot="19578595">
                <a:off x="-642" y="-109"/>
                <a:ext cx="5236" cy="3821"/>
              </a:xfrm>
              <a:prstGeom prst="triangle">
                <a:avLst/>
              </a:prstGeom>
              <a:noFill/>
              <a:ln w="28575">
                <a:solidFill>
                  <a:schemeClr val="bg1">
                    <a:lumMod val="75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571" y="1469"/>
                <a:ext cx="2962" cy="4220"/>
                <a:chOff x="8886" y="2543"/>
                <a:chExt cx="2962" cy="4220"/>
              </a:xfrm>
            </p:grpSpPr>
            <p:sp>
              <p:nvSpPr>
                <p:cNvPr id="5" name="文本框 4"/>
                <p:cNvSpPr txBox="1"/>
                <p:nvPr/>
              </p:nvSpPr>
              <p:spPr>
                <a:xfrm>
                  <a:off x="9529" y="2543"/>
                  <a:ext cx="2319" cy="4220"/>
                </a:xfrm>
                <a:prstGeom prst="rect">
                  <a:avLst/>
                </a:prstGeom>
                <a:noFill/>
              </p:spPr>
              <p:txBody>
                <a:bodyPr wrap="square" rtlCol="0">
                  <a:spAutoFit/>
                </a:bodyPr>
                <a:lstStyle/>
                <a:p>
                  <a:r>
                    <a:rPr lang="en-US" altLang="zh-CN" sz="4400" b="1" dirty="0">
                      <a:gradFill flip="none" rotWithShape="1">
                        <a:gsLst>
                          <a:gs pos="0">
                            <a:schemeClr val="accent1">
                              <a:lumMod val="5000"/>
                              <a:lumOff val="95000"/>
                            </a:schemeClr>
                          </a:gs>
                          <a:gs pos="11000">
                            <a:schemeClr val="accent5">
                              <a:lumMod val="50000"/>
                            </a:schemeClr>
                          </a:gs>
                          <a:gs pos="60000">
                            <a:schemeClr val="accent1">
                              <a:lumMod val="45000"/>
                              <a:lumOff val="55000"/>
                            </a:schemeClr>
                          </a:gs>
                          <a:gs pos="100000">
                            <a:schemeClr val="accent1">
                              <a:lumMod val="30000"/>
                              <a:lumOff val="70000"/>
                            </a:schemeClr>
                          </a:gs>
                        </a:gsLst>
                        <a:lin ang="5400000" scaled="1"/>
                        <a:tileRect/>
                      </a:gradFill>
                      <a:latin typeface="Arial Black" panose="020B0A04020102020204" pitchFamily="34" charset="0"/>
                    </a:rPr>
                    <a:t>01</a:t>
                  </a:r>
                  <a:endParaRPr lang="zh-CN" altLang="en-US" sz="4400" b="1" dirty="0">
                    <a:gradFill flip="none" rotWithShape="1">
                      <a:gsLst>
                        <a:gs pos="0">
                          <a:schemeClr val="accent1">
                            <a:lumMod val="5000"/>
                            <a:lumOff val="95000"/>
                          </a:schemeClr>
                        </a:gs>
                        <a:gs pos="11000">
                          <a:schemeClr val="accent5">
                            <a:lumMod val="50000"/>
                          </a:schemeClr>
                        </a:gs>
                        <a:gs pos="60000">
                          <a:schemeClr val="accent1">
                            <a:lumMod val="45000"/>
                            <a:lumOff val="55000"/>
                          </a:schemeClr>
                        </a:gs>
                        <a:gs pos="100000">
                          <a:schemeClr val="accent1">
                            <a:lumMod val="30000"/>
                            <a:lumOff val="70000"/>
                          </a:schemeClr>
                        </a:gs>
                      </a:gsLst>
                      <a:lin ang="5400000" scaled="1"/>
                      <a:tileRect/>
                    </a:gradFill>
                    <a:latin typeface="Arial Black" panose="020B0A04020102020204" pitchFamily="34" charset="0"/>
                  </a:endParaRPr>
                </a:p>
              </p:txBody>
            </p:sp>
            <p:sp>
              <p:nvSpPr>
                <p:cNvPr id="9" name="等腰三角形 8"/>
                <p:cNvSpPr/>
                <p:nvPr/>
              </p:nvSpPr>
              <p:spPr>
                <a:xfrm rot="19050072">
                  <a:off x="8886" y="4154"/>
                  <a:ext cx="1427" cy="1140"/>
                </a:xfrm>
                <a:prstGeom prst="triangle">
                  <a:avLst/>
                </a:prstGeom>
                <a:noFill/>
                <a:ln w="28575">
                  <a:solidFill>
                    <a:schemeClr val="bg1">
                      <a:lumMod val="75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000">
        <p15:prstTrans prst="pageCurlDouble"/>
      </p:transition>
    </mc:Choice>
    <mc:Fallback xmlns="">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15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07670" y="-69215"/>
            <a:ext cx="6657655" cy="2155089"/>
            <a:chOff x="-642" y="-109"/>
            <a:chExt cx="13985" cy="4914"/>
          </a:xfrm>
        </p:grpSpPr>
        <p:sp>
          <p:nvSpPr>
            <p:cNvPr id="7" name="矩形 6"/>
            <p:cNvSpPr/>
            <p:nvPr/>
          </p:nvSpPr>
          <p:spPr>
            <a:xfrm>
              <a:off x="4148" y="1227"/>
              <a:ext cx="9195" cy="2105"/>
            </a:xfrm>
            <a:prstGeom prst="rect">
              <a:avLst/>
            </a:prstGeom>
          </p:spPr>
          <p:txBody>
            <a:bodyPr wrap="square">
              <a:spAutoFit/>
            </a:bodyPr>
            <a:lstStyle/>
            <a:p>
              <a:r>
                <a:rPr lang="zh-CN" altLang="en-US" sz="5400" b="1" dirty="0">
                  <a:solidFill>
                    <a:srgbClr val="BDD7EE"/>
                  </a:solidFill>
                  <a:latin typeface="Arial Black" panose="020B0A04020102020204" pitchFamily="34" charset="0"/>
                </a:rPr>
                <a:t>行星模型示例</a:t>
              </a:r>
            </a:p>
          </p:txBody>
        </p:sp>
        <p:grpSp>
          <p:nvGrpSpPr>
            <p:cNvPr id="3" name="组合 2"/>
            <p:cNvGrpSpPr/>
            <p:nvPr/>
          </p:nvGrpSpPr>
          <p:grpSpPr>
            <a:xfrm>
              <a:off x="-642" y="-109"/>
              <a:ext cx="4847" cy="4914"/>
              <a:chOff x="-642" y="-109"/>
              <a:chExt cx="5236" cy="5798"/>
            </a:xfrm>
          </p:grpSpPr>
          <p:sp>
            <p:nvSpPr>
              <p:cNvPr id="4" name="等腰三角形 3"/>
              <p:cNvSpPr/>
              <p:nvPr/>
            </p:nvSpPr>
            <p:spPr>
              <a:xfrm rot="19578595">
                <a:off x="-642" y="-109"/>
                <a:ext cx="5236" cy="3821"/>
              </a:xfrm>
              <a:prstGeom prst="triangle">
                <a:avLst/>
              </a:prstGeom>
              <a:noFill/>
              <a:ln w="28575">
                <a:solidFill>
                  <a:schemeClr val="bg1">
                    <a:lumMod val="75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571" y="1469"/>
                <a:ext cx="2962" cy="4220"/>
                <a:chOff x="8886" y="2543"/>
                <a:chExt cx="2962" cy="4220"/>
              </a:xfrm>
            </p:grpSpPr>
            <p:sp>
              <p:nvSpPr>
                <p:cNvPr id="5" name="文本框 4"/>
                <p:cNvSpPr txBox="1"/>
                <p:nvPr/>
              </p:nvSpPr>
              <p:spPr>
                <a:xfrm>
                  <a:off x="9529" y="2543"/>
                  <a:ext cx="2319" cy="4220"/>
                </a:xfrm>
                <a:prstGeom prst="rect">
                  <a:avLst/>
                </a:prstGeom>
                <a:noFill/>
              </p:spPr>
              <p:txBody>
                <a:bodyPr wrap="square" rtlCol="0">
                  <a:spAutoFit/>
                </a:bodyPr>
                <a:lstStyle/>
                <a:p>
                  <a:r>
                    <a:rPr lang="en-US" altLang="zh-CN" sz="4400" b="1" dirty="0">
                      <a:gradFill flip="none" rotWithShape="1">
                        <a:gsLst>
                          <a:gs pos="0">
                            <a:schemeClr val="accent1">
                              <a:lumMod val="5000"/>
                              <a:lumOff val="95000"/>
                            </a:schemeClr>
                          </a:gs>
                          <a:gs pos="11000">
                            <a:schemeClr val="accent5">
                              <a:lumMod val="50000"/>
                            </a:schemeClr>
                          </a:gs>
                          <a:gs pos="60000">
                            <a:schemeClr val="accent1">
                              <a:lumMod val="45000"/>
                              <a:lumOff val="55000"/>
                            </a:schemeClr>
                          </a:gs>
                          <a:gs pos="100000">
                            <a:schemeClr val="accent1">
                              <a:lumMod val="30000"/>
                              <a:lumOff val="70000"/>
                            </a:schemeClr>
                          </a:gs>
                        </a:gsLst>
                        <a:lin ang="5400000" scaled="1"/>
                        <a:tileRect/>
                      </a:gradFill>
                      <a:latin typeface="Arial Black" panose="020B0A04020102020204" pitchFamily="34" charset="0"/>
                    </a:rPr>
                    <a:t>01</a:t>
                  </a:r>
                  <a:endParaRPr lang="zh-CN" altLang="en-US" sz="4400" b="1" dirty="0">
                    <a:gradFill flip="none" rotWithShape="1">
                      <a:gsLst>
                        <a:gs pos="0">
                          <a:schemeClr val="accent1">
                            <a:lumMod val="5000"/>
                            <a:lumOff val="95000"/>
                          </a:schemeClr>
                        </a:gs>
                        <a:gs pos="11000">
                          <a:schemeClr val="accent5">
                            <a:lumMod val="50000"/>
                          </a:schemeClr>
                        </a:gs>
                        <a:gs pos="60000">
                          <a:schemeClr val="accent1">
                            <a:lumMod val="45000"/>
                            <a:lumOff val="55000"/>
                          </a:schemeClr>
                        </a:gs>
                        <a:gs pos="100000">
                          <a:schemeClr val="accent1">
                            <a:lumMod val="30000"/>
                            <a:lumOff val="70000"/>
                          </a:schemeClr>
                        </a:gs>
                      </a:gsLst>
                      <a:lin ang="5400000" scaled="1"/>
                      <a:tileRect/>
                    </a:gradFill>
                    <a:latin typeface="Arial Black" panose="020B0A04020102020204" pitchFamily="34" charset="0"/>
                  </a:endParaRPr>
                </a:p>
              </p:txBody>
            </p:sp>
            <p:sp>
              <p:nvSpPr>
                <p:cNvPr id="9" name="等腰三角形 8"/>
                <p:cNvSpPr/>
                <p:nvPr/>
              </p:nvSpPr>
              <p:spPr>
                <a:xfrm rot="19050072">
                  <a:off x="8886" y="4154"/>
                  <a:ext cx="1427" cy="1140"/>
                </a:xfrm>
                <a:prstGeom prst="triangle">
                  <a:avLst/>
                </a:prstGeom>
                <a:noFill/>
                <a:ln w="28575">
                  <a:solidFill>
                    <a:schemeClr val="bg1">
                      <a:lumMod val="75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pic>
        <p:nvPicPr>
          <p:cNvPr id="11" name="图片 10">
            <a:extLst>
              <a:ext uri="{FF2B5EF4-FFF2-40B4-BE49-F238E27FC236}">
                <a16:creationId xmlns:a16="http://schemas.microsoft.com/office/drawing/2014/main" id="{FBD9C740-7C2A-4CA4-9A93-C52189426C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5245" y="1439874"/>
            <a:ext cx="7172325" cy="4933950"/>
          </a:xfrm>
          <a:prstGeom prst="rect">
            <a:avLst/>
          </a:prstGeom>
        </p:spPr>
      </p:pic>
    </p:spTree>
    <p:extLst>
      <p:ext uri="{BB962C8B-B14F-4D97-AF65-F5344CB8AC3E}">
        <p14:creationId xmlns:p14="http://schemas.microsoft.com/office/powerpoint/2010/main" val="12072211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000">
        <p15:prstTrans prst="pageCurlDouble"/>
      </p:transition>
    </mc:Choice>
    <mc:Fallback xmlns="">
      <p:transition spd="slow" advTm="2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p:cNvSpPr/>
          <p:nvPr/>
        </p:nvSpPr>
        <p:spPr>
          <a:xfrm rot="19578595">
            <a:off x="3980446" y="471231"/>
            <a:ext cx="3324726" cy="2426369"/>
          </a:xfrm>
          <a:prstGeom prst="triangle">
            <a:avLst/>
          </a:prstGeom>
          <a:noFill/>
          <a:ln w="28575">
            <a:solidFill>
              <a:schemeClr val="bg1">
                <a:lumMod val="75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041231" y="1070810"/>
            <a:ext cx="2779295" cy="1938992"/>
          </a:xfrm>
          <a:prstGeom prst="rect">
            <a:avLst/>
          </a:prstGeom>
          <a:noFill/>
        </p:spPr>
        <p:txBody>
          <a:bodyPr wrap="square" rtlCol="0">
            <a:spAutoFit/>
          </a:bodyPr>
          <a:lstStyle/>
          <a:p>
            <a:r>
              <a:rPr lang="en-US" altLang="zh-CN" sz="12000" b="1" dirty="0">
                <a:gradFill flip="none" rotWithShape="1">
                  <a:gsLst>
                    <a:gs pos="0">
                      <a:schemeClr val="accent1">
                        <a:lumMod val="5000"/>
                        <a:lumOff val="95000"/>
                      </a:schemeClr>
                    </a:gs>
                    <a:gs pos="11000">
                      <a:schemeClr val="accent5">
                        <a:lumMod val="50000"/>
                      </a:schemeClr>
                    </a:gs>
                    <a:gs pos="60000">
                      <a:schemeClr val="accent1">
                        <a:lumMod val="45000"/>
                        <a:lumOff val="55000"/>
                      </a:schemeClr>
                    </a:gs>
                    <a:gs pos="100000">
                      <a:schemeClr val="accent1">
                        <a:lumMod val="30000"/>
                        <a:lumOff val="70000"/>
                      </a:schemeClr>
                    </a:gs>
                  </a:gsLst>
                  <a:lin ang="5400000" scaled="1"/>
                  <a:tileRect/>
                </a:gradFill>
                <a:latin typeface="Arial Black" panose="020B0A04020102020204" pitchFamily="34" charset="0"/>
              </a:rPr>
              <a:t>02</a:t>
            </a:r>
            <a:endParaRPr lang="zh-CN" altLang="en-US" sz="12000" b="1" dirty="0">
              <a:gradFill flip="none" rotWithShape="1">
                <a:gsLst>
                  <a:gs pos="0">
                    <a:schemeClr val="accent1">
                      <a:lumMod val="5000"/>
                      <a:lumOff val="95000"/>
                    </a:schemeClr>
                  </a:gs>
                  <a:gs pos="11000">
                    <a:schemeClr val="accent5">
                      <a:lumMod val="50000"/>
                    </a:schemeClr>
                  </a:gs>
                  <a:gs pos="60000">
                    <a:schemeClr val="accent1">
                      <a:lumMod val="45000"/>
                      <a:lumOff val="55000"/>
                    </a:schemeClr>
                  </a:gs>
                  <a:gs pos="100000">
                    <a:schemeClr val="accent1">
                      <a:lumMod val="30000"/>
                      <a:lumOff val="70000"/>
                    </a:schemeClr>
                  </a:gs>
                </a:gsLst>
                <a:lin ang="5400000" scaled="1"/>
                <a:tileRect/>
              </a:gradFill>
              <a:latin typeface="Arial Black" panose="020B0A04020102020204" pitchFamily="34" charset="0"/>
            </a:endParaRPr>
          </a:p>
        </p:txBody>
      </p:sp>
      <p:sp>
        <p:nvSpPr>
          <p:cNvPr id="7" name="矩形 6"/>
          <p:cNvSpPr/>
          <p:nvPr/>
        </p:nvSpPr>
        <p:spPr>
          <a:xfrm>
            <a:off x="3913783" y="4001121"/>
            <a:ext cx="4037965" cy="1014730"/>
          </a:xfrm>
          <a:prstGeom prst="rect">
            <a:avLst/>
          </a:prstGeom>
        </p:spPr>
        <p:txBody>
          <a:bodyPr wrap="none">
            <a:spAutoFit/>
          </a:bodyPr>
          <a:lstStyle/>
          <a:p>
            <a:r>
              <a:rPr lang="en-US" altLang="zh-CN" sz="6000" b="1" dirty="0">
                <a:solidFill>
                  <a:srgbClr val="BDD7EE"/>
                </a:solidFill>
                <a:latin typeface="Arial Black" panose="020B0A04020102020204" pitchFamily="34" charset="0"/>
              </a:rPr>
              <a:t>Basic</a:t>
            </a:r>
            <a:r>
              <a:rPr lang="zh-CN" altLang="en-US" sz="6000" b="1" dirty="0">
                <a:solidFill>
                  <a:srgbClr val="BDD7EE"/>
                </a:solidFill>
                <a:latin typeface="Arial Black" panose="020B0A04020102020204" pitchFamily="34" charset="0"/>
              </a:rPr>
              <a:t>功能</a:t>
            </a:r>
          </a:p>
        </p:txBody>
      </p:sp>
      <p:sp>
        <p:nvSpPr>
          <p:cNvPr id="9" name="等腰三角形 8"/>
          <p:cNvSpPr/>
          <p:nvPr/>
        </p:nvSpPr>
        <p:spPr>
          <a:xfrm rot="19050072">
            <a:off x="5642771" y="2637752"/>
            <a:ext cx="906456" cy="723990"/>
          </a:xfrm>
          <a:prstGeom prst="triangle">
            <a:avLst/>
          </a:prstGeom>
          <a:noFill/>
          <a:ln w="28575">
            <a:solidFill>
              <a:schemeClr val="bg1">
                <a:lumMod val="75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2000">
        <p15:prstTrans prst="drape"/>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par>
                                <p:cTn id="10" presetID="8" presetClass="emph" presetSubtype="0" fill="hold" grpId="0" nodeType="withEffect">
                                  <p:stCondLst>
                                    <p:cond delay="500"/>
                                  </p:stCondLst>
                                  <p:childTnLst>
                                    <p:animRot by="21600000">
                                      <p:cBhvr>
                                        <p:cTn id="11" dur="3000" fill="hold"/>
                                        <p:tgtEl>
                                          <p:spTgt spid="4"/>
                                        </p:tgtEl>
                                        <p:attrNameLst>
                                          <p:attrName>r</p:attrName>
                                        </p:attrNameLst>
                                      </p:cBhvr>
                                    </p:animRot>
                                  </p:childTnLst>
                                </p:cTn>
                              </p:par>
                              <p:par>
                                <p:cTn id="12" presetID="8" presetClass="emph" presetSubtype="0" fill="hold" grpId="0" nodeType="withEffect">
                                  <p:stCondLst>
                                    <p:cond delay="750"/>
                                  </p:stCondLst>
                                  <p:childTnLst>
                                    <p:animRot by="-21600000">
                                      <p:cBhvr>
                                        <p:cTn id="13" dur="2500" fill="hold"/>
                                        <p:tgtEl>
                                          <p:spTgt spid="9"/>
                                        </p:tgtEl>
                                        <p:attrNameLst>
                                          <p:attrName>r</p:attrName>
                                        </p:attrNameLst>
                                      </p:cBhvr>
                                    </p:animRot>
                                  </p:childTnLst>
                                </p:cTn>
                              </p:par>
                              <p:par>
                                <p:cTn id="14" presetID="42" presetClass="entr" presetSubtype="0" fill="hold" grpId="0" nodeType="withEffect">
                                  <p:stCondLst>
                                    <p:cond delay="150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p:bldP spid="7" grpId="0"/>
      <p:bldP spid="9"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079685" y="1892335"/>
            <a:ext cx="2526879" cy="603711"/>
          </a:xfrm>
          <a:prstGeom prst="roundRect">
            <a:avLst/>
          </a:prstGeom>
          <a:solidFill>
            <a:schemeClr val="accent3">
              <a:alpha val="33000"/>
            </a:schemeClr>
          </a:solidFill>
          <a:ln>
            <a:noFill/>
          </a:ln>
          <a:effectLst>
            <a:outerShdw blurRad="50800" dist="38100" dir="5400000" algn="t" rotWithShape="0">
              <a:prstClr val="black">
                <a:alpha val="40000"/>
              </a:prstClr>
            </a:outerShdw>
          </a:effectLst>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sz="2000" dirty="0">
                <a:solidFill>
                  <a:srgbClr val="002060"/>
                </a:solidFill>
                <a:latin typeface="汉真广标" panose="02010609000101010101" pitchFamily="49" charset="-122"/>
                <a:ea typeface="汉真广标" panose="02010609000101010101" pitchFamily="49" charset="-122"/>
              </a:rPr>
              <a:t>Camera Roaming</a:t>
            </a:r>
          </a:p>
        </p:txBody>
      </p:sp>
      <p:sp>
        <p:nvSpPr>
          <p:cNvPr id="5" name="矩形 4"/>
          <p:cNvSpPr/>
          <p:nvPr/>
        </p:nvSpPr>
        <p:spPr>
          <a:xfrm>
            <a:off x="1079643" y="2652567"/>
            <a:ext cx="4003701" cy="45719"/>
          </a:xfrm>
          <a:prstGeom prst="rect">
            <a:avLst/>
          </a:prstGeom>
          <a:solidFill>
            <a:srgbClr val="B79998"/>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079387" y="2802030"/>
            <a:ext cx="8696266" cy="646331"/>
          </a:xfrm>
          <a:prstGeom prst="rect">
            <a:avLst/>
          </a:prstGeom>
        </p:spPr>
        <p:txBody>
          <a:bodyPr wrap="square">
            <a:spAutoFit/>
          </a:bodyPr>
          <a:lstStyle/>
          <a:p>
            <a:r>
              <a:rPr lang="zh-CN" altLang="en-US" b="1" dirty="0">
                <a:solidFill>
                  <a:srgbClr val="BDD7EE"/>
                </a:solidFill>
                <a:latin typeface="新宋体" panose="02010609030101010101" charset="-122"/>
                <a:ea typeface="新宋体" panose="02010609030101010101" charset="-122"/>
                <a:cs typeface="新宋体" panose="02010609030101010101" charset="-122"/>
              </a:rPr>
              <a:t>我们主视角的飞船将会用到摄像机控制的方式来模拟飞船在星系中的移动，以从不同角度展示场景</a:t>
            </a:r>
          </a:p>
        </p:txBody>
      </p:sp>
      <p:sp>
        <p:nvSpPr>
          <p:cNvPr id="16" name="等腰三角形 15"/>
          <p:cNvSpPr/>
          <p:nvPr/>
        </p:nvSpPr>
        <p:spPr>
          <a:xfrm rot="19050072">
            <a:off x="197107" y="1924489"/>
            <a:ext cx="527268" cy="453347"/>
          </a:xfrm>
          <a:prstGeom prst="triangle">
            <a:avLst/>
          </a:prstGeom>
          <a:noFill/>
          <a:ln w="28575">
            <a:solidFill>
              <a:schemeClr val="bg1">
                <a:lumMod val="75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194739" y="1850002"/>
            <a:ext cx="613611" cy="646331"/>
          </a:xfrm>
          <a:prstGeom prst="rect">
            <a:avLst/>
          </a:prstGeom>
          <a:noFill/>
        </p:spPr>
        <p:txBody>
          <a:bodyPr wrap="square" rtlCol="0">
            <a:spAutoFit/>
          </a:bodyPr>
          <a:lstStyle/>
          <a:p>
            <a:r>
              <a:rPr lang="en-US" altLang="zh-CN" sz="3600" b="1" dirty="0">
                <a:solidFill>
                  <a:srgbClr val="587297"/>
                </a:solidFill>
                <a:latin typeface="Arial Black" panose="020B0A04020102020204" pitchFamily="34" charset="0"/>
              </a:rPr>
              <a:t>1</a:t>
            </a:r>
            <a:endParaRPr lang="zh-CN" altLang="en-US" sz="3600" b="1" dirty="0">
              <a:solidFill>
                <a:srgbClr val="587297"/>
              </a:solidFill>
              <a:latin typeface="Arial Black" panose="020B0A04020102020204" pitchFamily="34" charset="0"/>
            </a:endParaRPr>
          </a:p>
        </p:txBody>
      </p:sp>
      <p:grpSp>
        <p:nvGrpSpPr>
          <p:cNvPr id="14" name="组合 13"/>
          <p:cNvGrpSpPr/>
          <p:nvPr/>
        </p:nvGrpSpPr>
        <p:grpSpPr>
          <a:xfrm>
            <a:off x="113030" y="3802380"/>
            <a:ext cx="5596890" cy="2575560"/>
            <a:chOff x="174" y="5407"/>
            <a:chExt cx="8814" cy="4056"/>
          </a:xfrm>
        </p:grpSpPr>
        <p:sp>
          <p:nvSpPr>
            <p:cNvPr id="8" name="矩形 7"/>
            <p:cNvSpPr/>
            <p:nvPr/>
          </p:nvSpPr>
          <p:spPr>
            <a:xfrm>
              <a:off x="1700" y="6567"/>
              <a:ext cx="6305" cy="72"/>
            </a:xfrm>
            <a:prstGeom prst="rect">
              <a:avLst/>
            </a:prstGeom>
            <a:solidFill>
              <a:srgbClr val="B79998"/>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700" y="6882"/>
              <a:ext cx="7288" cy="2581"/>
            </a:xfrm>
            <a:prstGeom prst="rect">
              <a:avLst/>
            </a:prstGeom>
            <a:noFill/>
          </p:spPr>
          <p:txBody>
            <a:bodyPr wrap="square" rtlCol="0">
              <a:spAutoFit/>
            </a:bodyPr>
            <a:lstStyle/>
            <a:p>
              <a:pPr>
                <a:lnSpc>
                  <a:spcPts val="3300"/>
                </a:lnSpc>
              </a:pPr>
              <a:r>
                <a:rPr lang="zh-CN" altLang="en-US" sz="2000" dirty="0">
                  <a:solidFill>
                    <a:srgbClr val="BDD7EE"/>
                  </a:solidFill>
                  <a:latin typeface="华文楷体" panose="02010600040101010101" pitchFamily="2" charset="-122"/>
                  <a:ea typeface="华文楷体" panose="02010600040101010101" pitchFamily="2" charset="-122"/>
                </a:rPr>
                <a:t>恒星的光照在行星和行星表面的树木、山脉上的光照渲染效果将会成为场景真实感的重点</a:t>
              </a:r>
            </a:p>
            <a:p>
              <a:pPr lvl="0" algn="just"/>
              <a:endParaRPr lang="zh-CN" altLang="en-US" dirty="0">
                <a:solidFill>
                  <a:prstClr val="black"/>
                </a:solidFill>
              </a:endParaRPr>
            </a:p>
          </p:txBody>
        </p:sp>
        <p:sp>
          <p:nvSpPr>
            <p:cNvPr id="19" name="圆角矩形 18"/>
            <p:cNvSpPr/>
            <p:nvPr/>
          </p:nvSpPr>
          <p:spPr>
            <a:xfrm>
              <a:off x="1700" y="5474"/>
              <a:ext cx="5518" cy="951"/>
            </a:xfrm>
            <a:prstGeom prst="roundRect">
              <a:avLst/>
            </a:prstGeom>
            <a:solidFill>
              <a:schemeClr val="accent3">
                <a:alpha val="33000"/>
              </a:schemeClr>
            </a:solidFill>
            <a:ln>
              <a:noFill/>
            </a:ln>
            <a:effectLst>
              <a:outerShdw blurRad="50800" dist="38100" dir="5400000" algn="t" rotWithShape="0">
                <a:prstClr val="black">
                  <a:alpha val="40000"/>
                </a:prstClr>
              </a:outerShdw>
            </a:effectLst>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sz="2000" dirty="0">
                  <a:solidFill>
                    <a:srgbClr val="002060"/>
                  </a:solidFill>
                  <a:latin typeface="汉真广标" panose="02010609000101010101" pitchFamily="49" charset="-122"/>
                  <a:ea typeface="汉真广标" panose="02010609000101010101" pitchFamily="49" charset="-122"/>
                </a:rPr>
                <a:t>Simple lighting and shading</a:t>
              </a:r>
            </a:p>
          </p:txBody>
        </p:sp>
        <p:grpSp>
          <p:nvGrpSpPr>
            <p:cNvPr id="13" name="组合 12"/>
            <p:cNvGrpSpPr/>
            <p:nvPr/>
          </p:nvGrpSpPr>
          <p:grpSpPr>
            <a:xfrm>
              <a:off x="174" y="5407"/>
              <a:ext cx="1099" cy="1018"/>
              <a:chOff x="9934" y="5650"/>
              <a:chExt cx="1099" cy="1018"/>
            </a:xfrm>
          </p:grpSpPr>
          <p:sp>
            <p:nvSpPr>
              <p:cNvPr id="20" name="等腰三角形 19"/>
              <p:cNvSpPr/>
              <p:nvPr/>
            </p:nvSpPr>
            <p:spPr>
              <a:xfrm rot="19050072">
                <a:off x="9934" y="5681"/>
                <a:ext cx="830" cy="714"/>
              </a:xfrm>
              <a:prstGeom prst="triangle">
                <a:avLst/>
              </a:prstGeom>
              <a:noFill/>
              <a:ln w="28575">
                <a:solidFill>
                  <a:schemeClr val="bg1">
                    <a:lumMod val="75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0067" y="5650"/>
                <a:ext cx="966" cy="1018"/>
              </a:xfrm>
              <a:prstGeom prst="rect">
                <a:avLst/>
              </a:prstGeom>
              <a:noFill/>
            </p:spPr>
            <p:txBody>
              <a:bodyPr wrap="square" rtlCol="0">
                <a:spAutoFit/>
              </a:bodyPr>
              <a:lstStyle/>
              <a:p>
                <a:r>
                  <a:rPr lang="en-US" altLang="zh-CN" sz="3600" b="1" dirty="0">
                    <a:solidFill>
                      <a:srgbClr val="587297"/>
                    </a:solidFill>
                    <a:latin typeface="Arial Black" panose="020B0A04020102020204" pitchFamily="34" charset="0"/>
                  </a:rPr>
                  <a:t>2</a:t>
                </a:r>
                <a:endParaRPr lang="zh-CN" altLang="en-US" sz="3600" b="1" dirty="0">
                  <a:solidFill>
                    <a:srgbClr val="587297"/>
                  </a:solidFill>
                  <a:latin typeface="Arial Black" panose="020B0A04020102020204" pitchFamily="34" charset="0"/>
                </a:endParaRPr>
              </a:p>
            </p:txBody>
          </p:sp>
        </p:grpSp>
      </p:grpSp>
      <p:sp>
        <p:nvSpPr>
          <p:cNvPr id="25" name="椭圆 24"/>
          <p:cNvSpPr/>
          <p:nvPr/>
        </p:nvSpPr>
        <p:spPr>
          <a:xfrm>
            <a:off x="7355316" y="4170297"/>
            <a:ext cx="2261937" cy="2261937"/>
          </a:xfrm>
          <a:prstGeom prst="ellipse">
            <a:avLst/>
          </a:prstGeom>
          <a:blipFill dpi="0" rotWithShape="1">
            <a:blip r:embed="rId2" cstate="print">
              <a:extLst>
                <a:ext uri="{28A0092B-C50C-407E-A947-70E740481C1C}">
                  <a14:useLocalDpi xmlns:a14="http://schemas.microsoft.com/office/drawing/2010/main" val="0"/>
                </a:ext>
              </a:extLst>
            </a:blip>
            <a:srcRect/>
            <a:stretch>
              <a:fillRect/>
            </a:stretch>
          </a:blipFill>
          <a:ln w="34925">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9591709" y="1360666"/>
            <a:ext cx="982569" cy="982569"/>
          </a:xfrm>
          <a:prstGeom prst="ellipse">
            <a:avLst/>
          </a:prstGeom>
          <a:blipFill dpi="0" rotWithShape="1">
            <a:blip r:embed="rId3" cstate="print">
              <a:extLst>
                <a:ext uri="{28A0092B-C50C-407E-A947-70E740481C1C}">
                  <a14:useLocalDpi xmlns:a14="http://schemas.microsoft.com/office/drawing/2010/main" val="0"/>
                </a:ext>
              </a:extLst>
            </a:blip>
            <a:srcRect/>
            <a:stretch>
              <a:fillRect/>
            </a:stretch>
          </a:blipFill>
          <a:ln w="34925">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9516979" y="2802029"/>
            <a:ext cx="1584147" cy="1669481"/>
          </a:xfrm>
          <a:prstGeom prst="ellipse">
            <a:avLst/>
          </a:prstGeom>
          <a:blipFill dpi="0" rotWithShape="1">
            <a:blip r:embed="rId4" cstate="print">
              <a:extLst>
                <a:ext uri="{28A0092B-C50C-407E-A947-70E740481C1C}">
                  <a14:useLocalDpi xmlns:a14="http://schemas.microsoft.com/office/drawing/2010/main" val="0"/>
                </a:ext>
              </a:extLst>
            </a:blip>
            <a:srcRect/>
            <a:stretch>
              <a:fillRect/>
            </a:stretch>
          </a:blipFill>
          <a:ln w="34925">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9258305" y="417858"/>
            <a:ext cx="517348" cy="517348"/>
          </a:xfrm>
          <a:prstGeom prst="ellipse">
            <a:avLst/>
          </a:prstGeom>
          <a:blipFill dpi="0" rotWithShape="1">
            <a:blip r:embed="rId5" cstate="print">
              <a:extLst>
                <a:ext uri="{28A0092B-C50C-407E-A947-70E740481C1C}">
                  <a14:useLocalDpi xmlns:a14="http://schemas.microsoft.com/office/drawing/2010/main" val="0"/>
                </a:ext>
              </a:extLst>
            </a:blip>
            <a:srcRect/>
            <a:stretch>
              <a:fillRect/>
            </a:stretch>
          </a:blipFill>
          <a:ln w="34925">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407670" y="-69215"/>
            <a:ext cx="4889500" cy="1319495"/>
            <a:chOff x="-642" y="-109"/>
            <a:chExt cx="11162" cy="3685"/>
          </a:xfrm>
        </p:grpSpPr>
        <p:sp>
          <p:nvSpPr>
            <p:cNvPr id="2" name="矩形 1"/>
            <p:cNvSpPr/>
            <p:nvPr/>
          </p:nvSpPr>
          <p:spPr>
            <a:xfrm>
              <a:off x="4149" y="1001"/>
              <a:ext cx="6371" cy="2575"/>
            </a:xfrm>
            <a:prstGeom prst="rect">
              <a:avLst/>
            </a:prstGeom>
          </p:spPr>
          <p:txBody>
            <a:bodyPr wrap="square">
              <a:spAutoFit/>
            </a:bodyPr>
            <a:lstStyle/>
            <a:p>
              <a:r>
                <a:rPr lang="en-US" altLang="zh-CN" sz="5400" b="1" dirty="0">
                  <a:solidFill>
                    <a:srgbClr val="BDD7EE"/>
                  </a:solidFill>
                  <a:latin typeface="Arial Black" panose="020B0A04020102020204" pitchFamily="34" charset="0"/>
                </a:rPr>
                <a:t>Basic</a:t>
              </a:r>
            </a:p>
          </p:txBody>
        </p:sp>
        <p:grpSp>
          <p:nvGrpSpPr>
            <p:cNvPr id="3" name="组合 2"/>
            <p:cNvGrpSpPr/>
            <p:nvPr/>
          </p:nvGrpSpPr>
          <p:grpSpPr>
            <a:xfrm>
              <a:off x="-642" y="-109"/>
              <a:ext cx="4847" cy="3669"/>
              <a:chOff x="-642" y="-109"/>
              <a:chExt cx="5236" cy="4329"/>
            </a:xfrm>
          </p:grpSpPr>
          <p:sp>
            <p:nvSpPr>
              <p:cNvPr id="6" name="等腰三角形 5"/>
              <p:cNvSpPr/>
              <p:nvPr/>
            </p:nvSpPr>
            <p:spPr>
              <a:xfrm rot="19578595">
                <a:off x="-642" y="-109"/>
                <a:ext cx="5236" cy="3821"/>
              </a:xfrm>
              <a:prstGeom prst="triangle">
                <a:avLst/>
              </a:prstGeom>
              <a:noFill/>
              <a:ln w="28575">
                <a:solidFill>
                  <a:schemeClr val="bg1">
                    <a:lumMod val="75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1571" y="1469"/>
                <a:ext cx="2962" cy="2751"/>
                <a:chOff x="8886" y="2543"/>
                <a:chExt cx="2962" cy="2751"/>
              </a:xfrm>
            </p:grpSpPr>
            <p:sp>
              <p:nvSpPr>
                <p:cNvPr id="11" name="文本框 10"/>
                <p:cNvSpPr txBox="1"/>
                <p:nvPr/>
              </p:nvSpPr>
              <p:spPr>
                <a:xfrm>
                  <a:off x="9529" y="2543"/>
                  <a:ext cx="2319" cy="2532"/>
                </a:xfrm>
                <a:prstGeom prst="rect">
                  <a:avLst/>
                </a:prstGeom>
                <a:noFill/>
              </p:spPr>
              <p:txBody>
                <a:bodyPr wrap="square" rtlCol="0">
                  <a:spAutoFit/>
                </a:bodyPr>
                <a:lstStyle/>
                <a:p>
                  <a:r>
                    <a:rPr lang="en-US" altLang="zh-CN" sz="4400" b="1" dirty="0">
                      <a:gradFill flip="none" rotWithShape="1">
                        <a:gsLst>
                          <a:gs pos="0">
                            <a:schemeClr val="accent1">
                              <a:lumMod val="5000"/>
                              <a:lumOff val="95000"/>
                            </a:schemeClr>
                          </a:gs>
                          <a:gs pos="11000">
                            <a:schemeClr val="accent5">
                              <a:lumMod val="50000"/>
                            </a:schemeClr>
                          </a:gs>
                          <a:gs pos="60000">
                            <a:schemeClr val="accent1">
                              <a:lumMod val="45000"/>
                              <a:lumOff val="55000"/>
                            </a:schemeClr>
                          </a:gs>
                          <a:gs pos="100000">
                            <a:schemeClr val="accent1">
                              <a:lumMod val="30000"/>
                              <a:lumOff val="70000"/>
                            </a:schemeClr>
                          </a:gs>
                        </a:gsLst>
                        <a:lin ang="5400000" scaled="1"/>
                        <a:tileRect/>
                      </a:gradFill>
                      <a:latin typeface="Arial Black" panose="020B0A04020102020204" pitchFamily="34" charset="0"/>
                    </a:rPr>
                    <a:t>02</a:t>
                  </a:r>
                  <a:endParaRPr lang="zh-CN" altLang="en-US" sz="4400" b="1" dirty="0">
                    <a:gradFill flip="none" rotWithShape="1">
                      <a:gsLst>
                        <a:gs pos="0">
                          <a:schemeClr val="accent1">
                            <a:lumMod val="5000"/>
                            <a:lumOff val="95000"/>
                          </a:schemeClr>
                        </a:gs>
                        <a:gs pos="11000">
                          <a:schemeClr val="accent5">
                            <a:lumMod val="50000"/>
                          </a:schemeClr>
                        </a:gs>
                        <a:gs pos="60000">
                          <a:schemeClr val="accent1">
                            <a:lumMod val="45000"/>
                            <a:lumOff val="55000"/>
                          </a:schemeClr>
                        </a:gs>
                        <a:gs pos="100000">
                          <a:schemeClr val="accent1">
                            <a:lumMod val="30000"/>
                            <a:lumOff val="70000"/>
                          </a:schemeClr>
                        </a:gs>
                      </a:gsLst>
                      <a:lin ang="5400000" scaled="1"/>
                      <a:tileRect/>
                    </a:gradFill>
                    <a:latin typeface="Arial Black" panose="020B0A04020102020204" pitchFamily="34" charset="0"/>
                  </a:endParaRPr>
                </a:p>
              </p:txBody>
            </p:sp>
            <p:sp>
              <p:nvSpPr>
                <p:cNvPr id="12" name="等腰三角形 11"/>
                <p:cNvSpPr/>
                <p:nvPr/>
              </p:nvSpPr>
              <p:spPr>
                <a:xfrm rot="19050072">
                  <a:off x="8886" y="4154"/>
                  <a:ext cx="1427" cy="1140"/>
                </a:xfrm>
                <a:prstGeom prst="triangle">
                  <a:avLst/>
                </a:prstGeom>
                <a:noFill/>
                <a:ln w="28575">
                  <a:solidFill>
                    <a:schemeClr val="bg1">
                      <a:lumMod val="75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000">
        <p15:prstTrans prst="pageCurlDouble"/>
      </p:transition>
    </mc:Choice>
    <mc:Fallback xmlns="">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circle(in)">
                                      <p:cBhvr>
                                        <p:cTn id="7" dur="250"/>
                                        <p:tgtEl>
                                          <p:spTgt spid="21"/>
                                        </p:tgtEl>
                                      </p:cBhvr>
                                    </p:animEffect>
                                  </p:childTnLst>
                                </p:cTn>
                              </p:par>
                              <p:par>
                                <p:cTn id="8" presetID="2" presetClass="entr" presetSubtype="8" fill="hold" grpId="0" nodeType="withEffect">
                                  <p:stCondLst>
                                    <p:cond delay="1000"/>
                                  </p:stCondLst>
                                  <p:childTnLst>
                                    <p:set>
                                      <p:cBhvr>
                                        <p:cTn id="9" dur="1" fill="hold">
                                          <p:stCondLst>
                                            <p:cond delay="0"/>
                                          </p:stCondLst>
                                        </p:cTn>
                                        <p:tgtEl>
                                          <p:spTgt spid="4"/>
                                        </p:tgtEl>
                                        <p:attrNameLst>
                                          <p:attrName>style.visibility</p:attrName>
                                        </p:attrNameLst>
                                      </p:cBhvr>
                                      <p:to>
                                        <p:strVal val="visible"/>
                                      </p:to>
                                    </p:set>
                                    <p:anim calcmode="lin" valueType="num">
                                      <p:cBhvr additive="base">
                                        <p:cTn id="10" dur="500" fill="hold"/>
                                        <p:tgtEl>
                                          <p:spTgt spid="4"/>
                                        </p:tgtEl>
                                        <p:attrNameLst>
                                          <p:attrName>ppt_x</p:attrName>
                                        </p:attrNameLst>
                                      </p:cBhvr>
                                      <p:tavLst>
                                        <p:tav tm="0">
                                          <p:val>
                                            <p:strVal val="0-#ppt_w/2"/>
                                          </p:val>
                                        </p:tav>
                                        <p:tav tm="100000">
                                          <p:val>
                                            <p:strVal val="#ppt_x"/>
                                          </p:val>
                                        </p:tav>
                                      </p:tavLst>
                                    </p:anim>
                                    <p:anim calcmode="lin" valueType="num">
                                      <p:cBhvr additive="base">
                                        <p:cTn id="11" dur="500" fill="hold"/>
                                        <p:tgtEl>
                                          <p:spTgt spid="4"/>
                                        </p:tgtEl>
                                        <p:attrNameLst>
                                          <p:attrName>ppt_y</p:attrName>
                                        </p:attrNameLst>
                                      </p:cBhvr>
                                      <p:tavLst>
                                        <p:tav tm="0">
                                          <p:val>
                                            <p:strVal val="#ppt_y"/>
                                          </p:val>
                                        </p:tav>
                                        <p:tav tm="100000">
                                          <p:val>
                                            <p:strVal val="#ppt_y"/>
                                          </p:val>
                                        </p:tav>
                                      </p:tavLst>
                                    </p:anim>
                                  </p:childTnLst>
                                </p:cTn>
                              </p:par>
                              <p:par>
                                <p:cTn id="12" presetID="2" presetClass="entr" presetSubtype="8" fill="hold" grpId="0" nodeType="withEffect">
                                  <p:stCondLst>
                                    <p:cond delay="1000"/>
                                  </p:stCondLst>
                                  <p:childTnLst>
                                    <p:set>
                                      <p:cBhvr>
                                        <p:cTn id="13" dur="1" fill="hold">
                                          <p:stCondLst>
                                            <p:cond delay="0"/>
                                          </p:stCondLst>
                                        </p:cTn>
                                        <p:tgtEl>
                                          <p:spTgt spid="15"/>
                                        </p:tgtEl>
                                        <p:attrNameLst>
                                          <p:attrName>style.visibility</p:attrName>
                                        </p:attrNameLst>
                                      </p:cBhvr>
                                      <p:to>
                                        <p:strVal val="visible"/>
                                      </p:to>
                                    </p:set>
                                    <p:anim calcmode="lin" valueType="num">
                                      <p:cBhvr additive="base">
                                        <p:cTn id="14" dur="500" fill="hold"/>
                                        <p:tgtEl>
                                          <p:spTgt spid="15"/>
                                        </p:tgtEl>
                                        <p:attrNameLst>
                                          <p:attrName>ppt_x</p:attrName>
                                        </p:attrNameLst>
                                      </p:cBhvr>
                                      <p:tavLst>
                                        <p:tav tm="0">
                                          <p:val>
                                            <p:strVal val="0-#ppt_w/2"/>
                                          </p:val>
                                        </p:tav>
                                        <p:tav tm="100000">
                                          <p:val>
                                            <p:strVal val="#ppt_x"/>
                                          </p:val>
                                        </p:tav>
                                      </p:tavLst>
                                    </p:anim>
                                    <p:anim calcmode="lin" valueType="num">
                                      <p:cBhvr additive="base">
                                        <p:cTn id="15" dur="500" fill="hold"/>
                                        <p:tgtEl>
                                          <p:spTgt spid="15"/>
                                        </p:tgtEl>
                                        <p:attrNameLst>
                                          <p:attrName>ppt_y</p:attrName>
                                        </p:attrNameLst>
                                      </p:cBhvr>
                                      <p:tavLst>
                                        <p:tav tm="0">
                                          <p:val>
                                            <p:strVal val="#ppt_y"/>
                                          </p:val>
                                        </p:tav>
                                        <p:tav tm="100000">
                                          <p:val>
                                            <p:strVal val="#ppt_y"/>
                                          </p:val>
                                        </p:tav>
                                      </p:tavLst>
                                    </p:anim>
                                  </p:childTnLst>
                                </p:cTn>
                              </p:par>
                              <p:par>
                                <p:cTn id="16" presetID="22" presetClass="entr" presetSubtype="8" fill="hold" grpId="0" nodeType="withEffect">
                                  <p:stCondLst>
                                    <p:cond delay="250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500"/>
                                        <p:tgtEl>
                                          <p:spTgt spid="5"/>
                                        </p:tgtEl>
                                      </p:cBhvr>
                                    </p:animEffect>
                                  </p:childTnLst>
                                </p:cTn>
                              </p:par>
                              <p:par>
                                <p:cTn id="19" presetID="1" presetClass="entr" presetSubtype="0" fill="hold" grpId="2" nodeType="withEffect">
                                  <p:stCondLst>
                                    <p:cond delay="750"/>
                                  </p:stCondLst>
                                  <p:childTnLst>
                                    <p:set>
                                      <p:cBhvr>
                                        <p:cTn id="20" dur="1" fill="hold">
                                          <p:stCondLst>
                                            <p:cond delay="0"/>
                                          </p:stCondLst>
                                        </p:cTn>
                                        <p:tgtEl>
                                          <p:spTgt spid="25"/>
                                        </p:tgtEl>
                                        <p:attrNameLst>
                                          <p:attrName>style.visibility</p:attrName>
                                        </p:attrNameLst>
                                      </p:cBhvr>
                                      <p:to>
                                        <p:strVal val="visible"/>
                                      </p:to>
                                    </p:set>
                                  </p:childTnLst>
                                </p:cTn>
                              </p:par>
                              <p:par>
                                <p:cTn id="21" presetID="8" presetClass="emph" presetSubtype="0" fill="hold" grpId="0" nodeType="withEffect">
                                  <p:stCondLst>
                                    <p:cond delay="750"/>
                                  </p:stCondLst>
                                  <p:childTnLst>
                                    <p:animRot by="21600000">
                                      <p:cBhvr>
                                        <p:cTn id="22" dur="6750" fill="hold"/>
                                        <p:tgtEl>
                                          <p:spTgt spid="25"/>
                                        </p:tgtEl>
                                        <p:attrNameLst>
                                          <p:attrName>r</p:attrName>
                                        </p:attrNameLst>
                                      </p:cBhvr>
                                    </p:animRot>
                                  </p:childTnLst>
                                </p:cTn>
                              </p:par>
                              <p:par>
                                <p:cTn id="23" presetID="42" presetClass="entr" presetSubtype="0" fill="hold" grpId="1" nodeType="withEffect">
                                  <p:stCondLst>
                                    <p:cond delay="75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1000"/>
                                        <p:tgtEl>
                                          <p:spTgt spid="25"/>
                                        </p:tgtEl>
                                      </p:cBhvr>
                                    </p:animEffect>
                                    <p:anim calcmode="lin" valueType="num">
                                      <p:cBhvr>
                                        <p:cTn id="26" dur="1000" fill="hold"/>
                                        <p:tgtEl>
                                          <p:spTgt spid="25"/>
                                        </p:tgtEl>
                                        <p:attrNameLst>
                                          <p:attrName>ppt_x</p:attrName>
                                        </p:attrNameLst>
                                      </p:cBhvr>
                                      <p:tavLst>
                                        <p:tav tm="0">
                                          <p:val>
                                            <p:strVal val="#ppt_x"/>
                                          </p:val>
                                        </p:tav>
                                        <p:tav tm="100000">
                                          <p:val>
                                            <p:strVal val="#ppt_x"/>
                                          </p:val>
                                        </p:tav>
                                      </p:tavLst>
                                    </p:anim>
                                    <p:anim calcmode="lin" valueType="num">
                                      <p:cBhvr>
                                        <p:cTn id="27" dur="1000" fill="hold"/>
                                        <p:tgtEl>
                                          <p:spTgt spid="25"/>
                                        </p:tgtEl>
                                        <p:attrNameLst>
                                          <p:attrName>ppt_y</p:attrName>
                                        </p:attrNameLst>
                                      </p:cBhvr>
                                      <p:tavLst>
                                        <p:tav tm="0">
                                          <p:val>
                                            <p:strVal val="#ppt_y+.1"/>
                                          </p:val>
                                        </p:tav>
                                        <p:tav tm="100000">
                                          <p:val>
                                            <p:strVal val="#ppt_y"/>
                                          </p:val>
                                        </p:tav>
                                      </p:tavLst>
                                    </p:anim>
                                  </p:childTnLst>
                                </p:cTn>
                              </p:par>
                              <p:par>
                                <p:cTn id="28" presetID="1" presetClass="entr" presetSubtype="0" fill="hold" grpId="2" nodeType="withEffect">
                                  <p:stCondLst>
                                    <p:cond delay="750"/>
                                  </p:stCondLst>
                                  <p:childTnLst>
                                    <p:set>
                                      <p:cBhvr>
                                        <p:cTn id="29" dur="1" fill="hold">
                                          <p:stCondLst>
                                            <p:cond delay="0"/>
                                          </p:stCondLst>
                                        </p:cTn>
                                        <p:tgtEl>
                                          <p:spTgt spid="30"/>
                                        </p:tgtEl>
                                        <p:attrNameLst>
                                          <p:attrName>style.visibility</p:attrName>
                                        </p:attrNameLst>
                                      </p:cBhvr>
                                      <p:to>
                                        <p:strVal val="visible"/>
                                      </p:to>
                                    </p:set>
                                  </p:childTnLst>
                                </p:cTn>
                              </p:par>
                              <p:par>
                                <p:cTn id="30" presetID="8" presetClass="emph" presetSubtype="0" fill="hold" grpId="0" nodeType="withEffect">
                                  <p:stCondLst>
                                    <p:cond delay="1250"/>
                                  </p:stCondLst>
                                  <p:childTnLst>
                                    <p:animRot by="21600000">
                                      <p:cBhvr>
                                        <p:cTn id="31" dur="6750" fill="hold"/>
                                        <p:tgtEl>
                                          <p:spTgt spid="30"/>
                                        </p:tgtEl>
                                        <p:attrNameLst>
                                          <p:attrName>r</p:attrName>
                                        </p:attrNameLst>
                                      </p:cBhvr>
                                    </p:animRot>
                                  </p:childTnLst>
                                </p:cTn>
                              </p:par>
                              <p:par>
                                <p:cTn id="32" presetID="42" presetClass="entr" presetSubtype="0" fill="hold" grpId="1" nodeType="withEffect">
                                  <p:stCondLst>
                                    <p:cond delay="125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1000"/>
                                        <p:tgtEl>
                                          <p:spTgt spid="30"/>
                                        </p:tgtEl>
                                      </p:cBhvr>
                                    </p:animEffect>
                                    <p:anim calcmode="lin" valueType="num">
                                      <p:cBhvr>
                                        <p:cTn id="35" dur="1000" fill="hold"/>
                                        <p:tgtEl>
                                          <p:spTgt spid="30"/>
                                        </p:tgtEl>
                                        <p:attrNameLst>
                                          <p:attrName>ppt_x</p:attrName>
                                        </p:attrNameLst>
                                      </p:cBhvr>
                                      <p:tavLst>
                                        <p:tav tm="0">
                                          <p:val>
                                            <p:strVal val="#ppt_x"/>
                                          </p:val>
                                        </p:tav>
                                        <p:tav tm="100000">
                                          <p:val>
                                            <p:strVal val="#ppt_x"/>
                                          </p:val>
                                        </p:tav>
                                      </p:tavLst>
                                    </p:anim>
                                    <p:anim calcmode="lin" valueType="num">
                                      <p:cBhvr>
                                        <p:cTn id="36" dur="1000" fill="hold"/>
                                        <p:tgtEl>
                                          <p:spTgt spid="30"/>
                                        </p:tgtEl>
                                        <p:attrNameLst>
                                          <p:attrName>ppt_y</p:attrName>
                                        </p:attrNameLst>
                                      </p:cBhvr>
                                      <p:tavLst>
                                        <p:tav tm="0">
                                          <p:val>
                                            <p:strVal val="#ppt_y+.1"/>
                                          </p:val>
                                        </p:tav>
                                        <p:tav tm="100000">
                                          <p:val>
                                            <p:strVal val="#ppt_y"/>
                                          </p:val>
                                        </p:tav>
                                      </p:tavLst>
                                    </p:anim>
                                  </p:childTnLst>
                                </p:cTn>
                              </p:par>
                              <p:par>
                                <p:cTn id="37" presetID="1" presetClass="entr" presetSubtype="0" fill="hold" grpId="2" nodeType="withEffect">
                                  <p:stCondLst>
                                    <p:cond delay="2000"/>
                                  </p:stCondLst>
                                  <p:childTnLst>
                                    <p:set>
                                      <p:cBhvr>
                                        <p:cTn id="38" dur="1" fill="hold">
                                          <p:stCondLst>
                                            <p:cond delay="0"/>
                                          </p:stCondLst>
                                        </p:cTn>
                                        <p:tgtEl>
                                          <p:spTgt spid="29"/>
                                        </p:tgtEl>
                                        <p:attrNameLst>
                                          <p:attrName>style.visibility</p:attrName>
                                        </p:attrNameLst>
                                      </p:cBhvr>
                                      <p:to>
                                        <p:strVal val="visible"/>
                                      </p:to>
                                    </p:set>
                                  </p:childTnLst>
                                </p:cTn>
                              </p:par>
                              <p:par>
                                <p:cTn id="39" presetID="8" presetClass="emph" presetSubtype="0" fill="hold" grpId="0" nodeType="withEffect">
                                  <p:stCondLst>
                                    <p:cond delay="2000"/>
                                  </p:stCondLst>
                                  <p:childTnLst>
                                    <p:animRot by="21600000">
                                      <p:cBhvr>
                                        <p:cTn id="40" dur="6750" fill="hold"/>
                                        <p:tgtEl>
                                          <p:spTgt spid="29"/>
                                        </p:tgtEl>
                                        <p:attrNameLst>
                                          <p:attrName>r</p:attrName>
                                        </p:attrNameLst>
                                      </p:cBhvr>
                                    </p:animRot>
                                  </p:childTnLst>
                                </p:cTn>
                              </p:par>
                              <p:par>
                                <p:cTn id="41" presetID="42" presetClass="entr" presetSubtype="0" fill="hold" grpId="1" nodeType="withEffect">
                                  <p:stCondLst>
                                    <p:cond delay="2000"/>
                                  </p:stCondLst>
                                  <p:childTnLst>
                                    <p:set>
                                      <p:cBhvr>
                                        <p:cTn id="42" dur="1" fill="hold">
                                          <p:stCondLst>
                                            <p:cond delay="0"/>
                                          </p:stCondLst>
                                        </p:cTn>
                                        <p:tgtEl>
                                          <p:spTgt spid="29"/>
                                        </p:tgtEl>
                                        <p:attrNameLst>
                                          <p:attrName>style.visibility</p:attrName>
                                        </p:attrNameLst>
                                      </p:cBhvr>
                                      <p:to>
                                        <p:strVal val="visible"/>
                                      </p:to>
                                    </p:set>
                                    <p:animEffect transition="in" filter="fade">
                                      <p:cBhvr>
                                        <p:cTn id="43" dur="1000"/>
                                        <p:tgtEl>
                                          <p:spTgt spid="29"/>
                                        </p:tgtEl>
                                      </p:cBhvr>
                                    </p:animEffect>
                                    <p:anim calcmode="lin" valueType="num">
                                      <p:cBhvr>
                                        <p:cTn id="44" dur="1000" fill="hold"/>
                                        <p:tgtEl>
                                          <p:spTgt spid="29"/>
                                        </p:tgtEl>
                                        <p:attrNameLst>
                                          <p:attrName>ppt_x</p:attrName>
                                        </p:attrNameLst>
                                      </p:cBhvr>
                                      <p:tavLst>
                                        <p:tav tm="0">
                                          <p:val>
                                            <p:strVal val="#ppt_x"/>
                                          </p:val>
                                        </p:tav>
                                        <p:tav tm="100000">
                                          <p:val>
                                            <p:strVal val="#ppt_x"/>
                                          </p:val>
                                        </p:tav>
                                      </p:tavLst>
                                    </p:anim>
                                    <p:anim calcmode="lin" valueType="num">
                                      <p:cBhvr>
                                        <p:cTn id="45" dur="1000" fill="hold"/>
                                        <p:tgtEl>
                                          <p:spTgt spid="29"/>
                                        </p:tgtEl>
                                        <p:attrNameLst>
                                          <p:attrName>ppt_y</p:attrName>
                                        </p:attrNameLst>
                                      </p:cBhvr>
                                      <p:tavLst>
                                        <p:tav tm="0">
                                          <p:val>
                                            <p:strVal val="#ppt_y+.1"/>
                                          </p:val>
                                        </p:tav>
                                        <p:tav tm="100000">
                                          <p:val>
                                            <p:strVal val="#ppt_y"/>
                                          </p:val>
                                        </p:tav>
                                      </p:tavLst>
                                    </p:anim>
                                  </p:childTnLst>
                                </p:cTn>
                              </p:par>
                              <p:par>
                                <p:cTn id="46" presetID="8" presetClass="emph" presetSubtype="0" fill="hold" grpId="0" nodeType="withEffect">
                                  <p:stCondLst>
                                    <p:cond delay="2750"/>
                                  </p:stCondLst>
                                  <p:childTnLst>
                                    <p:animRot by="21600000">
                                      <p:cBhvr>
                                        <p:cTn id="47" dur="6750" fill="hold"/>
                                        <p:tgtEl>
                                          <p:spTgt spid="31"/>
                                        </p:tgtEl>
                                        <p:attrNameLst>
                                          <p:attrName>r</p:attrName>
                                        </p:attrNameLst>
                                      </p:cBhvr>
                                    </p:animRot>
                                  </p:childTnLst>
                                </p:cTn>
                              </p:par>
                              <p:par>
                                <p:cTn id="48" presetID="42" presetClass="entr" presetSubtype="0" fill="hold" grpId="1" nodeType="withEffect">
                                  <p:stCondLst>
                                    <p:cond delay="2750"/>
                                  </p:stCondLst>
                                  <p:childTnLst>
                                    <p:set>
                                      <p:cBhvr>
                                        <p:cTn id="49" dur="1" fill="hold">
                                          <p:stCondLst>
                                            <p:cond delay="0"/>
                                          </p:stCondLst>
                                        </p:cTn>
                                        <p:tgtEl>
                                          <p:spTgt spid="31"/>
                                        </p:tgtEl>
                                        <p:attrNameLst>
                                          <p:attrName>style.visibility</p:attrName>
                                        </p:attrNameLst>
                                      </p:cBhvr>
                                      <p:to>
                                        <p:strVal val="visible"/>
                                      </p:to>
                                    </p:set>
                                    <p:animEffect transition="in" filter="fade">
                                      <p:cBhvr>
                                        <p:cTn id="50" dur="1000"/>
                                        <p:tgtEl>
                                          <p:spTgt spid="31"/>
                                        </p:tgtEl>
                                      </p:cBhvr>
                                    </p:animEffect>
                                    <p:anim calcmode="lin" valueType="num">
                                      <p:cBhvr>
                                        <p:cTn id="51" dur="1000" fill="hold"/>
                                        <p:tgtEl>
                                          <p:spTgt spid="31"/>
                                        </p:tgtEl>
                                        <p:attrNameLst>
                                          <p:attrName>ppt_x</p:attrName>
                                        </p:attrNameLst>
                                      </p:cBhvr>
                                      <p:tavLst>
                                        <p:tav tm="0">
                                          <p:val>
                                            <p:strVal val="#ppt_x"/>
                                          </p:val>
                                        </p:tav>
                                        <p:tav tm="100000">
                                          <p:val>
                                            <p:strVal val="#ppt_x"/>
                                          </p:val>
                                        </p:tav>
                                      </p:tavLst>
                                    </p:anim>
                                    <p:anim calcmode="lin" valueType="num">
                                      <p:cBhvr>
                                        <p:cTn id="52" dur="1000" fill="hold"/>
                                        <p:tgtEl>
                                          <p:spTgt spid="31"/>
                                        </p:tgtEl>
                                        <p:attrNameLst>
                                          <p:attrName>ppt_y</p:attrName>
                                        </p:attrNameLst>
                                      </p:cBhvr>
                                      <p:tavLst>
                                        <p:tav tm="0">
                                          <p:val>
                                            <p:strVal val="#ppt_y+.1"/>
                                          </p:val>
                                        </p:tav>
                                        <p:tav tm="100000">
                                          <p:val>
                                            <p:strVal val="#ppt_y"/>
                                          </p:val>
                                        </p:tav>
                                      </p:tavLst>
                                    </p:anim>
                                  </p:childTnLst>
                                </p:cTn>
                              </p:par>
                              <p:par>
                                <p:cTn id="53" presetID="1" presetClass="entr" presetSubtype="0" fill="hold" grpId="2" nodeType="withEffect">
                                  <p:stCondLst>
                                    <p:cond delay="2750"/>
                                  </p:stCondLst>
                                  <p:childTnLst>
                                    <p:set>
                                      <p:cBhvr>
                                        <p:cTn id="5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15" grpId="0"/>
      <p:bldP spid="21" grpId="0"/>
      <p:bldP spid="25" grpId="0" animBg="1"/>
      <p:bldP spid="25" grpId="1" animBg="1"/>
      <p:bldP spid="25" grpId="2" animBg="1"/>
      <p:bldP spid="29" grpId="0" animBg="1"/>
      <p:bldP spid="29" grpId="1" animBg="1"/>
      <p:bldP spid="29" grpId="2" animBg="1"/>
      <p:bldP spid="30" grpId="0" animBg="1"/>
      <p:bldP spid="30" grpId="1" animBg="1"/>
      <p:bldP spid="30" grpId="2" animBg="1"/>
      <p:bldP spid="31" grpId="0" animBg="1"/>
      <p:bldP spid="31" grpId="1" animBg="1"/>
      <p:bldP spid="31" grpId="2"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079685" y="1892335"/>
            <a:ext cx="2526879" cy="603711"/>
          </a:xfrm>
          <a:prstGeom prst="roundRect">
            <a:avLst/>
          </a:prstGeom>
          <a:solidFill>
            <a:schemeClr val="accent3">
              <a:alpha val="33000"/>
            </a:schemeClr>
          </a:solidFill>
          <a:ln>
            <a:noFill/>
          </a:ln>
          <a:effectLst>
            <a:outerShdw blurRad="50800" dist="38100" dir="5400000" algn="t" rotWithShape="0">
              <a:prstClr val="black">
                <a:alpha val="40000"/>
              </a:prstClr>
            </a:outerShdw>
          </a:effectLst>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sz="2000" dirty="0">
                <a:solidFill>
                  <a:srgbClr val="002060"/>
                </a:solidFill>
                <a:latin typeface="汉真广标" panose="02010609000101010101" pitchFamily="49" charset="-122"/>
                <a:ea typeface="汉真广标" panose="02010609000101010101" pitchFamily="49" charset="-122"/>
              </a:rPr>
              <a:t>Texture mapping</a:t>
            </a:r>
          </a:p>
        </p:txBody>
      </p:sp>
      <p:sp>
        <p:nvSpPr>
          <p:cNvPr id="5" name="矩形 4"/>
          <p:cNvSpPr/>
          <p:nvPr/>
        </p:nvSpPr>
        <p:spPr>
          <a:xfrm>
            <a:off x="1079643" y="2652567"/>
            <a:ext cx="4003701" cy="45719"/>
          </a:xfrm>
          <a:prstGeom prst="rect">
            <a:avLst/>
          </a:prstGeom>
          <a:solidFill>
            <a:srgbClr val="B79998"/>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079387" y="2802030"/>
            <a:ext cx="8256637" cy="897233"/>
          </a:xfrm>
          <a:prstGeom prst="rect">
            <a:avLst/>
          </a:prstGeom>
        </p:spPr>
        <p:txBody>
          <a:bodyPr wrap="square">
            <a:spAutoFit/>
          </a:bodyPr>
          <a:lstStyle/>
          <a:p>
            <a:pPr>
              <a:lnSpc>
                <a:spcPts val="3300"/>
              </a:lnSpc>
            </a:pPr>
            <a:r>
              <a:rPr lang="zh-CN" altLang="en-US" dirty="0">
                <a:solidFill>
                  <a:srgbClr val="BDD7EE"/>
                </a:solidFill>
                <a:latin typeface="华文楷体" panose="02010600040101010101" pitchFamily="2" charset="-122"/>
                <a:ea typeface="华文楷体" panose="02010600040101010101" pitchFamily="2" charset="-122"/>
              </a:rPr>
              <a:t>恒星表面的效果将主要通过纹理贴图来实现，同时在行星上的纹理应用也将加强场景的真实感。恒星系外的部分打算通过天空盒的方式实现</a:t>
            </a:r>
          </a:p>
        </p:txBody>
      </p:sp>
      <p:sp>
        <p:nvSpPr>
          <p:cNvPr id="16" name="等腰三角形 15"/>
          <p:cNvSpPr/>
          <p:nvPr/>
        </p:nvSpPr>
        <p:spPr>
          <a:xfrm rot="19050072">
            <a:off x="197107" y="1924489"/>
            <a:ext cx="527268" cy="453347"/>
          </a:xfrm>
          <a:prstGeom prst="triangle">
            <a:avLst/>
          </a:prstGeom>
          <a:noFill/>
          <a:ln w="28575">
            <a:solidFill>
              <a:schemeClr val="bg1">
                <a:lumMod val="75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194739" y="1850002"/>
            <a:ext cx="613611" cy="645160"/>
          </a:xfrm>
          <a:prstGeom prst="rect">
            <a:avLst/>
          </a:prstGeom>
          <a:noFill/>
        </p:spPr>
        <p:txBody>
          <a:bodyPr wrap="square" rtlCol="0">
            <a:spAutoFit/>
          </a:bodyPr>
          <a:lstStyle/>
          <a:p>
            <a:r>
              <a:rPr lang="en-US" sz="3600" b="1" dirty="0">
                <a:solidFill>
                  <a:srgbClr val="587297"/>
                </a:solidFill>
                <a:latin typeface="Arial Black" panose="020B0A04020102020204" pitchFamily="34" charset="0"/>
              </a:rPr>
              <a:t>3</a:t>
            </a:r>
          </a:p>
        </p:txBody>
      </p:sp>
      <p:grpSp>
        <p:nvGrpSpPr>
          <p:cNvPr id="14" name="组合 13"/>
          <p:cNvGrpSpPr/>
          <p:nvPr/>
        </p:nvGrpSpPr>
        <p:grpSpPr>
          <a:xfrm>
            <a:off x="113030" y="3802380"/>
            <a:ext cx="5596890" cy="1583055"/>
            <a:chOff x="174" y="5407"/>
            <a:chExt cx="8814" cy="2493"/>
          </a:xfrm>
        </p:grpSpPr>
        <p:sp>
          <p:nvSpPr>
            <p:cNvPr id="8" name="矩形 7"/>
            <p:cNvSpPr/>
            <p:nvPr/>
          </p:nvSpPr>
          <p:spPr>
            <a:xfrm>
              <a:off x="1700" y="6567"/>
              <a:ext cx="6305" cy="72"/>
            </a:xfrm>
            <a:prstGeom prst="rect">
              <a:avLst/>
            </a:prstGeom>
            <a:solidFill>
              <a:srgbClr val="B79998"/>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700" y="6882"/>
              <a:ext cx="7288" cy="1018"/>
            </a:xfrm>
            <a:prstGeom prst="rect">
              <a:avLst/>
            </a:prstGeom>
            <a:noFill/>
          </p:spPr>
          <p:txBody>
            <a:bodyPr wrap="square" rtlCol="0">
              <a:spAutoFit/>
            </a:bodyPr>
            <a:lstStyle/>
            <a:p>
              <a:pPr algn="just"/>
              <a:r>
                <a:rPr lang="zh-CN" altLang="en-US" dirty="0">
                  <a:solidFill>
                    <a:srgbClr val="BDD7EE"/>
                  </a:solidFill>
                  <a:latin typeface="华文楷体" panose="02010600040101010101" pitchFamily="2" charset="-122"/>
                  <a:ea typeface="华文楷体" panose="02010600040101010101" pitchFamily="2" charset="-122"/>
                </a:rPr>
                <a:t>随着行星的公转，行星地表小模型的阴影投射也将不断变换</a:t>
              </a:r>
            </a:p>
          </p:txBody>
        </p:sp>
        <p:sp>
          <p:nvSpPr>
            <p:cNvPr id="19" name="圆角矩形 18"/>
            <p:cNvSpPr/>
            <p:nvPr/>
          </p:nvSpPr>
          <p:spPr>
            <a:xfrm>
              <a:off x="1700" y="5474"/>
              <a:ext cx="3979" cy="951"/>
            </a:xfrm>
            <a:prstGeom prst="roundRect">
              <a:avLst/>
            </a:prstGeom>
            <a:solidFill>
              <a:schemeClr val="accent3">
                <a:alpha val="33000"/>
              </a:schemeClr>
            </a:solidFill>
            <a:ln>
              <a:noFill/>
            </a:ln>
            <a:effectLst>
              <a:outerShdw blurRad="50800" dist="38100" dir="5400000" algn="t" rotWithShape="0">
                <a:prstClr val="black">
                  <a:alpha val="40000"/>
                </a:prstClr>
              </a:outerShdw>
            </a:effectLst>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sz="2000" dirty="0">
                  <a:solidFill>
                    <a:srgbClr val="002060"/>
                  </a:solidFill>
                  <a:latin typeface="汉真广标" panose="02010609000101010101" pitchFamily="49" charset="-122"/>
                  <a:ea typeface="汉真广标" panose="02010609000101010101" pitchFamily="49" charset="-122"/>
                </a:rPr>
                <a:t> Shadow mapping</a:t>
              </a:r>
            </a:p>
          </p:txBody>
        </p:sp>
        <p:grpSp>
          <p:nvGrpSpPr>
            <p:cNvPr id="13" name="组合 12"/>
            <p:cNvGrpSpPr/>
            <p:nvPr/>
          </p:nvGrpSpPr>
          <p:grpSpPr>
            <a:xfrm>
              <a:off x="174" y="5407"/>
              <a:ext cx="1099" cy="1016"/>
              <a:chOff x="9934" y="5650"/>
              <a:chExt cx="1099" cy="1016"/>
            </a:xfrm>
          </p:grpSpPr>
          <p:sp>
            <p:nvSpPr>
              <p:cNvPr id="20" name="等腰三角形 19"/>
              <p:cNvSpPr/>
              <p:nvPr/>
            </p:nvSpPr>
            <p:spPr>
              <a:xfrm rot="19050072">
                <a:off x="9934" y="5681"/>
                <a:ext cx="830" cy="714"/>
              </a:xfrm>
              <a:prstGeom prst="triangle">
                <a:avLst/>
              </a:prstGeom>
              <a:noFill/>
              <a:ln w="28575">
                <a:solidFill>
                  <a:schemeClr val="bg1">
                    <a:lumMod val="75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0067" y="5650"/>
                <a:ext cx="966" cy="1016"/>
              </a:xfrm>
              <a:prstGeom prst="rect">
                <a:avLst/>
              </a:prstGeom>
              <a:noFill/>
            </p:spPr>
            <p:txBody>
              <a:bodyPr wrap="square" rtlCol="0">
                <a:spAutoFit/>
              </a:bodyPr>
              <a:lstStyle/>
              <a:p>
                <a:r>
                  <a:rPr lang="en-US" sz="3600" b="1" dirty="0">
                    <a:solidFill>
                      <a:srgbClr val="587297"/>
                    </a:solidFill>
                    <a:latin typeface="Arial Black" panose="020B0A04020102020204" pitchFamily="34" charset="0"/>
                  </a:rPr>
                  <a:t>4</a:t>
                </a:r>
              </a:p>
            </p:txBody>
          </p:sp>
        </p:grpSp>
      </p:grpSp>
      <p:sp>
        <p:nvSpPr>
          <p:cNvPr id="25" name="椭圆 24"/>
          <p:cNvSpPr/>
          <p:nvPr/>
        </p:nvSpPr>
        <p:spPr>
          <a:xfrm>
            <a:off x="7355316" y="4170297"/>
            <a:ext cx="2261937" cy="2261937"/>
          </a:xfrm>
          <a:prstGeom prst="ellipse">
            <a:avLst/>
          </a:prstGeom>
          <a:blipFill dpi="0" rotWithShape="1">
            <a:blip r:embed="rId2" cstate="print">
              <a:extLst>
                <a:ext uri="{28A0092B-C50C-407E-A947-70E740481C1C}">
                  <a14:useLocalDpi xmlns:a14="http://schemas.microsoft.com/office/drawing/2010/main" val="0"/>
                </a:ext>
              </a:extLst>
            </a:blip>
            <a:srcRect/>
            <a:stretch>
              <a:fillRect/>
            </a:stretch>
          </a:blipFill>
          <a:ln w="34925">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9591709" y="1360666"/>
            <a:ext cx="982569" cy="982569"/>
          </a:xfrm>
          <a:prstGeom prst="ellipse">
            <a:avLst/>
          </a:prstGeom>
          <a:blipFill dpi="0" rotWithShape="1">
            <a:blip r:embed="rId3" cstate="print">
              <a:extLst>
                <a:ext uri="{28A0092B-C50C-407E-A947-70E740481C1C}">
                  <a14:useLocalDpi xmlns:a14="http://schemas.microsoft.com/office/drawing/2010/main" val="0"/>
                </a:ext>
              </a:extLst>
            </a:blip>
            <a:srcRect/>
            <a:stretch>
              <a:fillRect/>
            </a:stretch>
          </a:blipFill>
          <a:ln w="34925">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9516979" y="2802029"/>
            <a:ext cx="1584147" cy="1669481"/>
          </a:xfrm>
          <a:prstGeom prst="ellipse">
            <a:avLst/>
          </a:prstGeom>
          <a:blipFill dpi="0" rotWithShape="1">
            <a:blip r:embed="rId4" cstate="print">
              <a:extLst>
                <a:ext uri="{28A0092B-C50C-407E-A947-70E740481C1C}">
                  <a14:useLocalDpi xmlns:a14="http://schemas.microsoft.com/office/drawing/2010/main" val="0"/>
                </a:ext>
              </a:extLst>
            </a:blip>
            <a:srcRect/>
            <a:stretch>
              <a:fillRect/>
            </a:stretch>
          </a:blipFill>
          <a:ln w="34925">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9258305" y="417858"/>
            <a:ext cx="517348" cy="517348"/>
          </a:xfrm>
          <a:prstGeom prst="ellipse">
            <a:avLst/>
          </a:prstGeom>
          <a:blipFill dpi="0" rotWithShape="1">
            <a:blip r:embed="rId5" cstate="print">
              <a:extLst>
                <a:ext uri="{28A0092B-C50C-407E-A947-70E740481C1C}">
                  <a14:useLocalDpi xmlns:a14="http://schemas.microsoft.com/office/drawing/2010/main" val="0"/>
                </a:ext>
              </a:extLst>
            </a:blip>
            <a:srcRect/>
            <a:stretch>
              <a:fillRect/>
            </a:stretch>
          </a:blipFill>
          <a:ln w="34925">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407670" y="-69215"/>
            <a:ext cx="4889500" cy="1319495"/>
            <a:chOff x="-642" y="-109"/>
            <a:chExt cx="11162" cy="3685"/>
          </a:xfrm>
        </p:grpSpPr>
        <p:sp>
          <p:nvSpPr>
            <p:cNvPr id="2" name="矩形 1"/>
            <p:cNvSpPr/>
            <p:nvPr/>
          </p:nvSpPr>
          <p:spPr>
            <a:xfrm>
              <a:off x="4149" y="1001"/>
              <a:ext cx="6371" cy="2575"/>
            </a:xfrm>
            <a:prstGeom prst="rect">
              <a:avLst/>
            </a:prstGeom>
          </p:spPr>
          <p:txBody>
            <a:bodyPr wrap="square">
              <a:spAutoFit/>
            </a:bodyPr>
            <a:lstStyle/>
            <a:p>
              <a:r>
                <a:rPr lang="en-US" altLang="zh-CN" sz="5400" b="1" dirty="0">
                  <a:solidFill>
                    <a:srgbClr val="BDD7EE"/>
                  </a:solidFill>
                  <a:latin typeface="Arial Black" panose="020B0A04020102020204" pitchFamily="34" charset="0"/>
                </a:rPr>
                <a:t>Basic</a:t>
              </a:r>
            </a:p>
          </p:txBody>
        </p:sp>
        <p:grpSp>
          <p:nvGrpSpPr>
            <p:cNvPr id="3" name="组合 2"/>
            <p:cNvGrpSpPr/>
            <p:nvPr/>
          </p:nvGrpSpPr>
          <p:grpSpPr>
            <a:xfrm>
              <a:off x="-642" y="-109"/>
              <a:ext cx="4847" cy="3669"/>
              <a:chOff x="-642" y="-109"/>
              <a:chExt cx="5236" cy="4329"/>
            </a:xfrm>
          </p:grpSpPr>
          <p:sp>
            <p:nvSpPr>
              <p:cNvPr id="6" name="等腰三角形 5"/>
              <p:cNvSpPr/>
              <p:nvPr/>
            </p:nvSpPr>
            <p:spPr>
              <a:xfrm rot="19578595">
                <a:off x="-642" y="-109"/>
                <a:ext cx="5236" cy="3821"/>
              </a:xfrm>
              <a:prstGeom prst="triangle">
                <a:avLst/>
              </a:prstGeom>
              <a:noFill/>
              <a:ln w="28575">
                <a:solidFill>
                  <a:schemeClr val="bg1">
                    <a:lumMod val="75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1571" y="1469"/>
                <a:ext cx="2962" cy="2751"/>
                <a:chOff x="8886" y="2543"/>
                <a:chExt cx="2962" cy="2751"/>
              </a:xfrm>
            </p:grpSpPr>
            <p:sp>
              <p:nvSpPr>
                <p:cNvPr id="11" name="文本框 10"/>
                <p:cNvSpPr txBox="1"/>
                <p:nvPr/>
              </p:nvSpPr>
              <p:spPr>
                <a:xfrm>
                  <a:off x="9529" y="2543"/>
                  <a:ext cx="2319" cy="2532"/>
                </a:xfrm>
                <a:prstGeom prst="rect">
                  <a:avLst/>
                </a:prstGeom>
                <a:noFill/>
              </p:spPr>
              <p:txBody>
                <a:bodyPr wrap="square" rtlCol="0">
                  <a:spAutoFit/>
                </a:bodyPr>
                <a:lstStyle/>
                <a:p>
                  <a:r>
                    <a:rPr lang="en-US" altLang="zh-CN" sz="4400" b="1" dirty="0">
                      <a:gradFill flip="none" rotWithShape="1">
                        <a:gsLst>
                          <a:gs pos="0">
                            <a:schemeClr val="accent1">
                              <a:lumMod val="5000"/>
                              <a:lumOff val="95000"/>
                            </a:schemeClr>
                          </a:gs>
                          <a:gs pos="11000">
                            <a:schemeClr val="accent5">
                              <a:lumMod val="50000"/>
                            </a:schemeClr>
                          </a:gs>
                          <a:gs pos="60000">
                            <a:schemeClr val="accent1">
                              <a:lumMod val="45000"/>
                              <a:lumOff val="55000"/>
                            </a:schemeClr>
                          </a:gs>
                          <a:gs pos="100000">
                            <a:schemeClr val="accent1">
                              <a:lumMod val="30000"/>
                              <a:lumOff val="70000"/>
                            </a:schemeClr>
                          </a:gs>
                        </a:gsLst>
                        <a:lin ang="5400000" scaled="1"/>
                        <a:tileRect/>
                      </a:gradFill>
                      <a:latin typeface="Arial Black" panose="020B0A04020102020204" pitchFamily="34" charset="0"/>
                    </a:rPr>
                    <a:t>02</a:t>
                  </a:r>
                  <a:endParaRPr lang="zh-CN" altLang="en-US" sz="4400" b="1" dirty="0">
                    <a:gradFill flip="none" rotWithShape="1">
                      <a:gsLst>
                        <a:gs pos="0">
                          <a:schemeClr val="accent1">
                            <a:lumMod val="5000"/>
                            <a:lumOff val="95000"/>
                          </a:schemeClr>
                        </a:gs>
                        <a:gs pos="11000">
                          <a:schemeClr val="accent5">
                            <a:lumMod val="50000"/>
                          </a:schemeClr>
                        </a:gs>
                        <a:gs pos="60000">
                          <a:schemeClr val="accent1">
                            <a:lumMod val="45000"/>
                            <a:lumOff val="55000"/>
                          </a:schemeClr>
                        </a:gs>
                        <a:gs pos="100000">
                          <a:schemeClr val="accent1">
                            <a:lumMod val="30000"/>
                            <a:lumOff val="70000"/>
                          </a:schemeClr>
                        </a:gs>
                      </a:gsLst>
                      <a:lin ang="5400000" scaled="1"/>
                      <a:tileRect/>
                    </a:gradFill>
                    <a:latin typeface="Arial Black" panose="020B0A04020102020204" pitchFamily="34" charset="0"/>
                  </a:endParaRPr>
                </a:p>
              </p:txBody>
            </p:sp>
            <p:sp>
              <p:nvSpPr>
                <p:cNvPr id="12" name="等腰三角形 11"/>
                <p:cNvSpPr/>
                <p:nvPr/>
              </p:nvSpPr>
              <p:spPr>
                <a:xfrm rot="19050072">
                  <a:off x="8886" y="4154"/>
                  <a:ext cx="1427" cy="1140"/>
                </a:xfrm>
                <a:prstGeom prst="triangle">
                  <a:avLst/>
                </a:prstGeom>
                <a:noFill/>
                <a:ln w="28575">
                  <a:solidFill>
                    <a:schemeClr val="bg1">
                      <a:lumMod val="75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000">
        <p15:prstTrans prst="pageCurlDouble"/>
      </p:transition>
    </mc:Choice>
    <mc:Fallback xmlns="">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circle(in)">
                                      <p:cBhvr>
                                        <p:cTn id="7" dur="250"/>
                                        <p:tgtEl>
                                          <p:spTgt spid="21"/>
                                        </p:tgtEl>
                                      </p:cBhvr>
                                    </p:animEffect>
                                  </p:childTnLst>
                                </p:cTn>
                              </p:par>
                              <p:par>
                                <p:cTn id="8" presetID="2" presetClass="entr" presetSubtype="8" fill="hold" grpId="0" nodeType="withEffect">
                                  <p:stCondLst>
                                    <p:cond delay="1000"/>
                                  </p:stCondLst>
                                  <p:childTnLst>
                                    <p:set>
                                      <p:cBhvr>
                                        <p:cTn id="9" dur="1" fill="hold">
                                          <p:stCondLst>
                                            <p:cond delay="0"/>
                                          </p:stCondLst>
                                        </p:cTn>
                                        <p:tgtEl>
                                          <p:spTgt spid="4"/>
                                        </p:tgtEl>
                                        <p:attrNameLst>
                                          <p:attrName>style.visibility</p:attrName>
                                        </p:attrNameLst>
                                      </p:cBhvr>
                                      <p:to>
                                        <p:strVal val="visible"/>
                                      </p:to>
                                    </p:set>
                                    <p:anim calcmode="lin" valueType="num">
                                      <p:cBhvr additive="base">
                                        <p:cTn id="10" dur="500" fill="hold"/>
                                        <p:tgtEl>
                                          <p:spTgt spid="4"/>
                                        </p:tgtEl>
                                        <p:attrNameLst>
                                          <p:attrName>ppt_x</p:attrName>
                                        </p:attrNameLst>
                                      </p:cBhvr>
                                      <p:tavLst>
                                        <p:tav tm="0">
                                          <p:val>
                                            <p:strVal val="0-#ppt_w/2"/>
                                          </p:val>
                                        </p:tav>
                                        <p:tav tm="100000">
                                          <p:val>
                                            <p:strVal val="#ppt_x"/>
                                          </p:val>
                                        </p:tav>
                                      </p:tavLst>
                                    </p:anim>
                                    <p:anim calcmode="lin" valueType="num">
                                      <p:cBhvr additive="base">
                                        <p:cTn id="11" dur="500" fill="hold"/>
                                        <p:tgtEl>
                                          <p:spTgt spid="4"/>
                                        </p:tgtEl>
                                        <p:attrNameLst>
                                          <p:attrName>ppt_y</p:attrName>
                                        </p:attrNameLst>
                                      </p:cBhvr>
                                      <p:tavLst>
                                        <p:tav tm="0">
                                          <p:val>
                                            <p:strVal val="#ppt_y"/>
                                          </p:val>
                                        </p:tav>
                                        <p:tav tm="100000">
                                          <p:val>
                                            <p:strVal val="#ppt_y"/>
                                          </p:val>
                                        </p:tav>
                                      </p:tavLst>
                                    </p:anim>
                                  </p:childTnLst>
                                </p:cTn>
                              </p:par>
                              <p:par>
                                <p:cTn id="12" presetID="2" presetClass="entr" presetSubtype="8" fill="hold" grpId="0" nodeType="withEffect">
                                  <p:stCondLst>
                                    <p:cond delay="1000"/>
                                  </p:stCondLst>
                                  <p:childTnLst>
                                    <p:set>
                                      <p:cBhvr>
                                        <p:cTn id="13" dur="1" fill="hold">
                                          <p:stCondLst>
                                            <p:cond delay="0"/>
                                          </p:stCondLst>
                                        </p:cTn>
                                        <p:tgtEl>
                                          <p:spTgt spid="15"/>
                                        </p:tgtEl>
                                        <p:attrNameLst>
                                          <p:attrName>style.visibility</p:attrName>
                                        </p:attrNameLst>
                                      </p:cBhvr>
                                      <p:to>
                                        <p:strVal val="visible"/>
                                      </p:to>
                                    </p:set>
                                    <p:anim calcmode="lin" valueType="num">
                                      <p:cBhvr additive="base">
                                        <p:cTn id="14" dur="500" fill="hold"/>
                                        <p:tgtEl>
                                          <p:spTgt spid="15"/>
                                        </p:tgtEl>
                                        <p:attrNameLst>
                                          <p:attrName>ppt_x</p:attrName>
                                        </p:attrNameLst>
                                      </p:cBhvr>
                                      <p:tavLst>
                                        <p:tav tm="0">
                                          <p:val>
                                            <p:strVal val="0-#ppt_w/2"/>
                                          </p:val>
                                        </p:tav>
                                        <p:tav tm="100000">
                                          <p:val>
                                            <p:strVal val="#ppt_x"/>
                                          </p:val>
                                        </p:tav>
                                      </p:tavLst>
                                    </p:anim>
                                    <p:anim calcmode="lin" valueType="num">
                                      <p:cBhvr additive="base">
                                        <p:cTn id="15" dur="500" fill="hold"/>
                                        <p:tgtEl>
                                          <p:spTgt spid="15"/>
                                        </p:tgtEl>
                                        <p:attrNameLst>
                                          <p:attrName>ppt_y</p:attrName>
                                        </p:attrNameLst>
                                      </p:cBhvr>
                                      <p:tavLst>
                                        <p:tav tm="0">
                                          <p:val>
                                            <p:strVal val="#ppt_y"/>
                                          </p:val>
                                        </p:tav>
                                        <p:tav tm="100000">
                                          <p:val>
                                            <p:strVal val="#ppt_y"/>
                                          </p:val>
                                        </p:tav>
                                      </p:tavLst>
                                    </p:anim>
                                  </p:childTnLst>
                                </p:cTn>
                              </p:par>
                              <p:par>
                                <p:cTn id="16" presetID="22" presetClass="entr" presetSubtype="8" fill="hold" grpId="0" nodeType="withEffect">
                                  <p:stCondLst>
                                    <p:cond delay="250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500"/>
                                        <p:tgtEl>
                                          <p:spTgt spid="5"/>
                                        </p:tgtEl>
                                      </p:cBhvr>
                                    </p:animEffect>
                                  </p:childTnLst>
                                </p:cTn>
                              </p:par>
                              <p:par>
                                <p:cTn id="19" presetID="1" presetClass="entr" presetSubtype="0" fill="hold" grpId="2" nodeType="withEffect">
                                  <p:stCondLst>
                                    <p:cond delay="750"/>
                                  </p:stCondLst>
                                  <p:childTnLst>
                                    <p:set>
                                      <p:cBhvr>
                                        <p:cTn id="20" dur="1" fill="hold">
                                          <p:stCondLst>
                                            <p:cond delay="0"/>
                                          </p:stCondLst>
                                        </p:cTn>
                                        <p:tgtEl>
                                          <p:spTgt spid="25"/>
                                        </p:tgtEl>
                                        <p:attrNameLst>
                                          <p:attrName>style.visibility</p:attrName>
                                        </p:attrNameLst>
                                      </p:cBhvr>
                                      <p:to>
                                        <p:strVal val="visible"/>
                                      </p:to>
                                    </p:set>
                                  </p:childTnLst>
                                </p:cTn>
                              </p:par>
                              <p:par>
                                <p:cTn id="21" presetID="8" presetClass="emph" presetSubtype="0" fill="hold" grpId="0" nodeType="withEffect">
                                  <p:stCondLst>
                                    <p:cond delay="750"/>
                                  </p:stCondLst>
                                  <p:childTnLst>
                                    <p:animRot by="21600000">
                                      <p:cBhvr>
                                        <p:cTn id="22" dur="6750" fill="hold"/>
                                        <p:tgtEl>
                                          <p:spTgt spid="25"/>
                                        </p:tgtEl>
                                        <p:attrNameLst>
                                          <p:attrName>r</p:attrName>
                                        </p:attrNameLst>
                                      </p:cBhvr>
                                    </p:animRot>
                                  </p:childTnLst>
                                </p:cTn>
                              </p:par>
                              <p:par>
                                <p:cTn id="23" presetID="42" presetClass="entr" presetSubtype="0" fill="hold" grpId="1" nodeType="withEffect">
                                  <p:stCondLst>
                                    <p:cond delay="75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1000"/>
                                        <p:tgtEl>
                                          <p:spTgt spid="25"/>
                                        </p:tgtEl>
                                      </p:cBhvr>
                                    </p:animEffect>
                                    <p:anim calcmode="lin" valueType="num">
                                      <p:cBhvr>
                                        <p:cTn id="26" dur="1000" fill="hold"/>
                                        <p:tgtEl>
                                          <p:spTgt spid="25"/>
                                        </p:tgtEl>
                                        <p:attrNameLst>
                                          <p:attrName>ppt_x</p:attrName>
                                        </p:attrNameLst>
                                      </p:cBhvr>
                                      <p:tavLst>
                                        <p:tav tm="0">
                                          <p:val>
                                            <p:strVal val="#ppt_x"/>
                                          </p:val>
                                        </p:tav>
                                        <p:tav tm="100000">
                                          <p:val>
                                            <p:strVal val="#ppt_x"/>
                                          </p:val>
                                        </p:tav>
                                      </p:tavLst>
                                    </p:anim>
                                    <p:anim calcmode="lin" valueType="num">
                                      <p:cBhvr>
                                        <p:cTn id="27" dur="1000" fill="hold"/>
                                        <p:tgtEl>
                                          <p:spTgt spid="25"/>
                                        </p:tgtEl>
                                        <p:attrNameLst>
                                          <p:attrName>ppt_y</p:attrName>
                                        </p:attrNameLst>
                                      </p:cBhvr>
                                      <p:tavLst>
                                        <p:tav tm="0">
                                          <p:val>
                                            <p:strVal val="#ppt_y+.1"/>
                                          </p:val>
                                        </p:tav>
                                        <p:tav tm="100000">
                                          <p:val>
                                            <p:strVal val="#ppt_y"/>
                                          </p:val>
                                        </p:tav>
                                      </p:tavLst>
                                    </p:anim>
                                  </p:childTnLst>
                                </p:cTn>
                              </p:par>
                              <p:par>
                                <p:cTn id="28" presetID="1" presetClass="entr" presetSubtype="0" fill="hold" grpId="2" nodeType="withEffect">
                                  <p:stCondLst>
                                    <p:cond delay="750"/>
                                  </p:stCondLst>
                                  <p:childTnLst>
                                    <p:set>
                                      <p:cBhvr>
                                        <p:cTn id="29" dur="1" fill="hold">
                                          <p:stCondLst>
                                            <p:cond delay="0"/>
                                          </p:stCondLst>
                                        </p:cTn>
                                        <p:tgtEl>
                                          <p:spTgt spid="30"/>
                                        </p:tgtEl>
                                        <p:attrNameLst>
                                          <p:attrName>style.visibility</p:attrName>
                                        </p:attrNameLst>
                                      </p:cBhvr>
                                      <p:to>
                                        <p:strVal val="visible"/>
                                      </p:to>
                                    </p:set>
                                  </p:childTnLst>
                                </p:cTn>
                              </p:par>
                              <p:par>
                                <p:cTn id="30" presetID="8" presetClass="emph" presetSubtype="0" fill="hold" grpId="0" nodeType="withEffect">
                                  <p:stCondLst>
                                    <p:cond delay="1250"/>
                                  </p:stCondLst>
                                  <p:childTnLst>
                                    <p:animRot by="21600000">
                                      <p:cBhvr>
                                        <p:cTn id="31" dur="6750" fill="hold"/>
                                        <p:tgtEl>
                                          <p:spTgt spid="30"/>
                                        </p:tgtEl>
                                        <p:attrNameLst>
                                          <p:attrName>r</p:attrName>
                                        </p:attrNameLst>
                                      </p:cBhvr>
                                    </p:animRot>
                                  </p:childTnLst>
                                </p:cTn>
                              </p:par>
                              <p:par>
                                <p:cTn id="32" presetID="42" presetClass="entr" presetSubtype="0" fill="hold" grpId="1" nodeType="withEffect">
                                  <p:stCondLst>
                                    <p:cond delay="125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1000"/>
                                        <p:tgtEl>
                                          <p:spTgt spid="30"/>
                                        </p:tgtEl>
                                      </p:cBhvr>
                                    </p:animEffect>
                                    <p:anim calcmode="lin" valueType="num">
                                      <p:cBhvr>
                                        <p:cTn id="35" dur="1000" fill="hold"/>
                                        <p:tgtEl>
                                          <p:spTgt spid="30"/>
                                        </p:tgtEl>
                                        <p:attrNameLst>
                                          <p:attrName>ppt_x</p:attrName>
                                        </p:attrNameLst>
                                      </p:cBhvr>
                                      <p:tavLst>
                                        <p:tav tm="0">
                                          <p:val>
                                            <p:strVal val="#ppt_x"/>
                                          </p:val>
                                        </p:tav>
                                        <p:tav tm="100000">
                                          <p:val>
                                            <p:strVal val="#ppt_x"/>
                                          </p:val>
                                        </p:tav>
                                      </p:tavLst>
                                    </p:anim>
                                    <p:anim calcmode="lin" valueType="num">
                                      <p:cBhvr>
                                        <p:cTn id="36" dur="1000" fill="hold"/>
                                        <p:tgtEl>
                                          <p:spTgt spid="30"/>
                                        </p:tgtEl>
                                        <p:attrNameLst>
                                          <p:attrName>ppt_y</p:attrName>
                                        </p:attrNameLst>
                                      </p:cBhvr>
                                      <p:tavLst>
                                        <p:tav tm="0">
                                          <p:val>
                                            <p:strVal val="#ppt_y+.1"/>
                                          </p:val>
                                        </p:tav>
                                        <p:tav tm="100000">
                                          <p:val>
                                            <p:strVal val="#ppt_y"/>
                                          </p:val>
                                        </p:tav>
                                      </p:tavLst>
                                    </p:anim>
                                  </p:childTnLst>
                                </p:cTn>
                              </p:par>
                              <p:par>
                                <p:cTn id="37" presetID="1" presetClass="entr" presetSubtype="0" fill="hold" grpId="2" nodeType="withEffect">
                                  <p:stCondLst>
                                    <p:cond delay="2000"/>
                                  </p:stCondLst>
                                  <p:childTnLst>
                                    <p:set>
                                      <p:cBhvr>
                                        <p:cTn id="38" dur="1" fill="hold">
                                          <p:stCondLst>
                                            <p:cond delay="0"/>
                                          </p:stCondLst>
                                        </p:cTn>
                                        <p:tgtEl>
                                          <p:spTgt spid="29"/>
                                        </p:tgtEl>
                                        <p:attrNameLst>
                                          <p:attrName>style.visibility</p:attrName>
                                        </p:attrNameLst>
                                      </p:cBhvr>
                                      <p:to>
                                        <p:strVal val="visible"/>
                                      </p:to>
                                    </p:set>
                                  </p:childTnLst>
                                </p:cTn>
                              </p:par>
                              <p:par>
                                <p:cTn id="39" presetID="8" presetClass="emph" presetSubtype="0" fill="hold" grpId="0" nodeType="withEffect">
                                  <p:stCondLst>
                                    <p:cond delay="2000"/>
                                  </p:stCondLst>
                                  <p:childTnLst>
                                    <p:animRot by="21600000">
                                      <p:cBhvr>
                                        <p:cTn id="40" dur="6750" fill="hold"/>
                                        <p:tgtEl>
                                          <p:spTgt spid="29"/>
                                        </p:tgtEl>
                                        <p:attrNameLst>
                                          <p:attrName>r</p:attrName>
                                        </p:attrNameLst>
                                      </p:cBhvr>
                                    </p:animRot>
                                  </p:childTnLst>
                                </p:cTn>
                              </p:par>
                              <p:par>
                                <p:cTn id="41" presetID="42" presetClass="entr" presetSubtype="0" fill="hold" grpId="1" nodeType="withEffect">
                                  <p:stCondLst>
                                    <p:cond delay="2000"/>
                                  </p:stCondLst>
                                  <p:childTnLst>
                                    <p:set>
                                      <p:cBhvr>
                                        <p:cTn id="42" dur="1" fill="hold">
                                          <p:stCondLst>
                                            <p:cond delay="0"/>
                                          </p:stCondLst>
                                        </p:cTn>
                                        <p:tgtEl>
                                          <p:spTgt spid="29"/>
                                        </p:tgtEl>
                                        <p:attrNameLst>
                                          <p:attrName>style.visibility</p:attrName>
                                        </p:attrNameLst>
                                      </p:cBhvr>
                                      <p:to>
                                        <p:strVal val="visible"/>
                                      </p:to>
                                    </p:set>
                                    <p:animEffect transition="in" filter="fade">
                                      <p:cBhvr>
                                        <p:cTn id="43" dur="1000"/>
                                        <p:tgtEl>
                                          <p:spTgt spid="29"/>
                                        </p:tgtEl>
                                      </p:cBhvr>
                                    </p:animEffect>
                                    <p:anim calcmode="lin" valueType="num">
                                      <p:cBhvr>
                                        <p:cTn id="44" dur="1000" fill="hold"/>
                                        <p:tgtEl>
                                          <p:spTgt spid="29"/>
                                        </p:tgtEl>
                                        <p:attrNameLst>
                                          <p:attrName>ppt_x</p:attrName>
                                        </p:attrNameLst>
                                      </p:cBhvr>
                                      <p:tavLst>
                                        <p:tav tm="0">
                                          <p:val>
                                            <p:strVal val="#ppt_x"/>
                                          </p:val>
                                        </p:tav>
                                        <p:tav tm="100000">
                                          <p:val>
                                            <p:strVal val="#ppt_x"/>
                                          </p:val>
                                        </p:tav>
                                      </p:tavLst>
                                    </p:anim>
                                    <p:anim calcmode="lin" valueType="num">
                                      <p:cBhvr>
                                        <p:cTn id="45" dur="1000" fill="hold"/>
                                        <p:tgtEl>
                                          <p:spTgt spid="29"/>
                                        </p:tgtEl>
                                        <p:attrNameLst>
                                          <p:attrName>ppt_y</p:attrName>
                                        </p:attrNameLst>
                                      </p:cBhvr>
                                      <p:tavLst>
                                        <p:tav tm="0">
                                          <p:val>
                                            <p:strVal val="#ppt_y+.1"/>
                                          </p:val>
                                        </p:tav>
                                        <p:tav tm="100000">
                                          <p:val>
                                            <p:strVal val="#ppt_y"/>
                                          </p:val>
                                        </p:tav>
                                      </p:tavLst>
                                    </p:anim>
                                  </p:childTnLst>
                                </p:cTn>
                              </p:par>
                              <p:par>
                                <p:cTn id="46" presetID="8" presetClass="emph" presetSubtype="0" fill="hold" grpId="0" nodeType="withEffect">
                                  <p:stCondLst>
                                    <p:cond delay="2750"/>
                                  </p:stCondLst>
                                  <p:childTnLst>
                                    <p:animRot by="21600000">
                                      <p:cBhvr>
                                        <p:cTn id="47" dur="6750" fill="hold"/>
                                        <p:tgtEl>
                                          <p:spTgt spid="31"/>
                                        </p:tgtEl>
                                        <p:attrNameLst>
                                          <p:attrName>r</p:attrName>
                                        </p:attrNameLst>
                                      </p:cBhvr>
                                    </p:animRot>
                                  </p:childTnLst>
                                </p:cTn>
                              </p:par>
                              <p:par>
                                <p:cTn id="48" presetID="42" presetClass="entr" presetSubtype="0" fill="hold" grpId="1" nodeType="withEffect">
                                  <p:stCondLst>
                                    <p:cond delay="2750"/>
                                  </p:stCondLst>
                                  <p:childTnLst>
                                    <p:set>
                                      <p:cBhvr>
                                        <p:cTn id="49" dur="1" fill="hold">
                                          <p:stCondLst>
                                            <p:cond delay="0"/>
                                          </p:stCondLst>
                                        </p:cTn>
                                        <p:tgtEl>
                                          <p:spTgt spid="31"/>
                                        </p:tgtEl>
                                        <p:attrNameLst>
                                          <p:attrName>style.visibility</p:attrName>
                                        </p:attrNameLst>
                                      </p:cBhvr>
                                      <p:to>
                                        <p:strVal val="visible"/>
                                      </p:to>
                                    </p:set>
                                    <p:animEffect transition="in" filter="fade">
                                      <p:cBhvr>
                                        <p:cTn id="50" dur="1000"/>
                                        <p:tgtEl>
                                          <p:spTgt spid="31"/>
                                        </p:tgtEl>
                                      </p:cBhvr>
                                    </p:animEffect>
                                    <p:anim calcmode="lin" valueType="num">
                                      <p:cBhvr>
                                        <p:cTn id="51" dur="1000" fill="hold"/>
                                        <p:tgtEl>
                                          <p:spTgt spid="31"/>
                                        </p:tgtEl>
                                        <p:attrNameLst>
                                          <p:attrName>ppt_x</p:attrName>
                                        </p:attrNameLst>
                                      </p:cBhvr>
                                      <p:tavLst>
                                        <p:tav tm="0">
                                          <p:val>
                                            <p:strVal val="#ppt_x"/>
                                          </p:val>
                                        </p:tav>
                                        <p:tav tm="100000">
                                          <p:val>
                                            <p:strVal val="#ppt_x"/>
                                          </p:val>
                                        </p:tav>
                                      </p:tavLst>
                                    </p:anim>
                                    <p:anim calcmode="lin" valueType="num">
                                      <p:cBhvr>
                                        <p:cTn id="52" dur="1000" fill="hold"/>
                                        <p:tgtEl>
                                          <p:spTgt spid="31"/>
                                        </p:tgtEl>
                                        <p:attrNameLst>
                                          <p:attrName>ppt_y</p:attrName>
                                        </p:attrNameLst>
                                      </p:cBhvr>
                                      <p:tavLst>
                                        <p:tav tm="0">
                                          <p:val>
                                            <p:strVal val="#ppt_y+.1"/>
                                          </p:val>
                                        </p:tav>
                                        <p:tav tm="100000">
                                          <p:val>
                                            <p:strVal val="#ppt_y"/>
                                          </p:val>
                                        </p:tav>
                                      </p:tavLst>
                                    </p:anim>
                                  </p:childTnLst>
                                </p:cTn>
                              </p:par>
                              <p:par>
                                <p:cTn id="53" presetID="1" presetClass="entr" presetSubtype="0" fill="hold" grpId="2" nodeType="withEffect">
                                  <p:stCondLst>
                                    <p:cond delay="2750"/>
                                  </p:stCondLst>
                                  <p:childTnLst>
                                    <p:set>
                                      <p:cBhvr>
                                        <p:cTn id="5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15" grpId="0"/>
      <p:bldP spid="21" grpId="0"/>
      <p:bldP spid="25" grpId="0" bldLvl="0" animBg="1"/>
      <p:bldP spid="25" grpId="1" bldLvl="0" animBg="1"/>
      <p:bldP spid="25" grpId="2" bldLvl="0" animBg="1"/>
      <p:bldP spid="29" grpId="0" bldLvl="0" animBg="1"/>
      <p:bldP spid="29" grpId="1" bldLvl="0" animBg="1"/>
      <p:bldP spid="29" grpId="2" bldLvl="0" animBg="1"/>
      <p:bldP spid="30" grpId="0" bldLvl="0" animBg="1"/>
      <p:bldP spid="30" grpId="1" bldLvl="0" animBg="1"/>
      <p:bldP spid="30" grpId="2" bldLvl="0" animBg="1"/>
      <p:bldP spid="31" grpId="0" bldLvl="0" animBg="1"/>
      <p:bldP spid="31" grpId="1" bldLvl="0" animBg="1"/>
      <p:bldP spid="31" grpId="2"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079500" y="1892300"/>
            <a:ext cx="3696970" cy="603885"/>
          </a:xfrm>
          <a:prstGeom prst="roundRect">
            <a:avLst/>
          </a:prstGeom>
          <a:solidFill>
            <a:schemeClr val="accent3">
              <a:alpha val="33000"/>
            </a:schemeClr>
          </a:solidFill>
          <a:ln>
            <a:noFill/>
          </a:ln>
          <a:effectLst>
            <a:outerShdw blurRad="50800" dist="38100" dir="5400000" algn="t" rotWithShape="0">
              <a:prstClr val="black">
                <a:alpha val="40000"/>
              </a:prstClr>
            </a:outerShdw>
          </a:effectLst>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sz="2000" dirty="0">
                <a:solidFill>
                  <a:srgbClr val="002060"/>
                </a:solidFill>
                <a:latin typeface="汉真广标" panose="02010609000101010101" pitchFamily="49" charset="-122"/>
                <a:ea typeface="汉真广标" panose="02010609000101010101" pitchFamily="49" charset="-122"/>
              </a:rPr>
              <a:t>Model import &amp; Mesh viewing</a:t>
            </a:r>
          </a:p>
        </p:txBody>
      </p:sp>
      <p:sp>
        <p:nvSpPr>
          <p:cNvPr id="5" name="矩形 4"/>
          <p:cNvSpPr/>
          <p:nvPr/>
        </p:nvSpPr>
        <p:spPr>
          <a:xfrm>
            <a:off x="1079643" y="2652567"/>
            <a:ext cx="4003701" cy="45719"/>
          </a:xfrm>
          <a:prstGeom prst="rect">
            <a:avLst/>
          </a:prstGeom>
          <a:solidFill>
            <a:srgbClr val="B79998"/>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079387" y="2802030"/>
            <a:ext cx="8143576" cy="369332"/>
          </a:xfrm>
          <a:prstGeom prst="rect">
            <a:avLst/>
          </a:prstGeom>
        </p:spPr>
        <p:txBody>
          <a:bodyPr wrap="none">
            <a:spAutoFit/>
          </a:bodyPr>
          <a:lstStyle/>
          <a:p>
            <a:r>
              <a:rPr lang="zh-CN" altLang="en-US" b="1" dirty="0">
                <a:solidFill>
                  <a:srgbClr val="BDD7EE"/>
                </a:solidFill>
                <a:latin typeface="方正舒体" panose="02010601030101010101" pitchFamily="2" charset="-122"/>
                <a:ea typeface="方正舒体" panose="02010601030101010101" pitchFamily="2" charset="-122"/>
              </a:rPr>
              <a:t>我们的计划是在</a:t>
            </a:r>
            <a:r>
              <a:rPr lang="en-US" altLang="zh-CN" b="1" dirty="0">
                <a:solidFill>
                  <a:srgbClr val="BDD7EE"/>
                </a:solidFill>
                <a:latin typeface="方正舒体" panose="02010601030101010101" pitchFamily="2" charset="-122"/>
                <a:ea typeface="方正舒体" panose="02010601030101010101" pitchFamily="2" charset="-122"/>
              </a:rPr>
              <a:t>Blender</a:t>
            </a:r>
            <a:r>
              <a:rPr lang="zh-CN" altLang="en-US" b="1" dirty="0">
                <a:solidFill>
                  <a:srgbClr val="BDD7EE"/>
                </a:solidFill>
                <a:latin typeface="方正舒体" panose="02010601030101010101" pitchFamily="2" charset="-122"/>
                <a:ea typeface="方正舒体" panose="02010601030101010101" pitchFamily="2" charset="-122"/>
              </a:rPr>
              <a:t>软件中完成星球和地表元素的建模，然后导入</a:t>
            </a:r>
            <a:r>
              <a:rPr lang="en-US" altLang="zh-CN" b="1" dirty="0">
                <a:solidFill>
                  <a:srgbClr val="BDD7EE"/>
                </a:solidFill>
                <a:latin typeface="方正舒体" panose="02010601030101010101" pitchFamily="2" charset="-122"/>
                <a:ea typeface="方正舒体" panose="02010601030101010101" pitchFamily="2" charset="-122"/>
              </a:rPr>
              <a:t>OpenGL</a:t>
            </a:r>
            <a:endParaRPr lang="zh-CN" altLang="en-US" b="1" dirty="0">
              <a:solidFill>
                <a:srgbClr val="BDD7EE"/>
              </a:solidFill>
              <a:latin typeface="方正舒体" panose="02010601030101010101" pitchFamily="2" charset="-122"/>
              <a:ea typeface="方正舒体" panose="02010601030101010101" pitchFamily="2" charset="-122"/>
            </a:endParaRPr>
          </a:p>
        </p:txBody>
      </p:sp>
      <p:sp>
        <p:nvSpPr>
          <p:cNvPr id="16" name="等腰三角形 15"/>
          <p:cNvSpPr/>
          <p:nvPr/>
        </p:nvSpPr>
        <p:spPr>
          <a:xfrm rot="19050072">
            <a:off x="197107" y="1924489"/>
            <a:ext cx="527268" cy="453347"/>
          </a:xfrm>
          <a:prstGeom prst="triangle">
            <a:avLst/>
          </a:prstGeom>
          <a:noFill/>
          <a:ln w="28575">
            <a:solidFill>
              <a:schemeClr val="bg1">
                <a:lumMod val="75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194739" y="1850002"/>
            <a:ext cx="613611" cy="645160"/>
          </a:xfrm>
          <a:prstGeom prst="rect">
            <a:avLst/>
          </a:prstGeom>
          <a:noFill/>
        </p:spPr>
        <p:txBody>
          <a:bodyPr wrap="square" rtlCol="0">
            <a:spAutoFit/>
          </a:bodyPr>
          <a:lstStyle/>
          <a:p>
            <a:r>
              <a:rPr lang="en-US" sz="3600" b="1" dirty="0">
                <a:solidFill>
                  <a:srgbClr val="587297"/>
                </a:solidFill>
                <a:latin typeface="Arial Black" panose="020B0A04020102020204" pitchFamily="34" charset="0"/>
              </a:rPr>
              <a:t>5</a:t>
            </a:r>
          </a:p>
        </p:txBody>
      </p:sp>
      <p:sp>
        <p:nvSpPr>
          <p:cNvPr id="25" name="椭圆 24"/>
          <p:cNvSpPr/>
          <p:nvPr/>
        </p:nvSpPr>
        <p:spPr>
          <a:xfrm>
            <a:off x="7355316" y="4170297"/>
            <a:ext cx="2261937" cy="2261937"/>
          </a:xfrm>
          <a:prstGeom prst="ellipse">
            <a:avLst/>
          </a:prstGeom>
          <a:blipFill dpi="0" rotWithShape="1">
            <a:blip r:embed="rId2" cstate="print">
              <a:extLst>
                <a:ext uri="{28A0092B-C50C-407E-A947-70E740481C1C}">
                  <a14:useLocalDpi xmlns:a14="http://schemas.microsoft.com/office/drawing/2010/main" val="0"/>
                </a:ext>
              </a:extLst>
            </a:blip>
            <a:srcRect/>
            <a:stretch>
              <a:fillRect/>
            </a:stretch>
          </a:blipFill>
          <a:ln w="34925">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9591709" y="1360666"/>
            <a:ext cx="982569" cy="982569"/>
          </a:xfrm>
          <a:prstGeom prst="ellipse">
            <a:avLst/>
          </a:prstGeom>
          <a:blipFill dpi="0" rotWithShape="1">
            <a:blip r:embed="rId3" cstate="print">
              <a:extLst>
                <a:ext uri="{28A0092B-C50C-407E-A947-70E740481C1C}">
                  <a14:useLocalDpi xmlns:a14="http://schemas.microsoft.com/office/drawing/2010/main" val="0"/>
                </a:ext>
              </a:extLst>
            </a:blip>
            <a:srcRect/>
            <a:stretch>
              <a:fillRect/>
            </a:stretch>
          </a:blipFill>
          <a:ln w="34925">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9516979" y="2802029"/>
            <a:ext cx="1584147" cy="1669481"/>
          </a:xfrm>
          <a:prstGeom prst="ellipse">
            <a:avLst/>
          </a:prstGeom>
          <a:blipFill dpi="0" rotWithShape="1">
            <a:blip r:embed="rId4" cstate="print">
              <a:extLst>
                <a:ext uri="{28A0092B-C50C-407E-A947-70E740481C1C}">
                  <a14:useLocalDpi xmlns:a14="http://schemas.microsoft.com/office/drawing/2010/main" val="0"/>
                </a:ext>
              </a:extLst>
            </a:blip>
            <a:srcRect/>
            <a:stretch>
              <a:fillRect/>
            </a:stretch>
          </a:blipFill>
          <a:ln w="34925">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9258305" y="417858"/>
            <a:ext cx="517348" cy="517348"/>
          </a:xfrm>
          <a:prstGeom prst="ellipse">
            <a:avLst/>
          </a:prstGeom>
          <a:blipFill dpi="0" rotWithShape="1">
            <a:blip r:embed="rId5" cstate="print">
              <a:extLst>
                <a:ext uri="{28A0092B-C50C-407E-A947-70E740481C1C}">
                  <a14:useLocalDpi xmlns:a14="http://schemas.microsoft.com/office/drawing/2010/main" val="0"/>
                </a:ext>
              </a:extLst>
            </a:blip>
            <a:srcRect/>
            <a:stretch>
              <a:fillRect/>
            </a:stretch>
          </a:blipFill>
          <a:ln w="34925">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407670" y="-69215"/>
            <a:ext cx="4889500" cy="1319495"/>
            <a:chOff x="-642" y="-109"/>
            <a:chExt cx="11162" cy="3685"/>
          </a:xfrm>
        </p:grpSpPr>
        <p:sp>
          <p:nvSpPr>
            <p:cNvPr id="2" name="矩形 1"/>
            <p:cNvSpPr/>
            <p:nvPr/>
          </p:nvSpPr>
          <p:spPr>
            <a:xfrm>
              <a:off x="4149" y="1001"/>
              <a:ext cx="6371" cy="2575"/>
            </a:xfrm>
            <a:prstGeom prst="rect">
              <a:avLst/>
            </a:prstGeom>
          </p:spPr>
          <p:txBody>
            <a:bodyPr wrap="square">
              <a:spAutoFit/>
            </a:bodyPr>
            <a:lstStyle/>
            <a:p>
              <a:r>
                <a:rPr lang="en-US" altLang="zh-CN" sz="5400" b="1" dirty="0">
                  <a:solidFill>
                    <a:srgbClr val="BDD7EE"/>
                  </a:solidFill>
                  <a:latin typeface="Arial Black" panose="020B0A04020102020204" pitchFamily="34" charset="0"/>
                </a:rPr>
                <a:t>Basic</a:t>
              </a:r>
            </a:p>
          </p:txBody>
        </p:sp>
        <p:grpSp>
          <p:nvGrpSpPr>
            <p:cNvPr id="3" name="组合 2"/>
            <p:cNvGrpSpPr/>
            <p:nvPr/>
          </p:nvGrpSpPr>
          <p:grpSpPr>
            <a:xfrm>
              <a:off x="-642" y="-109"/>
              <a:ext cx="4847" cy="3669"/>
              <a:chOff x="-642" y="-109"/>
              <a:chExt cx="5236" cy="4329"/>
            </a:xfrm>
          </p:grpSpPr>
          <p:sp>
            <p:nvSpPr>
              <p:cNvPr id="6" name="等腰三角形 5"/>
              <p:cNvSpPr/>
              <p:nvPr/>
            </p:nvSpPr>
            <p:spPr>
              <a:xfrm rot="19578595">
                <a:off x="-642" y="-109"/>
                <a:ext cx="5236" cy="3821"/>
              </a:xfrm>
              <a:prstGeom prst="triangle">
                <a:avLst/>
              </a:prstGeom>
              <a:noFill/>
              <a:ln w="28575">
                <a:solidFill>
                  <a:schemeClr val="bg1">
                    <a:lumMod val="75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1571" y="1469"/>
                <a:ext cx="2962" cy="2751"/>
                <a:chOff x="8886" y="2543"/>
                <a:chExt cx="2962" cy="2751"/>
              </a:xfrm>
            </p:grpSpPr>
            <p:sp>
              <p:nvSpPr>
                <p:cNvPr id="11" name="文本框 10"/>
                <p:cNvSpPr txBox="1"/>
                <p:nvPr/>
              </p:nvSpPr>
              <p:spPr>
                <a:xfrm>
                  <a:off x="9529" y="2543"/>
                  <a:ext cx="2319" cy="2532"/>
                </a:xfrm>
                <a:prstGeom prst="rect">
                  <a:avLst/>
                </a:prstGeom>
                <a:noFill/>
              </p:spPr>
              <p:txBody>
                <a:bodyPr wrap="square" rtlCol="0">
                  <a:spAutoFit/>
                </a:bodyPr>
                <a:lstStyle/>
                <a:p>
                  <a:r>
                    <a:rPr lang="en-US" altLang="zh-CN" sz="4400" b="1" dirty="0">
                      <a:gradFill flip="none" rotWithShape="1">
                        <a:gsLst>
                          <a:gs pos="0">
                            <a:schemeClr val="accent1">
                              <a:lumMod val="5000"/>
                              <a:lumOff val="95000"/>
                            </a:schemeClr>
                          </a:gs>
                          <a:gs pos="11000">
                            <a:schemeClr val="accent5">
                              <a:lumMod val="50000"/>
                            </a:schemeClr>
                          </a:gs>
                          <a:gs pos="60000">
                            <a:schemeClr val="accent1">
                              <a:lumMod val="45000"/>
                              <a:lumOff val="55000"/>
                            </a:schemeClr>
                          </a:gs>
                          <a:gs pos="100000">
                            <a:schemeClr val="accent1">
                              <a:lumMod val="30000"/>
                              <a:lumOff val="70000"/>
                            </a:schemeClr>
                          </a:gs>
                        </a:gsLst>
                        <a:lin ang="5400000" scaled="1"/>
                        <a:tileRect/>
                      </a:gradFill>
                      <a:latin typeface="Arial Black" panose="020B0A04020102020204" pitchFamily="34" charset="0"/>
                    </a:rPr>
                    <a:t>02</a:t>
                  </a:r>
                  <a:endParaRPr lang="zh-CN" altLang="en-US" sz="4400" b="1" dirty="0">
                    <a:gradFill flip="none" rotWithShape="1">
                      <a:gsLst>
                        <a:gs pos="0">
                          <a:schemeClr val="accent1">
                            <a:lumMod val="5000"/>
                            <a:lumOff val="95000"/>
                          </a:schemeClr>
                        </a:gs>
                        <a:gs pos="11000">
                          <a:schemeClr val="accent5">
                            <a:lumMod val="50000"/>
                          </a:schemeClr>
                        </a:gs>
                        <a:gs pos="60000">
                          <a:schemeClr val="accent1">
                            <a:lumMod val="45000"/>
                            <a:lumOff val="55000"/>
                          </a:schemeClr>
                        </a:gs>
                        <a:gs pos="100000">
                          <a:schemeClr val="accent1">
                            <a:lumMod val="30000"/>
                            <a:lumOff val="70000"/>
                          </a:schemeClr>
                        </a:gs>
                      </a:gsLst>
                      <a:lin ang="5400000" scaled="1"/>
                      <a:tileRect/>
                    </a:gradFill>
                    <a:latin typeface="Arial Black" panose="020B0A04020102020204" pitchFamily="34" charset="0"/>
                  </a:endParaRPr>
                </a:p>
              </p:txBody>
            </p:sp>
            <p:sp>
              <p:nvSpPr>
                <p:cNvPr id="12" name="等腰三角形 11"/>
                <p:cNvSpPr/>
                <p:nvPr/>
              </p:nvSpPr>
              <p:spPr>
                <a:xfrm rot="19050072">
                  <a:off x="8886" y="4154"/>
                  <a:ext cx="1427" cy="1140"/>
                </a:xfrm>
                <a:prstGeom prst="triangle">
                  <a:avLst/>
                </a:prstGeom>
                <a:noFill/>
                <a:ln w="28575">
                  <a:solidFill>
                    <a:schemeClr val="bg1">
                      <a:lumMod val="75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000">
        <p15:prstTrans prst="pageCurlDouble"/>
      </p:transition>
    </mc:Choice>
    <mc:Fallback xmlns="">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circle(in)">
                                      <p:cBhvr>
                                        <p:cTn id="7" dur="250"/>
                                        <p:tgtEl>
                                          <p:spTgt spid="21"/>
                                        </p:tgtEl>
                                      </p:cBhvr>
                                    </p:animEffect>
                                  </p:childTnLst>
                                </p:cTn>
                              </p:par>
                              <p:par>
                                <p:cTn id="8" presetID="2" presetClass="entr" presetSubtype="8" fill="hold" grpId="0" nodeType="withEffect">
                                  <p:stCondLst>
                                    <p:cond delay="1000"/>
                                  </p:stCondLst>
                                  <p:childTnLst>
                                    <p:set>
                                      <p:cBhvr>
                                        <p:cTn id="9" dur="1" fill="hold">
                                          <p:stCondLst>
                                            <p:cond delay="0"/>
                                          </p:stCondLst>
                                        </p:cTn>
                                        <p:tgtEl>
                                          <p:spTgt spid="4"/>
                                        </p:tgtEl>
                                        <p:attrNameLst>
                                          <p:attrName>style.visibility</p:attrName>
                                        </p:attrNameLst>
                                      </p:cBhvr>
                                      <p:to>
                                        <p:strVal val="visible"/>
                                      </p:to>
                                    </p:set>
                                    <p:anim calcmode="lin" valueType="num">
                                      <p:cBhvr additive="base">
                                        <p:cTn id="10" dur="500" fill="hold"/>
                                        <p:tgtEl>
                                          <p:spTgt spid="4"/>
                                        </p:tgtEl>
                                        <p:attrNameLst>
                                          <p:attrName>ppt_x</p:attrName>
                                        </p:attrNameLst>
                                      </p:cBhvr>
                                      <p:tavLst>
                                        <p:tav tm="0">
                                          <p:val>
                                            <p:strVal val="0-#ppt_w/2"/>
                                          </p:val>
                                        </p:tav>
                                        <p:tav tm="100000">
                                          <p:val>
                                            <p:strVal val="#ppt_x"/>
                                          </p:val>
                                        </p:tav>
                                      </p:tavLst>
                                    </p:anim>
                                    <p:anim calcmode="lin" valueType="num">
                                      <p:cBhvr additive="base">
                                        <p:cTn id="11" dur="500" fill="hold"/>
                                        <p:tgtEl>
                                          <p:spTgt spid="4"/>
                                        </p:tgtEl>
                                        <p:attrNameLst>
                                          <p:attrName>ppt_y</p:attrName>
                                        </p:attrNameLst>
                                      </p:cBhvr>
                                      <p:tavLst>
                                        <p:tav tm="0">
                                          <p:val>
                                            <p:strVal val="#ppt_y"/>
                                          </p:val>
                                        </p:tav>
                                        <p:tav tm="100000">
                                          <p:val>
                                            <p:strVal val="#ppt_y"/>
                                          </p:val>
                                        </p:tav>
                                      </p:tavLst>
                                    </p:anim>
                                  </p:childTnLst>
                                </p:cTn>
                              </p:par>
                              <p:par>
                                <p:cTn id="12" presetID="2" presetClass="entr" presetSubtype="8" fill="hold" grpId="0" nodeType="withEffect">
                                  <p:stCondLst>
                                    <p:cond delay="1000"/>
                                  </p:stCondLst>
                                  <p:childTnLst>
                                    <p:set>
                                      <p:cBhvr>
                                        <p:cTn id="13" dur="1" fill="hold">
                                          <p:stCondLst>
                                            <p:cond delay="0"/>
                                          </p:stCondLst>
                                        </p:cTn>
                                        <p:tgtEl>
                                          <p:spTgt spid="15"/>
                                        </p:tgtEl>
                                        <p:attrNameLst>
                                          <p:attrName>style.visibility</p:attrName>
                                        </p:attrNameLst>
                                      </p:cBhvr>
                                      <p:to>
                                        <p:strVal val="visible"/>
                                      </p:to>
                                    </p:set>
                                    <p:anim calcmode="lin" valueType="num">
                                      <p:cBhvr additive="base">
                                        <p:cTn id="14" dur="500" fill="hold"/>
                                        <p:tgtEl>
                                          <p:spTgt spid="15"/>
                                        </p:tgtEl>
                                        <p:attrNameLst>
                                          <p:attrName>ppt_x</p:attrName>
                                        </p:attrNameLst>
                                      </p:cBhvr>
                                      <p:tavLst>
                                        <p:tav tm="0">
                                          <p:val>
                                            <p:strVal val="0-#ppt_w/2"/>
                                          </p:val>
                                        </p:tav>
                                        <p:tav tm="100000">
                                          <p:val>
                                            <p:strVal val="#ppt_x"/>
                                          </p:val>
                                        </p:tav>
                                      </p:tavLst>
                                    </p:anim>
                                    <p:anim calcmode="lin" valueType="num">
                                      <p:cBhvr additive="base">
                                        <p:cTn id="15" dur="500" fill="hold"/>
                                        <p:tgtEl>
                                          <p:spTgt spid="15"/>
                                        </p:tgtEl>
                                        <p:attrNameLst>
                                          <p:attrName>ppt_y</p:attrName>
                                        </p:attrNameLst>
                                      </p:cBhvr>
                                      <p:tavLst>
                                        <p:tav tm="0">
                                          <p:val>
                                            <p:strVal val="#ppt_y"/>
                                          </p:val>
                                        </p:tav>
                                        <p:tav tm="100000">
                                          <p:val>
                                            <p:strVal val="#ppt_y"/>
                                          </p:val>
                                        </p:tav>
                                      </p:tavLst>
                                    </p:anim>
                                  </p:childTnLst>
                                </p:cTn>
                              </p:par>
                              <p:par>
                                <p:cTn id="16" presetID="22" presetClass="entr" presetSubtype="8" fill="hold" grpId="0" nodeType="withEffect">
                                  <p:stCondLst>
                                    <p:cond delay="250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500"/>
                                        <p:tgtEl>
                                          <p:spTgt spid="5"/>
                                        </p:tgtEl>
                                      </p:cBhvr>
                                    </p:animEffect>
                                  </p:childTnLst>
                                </p:cTn>
                              </p:par>
                              <p:par>
                                <p:cTn id="19" presetID="1" presetClass="entr" presetSubtype="0" fill="hold" grpId="2" nodeType="withEffect">
                                  <p:stCondLst>
                                    <p:cond delay="750"/>
                                  </p:stCondLst>
                                  <p:childTnLst>
                                    <p:set>
                                      <p:cBhvr>
                                        <p:cTn id="20" dur="1" fill="hold">
                                          <p:stCondLst>
                                            <p:cond delay="0"/>
                                          </p:stCondLst>
                                        </p:cTn>
                                        <p:tgtEl>
                                          <p:spTgt spid="25"/>
                                        </p:tgtEl>
                                        <p:attrNameLst>
                                          <p:attrName>style.visibility</p:attrName>
                                        </p:attrNameLst>
                                      </p:cBhvr>
                                      <p:to>
                                        <p:strVal val="visible"/>
                                      </p:to>
                                    </p:set>
                                  </p:childTnLst>
                                </p:cTn>
                              </p:par>
                              <p:par>
                                <p:cTn id="21" presetID="8" presetClass="emph" presetSubtype="0" fill="hold" grpId="0" nodeType="withEffect">
                                  <p:stCondLst>
                                    <p:cond delay="750"/>
                                  </p:stCondLst>
                                  <p:childTnLst>
                                    <p:animRot by="21600000">
                                      <p:cBhvr>
                                        <p:cTn id="22" dur="6750" fill="hold"/>
                                        <p:tgtEl>
                                          <p:spTgt spid="25"/>
                                        </p:tgtEl>
                                        <p:attrNameLst>
                                          <p:attrName>r</p:attrName>
                                        </p:attrNameLst>
                                      </p:cBhvr>
                                    </p:animRot>
                                  </p:childTnLst>
                                </p:cTn>
                              </p:par>
                              <p:par>
                                <p:cTn id="23" presetID="42" presetClass="entr" presetSubtype="0" fill="hold" grpId="1" nodeType="withEffect">
                                  <p:stCondLst>
                                    <p:cond delay="75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1000"/>
                                        <p:tgtEl>
                                          <p:spTgt spid="25"/>
                                        </p:tgtEl>
                                      </p:cBhvr>
                                    </p:animEffect>
                                    <p:anim calcmode="lin" valueType="num">
                                      <p:cBhvr>
                                        <p:cTn id="26" dur="1000" fill="hold"/>
                                        <p:tgtEl>
                                          <p:spTgt spid="25"/>
                                        </p:tgtEl>
                                        <p:attrNameLst>
                                          <p:attrName>ppt_x</p:attrName>
                                        </p:attrNameLst>
                                      </p:cBhvr>
                                      <p:tavLst>
                                        <p:tav tm="0">
                                          <p:val>
                                            <p:strVal val="#ppt_x"/>
                                          </p:val>
                                        </p:tav>
                                        <p:tav tm="100000">
                                          <p:val>
                                            <p:strVal val="#ppt_x"/>
                                          </p:val>
                                        </p:tav>
                                      </p:tavLst>
                                    </p:anim>
                                    <p:anim calcmode="lin" valueType="num">
                                      <p:cBhvr>
                                        <p:cTn id="27" dur="1000" fill="hold"/>
                                        <p:tgtEl>
                                          <p:spTgt spid="25"/>
                                        </p:tgtEl>
                                        <p:attrNameLst>
                                          <p:attrName>ppt_y</p:attrName>
                                        </p:attrNameLst>
                                      </p:cBhvr>
                                      <p:tavLst>
                                        <p:tav tm="0">
                                          <p:val>
                                            <p:strVal val="#ppt_y+.1"/>
                                          </p:val>
                                        </p:tav>
                                        <p:tav tm="100000">
                                          <p:val>
                                            <p:strVal val="#ppt_y"/>
                                          </p:val>
                                        </p:tav>
                                      </p:tavLst>
                                    </p:anim>
                                  </p:childTnLst>
                                </p:cTn>
                              </p:par>
                              <p:par>
                                <p:cTn id="28" presetID="1" presetClass="entr" presetSubtype="0" fill="hold" grpId="2" nodeType="withEffect">
                                  <p:stCondLst>
                                    <p:cond delay="750"/>
                                  </p:stCondLst>
                                  <p:childTnLst>
                                    <p:set>
                                      <p:cBhvr>
                                        <p:cTn id="29" dur="1" fill="hold">
                                          <p:stCondLst>
                                            <p:cond delay="0"/>
                                          </p:stCondLst>
                                        </p:cTn>
                                        <p:tgtEl>
                                          <p:spTgt spid="30"/>
                                        </p:tgtEl>
                                        <p:attrNameLst>
                                          <p:attrName>style.visibility</p:attrName>
                                        </p:attrNameLst>
                                      </p:cBhvr>
                                      <p:to>
                                        <p:strVal val="visible"/>
                                      </p:to>
                                    </p:set>
                                  </p:childTnLst>
                                </p:cTn>
                              </p:par>
                              <p:par>
                                <p:cTn id="30" presetID="8" presetClass="emph" presetSubtype="0" fill="hold" grpId="0" nodeType="withEffect">
                                  <p:stCondLst>
                                    <p:cond delay="1250"/>
                                  </p:stCondLst>
                                  <p:childTnLst>
                                    <p:animRot by="21600000">
                                      <p:cBhvr>
                                        <p:cTn id="31" dur="6750" fill="hold"/>
                                        <p:tgtEl>
                                          <p:spTgt spid="30"/>
                                        </p:tgtEl>
                                        <p:attrNameLst>
                                          <p:attrName>r</p:attrName>
                                        </p:attrNameLst>
                                      </p:cBhvr>
                                    </p:animRot>
                                  </p:childTnLst>
                                </p:cTn>
                              </p:par>
                              <p:par>
                                <p:cTn id="32" presetID="42" presetClass="entr" presetSubtype="0" fill="hold" grpId="1" nodeType="withEffect">
                                  <p:stCondLst>
                                    <p:cond delay="125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1000"/>
                                        <p:tgtEl>
                                          <p:spTgt spid="30"/>
                                        </p:tgtEl>
                                      </p:cBhvr>
                                    </p:animEffect>
                                    <p:anim calcmode="lin" valueType="num">
                                      <p:cBhvr>
                                        <p:cTn id="35" dur="1000" fill="hold"/>
                                        <p:tgtEl>
                                          <p:spTgt spid="30"/>
                                        </p:tgtEl>
                                        <p:attrNameLst>
                                          <p:attrName>ppt_x</p:attrName>
                                        </p:attrNameLst>
                                      </p:cBhvr>
                                      <p:tavLst>
                                        <p:tav tm="0">
                                          <p:val>
                                            <p:strVal val="#ppt_x"/>
                                          </p:val>
                                        </p:tav>
                                        <p:tav tm="100000">
                                          <p:val>
                                            <p:strVal val="#ppt_x"/>
                                          </p:val>
                                        </p:tav>
                                      </p:tavLst>
                                    </p:anim>
                                    <p:anim calcmode="lin" valueType="num">
                                      <p:cBhvr>
                                        <p:cTn id="36" dur="1000" fill="hold"/>
                                        <p:tgtEl>
                                          <p:spTgt spid="30"/>
                                        </p:tgtEl>
                                        <p:attrNameLst>
                                          <p:attrName>ppt_y</p:attrName>
                                        </p:attrNameLst>
                                      </p:cBhvr>
                                      <p:tavLst>
                                        <p:tav tm="0">
                                          <p:val>
                                            <p:strVal val="#ppt_y+.1"/>
                                          </p:val>
                                        </p:tav>
                                        <p:tav tm="100000">
                                          <p:val>
                                            <p:strVal val="#ppt_y"/>
                                          </p:val>
                                        </p:tav>
                                      </p:tavLst>
                                    </p:anim>
                                  </p:childTnLst>
                                </p:cTn>
                              </p:par>
                              <p:par>
                                <p:cTn id="37" presetID="1" presetClass="entr" presetSubtype="0" fill="hold" grpId="2" nodeType="withEffect">
                                  <p:stCondLst>
                                    <p:cond delay="2000"/>
                                  </p:stCondLst>
                                  <p:childTnLst>
                                    <p:set>
                                      <p:cBhvr>
                                        <p:cTn id="38" dur="1" fill="hold">
                                          <p:stCondLst>
                                            <p:cond delay="0"/>
                                          </p:stCondLst>
                                        </p:cTn>
                                        <p:tgtEl>
                                          <p:spTgt spid="29"/>
                                        </p:tgtEl>
                                        <p:attrNameLst>
                                          <p:attrName>style.visibility</p:attrName>
                                        </p:attrNameLst>
                                      </p:cBhvr>
                                      <p:to>
                                        <p:strVal val="visible"/>
                                      </p:to>
                                    </p:set>
                                  </p:childTnLst>
                                </p:cTn>
                              </p:par>
                              <p:par>
                                <p:cTn id="39" presetID="8" presetClass="emph" presetSubtype="0" fill="hold" grpId="0" nodeType="withEffect">
                                  <p:stCondLst>
                                    <p:cond delay="2000"/>
                                  </p:stCondLst>
                                  <p:childTnLst>
                                    <p:animRot by="21600000">
                                      <p:cBhvr>
                                        <p:cTn id="40" dur="6750" fill="hold"/>
                                        <p:tgtEl>
                                          <p:spTgt spid="29"/>
                                        </p:tgtEl>
                                        <p:attrNameLst>
                                          <p:attrName>r</p:attrName>
                                        </p:attrNameLst>
                                      </p:cBhvr>
                                    </p:animRot>
                                  </p:childTnLst>
                                </p:cTn>
                              </p:par>
                              <p:par>
                                <p:cTn id="41" presetID="42" presetClass="entr" presetSubtype="0" fill="hold" grpId="1" nodeType="withEffect">
                                  <p:stCondLst>
                                    <p:cond delay="2000"/>
                                  </p:stCondLst>
                                  <p:childTnLst>
                                    <p:set>
                                      <p:cBhvr>
                                        <p:cTn id="42" dur="1" fill="hold">
                                          <p:stCondLst>
                                            <p:cond delay="0"/>
                                          </p:stCondLst>
                                        </p:cTn>
                                        <p:tgtEl>
                                          <p:spTgt spid="29"/>
                                        </p:tgtEl>
                                        <p:attrNameLst>
                                          <p:attrName>style.visibility</p:attrName>
                                        </p:attrNameLst>
                                      </p:cBhvr>
                                      <p:to>
                                        <p:strVal val="visible"/>
                                      </p:to>
                                    </p:set>
                                    <p:animEffect transition="in" filter="fade">
                                      <p:cBhvr>
                                        <p:cTn id="43" dur="1000"/>
                                        <p:tgtEl>
                                          <p:spTgt spid="29"/>
                                        </p:tgtEl>
                                      </p:cBhvr>
                                    </p:animEffect>
                                    <p:anim calcmode="lin" valueType="num">
                                      <p:cBhvr>
                                        <p:cTn id="44" dur="1000" fill="hold"/>
                                        <p:tgtEl>
                                          <p:spTgt spid="29"/>
                                        </p:tgtEl>
                                        <p:attrNameLst>
                                          <p:attrName>ppt_x</p:attrName>
                                        </p:attrNameLst>
                                      </p:cBhvr>
                                      <p:tavLst>
                                        <p:tav tm="0">
                                          <p:val>
                                            <p:strVal val="#ppt_x"/>
                                          </p:val>
                                        </p:tav>
                                        <p:tav tm="100000">
                                          <p:val>
                                            <p:strVal val="#ppt_x"/>
                                          </p:val>
                                        </p:tav>
                                      </p:tavLst>
                                    </p:anim>
                                    <p:anim calcmode="lin" valueType="num">
                                      <p:cBhvr>
                                        <p:cTn id="45" dur="1000" fill="hold"/>
                                        <p:tgtEl>
                                          <p:spTgt spid="29"/>
                                        </p:tgtEl>
                                        <p:attrNameLst>
                                          <p:attrName>ppt_y</p:attrName>
                                        </p:attrNameLst>
                                      </p:cBhvr>
                                      <p:tavLst>
                                        <p:tav tm="0">
                                          <p:val>
                                            <p:strVal val="#ppt_y+.1"/>
                                          </p:val>
                                        </p:tav>
                                        <p:tav tm="100000">
                                          <p:val>
                                            <p:strVal val="#ppt_y"/>
                                          </p:val>
                                        </p:tav>
                                      </p:tavLst>
                                    </p:anim>
                                  </p:childTnLst>
                                </p:cTn>
                              </p:par>
                              <p:par>
                                <p:cTn id="46" presetID="8" presetClass="emph" presetSubtype="0" fill="hold" grpId="0" nodeType="withEffect">
                                  <p:stCondLst>
                                    <p:cond delay="2750"/>
                                  </p:stCondLst>
                                  <p:childTnLst>
                                    <p:animRot by="21600000">
                                      <p:cBhvr>
                                        <p:cTn id="47" dur="6750" fill="hold"/>
                                        <p:tgtEl>
                                          <p:spTgt spid="31"/>
                                        </p:tgtEl>
                                        <p:attrNameLst>
                                          <p:attrName>r</p:attrName>
                                        </p:attrNameLst>
                                      </p:cBhvr>
                                    </p:animRot>
                                  </p:childTnLst>
                                </p:cTn>
                              </p:par>
                              <p:par>
                                <p:cTn id="48" presetID="42" presetClass="entr" presetSubtype="0" fill="hold" grpId="1" nodeType="withEffect">
                                  <p:stCondLst>
                                    <p:cond delay="2750"/>
                                  </p:stCondLst>
                                  <p:childTnLst>
                                    <p:set>
                                      <p:cBhvr>
                                        <p:cTn id="49" dur="1" fill="hold">
                                          <p:stCondLst>
                                            <p:cond delay="0"/>
                                          </p:stCondLst>
                                        </p:cTn>
                                        <p:tgtEl>
                                          <p:spTgt spid="31"/>
                                        </p:tgtEl>
                                        <p:attrNameLst>
                                          <p:attrName>style.visibility</p:attrName>
                                        </p:attrNameLst>
                                      </p:cBhvr>
                                      <p:to>
                                        <p:strVal val="visible"/>
                                      </p:to>
                                    </p:set>
                                    <p:animEffect transition="in" filter="fade">
                                      <p:cBhvr>
                                        <p:cTn id="50" dur="1000"/>
                                        <p:tgtEl>
                                          <p:spTgt spid="31"/>
                                        </p:tgtEl>
                                      </p:cBhvr>
                                    </p:animEffect>
                                    <p:anim calcmode="lin" valueType="num">
                                      <p:cBhvr>
                                        <p:cTn id="51" dur="1000" fill="hold"/>
                                        <p:tgtEl>
                                          <p:spTgt spid="31"/>
                                        </p:tgtEl>
                                        <p:attrNameLst>
                                          <p:attrName>ppt_x</p:attrName>
                                        </p:attrNameLst>
                                      </p:cBhvr>
                                      <p:tavLst>
                                        <p:tav tm="0">
                                          <p:val>
                                            <p:strVal val="#ppt_x"/>
                                          </p:val>
                                        </p:tav>
                                        <p:tav tm="100000">
                                          <p:val>
                                            <p:strVal val="#ppt_x"/>
                                          </p:val>
                                        </p:tav>
                                      </p:tavLst>
                                    </p:anim>
                                    <p:anim calcmode="lin" valueType="num">
                                      <p:cBhvr>
                                        <p:cTn id="52" dur="1000" fill="hold"/>
                                        <p:tgtEl>
                                          <p:spTgt spid="31"/>
                                        </p:tgtEl>
                                        <p:attrNameLst>
                                          <p:attrName>ppt_y</p:attrName>
                                        </p:attrNameLst>
                                      </p:cBhvr>
                                      <p:tavLst>
                                        <p:tav tm="0">
                                          <p:val>
                                            <p:strVal val="#ppt_y+.1"/>
                                          </p:val>
                                        </p:tav>
                                        <p:tav tm="100000">
                                          <p:val>
                                            <p:strVal val="#ppt_y"/>
                                          </p:val>
                                        </p:tav>
                                      </p:tavLst>
                                    </p:anim>
                                  </p:childTnLst>
                                </p:cTn>
                              </p:par>
                              <p:par>
                                <p:cTn id="53" presetID="1" presetClass="entr" presetSubtype="0" fill="hold" grpId="2" nodeType="withEffect">
                                  <p:stCondLst>
                                    <p:cond delay="2750"/>
                                  </p:stCondLst>
                                  <p:childTnLst>
                                    <p:set>
                                      <p:cBhvr>
                                        <p:cTn id="5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15" grpId="0"/>
      <p:bldP spid="21" grpId="0"/>
      <p:bldP spid="25" grpId="0" bldLvl="0" animBg="1"/>
      <p:bldP spid="25" grpId="1" bldLvl="0" animBg="1"/>
      <p:bldP spid="25" grpId="2" bldLvl="0" animBg="1"/>
      <p:bldP spid="29" grpId="0" bldLvl="0" animBg="1"/>
      <p:bldP spid="29" grpId="1" bldLvl="0" animBg="1"/>
      <p:bldP spid="29" grpId="2" bldLvl="0" animBg="1"/>
      <p:bldP spid="30" grpId="0" bldLvl="0" animBg="1"/>
      <p:bldP spid="30" grpId="1" bldLvl="0" animBg="1"/>
      <p:bldP spid="30" grpId="2" bldLvl="0" animBg="1"/>
      <p:bldP spid="31" grpId="0" bldLvl="0" animBg="1"/>
      <p:bldP spid="31" grpId="1" bldLvl="0" animBg="1"/>
      <p:bldP spid="31" grpId="2"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p:cNvSpPr/>
          <p:nvPr/>
        </p:nvSpPr>
        <p:spPr>
          <a:xfrm rot="19578595">
            <a:off x="3980446" y="471231"/>
            <a:ext cx="3324726" cy="2426369"/>
          </a:xfrm>
          <a:prstGeom prst="triangle">
            <a:avLst/>
          </a:prstGeom>
          <a:noFill/>
          <a:ln w="28575">
            <a:solidFill>
              <a:schemeClr val="bg1">
                <a:lumMod val="75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041231" y="1070810"/>
            <a:ext cx="2779295" cy="1938992"/>
          </a:xfrm>
          <a:prstGeom prst="rect">
            <a:avLst/>
          </a:prstGeom>
          <a:noFill/>
        </p:spPr>
        <p:txBody>
          <a:bodyPr wrap="square" rtlCol="0">
            <a:spAutoFit/>
          </a:bodyPr>
          <a:lstStyle/>
          <a:p>
            <a:r>
              <a:rPr lang="en-US" altLang="zh-CN" sz="12000" b="1" dirty="0">
                <a:gradFill flip="none" rotWithShape="1">
                  <a:gsLst>
                    <a:gs pos="0">
                      <a:schemeClr val="accent1">
                        <a:lumMod val="5000"/>
                        <a:lumOff val="95000"/>
                      </a:schemeClr>
                    </a:gs>
                    <a:gs pos="11000">
                      <a:schemeClr val="accent5">
                        <a:lumMod val="50000"/>
                      </a:schemeClr>
                    </a:gs>
                    <a:gs pos="60000">
                      <a:schemeClr val="accent1">
                        <a:lumMod val="45000"/>
                        <a:lumOff val="55000"/>
                      </a:schemeClr>
                    </a:gs>
                    <a:gs pos="100000">
                      <a:schemeClr val="accent1">
                        <a:lumMod val="30000"/>
                        <a:lumOff val="70000"/>
                      </a:schemeClr>
                    </a:gs>
                  </a:gsLst>
                  <a:lin ang="5400000" scaled="1"/>
                  <a:tileRect/>
                </a:gradFill>
                <a:latin typeface="Arial Black" panose="020B0A04020102020204" pitchFamily="34" charset="0"/>
              </a:rPr>
              <a:t>03</a:t>
            </a:r>
            <a:endParaRPr lang="zh-CN" altLang="en-US" sz="12000" b="1" dirty="0">
              <a:gradFill flip="none" rotWithShape="1">
                <a:gsLst>
                  <a:gs pos="0">
                    <a:schemeClr val="accent1">
                      <a:lumMod val="5000"/>
                      <a:lumOff val="95000"/>
                    </a:schemeClr>
                  </a:gs>
                  <a:gs pos="11000">
                    <a:schemeClr val="accent5">
                      <a:lumMod val="50000"/>
                    </a:schemeClr>
                  </a:gs>
                  <a:gs pos="60000">
                    <a:schemeClr val="accent1">
                      <a:lumMod val="45000"/>
                      <a:lumOff val="55000"/>
                    </a:schemeClr>
                  </a:gs>
                  <a:gs pos="100000">
                    <a:schemeClr val="accent1">
                      <a:lumMod val="30000"/>
                      <a:lumOff val="70000"/>
                    </a:schemeClr>
                  </a:gs>
                </a:gsLst>
                <a:lin ang="5400000" scaled="1"/>
                <a:tileRect/>
              </a:gradFill>
              <a:latin typeface="Arial Black" panose="020B0A04020102020204" pitchFamily="34" charset="0"/>
            </a:endParaRPr>
          </a:p>
        </p:txBody>
      </p:sp>
      <p:sp>
        <p:nvSpPr>
          <p:cNvPr id="7" name="矩形 6"/>
          <p:cNvSpPr/>
          <p:nvPr/>
        </p:nvSpPr>
        <p:spPr>
          <a:xfrm>
            <a:off x="3949978" y="4013821"/>
            <a:ext cx="4291965" cy="1938020"/>
          </a:xfrm>
          <a:prstGeom prst="rect">
            <a:avLst/>
          </a:prstGeom>
        </p:spPr>
        <p:txBody>
          <a:bodyPr wrap="none">
            <a:spAutoFit/>
          </a:bodyPr>
          <a:lstStyle/>
          <a:p>
            <a:r>
              <a:rPr lang="en-US" altLang="zh-CN" sz="6000" b="1" dirty="0">
                <a:solidFill>
                  <a:srgbClr val="BDD7EE"/>
                </a:solidFill>
                <a:latin typeface="Arial Black" panose="020B0A04020102020204" pitchFamily="34" charset="0"/>
              </a:rPr>
              <a:t>Bonus</a:t>
            </a:r>
            <a:r>
              <a:rPr lang="zh-CN" altLang="en-US" sz="6000" b="1" dirty="0">
                <a:solidFill>
                  <a:srgbClr val="BDD7EE"/>
                </a:solidFill>
                <a:latin typeface="Arial Black" panose="020B0A04020102020204" pitchFamily="34" charset="0"/>
              </a:rPr>
              <a:t>功能</a:t>
            </a:r>
          </a:p>
          <a:p>
            <a:endParaRPr lang="zh-CN" altLang="en-US" sz="6000" b="1" dirty="0">
              <a:solidFill>
                <a:srgbClr val="BDD7EE"/>
              </a:solidFill>
              <a:latin typeface="Arial Black" panose="020B0A04020102020204" pitchFamily="34" charset="0"/>
            </a:endParaRPr>
          </a:p>
        </p:txBody>
      </p:sp>
      <p:sp>
        <p:nvSpPr>
          <p:cNvPr id="9" name="等腰三角形 8"/>
          <p:cNvSpPr/>
          <p:nvPr/>
        </p:nvSpPr>
        <p:spPr>
          <a:xfrm rot="19050072">
            <a:off x="5642771" y="2637752"/>
            <a:ext cx="906456" cy="723990"/>
          </a:xfrm>
          <a:prstGeom prst="triangle">
            <a:avLst/>
          </a:prstGeom>
          <a:noFill/>
          <a:ln w="28575">
            <a:solidFill>
              <a:schemeClr val="bg1">
                <a:lumMod val="75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2000">
        <p15:prstTrans prst="drape"/>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par>
                                <p:cTn id="10" presetID="8" presetClass="emph" presetSubtype="0" fill="hold" grpId="0" nodeType="withEffect">
                                  <p:stCondLst>
                                    <p:cond delay="500"/>
                                  </p:stCondLst>
                                  <p:childTnLst>
                                    <p:animRot by="21600000">
                                      <p:cBhvr>
                                        <p:cTn id="11" dur="3000" fill="hold"/>
                                        <p:tgtEl>
                                          <p:spTgt spid="4"/>
                                        </p:tgtEl>
                                        <p:attrNameLst>
                                          <p:attrName>r</p:attrName>
                                        </p:attrNameLst>
                                      </p:cBhvr>
                                    </p:animRot>
                                  </p:childTnLst>
                                </p:cTn>
                              </p:par>
                              <p:par>
                                <p:cTn id="12" presetID="8" presetClass="emph" presetSubtype="0" fill="hold" grpId="0" nodeType="withEffect">
                                  <p:stCondLst>
                                    <p:cond delay="750"/>
                                  </p:stCondLst>
                                  <p:childTnLst>
                                    <p:animRot by="-21600000">
                                      <p:cBhvr>
                                        <p:cTn id="13" dur="2500" fill="hold"/>
                                        <p:tgtEl>
                                          <p:spTgt spid="9"/>
                                        </p:tgtEl>
                                        <p:attrNameLst>
                                          <p:attrName>r</p:attrName>
                                        </p:attrNameLst>
                                      </p:cBhvr>
                                    </p:animRot>
                                  </p:childTnLst>
                                </p:cTn>
                              </p:par>
                              <p:par>
                                <p:cTn id="14" presetID="42" presetClass="entr" presetSubtype="0" fill="hold" grpId="0" nodeType="withEffect">
                                  <p:stCondLst>
                                    <p:cond delay="150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p:bldP spid="7" grpId="0"/>
      <p:bldP spid="9" grpId="0" bldLvl="0" animBg="1"/>
    </p:bldLst>
  </p:timing>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A000120150407A18KPBG</Template>
  <TotalTime>29</TotalTime>
  <Words>425</Words>
  <Application>Microsoft Office PowerPoint</Application>
  <PresentationFormat>宽屏</PresentationFormat>
  <Paragraphs>57</Paragraphs>
  <Slides>12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等线</vt:lpstr>
      <vt:lpstr>等线 Light</vt:lpstr>
      <vt:lpstr>方正舒体</vt:lpstr>
      <vt:lpstr>汉真广标</vt:lpstr>
      <vt:lpstr>华文楷体</vt:lpstr>
      <vt:lpstr>新宋体</vt:lpstr>
      <vt:lpstr>Arial</vt:lpstr>
      <vt:lpstr>Arial Black</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lastModifiedBy>峻佚 刘</cp:lastModifiedBy>
  <cp:revision>18</cp:revision>
  <dcterms:created xsi:type="dcterms:W3CDTF">2016-03-30T07:00:00Z</dcterms:created>
  <dcterms:modified xsi:type="dcterms:W3CDTF">2019-05-12T15:35:44Z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2052-11.1.0.8661</vt:lpwstr>
  </property>
</Properties>
</file>