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vsRPXnd91tq+CnqcMtbAXQDdR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d301f70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ad301f705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f323821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af3238219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f323821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f32382192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d301f70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ad301f705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d301f7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ad301f70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f32382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af323821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f323821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af3238219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d301f70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ad301f705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texto">
  <p:cSld name="Imagem com tex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Duas Partes de Conteúd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em branco">
  <p:cSld name="Slide 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sz="20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údo com Legenda">
  <p:cSld name="1_Conteúdo com Le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Coin Counter</a:t>
            </a:r>
            <a:endParaRPr/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355600" y="2232612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pt-BR" sz="1800"/>
              <a:t>Wíctor Crozeta</a:t>
            </a:r>
            <a:endParaRPr b="1" sz="1800"/>
          </a:p>
        </p:txBody>
      </p:sp>
      <p:sp>
        <p:nvSpPr>
          <p:cNvPr id="49" name="Google Shape;49;p1"/>
          <p:cNvSpPr txBox="1"/>
          <p:nvPr>
            <p:ph idx="2" type="body"/>
          </p:nvPr>
        </p:nvSpPr>
        <p:spPr>
          <a:xfrm>
            <a:off x="364417" y="2557894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pt-BR"/>
              <a:t>Reconhecimento de padrões| </a:t>
            </a:r>
            <a:r>
              <a:rPr lang="pt-BR"/>
              <a:t>INE 5443 </a:t>
            </a:r>
            <a:r>
              <a:rPr lang="pt-BR"/>
              <a:t>| CTC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d301f705b_0_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Resultados </a:t>
            </a:r>
            <a:r>
              <a:rPr lang="pt-BR"/>
              <a:t>Deep Learning</a:t>
            </a:r>
            <a:endParaRPr/>
          </a:p>
        </p:txBody>
      </p:sp>
      <p:pic>
        <p:nvPicPr>
          <p:cNvPr id="110" name="Google Shape;110;g1ad301f705b_0_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317" l="0" r="0" t="2317"/>
          <a:stretch/>
        </p:blipFill>
        <p:spPr>
          <a:xfrm>
            <a:off x="628650" y="1507957"/>
            <a:ext cx="3886200" cy="29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ad301f705b_0_31"/>
          <p:cNvSpPr txBox="1"/>
          <p:nvPr>
            <p:ph idx="2" type="body"/>
          </p:nvPr>
        </p:nvSpPr>
        <p:spPr>
          <a:xfrm>
            <a:off x="4629150" y="1507958"/>
            <a:ext cx="3886200" cy="4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Através do aprendizado profundo se resolveu o problema de variação da captação dos dados, no entanto o resultado ainda continua pouco satisfatório, confundindo as 5 classes existentes.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2" name="Google Shape;112;g1ad301f705b_0_31"/>
          <p:cNvSpPr txBox="1"/>
          <p:nvPr/>
        </p:nvSpPr>
        <p:spPr>
          <a:xfrm>
            <a:off x="628650" y="4514343"/>
            <a:ext cx="388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resultante pós processamento YoloV5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f32382192_0_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Resultado deep learning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af32382192_0_15"/>
          <p:cNvSpPr txBox="1"/>
          <p:nvPr/>
        </p:nvSpPr>
        <p:spPr>
          <a:xfrm>
            <a:off x="1077686" y="5867187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de teste com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apresentando falha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af32382192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75" y="1270188"/>
            <a:ext cx="5995976" cy="449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f32382192_0_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Resultado deep learning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af32382192_0_21"/>
          <p:cNvSpPr txBox="1"/>
          <p:nvPr/>
        </p:nvSpPr>
        <p:spPr>
          <a:xfrm>
            <a:off x="1077761" y="5563562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de teste com deep learning, ainda apresentando algumas falhas.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1af32382192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50" y="1209827"/>
            <a:ext cx="5365925" cy="42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d301f705b_0_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32" name="Google Shape;132;g1ad301f705b_0_26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Problema de </a:t>
            </a:r>
            <a:r>
              <a:rPr lang="pt-BR" sz="2400">
                <a:solidFill>
                  <a:schemeClr val="dk1"/>
                </a:solidFill>
              </a:rPr>
              <a:t>caráter</a:t>
            </a:r>
            <a:r>
              <a:rPr lang="pt-BR" sz="2400">
                <a:solidFill>
                  <a:schemeClr val="dk1"/>
                </a:solidFill>
              </a:rPr>
              <a:t> simples.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A abordagem em aprendizagem profunda se demonstrou superior ao método clássico.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Resultados de baixa qualidade provavelmente por conta do dataset.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Recurso computacional elevado.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Desafio para a implementação em dispositivos móveis que seriam de uso comercial.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</a:pPr>
            <a:r>
              <a:rPr lang="pt-BR"/>
              <a:t>Contato</a:t>
            </a:r>
            <a:endParaRPr/>
          </a:p>
        </p:txBody>
      </p:sp>
      <p:sp>
        <p:nvSpPr>
          <p:cNvPr id="138" name="Google Shape;138;p8"/>
          <p:cNvSpPr txBox="1"/>
          <p:nvPr>
            <p:ph idx="2" type="body"/>
          </p:nvPr>
        </p:nvSpPr>
        <p:spPr>
          <a:xfrm>
            <a:off x="193637" y="182578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</a:pPr>
            <a:r>
              <a:rPr lang="pt-BR"/>
              <a:t>E-mail: wictor04@gmail.com</a:t>
            </a:r>
            <a:endParaRPr/>
          </a:p>
        </p:txBody>
      </p:sp>
      <p:sp>
        <p:nvSpPr>
          <p:cNvPr id="139" name="Google Shape;139;p8"/>
          <p:cNvSpPr txBox="1"/>
          <p:nvPr>
            <p:ph idx="3" type="body"/>
          </p:nvPr>
        </p:nvSpPr>
        <p:spPr>
          <a:xfrm>
            <a:off x="193636" y="2196068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</a:pPr>
            <a:r>
              <a:rPr lang="pt-BR"/>
              <a:t>Telefone: (48) 99924-3388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Problema proposto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tempo para fechamento de caixa em pequenos </a:t>
            </a:r>
            <a:r>
              <a:rPr lang="pt-BR" sz="2400">
                <a:solidFill>
                  <a:schemeClr val="dk1"/>
                </a:solidFill>
              </a:rPr>
              <a:t>lojistas</a:t>
            </a:r>
            <a:r>
              <a:rPr lang="pt-BR" sz="2400">
                <a:solidFill>
                  <a:schemeClr val="dk1"/>
                </a:solidFill>
              </a:rPr>
              <a:t> é um problema significativo, além das </a:t>
            </a:r>
            <a:r>
              <a:rPr lang="pt-BR" sz="2400">
                <a:solidFill>
                  <a:schemeClr val="dk1"/>
                </a:solidFill>
              </a:rPr>
              <a:t>prováveis</a:t>
            </a:r>
            <a:r>
              <a:rPr lang="pt-BR" sz="2400">
                <a:solidFill>
                  <a:schemeClr val="dk1"/>
                </a:solidFill>
              </a:rPr>
              <a:t> quebra de caixa que podem ocorrer por falha humana.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Desse modo a detecção e contagem automática de moedas através de um aplicativo utilizando visão computacional seria interessante em relação aos meios tradicionais de máquinas de preço elevado.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d301f705b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Métodos e dados</a:t>
            </a:r>
            <a:endParaRPr/>
          </a:p>
        </p:txBody>
      </p:sp>
      <p:sp>
        <p:nvSpPr>
          <p:cNvPr id="61" name="Google Shape;61;g1ad301f705b_0_0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Método clássico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Método Deep Learning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O dataset usado para o método de deep learning foi obtido do site ieee-dataport.org onde é uma coleção com 3056 imagens no formato coco de 5, 10, 25, 50 centavos e 1 real da segunda família manufaturada pela casa da moeda.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Autores do dataset: Luis Moneda, David Yonekura e Elloá Guedes.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Exemplo de imagem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3">
            <a:alphaModFix/>
          </a:blip>
          <a:srcRect b="16665" l="0" r="0" t="16672"/>
          <a:stretch/>
        </p:blipFill>
        <p:spPr>
          <a:xfrm>
            <a:off x="1077686" y="1208533"/>
            <a:ext cx="6988629" cy="465865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 txBox="1"/>
          <p:nvPr/>
        </p:nvSpPr>
        <p:spPr>
          <a:xfrm>
            <a:off x="1077686" y="5867187"/>
            <a:ext cx="69886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da classe de 5 centavos que foi convertida nas dimensões 640px x 480px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Método </a:t>
            </a:r>
            <a:r>
              <a:rPr lang="pt-BR"/>
              <a:t>Clássico</a:t>
            </a:r>
            <a:endParaRPr/>
          </a:p>
        </p:txBody>
      </p:sp>
      <p:pic>
        <p:nvPicPr>
          <p:cNvPr id="74" name="Google Shape;7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691" l="2649" r="-2649" t="6165"/>
          <a:stretch/>
        </p:blipFill>
        <p:spPr>
          <a:xfrm>
            <a:off x="628650" y="1507957"/>
            <a:ext cx="3886200" cy="29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>
            <p:ph idx="2" type="body"/>
          </p:nvPr>
        </p:nvSpPr>
        <p:spPr>
          <a:xfrm>
            <a:off x="4629150" y="1507958"/>
            <a:ext cx="3886200" cy="43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Pré-processamento: Transformação da escala RGB para cinza, aplicação do desfoque gaussiano, aplicação da correção gama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Condicionamento: Detecção de bordas canny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Transformada de círculo de hough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628650" y="4514343"/>
            <a:ext cx="3886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registrada pelo autor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Resultados </a:t>
            </a:r>
            <a:r>
              <a:rPr lang="pt-BR"/>
              <a:t>método</a:t>
            </a:r>
            <a:r>
              <a:rPr lang="pt-BR"/>
              <a:t> </a:t>
            </a:r>
            <a:r>
              <a:rPr lang="pt-BR"/>
              <a:t>clássico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628650" y="144692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</a:rPr>
              <a:t>Pouca variação do ambiente da foto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Luz adequada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Proximidade adequada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Nenhuma interferência na foto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Proporcionalidade entre moedas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Moeda de 10 centavos é a referência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Resultado pouco satisfatório.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f32382192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Resultado clássico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af32382192_0_0"/>
          <p:cNvSpPr txBox="1"/>
          <p:nvPr/>
        </p:nvSpPr>
        <p:spPr>
          <a:xfrm>
            <a:off x="1077686" y="5867187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de teste clássico apresentando falha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af3238219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75" y="1261375"/>
            <a:ext cx="6169786" cy="46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f32382192_0_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Resultado clássico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af32382192_0_7"/>
          <p:cNvSpPr txBox="1"/>
          <p:nvPr/>
        </p:nvSpPr>
        <p:spPr>
          <a:xfrm>
            <a:off x="1077761" y="5563562"/>
            <a:ext cx="698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de teste clássico, faltando uma moeda de 5 centavos e outra de 1 real.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1af3238219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638" y="987563"/>
            <a:ext cx="5705475" cy="45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d301f705b_0_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Método Deep Learning</a:t>
            </a:r>
            <a:endParaRPr/>
          </a:p>
        </p:txBody>
      </p:sp>
      <p:pic>
        <p:nvPicPr>
          <p:cNvPr id="102" name="Google Shape;102;g1ad301f705b_0_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3809" l="0" r="0" t="0"/>
          <a:stretch/>
        </p:blipFill>
        <p:spPr>
          <a:xfrm>
            <a:off x="628650" y="1507957"/>
            <a:ext cx="3886200" cy="29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ad301f705b_0_19"/>
          <p:cNvSpPr txBox="1"/>
          <p:nvPr>
            <p:ph idx="2" type="body"/>
          </p:nvPr>
        </p:nvSpPr>
        <p:spPr>
          <a:xfrm>
            <a:off x="4629150" y="1507958"/>
            <a:ext cx="3886200" cy="4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</a:rPr>
              <a:t>Yolov5 - Pytorch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Conversão do dataset através do app.roboflow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Foi tentado o aumento de dados através do brilho e filtro gaussiano, no entanto o uso de GPU por conta do </a:t>
            </a:r>
            <a:r>
              <a:rPr lang="pt-BR" sz="2400">
                <a:solidFill>
                  <a:schemeClr val="dk1"/>
                </a:solidFill>
              </a:rPr>
              <a:t>Collaboratory</a:t>
            </a:r>
            <a:r>
              <a:rPr lang="pt-BR" sz="2400">
                <a:solidFill>
                  <a:schemeClr val="dk1"/>
                </a:solidFill>
              </a:rPr>
              <a:t> acabou limitando o treinamento.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O treinamento</a:t>
            </a:r>
            <a:r>
              <a:rPr lang="pt-BR" sz="2400">
                <a:solidFill>
                  <a:schemeClr val="dk1"/>
                </a:solidFill>
              </a:rPr>
              <a:t> da rede levou 2 horas e 3 minutos.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4" name="Google Shape;104;g1ad301f705b_0_19"/>
          <p:cNvSpPr txBox="1"/>
          <p:nvPr/>
        </p:nvSpPr>
        <p:spPr>
          <a:xfrm>
            <a:off x="628650" y="4514343"/>
            <a:ext cx="388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Imagem do dataset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2014-05-15T19:13:18Z</dcterms:created>
  <dc:creator>GR</dc:creator>
</cp:coreProperties>
</file>