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62" r:id="rId4"/>
    <p:sldId id="363" r:id="rId5"/>
    <p:sldId id="364" r:id="rId6"/>
    <p:sldId id="359" r:id="rId7"/>
    <p:sldId id="260" r:id="rId8"/>
    <p:sldId id="361" r:id="rId9"/>
    <p:sldId id="273" r:id="rId10"/>
    <p:sldId id="367"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57" r:id="rId32"/>
    <p:sldId id="304" r:id="rId33"/>
    <p:sldId id="270" r:id="rId34"/>
    <p:sldId id="305" r:id="rId35"/>
    <p:sldId id="306" r:id="rId36"/>
    <p:sldId id="307" r:id="rId37"/>
    <p:sldId id="308" r:id="rId38"/>
    <p:sldId id="309" r:id="rId39"/>
    <p:sldId id="312" r:id="rId40"/>
    <p:sldId id="347" r:id="rId41"/>
    <p:sldId id="348" r:id="rId42"/>
    <p:sldId id="349" r:id="rId43"/>
    <p:sldId id="311" r:id="rId44"/>
    <p:sldId id="310" r:id="rId45"/>
    <p:sldId id="313" r:id="rId46"/>
    <p:sldId id="314" r:id="rId47"/>
    <p:sldId id="315" r:id="rId48"/>
    <p:sldId id="316" r:id="rId49"/>
    <p:sldId id="317" r:id="rId50"/>
    <p:sldId id="318" r:id="rId51"/>
    <p:sldId id="319" r:id="rId52"/>
    <p:sldId id="321" r:id="rId53"/>
    <p:sldId id="322" r:id="rId54"/>
    <p:sldId id="323" r:id="rId55"/>
    <p:sldId id="325" r:id="rId56"/>
    <p:sldId id="327" r:id="rId57"/>
    <p:sldId id="328" r:id="rId58"/>
    <p:sldId id="329" r:id="rId59"/>
    <p:sldId id="330" r:id="rId60"/>
    <p:sldId id="331" r:id="rId61"/>
    <p:sldId id="332" r:id="rId62"/>
    <p:sldId id="333" r:id="rId63"/>
    <p:sldId id="334" r:id="rId64"/>
    <p:sldId id="360" r:id="rId65"/>
    <p:sldId id="36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101C1-BD45-9F7C-C917-326A85FA0D53}" v="82" dt="2020-09-17T15:57:19.125"/>
    <p1510:client id="{12CBF635-A4B8-3C94-2300-31CE7262D2DE}" v="683" dt="2020-10-01T04:30:26.700"/>
    <p1510:client id="{173721DF-1C1A-54AB-572C-C08C726E572F}" v="390" dt="2020-09-16T01:51:15.868"/>
    <p1510:client id="{1FEDC348-4ED2-E9B0-112A-8B37D1CEC9D5}" v="3575" dt="2020-10-01T04:11:33.690"/>
    <p1510:client id="{27CA93F3-07AB-BE07-CEE3-4C399D6B82FD}" v="394" dt="2020-08-23T08:43:44.856"/>
    <p1510:client id="{2C0D428B-674C-7ABD-CDA8-F6F9C9B96110}" v="94" dt="2020-09-17T04:24:11.397"/>
    <p1510:client id="{2C677CD5-727E-71D7-4B77-589DBB7546A7}" v="4" dt="2020-09-18T22:30:13.948"/>
    <p1510:client id="{2F7FA437-A726-75E6-673D-5CF7395352AC}" v="6" dt="2020-10-01T05:31:35.159"/>
    <p1510:client id="{33941A72-B299-199D-872A-248301D1446E}" v="808" dt="2020-08-24T05:00:42.507"/>
    <p1510:client id="{4EF5479B-96D2-C389-7293-0B804231CE22}" v="702" dt="2020-09-15T20:42:58.618"/>
    <p1510:client id="{4FDE6A1F-651E-884E-4498-8764DE6C3DD8}" v="211" dt="2020-09-14T06:47:01.954"/>
    <p1510:client id="{5547FBDF-2CFD-3853-B815-B6A3BBD9DA75}" v="2" dt="2020-09-14T02:00:21.630"/>
    <p1510:client id="{572D8996-70F2-84FE-E8AB-70CF99413A54}" v="6" dt="2020-09-18T00:57:07.182"/>
    <p1510:client id="{5EFA599C-A62E-8B74-2903-2A0E6D144BDD}" v="22" dt="2020-09-17T04:19:03.112"/>
    <p1510:client id="{61333A5F-2392-3F15-DE4A-6B2735009835}" v="419" dt="2020-08-21T05:44:58.321"/>
    <p1510:client id="{668FB1CF-B51F-2B7E-AA8C-57F850282082}" v="19" dt="2020-10-01T03:24:03.620"/>
    <p1510:client id="{6C1159CD-95CB-7EE6-8FF3-7035AF28D3CF}" v="365" dt="2020-08-21T02:24:41.068"/>
    <p1510:client id="{7BC1F05A-B5C0-DC09-2348-4BC1A50C883C}" v="1473" dt="2020-08-21T02:13:12.089"/>
    <p1510:client id="{7F0FE2DE-D501-846C-28AF-AD7B3908FA91}" v="1084" dt="2020-09-29T23:44:32.870"/>
    <p1510:client id="{87551BD6-A804-879F-DCD3-7714E4D0AD1C}" v="1779" dt="2020-09-17T07:02:22.319"/>
    <p1510:client id="{8DC5685B-7502-C6E5-31C7-549194CDB4A2}" v="449" dt="2020-08-26T08:10:37.153"/>
    <p1510:client id="{9810839F-A213-92AE-914E-40710828FBFC}" v="245" dt="2020-08-21T02:30:14.935"/>
    <p1510:client id="{9E62D0B9-4435-5FD4-BAB9-4D6E340F9BE8}" v="5" dt="2020-09-17T03:53:19.025"/>
    <p1510:client id="{C4BB2795-71E6-43AF-9997-250EF568A43A}" v="5087" dt="2020-08-20T20:38:25.459"/>
    <p1510:client id="{CDB578F7-3230-0D5A-F4BB-097D72C945A3}" v="1573" dt="2020-08-23T07:39:49.539"/>
    <p1510:client id="{E3DF9C43-D889-1DF0-B461-ACC42F6B29F7}" v="731" dt="2020-09-17T22:16:15.575"/>
    <p1510:client id="{E58C256C-51CD-B23E-F86B-64175185B687}" v="2310" dt="2020-08-22T22:51:17.736"/>
    <p1510:client id="{E6E8CF87-D590-B910-363C-236B69B0A19B}" v="70" dt="2020-08-21T03:36:12.722"/>
    <p1510:client id="{E990355E-E123-470A-F2B6-8684A4AE268C}" v="148" dt="2020-10-01T04:34:03.309"/>
    <p1510:client id="{EAD980A4-5A97-D001-8A71-80F24E44BC76}" v="8" dt="2020-10-01T04:22:02.511"/>
    <p1510:client id="{EBEBA0AE-D585-CB95-AC75-4239C0D5A763}" v="923" dt="2020-08-20T23:29:31.814"/>
    <p1510:client id="{F05F58F5-3AF9-6D8E-75FA-62FFBAA5A084}" v="8" dt="2020-10-01T05:19:50.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dal, AISHEE" userId="S::aisheem2@illinois.edu::37fb8439-13b4-4156-8b06-63f382407e0a" providerId="AD" clId="Web-{2F7FA437-A726-75E6-673D-5CF7395352AC}"/>
    <pc:docChg chg="modSld">
      <pc:chgData name="Mondal, AISHEE" userId="S::aisheem2@illinois.edu::37fb8439-13b4-4156-8b06-63f382407e0a" providerId="AD" clId="Web-{2F7FA437-A726-75E6-673D-5CF7395352AC}" dt="2020-10-01T05:31:34.659" v="4" actId="20577"/>
      <pc:docMkLst>
        <pc:docMk/>
      </pc:docMkLst>
      <pc:sldChg chg="modSp">
        <pc:chgData name="Mondal, AISHEE" userId="S::aisheem2@illinois.edu::37fb8439-13b4-4156-8b06-63f382407e0a" providerId="AD" clId="Web-{2F7FA437-A726-75E6-673D-5CF7395352AC}" dt="2020-10-01T05:31:28.159" v="2" actId="20577"/>
        <pc:sldMkLst>
          <pc:docMk/>
          <pc:sldMk cId="109857222" sldId="256"/>
        </pc:sldMkLst>
        <pc:spChg chg="mod">
          <ac:chgData name="Mondal, AISHEE" userId="S::aisheem2@illinois.edu::37fb8439-13b4-4156-8b06-63f382407e0a" providerId="AD" clId="Web-{2F7FA437-A726-75E6-673D-5CF7395352AC}" dt="2020-10-01T05:31:28.159" v="2" actId="20577"/>
          <ac:spMkLst>
            <pc:docMk/>
            <pc:sldMk cId="109857222" sldId="256"/>
            <ac:spMk id="2" creationId="{00000000-0000-0000-0000-000000000000}"/>
          </ac:spMkLst>
        </pc:spChg>
      </pc:sldChg>
    </pc:docChg>
  </pc:docChgLst>
  <pc:docChgLst>
    <pc:chgData name="Hua, Cindia" userId="S::xinranh2@illinois.edu::9ff9cd73-b9c2-4834-b1d1-311563b47335" providerId="AD" clId="Web-{EAD980A4-5A97-D001-8A71-80F24E44BC76}"/>
    <pc:docChg chg="modSld">
      <pc:chgData name="Hua, Cindia" userId="S::xinranh2@illinois.edu::9ff9cd73-b9c2-4834-b1d1-311563b47335" providerId="AD" clId="Web-{EAD980A4-5A97-D001-8A71-80F24E44BC76}" dt="2020-10-01T04:22:02.511" v="7" actId="20577"/>
      <pc:docMkLst>
        <pc:docMk/>
      </pc:docMkLst>
      <pc:sldChg chg="modSp">
        <pc:chgData name="Hua, Cindia" userId="S::xinranh2@illinois.edu::9ff9cd73-b9c2-4834-b1d1-311563b47335" providerId="AD" clId="Web-{EAD980A4-5A97-D001-8A71-80F24E44BC76}" dt="2020-10-01T04:22:02.495" v="6" actId="20577"/>
        <pc:sldMkLst>
          <pc:docMk/>
          <pc:sldMk cId="3056800813" sldId="284"/>
        </pc:sldMkLst>
        <pc:spChg chg="mod">
          <ac:chgData name="Hua, Cindia" userId="S::xinranh2@illinois.edu::9ff9cd73-b9c2-4834-b1d1-311563b47335" providerId="AD" clId="Web-{EAD980A4-5A97-D001-8A71-80F24E44BC76}" dt="2020-10-01T04:22:02.495" v="6" actId="20577"/>
          <ac:spMkLst>
            <pc:docMk/>
            <pc:sldMk cId="3056800813" sldId="284"/>
            <ac:spMk id="3" creationId="{DDC0A01B-CB59-4675-9749-97405DF91C23}"/>
          </ac:spMkLst>
        </pc:spChg>
      </pc:sldChg>
      <pc:sldChg chg="modSp">
        <pc:chgData name="Hua, Cindia" userId="S::xinranh2@illinois.edu::9ff9cd73-b9c2-4834-b1d1-311563b47335" providerId="AD" clId="Web-{EAD980A4-5A97-D001-8A71-80F24E44BC76}" dt="2020-10-01T04:21:54.932" v="2" actId="20577"/>
        <pc:sldMkLst>
          <pc:docMk/>
          <pc:sldMk cId="2128404413" sldId="285"/>
        </pc:sldMkLst>
        <pc:spChg chg="mod">
          <ac:chgData name="Hua, Cindia" userId="S::xinranh2@illinois.edu::9ff9cd73-b9c2-4834-b1d1-311563b47335" providerId="AD" clId="Web-{EAD980A4-5A97-D001-8A71-80F24E44BC76}" dt="2020-10-01T04:21:54.932" v="2" actId="20577"/>
          <ac:spMkLst>
            <pc:docMk/>
            <pc:sldMk cId="2128404413" sldId="285"/>
            <ac:spMk id="3" creationId="{DDC0A01B-CB59-4675-9749-97405DF91C23}"/>
          </ac:spMkLst>
        </pc:spChg>
      </pc:sldChg>
    </pc:docChg>
  </pc:docChgLst>
  <pc:docChgLst>
    <pc:chgData name="Mondal, AISHEE" userId="S::aisheem2@illinois.edu::37fb8439-13b4-4156-8b06-63f382407e0a" providerId="AD" clId="Web-{F05F58F5-3AF9-6D8E-75FA-62FFBAA5A084}"/>
    <pc:docChg chg="modSld">
      <pc:chgData name="Mondal, AISHEE" userId="S::aisheem2@illinois.edu::37fb8439-13b4-4156-8b06-63f382407e0a" providerId="AD" clId="Web-{F05F58F5-3AF9-6D8E-75FA-62FFBAA5A084}" dt="2020-10-01T05:19:50.032" v="6" actId="20577"/>
      <pc:docMkLst>
        <pc:docMk/>
      </pc:docMkLst>
      <pc:sldChg chg="modSp">
        <pc:chgData name="Mondal, AISHEE" userId="S::aisheem2@illinois.edu::37fb8439-13b4-4156-8b06-63f382407e0a" providerId="AD" clId="Web-{F05F58F5-3AF9-6D8E-75FA-62FFBAA5A084}" dt="2020-10-01T05:19:48.360" v="4" actId="20577"/>
        <pc:sldMkLst>
          <pc:docMk/>
          <pc:sldMk cId="109857222" sldId="256"/>
        </pc:sldMkLst>
        <pc:spChg chg="mod">
          <ac:chgData name="Mondal, AISHEE" userId="S::aisheem2@illinois.edu::37fb8439-13b4-4156-8b06-63f382407e0a" providerId="AD" clId="Web-{F05F58F5-3AF9-6D8E-75FA-62FFBAA5A084}" dt="2020-10-01T05:19:48.360" v="4" actId="20577"/>
          <ac:spMkLst>
            <pc:docMk/>
            <pc:sldMk cId="109857222" sldId="256"/>
            <ac:spMk id="2" creationId="{00000000-0000-0000-0000-000000000000}"/>
          </ac:spMkLst>
        </pc:spChg>
      </pc:sldChg>
    </pc:docChg>
  </pc:docChgLst>
  <pc:docChgLst>
    <pc:chgData name="Zieba, Daniela" userId="S::zieba3@illinois.edu::3b7b9e69-2adc-47b1-9afb-db3fd95960a1" providerId="AD" clId="Web-{E990355E-E123-470A-F2B6-8684A4AE268C}"/>
    <pc:docChg chg="modSld">
      <pc:chgData name="Zieba, Daniela" userId="S::zieba3@illinois.edu::3b7b9e69-2adc-47b1-9afb-db3fd95960a1" providerId="AD" clId="Web-{E990355E-E123-470A-F2B6-8684A4AE268C}" dt="2020-10-01T04:34:03.309" v="138" actId="1076"/>
      <pc:docMkLst>
        <pc:docMk/>
      </pc:docMkLst>
      <pc:sldChg chg="addSp delSp modSp">
        <pc:chgData name="Zieba, Daniela" userId="S::zieba3@illinois.edu::3b7b9e69-2adc-47b1-9afb-db3fd95960a1" providerId="AD" clId="Web-{E990355E-E123-470A-F2B6-8684A4AE268C}" dt="2020-10-01T04:32:40.387" v="100" actId="1076"/>
        <pc:sldMkLst>
          <pc:docMk/>
          <pc:sldMk cId="1894486323" sldId="273"/>
        </pc:sldMkLst>
        <pc:spChg chg="mod">
          <ac:chgData name="Zieba, Daniela" userId="S::zieba3@illinois.edu::3b7b9e69-2adc-47b1-9afb-db3fd95960a1" providerId="AD" clId="Web-{E990355E-E123-470A-F2B6-8684A4AE268C}" dt="2020-10-01T04:32:03.481" v="56" actId="1076"/>
          <ac:spMkLst>
            <pc:docMk/>
            <pc:sldMk cId="1894486323" sldId="273"/>
            <ac:spMk id="20" creationId="{9637CFF2-6294-48E2-B296-4FC21E246351}"/>
          </ac:spMkLst>
        </pc:spChg>
        <pc:spChg chg="mod">
          <ac:chgData name="Zieba, Daniela" userId="S::zieba3@illinois.edu::3b7b9e69-2adc-47b1-9afb-db3fd95960a1" providerId="AD" clId="Web-{E990355E-E123-470A-F2B6-8684A4AE268C}" dt="2020-10-01T04:31:59.575" v="55" actId="1076"/>
          <ac:spMkLst>
            <pc:docMk/>
            <pc:sldMk cId="1894486323" sldId="273"/>
            <ac:spMk id="21" creationId="{9D2DAA04-89C9-4333-AEA0-BA71A9B658C6}"/>
          </ac:spMkLst>
        </pc:spChg>
        <pc:spChg chg="mod">
          <ac:chgData name="Zieba, Daniela" userId="S::zieba3@illinois.edu::3b7b9e69-2adc-47b1-9afb-db3fd95960a1" providerId="AD" clId="Web-{E990355E-E123-470A-F2B6-8684A4AE268C}" dt="2020-10-01T04:31:57.731" v="54" actId="1076"/>
          <ac:spMkLst>
            <pc:docMk/>
            <pc:sldMk cId="1894486323" sldId="273"/>
            <ac:spMk id="22" creationId="{9A4602B3-1ACE-47F8-88A6-9A3344FBB770}"/>
          </ac:spMkLst>
        </pc:spChg>
        <pc:spChg chg="mod">
          <ac:chgData name="Zieba, Daniela" userId="S::zieba3@illinois.edu::3b7b9e69-2adc-47b1-9afb-db3fd95960a1" providerId="AD" clId="Web-{E990355E-E123-470A-F2B6-8684A4AE268C}" dt="2020-10-01T04:31:18.356" v="9" actId="1076"/>
          <ac:spMkLst>
            <pc:docMk/>
            <pc:sldMk cId="1894486323" sldId="273"/>
            <ac:spMk id="23" creationId="{8972A281-DB0D-4A9C-8148-72324A0A51AE}"/>
          </ac:spMkLst>
        </pc:spChg>
        <pc:spChg chg="del">
          <ac:chgData name="Zieba, Daniela" userId="S::zieba3@illinois.edu::3b7b9e69-2adc-47b1-9afb-db3fd95960a1" providerId="AD" clId="Web-{E990355E-E123-470A-F2B6-8684A4AE268C}" dt="2020-10-01T04:30:53.950" v="1"/>
          <ac:spMkLst>
            <pc:docMk/>
            <pc:sldMk cId="1894486323" sldId="273"/>
            <ac:spMk id="25" creationId="{BAD148D5-ED25-4D52-8B33-6A4CAEBB7A61}"/>
          </ac:spMkLst>
        </pc:spChg>
        <pc:spChg chg="mod">
          <ac:chgData name="Zieba, Daniela" userId="S::zieba3@illinois.edu::3b7b9e69-2adc-47b1-9afb-db3fd95960a1" providerId="AD" clId="Web-{E990355E-E123-470A-F2B6-8684A4AE268C}" dt="2020-10-01T04:32:09.762" v="58" actId="1076"/>
          <ac:spMkLst>
            <pc:docMk/>
            <pc:sldMk cId="1894486323" sldId="273"/>
            <ac:spMk id="28" creationId="{7B52283F-BC6D-409E-A562-DD1DE748D5BC}"/>
          </ac:spMkLst>
        </pc:spChg>
        <pc:spChg chg="mod">
          <ac:chgData name="Zieba, Daniela" userId="S::zieba3@illinois.edu::3b7b9e69-2adc-47b1-9afb-db3fd95960a1" providerId="AD" clId="Web-{E990355E-E123-470A-F2B6-8684A4AE268C}" dt="2020-10-01T04:31:20.856" v="10" actId="1076"/>
          <ac:spMkLst>
            <pc:docMk/>
            <pc:sldMk cId="1894486323" sldId="273"/>
            <ac:spMk id="29" creationId="{D2AAF1FB-2EA3-4B8B-90C3-9AF519CCD525}"/>
          </ac:spMkLst>
        </pc:spChg>
        <pc:spChg chg="mod">
          <ac:chgData name="Zieba, Daniela" userId="S::zieba3@illinois.edu::3b7b9e69-2adc-47b1-9afb-db3fd95960a1" providerId="AD" clId="Web-{E990355E-E123-470A-F2B6-8684A4AE268C}" dt="2020-10-01T04:31:28.263" v="13" actId="14100"/>
          <ac:spMkLst>
            <pc:docMk/>
            <pc:sldMk cId="1894486323" sldId="273"/>
            <ac:spMk id="30" creationId="{EAAE7431-70CF-47A2-91B9-6559A0D4CF08}"/>
          </ac:spMkLst>
        </pc:spChg>
        <pc:spChg chg="mod">
          <ac:chgData name="Zieba, Daniela" userId="S::zieba3@illinois.edu::3b7b9e69-2adc-47b1-9afb-db3fd95960a1" providerId="AD" clId="Web-{E990355E-E123-470A-F2B6-8684A4AE268C}" dt="2020-10-01T04:32:40.387" v="100" actId="1076"/>
          <ac:spMkLst>
            <pc:docMk/>
            <pc:sldMk cId="1894486323" sldId="273"/>
            <ac:spMk id="32" creationId="{6B628F86-6319-4B7C-9F74-665CA238207F}"/>
          </ac:spMkLst>
        </pc:spChg>
        <pc:spChg chg="mod">
          <ac:chgData name="Zieba, Daniela" userId="S::zieba3@illinois.edu::3b7b9e69-2adc-47b1-9afb-db3fd95960a1" providerId="AD" clId="Web-{E990355E-E123-470A-F2B6-8684A4AE268C}" dt="2020-10-01T04:31:54.044" v="53" actId="14100"/>
          <ac:spMkLst>
            <pc:docMk/>
            <pc:sldMk cId="1894486323" sldId="273"/>
            <ac:spMk id="33" creationId="{67F89BB9-0E35-417F-8CD0-470EEA98A294}"/>
          </ac:spMkLst>
        </pc:spChg>
        <pc:spChg chg="add mod">
          <ac:chgData name="Zieba, Daniela" userId="S::zieba3@illinois.edu::3b7b9e69-2adc-47b1-9afb-db3fd95960a1" providerId="AD" clId="Web-{E990355E-E123-470A-F2B6-8684A4AE268C}" dt="2020-10-01T04:31:43.013" v="48" actId="20577"/>
          <ac:spMkLst>
            <pc:docMk/>
            <pc:sldMk cId="1894486323" sldId="273"/>
            <ac:spMk id="35" creationId="{3463BDAA-85ED-48E8-9920-BCEBA2AFFDDF}"/>
          </ac:spMkLst>
        </pc:spChg>
        <pc:spChg chg="add mod">
          <ac:chgData name="Zieba, Daniela" userId="S::zieba3@illinois.edu::3b7b9e69-2adc-47b1-9afb-db3fd95960a1" providerId="AD" clId="Web-{E990355E-E123-470A-F2B6-8684A4AE268C}" dt="2020-10-01T04:32:22.731" v="65" actId="1076"/>
          <ac:spMkLst>
            <pc:docMk/>
            <pc:sldMk cId="1894486323" sldId="273"/>
            <ac:spMk id="36" creationId="{5C1A80A4-99F2-4246-BCB8-44AD16B2197C}"/>
          </ac:spMkLst>
        </pc:spChg>
      </pc:sldChg>
      <pc:sldChg chg="addSp delSp modSp">
        <pc:chgData name="Zieba, Daniela" userId="S::zieba3@illinois.edu::3b7b9e69-2adc-47b1-9afb-db3fd95960a1" providerId="AD" clId="Web-{E990355E-E123-470A-F2B6-8684A4AE268C}" dt="2020-10-01T04:34:03.309" v="138" actId="1076"/>
        <pc:sldMkLst>
          <pc:docMk/>
          <pc:sldMk cId="2478631597" sldId="361"/>
        </pc:sldMkLst>
        <pc:spChg chg="mod">
          <ac:chgData name="Zieba, Daniela" userId="S::zieba3@illinois.edu::3b7b9e69-2adc-47b1-9afb-db3fd95960a1" providerId="AD" clId="Web-{E990355E-E123-470A-F2B6-8684A4AE268C}" dt="2020-10-01T04:33:58.262" v="133" actId="1076"/>
          <ac:spMkLst>
            <pc:docMk/>
            <pc:sldMk cId="2478631597" sldId="361"/>
            <ac:spMk id="3" creationId="{6C5F05A7-7913-4402-8587-725CE7D3AFC5}"/>
          </ac:spMkLst>
        </pc:spChg>
        <pc:spChg chg="add mod">
          <ac:chgData name="Zieba, Daniela" userId="S::zieba3@illinois.edu::3b7b9e69-2adc-47b1-9afb-db3fd95960a1" providerId="AD" clId="Web-{E990355E-E123-470A-F2B6-8684A4AE268C}" dt="2020-10-01T04:34:03.246" v="134" actId="1076"/>
          <ac:spMkLst>
            <pc:docMk/>
            <pc:sldMk cId="2478631597" sldId="361"/>
            <ac:spMk id="7" creationId="{4C0D6FD0-42C8-4860-88C6-AE2C3C2D222A}"/>
          </ac:spMkLst>
        </pc:spChg>
        <pc:spChg chg="add mod">
          <ac:chgData name="Zieba, Daniela" userId="S::zieba3@illinois.edu::3b7b9e69-2adc-47b1-9afb-db3fd95960a1" providerId="AD" clId="Web-{E990355E-E123-470A-F2B6-8684A4AE268C}" dt="2020-10-01T04:34:03.262" v="135" actId="1076"/>
          <ac:spMkLst>
            <pc:docMk/>
            <pc:sldMk cId="2478631597" sldId="361"/>
            <ac:spMk id="11" creationId="{96B179FF-CB69-4FA6-ADC3-51AB14320945}"/>
          </ac:spMkLst>
        </pc:spChg>
        <pc:spChg chg="add mod">
          <ac:chgData name="Zieba, Daniela" userId="S::zieba3@illinois.edu::3b7b9e69-2adc-47b1-9afb-db3fd95960a1" providerId="AD" clId="Web-{E990355E-E123-470A-F2B6-8684A4AE268C}" dt="2020-10-01T04:34:03.278" v="136" actId="1076"/>
          <ac:spMkLst>
            <pc:docMk/>
            <pc:sldMk cId="2478631597" sldId="361"/>
            <ac:spMk id="13" creationId="{43EBF9F7-5BC8-4E99-85F8-C686D4791E24}"/>
          </ac:spMkLst>
        </pc:spChg>
        <pc:spChg chg="add mod">
          <ac:chgData name="Zieba, Daniela" userId="S::zieba3@illinois.edu::3b7b9e69-2adc-47b1-9afb-db3fd95960a1" providerId="AD" clId="Web-{E990355E-E123-470A-F2B6-8684A4AE268C}" dt="2020-10-01T04:34:03.293" v="137" actId="1076"/>
          <ac:spMkLst>
            <pc:docMk/>
            <pc:sldMk cId="2478631597" sldId="361"/>
            <ac:spMk id="14" creationId="{E41AD3E4-D4A8-4574-AC70-770A41886BDB}"/>
          </ac:spMkLst>
        </pc:spChg>
        <pc:spChg chg="add mod">
          <ac:chgData name="Zieba, Daniela" userId="S::zieba3@illinois.edu::3b7b9e69-2adc-47b1-9afb-db3fd95960a1" providerId="AD" clId="Web-{E990355E-E123-470A-F2B6-8684A4AE268C}" dt="2020-10-01T04:34:03.309" v="138" actId="1076"/>
          <ac:spMkLst>
            <pc:docMk/>
            <pc:sldMk cId="2478631597" sldId="361"/>
            <ac:spMk id="15" creationId="{B62E7BD2-B841-42BE-9565-F16E57AC3986}"/>
          </ac:spMkLst>
        </pc:spChg>
        <pc:picChg chg="del mod">
          <ac:chgData name="Zieba, Daniela" userId="S::zieba3@illinois.edu::3b7b9e69-2adc-47b1-9afb-db3fd95960a1" providerId="AD" clId="Web-{E990355E-E123-470A-F2B6-8684A4AE268C}" dt="2020-10-01T04:33:56.278" v="131"/>
          <ac:picMkLst>
            <pc:docMk/>
            <pc:sldMk cId="2478631597" sldId="361"/>
            <ac:picMk id="4" creationId="{5CB10451-92E6-49A3-B733-64947A870B0E}"/>
          </ac:picMkLst>
        </pc:picChg>
      </pc:sldChg>
    </pc:docChg>
  </pc:docChgLst>
  <pc:docChgLst>
    <pc:chgData name="Zieba, Daniela" userId="S::zieba3@illinois.edu::3b7b9e69-2adc-47b1-9afb-db3fd95960a1" providerId="AD" clId="Web-{668FB1CF-B51F-2B7E-AA8C-57F850282082}"/>
    <pc:docChg chg="modSld">
      <pc:chgData name="Zieba, Daniela" userId="S::zieba3@illinois.edu::3b7b9e69-2adc-47b1-9afb-db3fd95960a1" providerId="AD" clId="Web-{668FB1CF-B51F-2B7E-AA8C-57F850282082}" dt="2020-10-01T03:24:03.620" v="18" actId="20577"/>
      <pc:docMkLst>
        <pc:docMk/>
      </pc:docMkLst>
      <pc:sldChg chg="modSp">
        <pc:chgData name="Zieba, Daniela" userId="S::zieba3@illinois.edu::3b7b9e69-2adc-47b1-9afb-db3fd95960a1" providerId="AD" clId="Web-{668FB1CF-B51F-2B7E-AA8C-57F850282082}" dt="2020-10-01T03:24:01.401" v="16" actId="20577"/>
        <pc:sldMkLst>
          <pc:docMk/>
          <pc:sldMk cId="2491328846" sldId="260"/>
        </pc:sldMkLst>
        <pc:spChg chg="mod">
          <ac:chgData name="Zieba, Daniela" userId="S::zieba3@illinois.edu::3b7b9e69-2adc-47b1-9afb-db3fd95960a1" providerId="AD" clId="Web-{668FB1CF-B51F-2B7E-AA8C-57F850282082}" dt="2020-10-01T03:24:01.401" v="16" actId="20577"/>
          <ac:spMkLst>
            <pc:docMk/>
            <pc:sldMk cId="2491328846" sldId="260"/>
            <ac:spMk id="3" creationId="{6C5F05A7-7913-4402-8587-725CE7D3AFC5}"/>
          </ac:spMkLst>
        </pc:spChg>
      </pc:sldChg>
      <pc:sldChg chg="modSp">
        <pc:chgData name="Zieba, Daniela" userId="S::zieba3@illinois.edu::3b7b9e69-2adc-47b1-9afb-db3fd95960a1" providerId="AD" clId="Web-{668FB1CF-B51F-2B7E-AA8C-57F850282082}" dt="2020-10-01T03:23:50.197" v="2" actId="20577"/>
        <pc:sldMkLst>
          <pc:docMk/>
          <pc:sldMk cId="3931811060" sldId="363"/>
        </pc:sldMkLst>
        <pc:spChg chg="mod">
          <ac:chgData name="Zieba, Daniela" userId="S::zieba3@illinois.edu::3b7b9e69-2adc-47b1-9afb-db3fd95960a1" providerId="AD" clId="Web-{668FB1CF-B51F-2B7E-AA8C-57F850282082}" dt="2020-10-01T03:23:50.197" v="2" actId="20577"/>
          <ac:spMkLst>
            <pc:docMk/>
            <pc:sldMk cId="3931811060" sldId="363"/>
            <ac:spMk id="3" creationId="{DDC0A01B-CB59-4675-9749-97405DF91C23}"/>
          </ac:spMkLst>
        </pc:spChg>
      </pc:sldChg>
    </pc:docChg>
  </pc:docChgLst>
  <pc:docChgLst>
    <pc:chgData name="Zieba, Daniela" userId="S::zieba3@illinois.edu::3b7b9e69-2adc-47b1-9afb-db3fd95960a1" providerId="AD" clId="Web-{7F0FE2DE-D501-846C-28AF-AD7B3908FA91}"/>
    <pc:docChg chg="addSld delSld modSld sldOrd">
      <pc:chgData name="Zieba, Daniela" userId="S::zieba3@illinois.edu::3b7b9e69-2adc-47b1-9afb-db3fd95960a1" providerId="AD" clId="Web-{7F0FE2DE-D501-846C-28AF-AD7B3908FA91}" dt="2020-09-29T23:44:32.870" v="1083" actId="20577"/>
      <pc:docMkLst>
        <pc:docMk/>
      </pc:docMkLst>
      <pc:sldChg chg="modSp">
        <pc:chgData name="Zieba, Daniela" userId="S::zieba3@illinois.edu::3b7b9e69-2adc-47b1-9afb-db3fd95960a1" providerId="AD" clId="Web-{7F0FE2DE-D501-846C-28AF-AD7B3908FA91}" dt="2020-09-29T22:06:56.046" v="13" actId="1076"/>
        <pc:sldMkLst>
          <pc:docMk/>
          <pc:sldMk cId="109857222" sldId="256"/>
        </pc:sldMkLst>
        <pc:spChg chg="mod">
          <ac:chgData name="Zieba, Daniela" userId="S::zieba3@illinois.edu::3b7b9e69-2adc-47b1-9afb-db3fd95960a1" providerId="AD" clId="Web-{7F0FE2DE-D501-846C-28AF-AD7B3908FA91}" dt="2020-09-29T22:06:56.046" v="13" actId="1076"/>
          <ac:spMkLst>
            <pc:docMk/>
            <pc:sldMk cId="109857222" sldId="256"/>
            <ac:spMk id="2" creationId="{00000000-0000-0000-0000-000000000000}"/>
          </ac:spMkLst>
        </pc:spChg>
      </pc:sldChg>
      <pc:sldChg chg="modSp">
        <pc:chgData name="Zieba, Daniela" userId="S::zieba3@illinois.edu::3b7b9e69-2adc-47b1-9afb-db3fd95960a1" providerId="AD" clId="Web-{7F0FE2DE-D501-846C-28AF-AD7B3908FA91}" dt="2020-09-29T22:07:45.265" v="240" actId="20577"/>
        <pc:sldMkLst>
          <pc:docMk/>
          <pc:sldMk cId="1213579184" sldId="257"/>
        </pc:sldMkLst>
        <pc:spChg chg="mod">
          <ac:chgData name="Zieba, Daniela" userId="S::zieba3@illinois.edu::3b7b9e69-2adc-47b1-9afb-db3fd95960a1" providerId="AD" clId="Web-{7F0FE2DE-D501-846C-28AF-AD7B3908FA91}" dt="2020-09-29T22:07:05.061" v="54" actId="20577"/>
          <ac:spMkLst>
            <pc:docMk/>
            <pc:sldMk cId="1213579184" sldId="257"/>
            <ac:spMk id="2" creationId="{7AA4D348-2C43-4D6D-94F1-324E2326AB87}"/>
          </ac:spMkLst>
        </pc:spChg>
        <pc:spChg chg="mod">
          <ac:chgData name="Zieba, Daniela" userId="S::zieba3@illinois.edu::3b7b9e69-2adc-47b1-9afb-db3fd95960a1" providerId="AD" clId="Web-{7F0FE2DE-D501-846C-28AF-AD7B3908FA91}" dt="2020-09-29T22:07:45.265" v="240" actId="20577"/>
          <ac:spMkLst>
            <pc:docMk/>
            <pc:sldMk cId="1213579184" sldId="257"/>
            <ac:spMk id="3" creationId="{76CDDF17-9B8C-41F4-9163-48AAA0B02B6F}"/>
          </ac:spMkLst>
        </pc:spChg>
      </pc:sldChg>
      <pc:sldChg chg="del">
        <pc:chgData name="Zieba, Daniela" userId="S::zieba3@illinois.edu::3b7b9e69-2adc-47b1-9afb-db3fd95960a1" providerId="AD" clId="Web-{7F0FE2DE-D501-846C-28AF-AD7B3908FA91}" dt="2020-09-29T22:20:19.742" v="636"/>
        <pc:sldMkLst>
          <pc:docMk/>
          <pc:sldMk cId="440595693" sldId="258"/>
        </pc:sldMkLst>
      </pc:sldChg>
      <pc:sldChg chg="del ord">
        <pc:chgData name="Zieba, Daniela" userId="S::zieba3@illinois.edu::3b7b9e69-2adc-47b1-9afb-db3fd95960a1" providerId="AD" clId="Web-{7F0FE2DE-D501-846C-28AF-AD7B3908FA91}" dt="2020-09-29T23:44:17.245" v="1069"/>
        <pc:sldMkLst>
          <pc:docMk/>
          <pc:sldMk cId="800252746" sldId="259"/>
        </pc:sldMkLst>
      </pc:sldChg>
      <pc:sldChg chg="modSp add del">
        <pc:chgData name="Zieba, Daniela" userId="S::zieba3@illinois.edu::3b7b9e69-2adc-47b1-9afb-db3fd95960a1" providerId="AD" clId="Web-{7F0FE2DE-D501-846C-28AF-AD7B3908FA91}" dt="2020-09-29T22:20:32.847" v="650" actId="20577"/>
        <pc:sldMkLst>
          <pc:docMk/>
          <pc:sldMk cId="2491328846" sldId="260"/>
        </pc:sldMkLst>
        <pc:spChg chg="mod">
          <ac:chgData name="Zieba, Daniela" userId="S::zieba3@illinois.edu::3b7b9e69-2adc-47b1-9afb-db3fd95960a1" providerId="AD" clId="Web-{7F0FE2DE-D501-846C-28AF-AD7B3908FA91}" dt="2020-09-29T22:20:28.691" v="639" actId="20577"/>
          <ac:spMkLst>
            <pc:docMk/>
            <pc:sldMk cId="2491328846" sldId="260"/>
            <ac:spMk id="2" creationId="{F10DAD52-34D3-41BD-BC84-89322C1D38B0}"/>
          </ac:spMkLst>
        </pc:spChg>
        <pc:spChg chg="mod">
          <ac:chgData name="Zieba, Daniela" userId="S::zieba3@illinois.edu::3b7b9e69-2adc-47b1-9afb-db3fd95960a1" providerId="AD" clId="Web-{7F0FE2DE-D501-846C-28AF-AD7B3908FA91}" dt="2020-09-29T22:20:32.847" v="650" actId="20577"/>
          <ac:spMkLst>
            <pc:docMk/>
            <pc:sldMk cId="2491328846" sldId="260"/>
            <ac:spMk id="3" creationId="{6C5F05A7-7913-4402-8587-725CE7D3AFC5}"/>
          </ac:spMkLst>
        </pc:spChg>
      </pc:sldChg>
      <pc:sldChg chg="del">
        <pc:chgData name="Zieba, Daniela" userId="S::zieba3@illinois.edu::3b7b9e69-2adc-47b1-9afb-db3fd95960a1" providerId="AD" clId="Web-{7F0FE2DE-D501-846C-28AF-AD7B3908FA91}" dt="2020-09-29T22:20:39.222" v="653"/>
        <pc:sldMkLst>
          <pc:docMk/>
          <pc:sldMk cId="2469973964" sldId="261"/>
        </pc:sldMkLst>
      </pc:sldChg>
      <pc:sldChg chg="add del">
        <pc:chgData name="Zieba, Daniela" userId="S::zieba3@illinois.edu::3b7b9e69-2adc-47b1-9afb-db3fd95960a1" providerId="AD" clId="Web-{7F0FE2DE-D501-846C-28AF-AD7B3908FA91}" dt="2020-09-29T23:43:05.746" v="1061"/>
        <pc:sldMkLst>
          <pc:docMk/>
          <pc:sldMk cId="3082790779" sldId="262"/>
        </pc:sldMkLst>
      </pc:sldChg>
      <pc:sldChg chg="del">
        <pc:chgData name="Zieba, Daniela" userId="S::zieba3@illinois.edu::3b7b9e69-2adc-47b1-9afb-db3fd95960a1" providerId="AD" clId="Web-{7F0FE2DE-D501-846C-28AF-AD7B3908FA91}" dt="2020-09-29T23:43:05.746" v="1060"/>
        <pc:sldMkLst>
          <pc:docMk/>
          <pc:sldMk cId="799223889" sldId="263"/>
        </pc:sldMkLst>
      </pc:sldChg>
      <pc:sldChg chg="del">
        <pc:chgData name="Zieba, Daniela" userId="S::zieba3@illinois.edu::3b7b9e69-2adc-47b1-9afb-db3fd95960a1" providerId="AD" clId="Web-{7F0FE2DE-D501-846C-28AF-AD7B3908FA91}" dt="2020-09-29T23:44:04.792" v="1065"/>
        <pc:sldMkLst>
          <pc:docMk/>
          <pc:sldMk cId="2652954" sldId="265"/>
        </pc:sldMkLst>
      </pc:sldChg>
      <pc:sldChg chg="del">
        <pc:chgData name="Zieba, Daniela" userId="S::zieba3@illinois.edu::3b7b9e69-2adc-47b1-9afb-db3fd95960a1" providerId="AD" clId="Web-{7F0FE2DE-D501-846C-28AF-AD7B3908FA91}" dt="2020-09-29T23:43:05.746" v="1059"/>
        <pc:sldMkLst>
          <pc:docMk/>
          <pc:sldMk cId="2578719931" sldId="266"/>
        </pc:sldMkLst>
      </pc:sldChg>
      <pc:sldChg chg="del">
        <pc:chgData name="Zieba, Daniela" userId="S::zieba3@illinois.edu::3b7b9e69-2adc-47b1-9afb-db3fd95960a1" providerId="AD" clId="Web-{7F0FE2DE-D501-846C-28AF-AD7B3908FA91}" dt="2020-09-29T23:44:05.527" v="1066"/>
        <pc:sldMkLst>
          <pc:docMk/>
          <pc:sldMk cId="1103125098" sldId="267"/>
        </pc:sldMkLst>
      </pc:sldChg>
      <pc:sldChg chg="del">
        <pc:chgData name="Zieba, Daniela" userId="S::zieba3@illinois.edu::3b7b9e69-2adc-47b1-9afb-db3fd95960a1" providerId="AD" clId="Web-{7F0FE2DE-D501-846C-28AF-AD7B3908FA91}" dt="2020-09-29T23:44:06.964" v="1067"/>
        <pc:sldMkLst>
          <pc:docMk/>
          <pc:sldMk cId="776334035" sldId="268"/>
        </pc:sldMkLst>
      </pc:sldChg>
      <pc:sldChg chg="del">
        <pc:chgData name="Zieba, Daniela" userId="S::zieba3@illinois.edu::3b7b9e69-2adc-47b1-9afb-db3fd95960a1" providerId="AD" clId="Web-{7F0FE2DE-D501-846C-28AF-AD7B3908FA91}" dt="2020-09-29T23:44:23.980" v="1074"/>
        <pc:sldMkLst>
          <pc:docMk/>
          <pc:sldMk cId="3182612715" sldId="269"/>
        </pc:sldMkLst>
      </pc:sldChg>
      <pc:sldChg chg="del">
        <pc:chgData name="Zieba, Daniela" userId="S::zieba3@illinois.edu::3b7b9e69-2adc-47b1-9afb-db3fd95960a1" providerId="AD" clId="Web-{7F0FE2DE-D501-846C-28AF-AD7B3908FA91}" dt="2020-09-29T22:20:50.097" v="654"/>
        <pc:sldMkLst>
          <pc:docMk/>
          <pc:sldMk cId="1563319063" sldId="271"/>
        </pc:sldMkLst>
      </pc:sldChg>
      <pc:sldChg chg="del">
        <pc:chgData name="Zieba, Daniela" userId="S::zieba3@illinois.edu::3b7b9e69-2adc-47b1-9afb-db3fd95960a1" providerId="AD" clId="Web-{7F0FE2DE-D501-846C-28AF-AD7B3908FA91}" dt="2020-09-29T23:44:08.464" v="1068"/>
        <pc:sldMkLst>
          <pc:docMk/>
          <pc:sldMk cId="2800053675" sldId="272"/>
        </pc:sldMkLst>
      </pc:sldChg>
      <pc:sldChg chg="modSp">
        <pc:chgData name="Zieba, Daniela" userId="S::zieba3@illinois.edu::3b7b9e69-2adc-47b1-9afb-db3fd95960a1" providerId="AD" clId="Web-{7F0FE2DE-D501-846C-28AF-AD7B3908FA91}" dt="2020-09-29T23:44:32.355" v="1081" actId="20577"/>
        <pc:sldMkLst>
          <pc:docMk/>
          <pc:sldMk cId="1894486323" sldId="273"/>
        </pc:sldMkLst>
        <pc:spChg chg="mod">
          <ac:chgData name="Zieba, Daniela" userId="S::zieba3@illinois.edu::3b7b9e69-2adc-47b1-9afb-db3fd95960a1" providerId="AD" clId="Web-{7F0FE2DE-D501-846C-28AF-AD7B3908FA91}" dt="2020-09-29T23:44:32.355" v="1081" actId="20577"/>
          <ac:spMkLst>
            <pc:docMk/>
            <pc:sldMk cId="1894486323" sldId="273"/>
            <ac:spMk id="2" creationId="{5051D74B-EC5A-4212-9E70-BCF5C23155FA}"/>
          </ac:spMkLst>
        </pc:spChg>
      </pc:sldChg>
      <pc:sldChg chg="del">
        <pc:chgData name="Zieba, Daniela" userId="S::zieba3@illinois.edu::3b7b9e69-2adc-47b1-9afb-db3fd95960a1" providerId="AD" clId="Web-{7F0FE2DE-D501-846C-28AF-AD7B3908FA91}" dt="2020-09-29T22:20:50.644" v="655"/>
        <pc:sldMkLst>
          <pc:docMk/>
          <pc:sldMk cId="2099355045" sldId="335"/>
        </pc:sldMkLst>
      </pc:sldChg>
      <pc:sldChg chg="del">
        <pc:chgData name="Zieba, Daniela" userId="S::zieba3@illinois.edu::3b7b9e69-2adc-47b1-9afb-db3fd95960a1" providerId="AD" clId="Web-{7F0FE2DE-D501-846C-28AF-AD7B3908FA91}" dt="2020-09-29T22:20:51.113" v="656"/>
        <pc:sldMkLst>
          <pc:docMk/>
          <pc:sldMk cId="1713045919" sldId="336"/>
        </pc:sldMkLst>
      </pc:sldChg>
      <pc:sldChg chg="del">
        <pc:chgData name="Zieba, Daniela" userId="S::zieba3@illinois.edu::3b7b9e69-2adc-47b1-9afb-db3fd95960a1" providerId="AD" clId="Web-{7F0FE2DE-D501-846C-28AF-AD7B3908FA91}" dt="2020-09-29T22:20:51.597" v="657"/>
        <pc:sldMkLst>
          <pc:docMk/>
          <pc:sldMk cId="615651814" sldId="337"/>
        </pc:sldMkLst>
      </pc:sldChg>
      <pc:sldChg chg="del">
        <pc:chgData name="Zieba, Daniela" userId="S::zieba3@illinois.edu::3b7b9e69-2adc-47b1-9afb-db3fd95960a1" providerId="AD" clId="Web-{7F0FE2DE-D501-846C-28AF-AD7B3908FA91}" dt="2020-09-29T22:20:52.081" v="658"/>
        <pc:sldMkLst>
          <pc:docMk/>
          <pc:sldMk cId="1340992909" sldId="338"/>
        </pc:sldMkLst>
      </pc:sldChg>
      <pc:sldChg chg="del">
        <pc:chgData name="Zieba, Daniela" userId="S::zieba3@illinois.edu::3b7b9e69-2adc-47b1-9afb-db3fd95960a1" providerId="AD" clId="Web-{7F0FE2DE-D501-846C-28AF-AD7B3908FA91}" dt="2020-09-29T22:20:52.519" v="659"/>
        <pc:sldMkLst>
          <pc:docMk/>
          <pc:sldMk cId="2671372953" sldId="339"/>
        </pc:sldMkLst>
      </pc:sldChg>
      <pc:sldChg chg="del">
        <pc:chgData name="Zieba, Daniela" userId="S::zieba3@illinois.edu::3b7b9e69-2adc-47b1-9afb-db3fd95960a1" providerId="AD" clId="Web-{7F0FE2DE-D501-846C-28AF-AD7B3908FA91}" dt="2020-09-29T22:20:53.863" v="660"/>
        <pc:sldMkLst>
          <pc:docMk/>
          <pc:sldMk cId="208438478" sldId="340"/>
        </pc:sldMkLst>
      </pc:sldChg>
      <pc:sldChg chg="del">
        <pc:chgData name="Zieba, Daniela" userId="S::zieba3@illinois.edu::3b7b9e69-2adc-47b1-9afb-db3fd95960a1" providerId="AD" clId="Web-{7F0FE2DE-D501-846C-28AF-AD7B3908FA91}" dt="2020-09-29T22:20:55.019" v="661"/>
        <pc:sldMkLst>
          <pc:docMk/>
          <pc:sldMk cId="701294671" sldId="341"/>
        </pc:sldMkLst>
      </pc:sldChg>
      <pc:sldChg chg="del">
        <pc:chgData name="Zieba, Daniela" userId="S::zieba3@illinois.edu::3b7b9e69-2adc-47b1-9afb-db3fd95960a1" providerId="AD" clId="Web-{7F0FE2DE-D501-846C-28AF-AD7B3908FA91}" dt="2020-09-29T23:44:23.058" v="1073"/>
        <pc:sldMkLst>
          <pc:docMk/>
          <pc:sldMk cId="1957328256" sldId="358"/>
        </pc:sldMkLst>
      </pc:sldChg>
      <pc:sldChg chg="modSp add replId">
        <pc:chgData name="Zieba, Daniela" userId="S::zieba3@illinois.edu::3b7b9e69-2adc-47b1-9afb-db3fd95960a1" providerId="AD" clId="Web-{7F0FE2DE-D501-846C-28AF-AD7B3908FA91}" dt="2020-09-29T22:12:15.704" v="632" actId="20577"/>
        <pc:sldMkLst>
          <pc:docMk/>
          <pc:sldMk cId="1656386801" sldId="359"/>
        </pc:sldMkLst>
        <pc:spChg chg="mod">
          <ac:chgData name="Zieba, Daniela" userId="S::zieba3@illinois.edu::3b7b9e69-2adc-47b1-9afb-db3fd95960a1" providerId="AD" clId="Web-{7F0FE2DE-D501-846C-28AF-AD7B3908FA91}" dt="2020-09-29T22:10:47.719" v="272" actId="20577"/>
          <ac:spMkLst>
            <pc:docMk/>
            <pc:sldMk cId="1656386801" sldId="359"/>
            <ac:spMk id="2" creationId="{7AA4D348-2C43-4D6D-94F1-324E2326AB87}"/>
          </ac:spMkLst>
        </pc:spChg>
        <pc:spChg chg="mod">
          <ac:chgData name="Zieba, Daniela" userId="S::zieba3@illinois.edu::3b7b9e69-2adc-47b1-9afb-db3fd95960a1" providerId="AD" clId="Web-{7F0FE2DE-D501-846C-28AF-AD7B3908FA91}" dt="2020-09-29T22:12:15.704" v="632" actId="20577"/>
          <ac:spMkLst>
            <pc:docMk/>
            <pc:sldMk cId="1656386801" sldId="359"/>
            <ac:spMk id="3" creationId="{76CDDF17-9B8C-41F4-9163-48AAA0B02B6F}"/>
          </ac:spMkLst>
        </pc:spChg>
      </pc:sldChg>
      <pc:sldChg chg="delSp modSp add replId">
        <pc:chgData name="Zieba, Daniela" userId="S::zieba3@illinois.edu::3b7b9e69-2adc-47b1-9afb-db3fd95960a1" providerId="AD" clId="Web-{7F0FE2DE-D501-846C-28AF-AD7B3908FA91}" dt="2020-09-29T22:22:24.785" v="1054" actId="20577"/>
        <pc:sldMkLst>
          <pc:docMk/>
          <pc:sldMk cId="1189565411" sldId="360"/>
        </pc:sldMkLst>
        <pc:spChg chg="mod">
          <ac:chgData name="Zieba, Daniela" userId="S::zieba3@illinois.edu::3b7b9e69-2adc-47b1-9afb-db3fd95960a1" providerId="AD" clId="Web-{7F0FE2DE-D501-846C-28AF-AD7B3908FA91}" dt="2020-09-29T22:21:04.034" v="674" actId="20577"/>
          <ac:spMkLst>
            <pc:docMk/>
            <pc:sldMk cId="1189565411" sldId="360"/>
            <ac:spMk id="2" creationId="{ADAE3937-1226-4FD3-808C-90FC1FD710D3}"/>
          </ac:spMkLst>
        </pc:spChg>
        <pc:spChg chg="mod">
          <ac:chgData name="Zieba, Daniela" userId="S::zieba3@illinois.edu::3b7b9e69-2adc-47b1-9afb-db3fd95960a1" providerId="AD" clId="Web-{7F0FE2DE-D501-846C-28AF-AD7B3908FA91}" dt="2020-09-29T22:22:24.785" v="1054" actId="20577"/>
          <ac:spMkLst>
            <pc:docMk/>
            <pc:sldMk cId="1189565411" sldId="360"/>
            <ac:spMk id="3" creationId="{02F1115A-41EB-465A-A554-823018D3BDD6}"/>
          </ac:spMkLst>
        </pc:spChg>
        <pc:picChg chg="del">
          <ac:chgData name="Zieba, Daniela" userId="S::zieba3@illinois.edu::3b7b9e69-2adc-47b1-9afb-db3fd95960a1" providerId="AD" clId="Web-{7F0FE2DE-D501-846C-28AF-AD7B3908FA91}" dt="2020-09-29T22:21:24.441" v="760"/>
          <ac:picMkLst>
            <pc:docMk/>
            <pc:sldMk cId="1189565411" sldId="360"/>
            <ac:picMk id="4" creationId="{F4E2D480-5D2F-4959-8279-21EBE2B0F6A9}"/>
          </ac:picMkLst>
        </pc:picChg>
        <pc:picChg chg="del">
          <ac:chgData name="Zieba, Daniela" userId="S::zieba3@illinois.edu::3b7b9e69-2adc-47b1-9afb-db3fd95960a1" providerId="AD" clId="Web-{7F0FE2DE-D501-846C-28AF-AD7B3908FA91}" dt="2020-09-29T22:21:25.066" v="761"/>
          <ac:picMkLst>
            <pc:docMk/>
            <pc:sldMk cId="1189565411" sldId="360"/>
            <ac:picMk id="5" creationId="{E6DE87FA-6C99-456E-8F10-7691FEF8B7BA}"/>
          </ac:picMkLst>
        </pc:picChg>
        <pc:picChg chg="del">
          <ac:chgData name="Zieba, Daniela" userId="S::zieba3@illinois.edu::3b7b9e69-2adc-47b1-9afb-db3fd95960a1" providerId="AD" clId="Web-{7F0FE2DE-D501-846C-28AF-AD7B3908FA91}" dt="2020-09-29T22:21:25.550" v="762"/>
          <ac:picMkLst>
            <pc:docMk/>
            <pc:sldMk cId="1189565411" sldId="360"/>
            <ac:picMk id="6" creationId="{9ED8886B-D59F-4615-A92E-F872E9AB8F6D}"/>
          </ac:picMkLst>
        </pc:picChg>
      </pc:sldChg>
      <pc:sldChg chg="add del">
        <pc:chgData name="Zieba, Daniela" userId="S::zieba3@illinois.edu::3b7b9e69-2adc-47b1-9afb-db3fd95960a1" providerId="AD" clId="Web-{7F0FE2DE-D501-846C-28AF-AD7B3908FA91}" dt="2020-09-29T23:44:18.261" v="1070"/>
        <pc:sldMkLst>
          <pc:docMk/>
          <pc:sldMk cId="3087126265" sldId="361"/>
        </pc:sldMkLst>
      </pc:sldChg>
      <pc:sldChg chg="add del">
        <pc:chgData name="Zieba, Daniela" userId="S::zieba3@illinois.edu::3b7b9e69-2adc-47b1-9afb-db3fd95960a1" providerId="AD" clId="Web-{7F0FE2DE-D501-846C-28AF-AD7B3908FA91}" dt="2020-09-29T23:44:19.042" v="1071"/>
        <pc:sldMkLst>
          <pc:docMk/>
          <pc:sldMk cId="4026938723" sldId="362"/>
        </pc:sldMkLst>
      </pc:sldChg>
      <pc:sldChg chg="add del">
        <pc:chgData name="Zieba, Daniela" userId="S::zieba3@illinois.edu::3b7b9e69-2adc-47b1-9afb-db3fd95960a1" providerId="AD" clId="Web-{7F0FE2DE-D501-846C-28AF-AD7B3908FA91}" dt="2020-09-29T23:44:19.714" v="1072"/>
        <pc:sldMkLst>
          <pc:docMk/>
          <pc:sldMk cId="3135661514" sldId="363"/>
        </pc:sldMkLst>
      </pc:sldChg>
    </pc:docChg>
  </pc:docChgLst>
  <pc:docChgLst>
    <pc:chgData name="Zieba, Daniela" userId="S::zieba3@illinois.edu::3b7b9e69-2adc-47b1-9afb-db3fd95960a1" providerId="AD" clId="Web-{12CBF635-A4B8-3C94-2300-31CE7262D2DE}"/>
    <pc:docChg chg="modSld">
      <pc:chgData name="Zieba, Daniela" userId="S::zieba3@illinois.edu::3b7b9e69-2adc-47b1-9afb-db3fd95960a1" providerId="AD" clId="Web-{12CBF635-A4B8-3C94-2300-31CE7262D2DE}" dt="2020-10-01T04:30:26.700" v="681" actId="1076"/>
      <pc:docMkLst>
        <pc:docMk/>
      </pc:docMkLst>
      <pc:sldChg chg="addSp delSp modSp">
        <pc:chgData name="Zieba, Daniela" userId="S::zieba3@illinois.edu::3b7b9e69-2adc-47b1-9afb-db3fd95960a1" providerId="AD" clId="Web-{12CBF635-A4B8-3C94-2300-31CE7262D2DE}" dt="2020-10-01T04:30:26.700" v="681" actId="1076"/>
        <pc:sldMkLst>
          <pc:docMk/>
          <pc:sldMk cId="1894486323" sldId="273"/>
        </pc:sldMkLst>
        <pc:spChg chg="mod">
          <ac:chgData name="Zieba, Daniela" userId="S::zieba3@illinois.edu::3b7b9e69-2adc-47b1-9afb-db3fd95960a1" providerId="AD" clId="Web-{12CBF635-A4B8-3C94-2300-31CE7262D2DE}" dt="2020-10-01T04:16:24.633" v="97" actId="1076"/>
          <ac:spMkLst>
            <pc:docMk/>
            <pc:sldMk cId="1894486323" sldId="273"/>
            <ac:spMk id="2" creationId="{5051D74B-EC5A-4212-9E70-BCF5C23155FA}"/>
          </ac:spMkLst>
        </pc:spChg>
        <pc:spChg chg="add mod">
          <ac:chgData name="Zieba, Daniela" userId="S::zieba3@illinois.edu::3b7b9e69-2adc-47b1-9afb-db3fd95960a1" providerId="AD" clId="Web-{12CBF635-A4B8-3C94-2300-31CE7262D2DE}" dt="2020-10-01T04:26:13.928" v="571" actId="14100"/>
          <ac:spMkLst>
            <pc:docMk/>
            <pc:sldMk cId="1894486323" sldId="273"/>
            <ac:spMk id="16" creationId="{C4DF6C54-94DC-478A-905D-0530D0777975}"/>
          </ac:spMkLst>
        </pc:spChg>
        <pc:spChg chg="add mod">
          <ac:chgData name="Zieba, Daniela" userId="S::zieba3@illinois.edu::3b7b9e69-2adc-47b1-9afb-db3fd95960a1" providerId="AD" clId="Web-{12CBF635-A4B8-3C94-2300-31CE7262D2DE}" dt="2020-10-01T04:26:29.318" v="576" actId="1076"/>
          <ac:spMkLst>
            <pc:docMk/>
            <pc:sldMk cId="1894486323" sldId="273"/>
            <ac:spMk id="17" creationId="{92CF4B45-B7B5-45E3-92D4-BCE013E6A92D}"/>
          </ac:spMkLst>
        </pc:spChg>
        <pc:spChg chg="add del mod">
          <ac:chgData name="Zieba, Daniela" userId="S::zieba3@illinois.edu::3b7b9e69-2adc-47b1-9afb-db3fd95960a1" providerId="AD" clId="Web-{12CBF635-A4B8-3C94-2300-31CE7262D2DE}" dt="2020-10-01T04:26:42.318" v="577"/>
          <ac:spMkLst>
            <pc:docMk/>
            <pc:sldMk cId="1894486323" sldId="273"/>
            <ac:spMk id="18" creationId="{3114FD9F-8995-4F11-953B-362C59793912}"/>
          </ac:spMkLst>
        </pc:spChg>
        <pc:spChg chg="add mod">
          <ac:chgData name="Zieba, Daniela" userId="S::zieba3@illinois.edu::3b7b9e69-2adc-47b1-9afb-db3fd95960a1" providerId="AD" clId="Web-{12CBF635-A4B8-3C94-2300-31CE7262D2DE}" dt="2020-10-01T04:28:54.872" v="614" actId="1076"/>
          <ac:spMkLst>
            <pc:docMk/>
            <pc:sldMk cId="1894486323" sldId="273"/>
            <ac:spMk id="19" creationId="{C84F7528-F893-4746-A19E-363DD027053F}"/>
          </ac:spMkLst>
        </pc:spChg>
        <pc:spChg chg="add mod">
          <ac:chgData name="Zieba, Daniela" userId="S::zieba3@illinois.edu::3b7b9e69-2adc-47b1-9afb-db3fd95960a1" providerId="AD" clId="Web-{12CBF635-A4B8-3C94-2300-31CE7262D2DE}" dt="2020-10-01T04:27:15.303" v="585" actId="1076"/>
          <ac:spMkLst>
            <pc:docMk/>
            <pc:sldMk cId="1894486323" sldId="273"/>
            <ac:spMk id="20" creationId="{9637CFF2-6294-48E2-B296-4FC21E246351}"/>
          </ac:spMkLst>
        </pc:spChg>
        <pc:spChg chg="add del mod">
          <ac:chgData name="Zieba, Daniela" userId="S::zieba3@illinois.edu::3b7b9e69-2adc-47b1-9afb-db3fd95960a1" providerId="AD" clId="Web-{12CBF635-A4B8-3C94-2300-31CE7262D2DE}" dt="2020-10-01T04:27:50.740" v="599"/>
          <ac:spMkLst>
            <pc:docMk/>
            <pc:sldMk cId="1894486323" sldId="273"/>
            <ac:spMk id="21" creationId="{9D2DAA04-89C9-4333-AEA0-BA71A9B658C6}"/>
          </ac:spMkLst>
        </pc:spChg>
        <pc:spChg chg="add mod">
          <ac:chgData name="Zieba, Daniela" userId="S::zieba3@illinois.edu::3b7b9e69-2adc-47b1-9afb-db3fd95960a1" providerId="AD" clId="Web-{12CBF635-A4B8-3C94-2300-31CE7262D2DE}" dt="2020-10-01T04:27:22.162" v="589" actId="1076"/>
          <ac:spMkLst>
            <pc:docMk/>
            <pc:sldMk cId="1894486323" sldId="273"/>
            <ac:spMk id="22" creationId="{9A4602B3-1ACE-47F8-88A6-9A3344FBB770}"/>
          </ac:spMkLst>
        </pc:spChg>
        <pc:spChg chg="add mod">
          <ac:chgData name="Zieba, Daniela" userId="S::zieba3@illinois.edu::3b7b9e69-2adc-47b1-9afb-db3fd95960a1" providerId="AD" clId="Web-{12CBF635-A4B8-3C94-2300-31CE7262D2DE}" dt="2020-10-01T04:29:15.763" v="639" actId="1076"/>
          <ac:spMkLst>
            <pc:docMk/>
            <pc:sldMk cId="1894486323" sldId="273"/>
            <ac:spMk id="23" creationId="{8972A281-DB0D-4A9C-8148-72324A0A51AE}"/>
          </ac:spMkLst>
        </pc:spChg>
        <pc:spChg chg="add del">
          <ac:chgData name="Zieba, Daniela" userId="S::zieba3@illinois.edu::3b7b9e69-2adc-47b1-9afb-db3fd95960a1" providerId="AD" clId="Web-{12CBF635-A4B8-3C94-2300-31CE7262D2DE}" dt="2020-10-01T04:27:33.318" v="593"/>
          <ac:spMkLst>
            <pc:docMk/>
            <pc:sldMk cId="1894486323" sldId="273"/>
            <ac:spMk id="24" creationId="{E9F1EEB4-43CB-43BB-A7B1-045B618A96B3}"/>
          </ac:spMkLst>
        </pc:spChg>
        <pc:spChg chg="add del mod">
          <ac:chgData name="Zieba, Daniela" userId="S::zieba3@illinois.edu::3b7b9e69-2adc-47b1-9afb-db3fd95960a1" providerId="AD" clId="Web-{12CBF635-A4B8-3C94-2300-31CE7262D2DE}" dt="2020-10-01T04:27:38.974" v="596"/>
          <ac:spMkLst>
            <pc:docMk/>
            <pc:sldMk cId="1894486323" sldId="273"/>
            <ac:spMk id="25" creationId="{BAD148D5-ED25-4D52-8B33-6A4CAEBB7A61}"/>
          </ac:spMkLst>
        </pc:spChg>
        <pc:spChg chg="add del mod">
          <ac:chgData name="Zieba, Daniela" userId="S::zieba3@illinois.edu::3b7b9e69-2adc-47b1-9afb-db3fd95960a1" providerId="AD" clId="Web-{12CBF635-A4B8-3C94-2300-31CE7262D2DE}" dt="2020-10-01T04:28:47.138" v="612"/>
          <ac:spMkLst>
            <pc:docMk/>
            <pc:sldMk cId="1894486323" sldId="273"/>
            <ac:spMk id="26" creationId="{E4F6E47A-CB9A-4D1E-BBAB-9A62ACBD94EB}"/>
          </ac:spMkLst>
        </pc:spChg>
        <pc:spChg chg="add mod">
          <ac:chgData name="Zieba, Daniela" userId="S::zieba3@illinois.edu::3b7b9e69-2adc-47b1-9afb-db3fd95960a1" providerId="AD" clId="Web-{12CBF635-A4B8-3C94-2300-31CE7262D2DE}" dt="2020-10-01T04:28:43.779" v="609" actId="20577"/>
          <ac:spMkLst>
            <pc:docMk/>
            <pc:sldMk cId="1894486323" sldId="273"/>
            <ac:spMk id="27" creationId="{949FE890-F3BC-4849-A969-45E844964C0C}"/>
          </ac:spMkLst>
        </pc:spChg>
        <pc:spChg chg="add mod">
          <ac:chgData name="Zieba, Daniela" userId="S::zieba3@illinois.edu::3b7b9e69-2adc-47b1-9afb-db3fd95960a1" providerId="AD" clId="Web-{12CBF635-A4B8-3C94-2300-31CE7262D2DE}" dt="2020-10-01T04:29:08.060" v="636" actId="1076"/>
          <ac:spMkLst>
            <pc:docMk/>
            <pc:sldMk cId="1894486323" sldId="273"/>
            <ac:spMk id="28" creationId="{7B52283F-BC6D-409E-A562-DD1DE748D5BC}"/>
          </ac:spMkLst>
        </pc:spChg>
        <pc:spChg chg="add mod">
          <ac:chgData name="Zieba, Daniela" userId="S::zieba3@illinois.edu::3b7b9e69-2adc-47b1-9afb-db3fd95960a1" providerId="AD" clId="Web-{12CBF635-A4B8-3C94-2300-31CE7262D2DE}" dt="2020-10-01T04:29:19.919" v="643" actId="1076"/>
          <ac:spMkLst>
            <pc:docMk/>
            <pc:sldMk cId="1894486323" sldId="273"/>
            <ac:spMk id="29" creationId="{D2AAF1FB-2EA3-4B8B-90C3-9AF519CCD525}"/>
          </ac:spMkLst>
        </pc:spChg>
        <pc:spChg chg="add mod">
          <ac:chgData name="Zieba, Daniela" userId="S::zieba3@illinois.edu::3b7b9e69-2adc-47b1-9afb-db3fd95960a1" providerId="AD" clId="Web-{12CBF635-A4B8-3C94-2300-31CE7262D2DE}" dt="2020-10-01T04:29:54.403" v="674" actId="1076"/>
          <ac:spMkLst>
            <pc:docMk/>
            <pc:sldMk cId="1894486323" sldId="273"/>
            <ac:spMk id="30" creationId="{EAAE7431-70CF-47A2-91B9-6559A0D4CF08}"/>
          </ac:spMkLst>
        </pc:spChg>
        <pc:spChg chg="add mod">
          <ac:chgData name="Zieba, Daniela" userId="S::zieba3@illinois.edu::3b7b9e69-2adc-47b1-9afb-db3fd95960a1" providerId="AD" clId="Web-{12CBF635-A4B8-3C94-2300-31CE7262D2DE}" dt="2020-10-01T04:29:35.888" v="662" actId="20577"/>
          <ac:spMkLst>
            <pc:docMk/>
            <pc:sldMk cId="1894486323" sldId="273"/>
            <ac:spMk id="31" creationId="{A9EF0FDA-B7B6-4C7E-AC09-965F459AFDC0}"/>
          </ac:spMkLst>
        </pc:spChg>
        <pc:spChg chg="add mod">
          <ac:chgData name="Zieba, Daniela" userId="S::zieba3@illinois.edu::3b7b9e69-2adc-47b1-9afb-db3fd95960a1" providerId="AD" clId="Web-{12CBF635-A4B8-3C94-2300-31CE7262D2DE}" dt="2020-10-01T04:30:26.700" v="681" actId="1076"/>
          <ac:spMkLst>
            <pc:docMk/>
            <pc:sldMk cId="1894486323" sldId="273"/>
            <ac:spMk id="32" creationId="{6B628F86-6319-4B7C-9F74-665CA238207F}"/>
          </ac:spMkLst>
        </pc:spChg>
        <pc:spChg chg="add mod">
          <ac:chgData name="Zieba, Daniela" userId="S::zieba3@illinois.edu::3b7b9e69-2adc-47b1-9afb-db3fd95960a1" providerId="AD" clId="Web-{12CBF635-A4B8-3C94-2300-31CE7262D2DE}" dt="2020-10-01T04:30:03.966" v="677" actId="1076"/>
          <ac:spMkLst>
            <pc:docMk/>
            <pc:sldMk cId="1894486323" sldId="273"/>
            <ac:spMk id="33" creationId="{67F89BB9-0E35-417F-8CD0-470EEA98A294}"/>
          </ac:spMkLst>
        </pc:spChg>
        <pc:spChg chg="add mod">
          <ac:chgData name="Zieba, Daniela" userId="S::zieba3@illinois.edu::3b7b9e69-2adc-47b1-9afb-db3fd95960a1" providerId="AD" clId="Web-{12CBF635-A4B8-3C94-2300-31CE7262D2DE}" dt="2020-10-01T04:30:19.200" v="680" actId="1076"/>
          <ac:spMkLst>
            <pc:docMk/>
            <pc:sldMk cId="1894486323" sldId="273"/>
            <ac:spMk id="34" creationId="{0538093A-2472-4C46-8549-1401435F66DA}"/>
          </ac:spMkLst>
        </pc:spChg>
        <pc:picChg chg="del mod">
          <ac:chgData name="Zieba, Daniela" userId="S::zieba3@illinois.edu::3b7b9e69-2adc-47b1-9afb-db3fd95960a1" providerId="AD" clId="Web-{12CBF635-A4B8-3C94-2300-31CE7262D2DE}" dt="2020-10-01T04:23:56.069" v="551"/>
          <ac:picMkLst>
            <pc:docMk/>
            <pc:sldMk cId="1894486323" sldId="273"/>
            <ac:picMk id="9" creationId="{7C3904C6-7EB0-4C47-BC5D-09BDBB34AD15}"/>
          </ac:picMkLst>
        </pc:picChg>
        <pc:picChg chg="add mod">
          <ac:chgData name="Zieba, Daniela" userId="S::zieba3@illinois.edu::3b7b9e69-2adc-47b1-9afb-db3fd95960a1" providerId="AD" clId="Web-{12CBF635-A4B8-3C94-2300-31CE7262D2DE}" dt="2020-10-01T04:28:00.131" v="602" actId="1076"/>
          <ac:picMkLst>
            <pc:docMk/>
            <pc:sldMk cId="1894486323" sldId="273"/>
            <ac:picMk id="11" creationId="{27C0F3C8-6414-4F3D-ABFD-E37F98BD6588}"/>
          </ac:picMkLst>
        </pc:picChg>
        <pc:picChg chg="add del mod">
          <ac:chgData name="Zieba, Daniela" userId="S::zieba3@illinois.edu::3b7b9e69-2adc-47b1-9afb-db3fd95960a1" providerId="AD" clId="Web-{12CBF635-A4B8-3C94-2300-31CE7262D2DE}" dt="2020-10-01T04:25:22.631" v="559"/>
          <ac:picMkLst>
            <pc:docMk/>
            <pc:sldMk cId="1894486323" sldId="273"/>
            <ac:picMk id="12" creationId="{D3639B51-606F-4031-A5D9-5B2D19F8CE03}"/>
          </ac:picMkLst>
        </pc:picChg>
        <pc:picChg chg="add mod">
          <ac:chgData name="Zieba, Daniela" userId="S::zieba3@illinois.edu::3b7b9e69-2adc-47b1-9afb-db3fd95960a1" providerId="AD" clId="Web-{12CBF635-A4B8-3C94-2300-31CE7262D2DE}" dt="2020-10-01T04:27:56.724" v="601" actId="1076"/>
          <ac:picMkLst>
            <pc:docMk/>
            <pc:sldMk cId="1894486323" sldId="273"/>
            <ac:picMk id="13" creationId="{6CE6DF66-789E-4AA2-9A57-8A5B542644D0}"/>
          </ac:picMkLst>
        </pc:picChg>
        <pc:picChg chg="add mod">
          <ac:chgData name="Zieba, Daniela" userId="S::zieba3@illinois.edu::3b7b9e69-2adc-47b1-9afb-db3fd95960a1" providerId="AD" clId="Web-{12CBF635-A4B8-3C94-2300-31CE7262D2DE}" dt="2020-10-01T04:30:00.091" v="676" actId="1076"/>
          <ac:picMkLst>
            <pc:docMk/>
            <pc:sldMk cId="1894486323" sldId="273"/>
            <ac:picMk id="14" creationId="{5ECC31E4-CE5B-4EFF-BD2A-7A6CC28B47C5}"/>
          </ac:picMkLst>
        </pc:picChg>
        <pc:picChg chg="add mod">
          <ac:chgData name="Zieba, Daniela" userId="S::zieba3@illinois.edu::3b7b9e69-2adc-47b1-9afb-db3fd95960a1" providerId="AD" clId="Web-{12CBF635-A4B8-3C94-2300-31CE7262D2DE}" dt="2020-10-01T04:30:10.153" v="679" actId="1076"/>
          <ac:picMkLst>
            <pc:docMk/>
            <pc:sldMk cId="1894486323" sldId="273"/>
            <ac:picMk id="15" creationId="{E7BE8155-BC74-43CD-80A7-798973852696}"/>
          </ac:picMkLst>
        </pc:picChg>
        <pc:cxnChg chg="add del mod">
          <ac:chgData name="Zieba, Daniela" userId="S::zieba3@illinois.edu::3b7b9e69-2adc-47b1-9afb-db3fd95960a1" providerId="AD" clId="Web-{12CBF635-A4B8-3C94-2300-31CE7262D2DE}" dt="2020-10-01T04:24:30.147" v="556"/>
          <ac:cxnSpMkLst>
            <pc:docMk/>
            <pc:sldMk cId="1894486323" sldId="273"/>
            <ac:cxnSpMk id="10" creationId="{31886215-E4D2-4E06-86E7-4F124180184F}"/>
          </ac:cxnSpMkLst>
        </pc:cxnChg>
      </pc:sldChg>
      <pc:sldChg chg="modSp">
        <pc:chgData name="Zieba, Daniela" userId="S::zieba3@illinois.edu::3b7b9e69-2adc-47b1-9afb-db3fd95960a1" providerId="AD" clId="Web-{12CBF635-A4B8-3C94-2300-31CE7262D2DE}" dt="2020-10-01T04:16:45.805" v="135" actId="20577"/>
        <pc:sldMkLst>
          <pc:docMk/>
          <pc:sldMk cId="1189565411" sldId="360"/>
        </pc:sldMkLst>
        <pc:spChg chg="mod">
          <ac:chgData name="Zieba, Daniela" userId="S::zieba3@illinois.edu::3b7b9e69-2adc-47b1-9afb-db3fd95960a1" providerId="AD" clId="Web-{12CBF635-A4B8-3C94-2300-31CE7262D2DE}" dt="2020-10-01T04:16:45.805" v="135" actId="20577"/>
          <ac:spMkLst>
            <pc:docMk/>
            <pc:sldMk cId="1189565411" sldId="360"/>
            <ac:spMk id="3" creationId="{02F1115A-41EB-465A-A554-823018D3BDD6}"/>
          </ac:spMkLst>
        </pc:spChg>
      </pc:sldChg>
      <pc:sldChg chg="addSp delSp modSp">
        <pc:chgData name="Zieba, Daniela" userId="S::zieba3@illinois.edu::3b7b9e69-2adc-47b1-9afb-db3fd95960a1" providerId="AD" clId="Web-{12CBF635-A4B8-3C94-2300-31CE7262D2DE}" dt="2020-10-01T04:23:48.897" v="549" actId="1076"/>
        <pc:sldMkLst>
          <pc:docMk/>
          <pc:sldMk cId="2478631597" sldId="361"/>
        </pc:sldMkLst>
        <pc:spChg chg="mod">
          <ac:chgData name="Zieba, Daniela" userId="S::zieba3@illinois.edu::3b7b9e69-2adc-47b1-9afb-db3fd95960a1" providerId="AD" clId="Web-{12CBF635-A4B8-3C94-2300-31CE7262D2DE}" dt="2020-10-01T04:12:50.306" v="3" actId="1076"/>
          <ac:spMkLst>
            <pc:docMk/>
            <pc:sldMk cId="2478631597" sldId="361"/>
            <ac:spMk id="2" creationId="{F10DAD52-34D3-41BD-BC84-89322C1D38B0}"/>
          </ac:spMkLst>
        </pc:spChg>
        <pc:graphicFrameChg chg="add del mod modGraphic">
          <ac:chgData name="Zieba, Daniela" userId="S::zieba3@illinois.edu::3b7b9e69-2adc-47b1-9afb-db3fd95960a1" providerId="AD" clId="Web-{12CBF635-A4B8-3C94-2300-31CE7262D2DE}" dt="2020-10-01T04:13:34.071" v="67"/>
          <ac:graphicFrameMkLst>
            <pc:docMk/>
            <pc:sldMk cId="2478631597" sldId="361"/>
            <ac:graphicFrameMk id="7" creationId="{BA1AC43B-1B1F-4545-8E8C-9F84F2EA0C21}"/>
          </ac:graphicFrameMkLst>
        </pc:graphicFrameChg>
        <pc:picChg chg="add mod">
          <ac:chgData name="Zieba, Daniela" userId="S::zieba3@illinois.edu::3b7b9e69-2adc-47b1-9afb-db3fd95960a1" providerId="AD" clId="Web-{12CBF635-A4B8-3C94-2300-31CE7262D2DE}" dt="2020-10-01T04:23:48.897" v="549" actId="1076"/>
          <ac:picMkLst>
            <pc:docMk/>
            <pc:sldMk cId="2478631597" sldId="361"/>
            <ac:picMk id="4" creationId="{5CB10451-92E6-49A3-B733-64947A870B0E}"/>
          </ac:picMkLst>
        </pc:picChg>
      </pc:sldChg>
      <pc:sldChg chg="addSp modSp">
        <pc:chgData name="Zieba, Daniela" userId="S::zieba3@illinois.edu::3b7b9e69-2adc-47b1-9afb-db3fd95960a1" providerId="AD" clId="Web-{12CBF635-A4B8-3C94-2300-31CE7262D2DE}" dt="2020-10-01T04:24:08.678" v="552" actId="1076"/>
        <pc:sldMkLst>
          <pc:docMk/>
          <pc:sldMk cId="1433789854" sldId="367"/>
        </pc:sldMkLst>
        <pc:spChg chg="mod">
          <ac:chgData name="Zieba, Daniela" userId="S::zieba3@illinois.edu::3b7b9e69-2adc-47b1-9afb-db3fd95960a1" providerId="AD" clId="Web-{12CBF635-A4B8-3C94-2300-31CE7262D2DE}" dt="2020-10-01T04:24:08.678" v="552" actId="1076"/>
          <ac:spMkLst>
            <pc:docMk/>
            <pc:sldMk cId="1433789854" sldId="367"/>
            <ac:spMk id="2" creationId="{5051D74B-EC5A-4212-9E70-BCF5C23155FA}"/>
          </ac:spMkLst>
        </pc:spChg>
        <pc:spChg chg="mod">
          <ac:chgData name="Zieba, Daniela" userId="S::zieba3@illinois.edu::3b7b9e69-2adc-47b1-9afb-db3fd95960a1" providerId="AD" clId="Web-{12CBF635-A4B8-3C94-2300-31CE7262D2DE}" dt="2020-10-01T04:23:33.100" v="547" actId="1076"/>
          <ac:spMkLst>
            <pc:docMk/>
            <pc:sldMk cId="1433789854" sldId="367"/>
            <ac:spMk id="3" creationId="{DDC0A01B-CB59-4675-9749-97405DF91C23}"/>
          </ac:spMkLst>
        </pc:spChg>
        <pc:spChg chg="add mod">
          <ac:chgData name="Zieba, Daniela" userId="S::zieba3@illinois.edu::3b7b9e69-2adc-47b1-9afb-db3fd95960a1" providerId="AD" clId="Web-{12CBF635-A4B8-3C94-2300-31CE7262D2DE}" dt="2020-10-01T04:22:39.366" v="539" actId="1076"/>
          <ac:spMkLst>
            <pc:docMk/>
            <pc:sldMk cId="1433789854" sldId="367"/>
            <ac:spMk id="4" creationId="{99783FB5-E6A0-4BA3-9618-FAF9D76E7460}"/>
          </ac:spMkLst>
        </pc:spChg>
        <pc:spChg chg="add mod">
          <ac:chgData name="Zieba, Daniela" userId="S::zieba3@illinois.edu::3b7b9e69-2adc-47b1-9afb-db3fd95960a1" providerId="AD" clId="Web-{12CBF635-A4B8-3C94-2300-31CE7262D2DE}" dt="2020-10-01T04:22:39.382" v="540" actId="1076"/>
          <ac:spMkLst>
            <pc:docMk/>
            <pc:sldMk cId="1433789854" sldId="367"/>
            <ac:spMk id="8" creationId="{C1F3C64D-F92E-4BED-922C-1235F15AFBC6}"/>
          </ac:spMkLst>
        </pc:spChg>
        <pc:spChg chg="add mod">
          <ac:chgData name="Zieba, Daniela" userId="S::zieba3@illinois.edu::3b7b9e69-2adc-47b1-9afb-db3fd95960a1" providerId="AD" clId="Web-{12CBF635-A4B8-3C94-2300-31CE7262D2DE}" dt="2020-10-01T04:22:39.382" v="541" actId="1076"/>
          <ac:spMkLst>
            <pc:docMk/>
            <pc:sldMk cId="1433789854" sldId="367"/>
            <ac:spMk id="9" creationId="{684D3A86-5267-47D0-A58F-17561BDBE4E7}"/>
          </ac:spMkLst>
        </pc:spChg>
        <pc:spChg chg="add mod">
          <ac:chgData name="Zieba, Daniela" userId="S::zieba3@illinois.edu::3b7b9e69-2adc-47b1-9afb-db3fd95960a1" providerId="AD" clId="Web-{12CBF635-A4B8-3C94-2300-31CE7262D2DE}" dt="2020-10-01T04:22:39.397" v="542" actId="1076"/>
          <ac:spMkLst>
            <pc:docMk/>
            <pc:sldMk cId="1433789854" sldId="367"/>
            <ac:spMk id="10" creationId="{FDC583F6-2769-4F95-92D1-7E93EF7B597D}"/>
          </ac:spMkLst>
        </pc:spChg>
        <pc:spChg chg="add mod">
          <ac:chgData name="Zieba, Daniela" userId="S::zieba3@illinois.edu::3b7b9e69-2adc-47b1-9afb-db3fd95960a1" providerId="AD" clId="Web-{12CBF635-A4B8-3C94-2300-31CE7262D2DE}" dt="2020-10-01T04:21:35.460" v="416" actId="1076"/>
          <ac:spMkLst>
            <pc:docMk/>
            <pc:sldMk cId="1433789854" sldId="367"/>
            <ac:spMk id="11" creationId="{4C514E54-FC58-41FA-87BC-E24AE9E04A5E}"/>
          </ac:spMkLst>
        </pc:spChg>
        <pc:spChg chg="add mod">
          <ac:chgData name="Zieba, Daniela" userId="S::zieba3@illinois.edu::3b7b9e69-2adc-47b1-9afb-db3fd95960a1" providerId="AD" clId="Web-{12CBF635-A4B8-3C94-2300-31CE7262D2DE}" dt="2020-10-01T04:22:52.882" v="544" actId="20577"/>
          <ac:spMkLst>
            <pc:docMk/>
            <pc:sldMk cId="1433789854" sldId="367"/>
            <ac:spMk id="12" creationId="{E8E7BEE0-D06F-46C5-8AAE-58726E649023}"/>
          </ac:spMkLst>
        </pc:spChg>
      </pc:sldChg>
    </pc:docChg>
  </pc:docChgLst>
  <pc:docChgLst>
    <pc:chgData name="Zieba, Daniela" userId="S::zieba3@illinois.edu::3b7b9e69-2adc-47b1-9afb-db3fd95960a1" providerId="AD" clId="Web-{1FEDC348-4ED2-E9B0-112A-8B37D1CEC9D5}"/>
    <pc:docChg chg="addSld delSld modSld">
      <pc:chgData name="Zieba, Daniela" userId="S::zieba3@illinois.edu::3b7b9e69-2adc-47b1-9afb-db3fd95960a1" providerId="AD" clId="Web-{1FEDC348-4ED2-E9B0-112A-8B37D1CEC9D5}" dt="2020-10-01T04:11:33.690" v="3479" actId="1076"/>
      <pc:docMkLst>
        <pc:docMk/>
      </pc:docMkLst>
      <pc:sldChg chg="modSp">
        <pc:chgData name="Zieba, Daniela" userId="S::zieba3@illinois.edu::3b7b9e69-2adc-47b1-9afb-db3fd95960a1" providerId="AD" clId="Web-{1FEDC348-4ED2-E9B0-112A-8B37D1CEC9D5}" dt="2020-10-01T00:21:26.080" v="41" actId="20577"/>
        <pc:sldMkLst>
          <pc:docMk/>
          <pc:sldMk cId="1213579184" sldId="257"/>
        </pc:sldMkLst>
        <pc:spChg chg="mod">
          <ac:chgData name="Zieba, Daniela" userId="S::zieba3@illinois.edu::3b7b9e69-2adc-47b1-9afb-db3fd95960a1" providerId="AD" clId="Web-{1FEDC348-4ED2-E9B0-112A-8B37D1CEC9D5}" dt="2020-10-01T00:21:26.080" v="41" actId="20577"/>
          <ac:spMkLst>
            <pc:docMk/>
            <pc:sldMk cId="1213579184" sldId="257"/>
            <ac:spMk id="3" creationId="{76CDDF17-9B8C-41F4-9163-48AAA0B02B6F}"/>
          </ac:spMkLst>
        </pc:spChg>
      </pc:sldChg>
      <pc:sldChg chg="modSp">
        <pc:chgData name="Zieba, Daniela" userId="S::zieba3@illinois.edu::3b7b9e69-2adc-47b1-9afb-db3fd95960a1" providerId="AD" clId="Web-{1FEDC348-4ED2-E9B0-112A-8B37D1CEC9D5}" dt="2020-10-01T00:47:34.068" v="1397" actId="1076"/>
        <pc:sldMkLst>
          <pc:docMk/>
          <pc:sldMk cId="2491328846" sldId="260"/>
        </pc:sldMkLst>
        <pc:spChg chg="mod">
          <ac:chgData name="Zieba, Daniela" userId="S::zieba3@illinois.edu::3b7b9e69-2adc-47b1-9afb-db3fd95960a1" providerId="AD" clId="Web-{1FEDC348-4ED2-E9B0-112A-8B37D1CEC9D5}" dt="2020-10-01T00:47:34.068" v="1397" actId="1076"/>
          <ac:spMkLst>
            <pc:docMk/>
            <pc:sldMk cId="2491328846" sldId="260"/>
            <ac:spMk id="3" creationId="{6C5F05A7-7913-4402-8587-725CE7D3AFC5}"/>
          </ac:spMkLst>
        </pc:spChg>
      </pc:sldChg>
      <pc:sldChg chg="modSp">
        <pc:chgData name="Zieba, Daniela" userId="S::zieba3@illinois.edu::3b7b9e69-2adc-47b1-9afb-db3fd95960a1" providerId="AD" clId="Web-{1FEDC348-4ED2-E9B0-112A-8B37D1CEC9D5}" dt="2020-10-01T01:12:53.920" v="2205" actId="20577"/>
        <pc:sldMkLst>
          <pc:docMk/>
          <pc:sldMk cId="2340904255" sldId="270"/>
        </pc:sldMkLst>
        <pc:spChg chg="mod">
          <ac:chgData name="Zieba, Daniela" userId="S::zieba3@illinois.edu::3b7b9e69-2adc-47b1-9afb-db3fd95960a1" providerId="AD" clId="Web-{1FEDC348-4ED2-E9B0-112A-8B37D1CEC9D5}" dt="2020-10-01T01:12:53.920" v="2205" actId="20577"/>
          <ac:spMkLst>
            <pc:docMk/>
            <pc:sldMk cId="2340904255" sldId="270"/>
            <ac:spMk id="3" creationId="{1D16F4F0-B7E1-421D-A9D0-CD25F0964B73}"/>
          </ac:spMkLst>
        </pc:spChg>
      </pc:sldChg>
      <pc:sldChg chg="addSp delSp modSp">
        <pc:chgData name="Zieba, Daniela" userId="S::zieba3@illinois.edu::3b7b9e69-2adc-47b1-9afb-db3fd95960a1" providerId="AD" clId="Web-{1FEDC348-4ED2-E9B0-112A-8B37D1CEC9D5}" dt="2020-10-01T04:11:33.690" v="3479" actId="1076"/>
        <pc:sldMkLst>
          <pc:docMk/>
          <pc:sldMk cId="1894486323" sldId="273"/>
        </pc:sldMkLst>
        <pc:spChg chg="mod">
          <ac:chgData name="Zieba, Daniela" userId="S::zieba3@illinois.edu::3b7b9e69-2adc-47b1-9afb-db3fd95960a1" providerId="AD" clId="Web-{1FEDC348-4ED2-E9B0-112A-8B37D1CEC9D5}" dt="2020-10-01T01:10:04.015" v="1758" actId="20577"/>
          <ac:spMkLst>
            <pc:docMk/>
            <pc:sldMk cId="1894486323" sldId="273"/>
            <ac:spMk id="2" creationId="{5051D74B-EC5A-4212-9E70-BCF5C23155FA}"/>
          </ac:spMkLst>
        </pc:spChg>
        <pc:spChg chg="mod">
          <ac:chgData name="Zieba, Daniela" userId="S::zieba3@illinois.edu::3b7b9e69-2adc-47b1-9afb-db3fd95960a1" providerId="AD" clId="Web-{1FEDC348-4ED2-E9B0-112A-8B37D1CEC9D5}" dt="2020-10-01T03:56:39.509" v="3447" actId="20577"/>
          <ac:spMkLst>
            <pc:docMk/>
            <pc:sldMk cId="1894486323" sldId="273"/>
            <ac:spMk id="3" creationId="{DDC0A01B-CB59-4675-9749-97405DF91C23}"/>
          </ac:spMkLst>
        </pc:spChg>
        <pc:picChg chg="add del mod">
          <ac:chgData name="Zieba, Daniela" userId="S::zieba3@illinois.edu::3b7b9e69-2adc-47b1-9afb-db3fd95960a1" providerId="AD" clId="Web-{1FEDC348-4ED2-E9B0-112A-8B37D1CEC9D5}" dt="2020-10-01T04:10:57.362" v="3472"/>
          <ac:picMkLst>
            <pc:docMk/>
            <pc:sldMk cId="1894486323" sldId="273"/>
            <ac:picMk id="4" creationId="{704FC046-14AB-4AF0-9B71-239A0E77BEDB}"/>
          </ac:picMkLst>
        </pc:picChg>
        <pc:picChg chg="add del mod">
          <ac:chgData name="Zieba, Daniela" userId="S::zieba3@illinois.edu::3b7b9e69-2adc-47b1-9afb-db3fd95960a1" providerId="AD" clId="Web-{1FEDC348-4ED2-E9B0-112A-8B37D1CEC9D5}" dt="2020-10-01T04:11:31.253" v="3478"/>
          <ac:picMkLst>
            <pc:docMk/>
            <pc:sldMk cId="1894486323" sldId="273"/>
            <ac:picMk id="8" creationId="{29C3649F-877E-4650-BE17-668A91BA1387}"/>
          </ac:picMkLst>
        </pc:picChg>
        <pc:picChg chg="add mod">
          <ac:chgData name="Zieba, Daniela" userId="S::zieba3@illinois.edu::3b7b9e69-2adc-47b1-9afb-db3fd95960a1" providerId="AD" clId="Web-{1FEDC348-4ED2-E9B0-112A-8B37D1CEC9D5}" dt="2020-10-01T04:11:33.690" v="3479" actId="1076"/>
          <ac:picMkLst>
            <pc:docMk/>
            <pc:sldMk cId="1894486323" sldId="273"/>
            <ac:picMk id="9" creationId="{7C3904C6-7EB0-4C47-BC5D-09BDBB34AD15}"/>
          </ac:picMkLst>
        </pc:picChg>
      </pc:sldChg>
      <pc:sldChg chg="del">
        <pc:chgData name="Zieba, Daniela" userId="S::zieba3@illinois.edu::3b7b9e69-2adc-47b1-9afb-db3fd95960a1" providerId="AD" clId="Web-{1FEDC348-4ED2-E9B0-112A-8B37D1CEC9D5}" dt="2020-10-01T00:32:58.371" v="975"/>
        <pc:sldMkLst>
          <pc:docMk/>
          <pc:sldMk cId="3578117188" sldId="274"/>
        </pc:sldMkLst>
      </pc:sldChg>
      <pc:sldChg chg="del">
        <pc:chgData name="Zieba, Daniela" userId="S::zieba3@illinois.edu::3b7b9e69-2adc-47b1-9afb-db3fd95960a1" providerId="AD" clId="Web-{1FEDC348-4ED2-E9B0-112A-8B37D1CEC9D5}" dt="2020-10-01T00:32:59.184" v="976"/>
        <pc:sldMkLst>
          <pc:docMk/>
          <pc:sldMk cId="1850121500" sldId="275"/>
        </pc:sldMkLst>
      </pc:sldChg>
      <pc:sldChg chg="del">
        <pc:chgData name="Zieba, Daniela" userId="S::zieba3@illinois.edu::3b7b9e69-2adc-47b1-9afb-db3fd95960a1" providerId="AD" clId="Web-{1FEDC348-4ED2-E9B0-112A-8B37D1CEC9D5}" dt="2020-10-01T00:33:01.090" v="977"/>
        <pc:sldMkLst>
          <pc:docMk/>
          <pc:sldMk cId="2246088373" sldId="276"/>
        </pc:sldMkLst>
      </pc:sldChg>
      <pc:sldChg chg="del">
        <pc:chgData name="Zieba, Daniela" userId="S::zieba3@illinois.edu::3b7b9e69-2adc-47b1-9afb-db3fd95960a1" providerId="AD" clId="Web-{1FEDC348-4ED2-E9B0-112A-8B37D1CEC9D5}" dt="2020-10-01T00:33:02.043" v="978"/>
        <pc:sldMkLst>
          <pc:docMk/>
          <pc:sldMk cId="1230308122" sldId="277"/>
        </pc:sldMkLst>
      </pc:sldChg>
      <pc:sldChg chg="del">
        <pc:chgData name="Zieba, Daniela" userId="S::zieba3@illinois.edu::3b7b9e69-2adc-47b1-9afb-db3fd95960a1" providerId="AD" clId="Web-{1FEDC348-4ED2-E9B0-112A-8B37D1CEC9D5}" dt="2020-10-01T00:33:03.856" v="979"/>
        <pc:sldMkLst>
          <pc:docMk/>
          <pc:sldMk cId="2516849947" sldId="278"/>
        </pc:sldMkLst>
      </pc:sldChg>
      <pc:sldChg chg="del">
        <pc:chgData name="Zieba, Daniela" userId="S::zieba3@illinois.edu::3b7b9e69-2adc-47b1-9afb-db3fd95960a1" providerId="AD" clId="Web-{1FEDC348-4ED2-E9B0-112A-8B37D1CEC9D5}" dt="2020-10-01T00:33:08.027" v="981"/>
        <pc:sldMkLst>
          <pc:docMk/>
          <pc:sldMk cId="4015330484" sldId="280"/>
        </pc:sldMkLst>
      </pc:sldChg>
      <pc:sldChg chg="del">
        <pc:chgData name="Zieba, Daniela" userId="S::zieba3@illinois.edu::3b7b9e69-2adc-47b1-9afb-db3fd95960a1" providerId="AD" clId="Web-{1FEDC348-4ED2-E9B0-112A-8B37D1CEC9D5}" dt="2020-10-01T00:33:09.496" v="982"/>
        <pc:sldMkLst>
          <pc:docMk/>
          <pc:sldMk cId="827525360" sldId="281"/>
        </pc:sldMkLst>
      </pc:sldChg>
      <pc:sldChg chg="del">
        <pc:chgData name="Zieba, Daniela" userId="S::zieba3@illinois.edu::3b7b9e69-2adc-47b1-9afb-db3fd95960a1" providerId="AD" clId="Web-{1FEDC348-4ED2-E9B0-112A-8B37D1CEC9D5}" dt="2020-10-01T00:33:13.262" v="983"/>
        <pc:sldMkLst>
          <pc:docMk/>
          <pc:sldMk cId="1921586510" sldId="282"/>
        </pc:sldMkLst>
      </pc:sldChg>
      <pc:sldChg chg="del">
        <pc:chgData name="Zieba, Daniela" userId="S::zieba3@illinois.edu::3b7b9e69-2adc-47b1-9afb-db3fd95960a1" providerId="AD" clId="Web-{1FEDC348-4ED2-E9B0-112A-8B37D1CEC9D5}" dt="2020-10-01T00:33:14.793" v="984"/>
        <pc:sldMkLst>
          <pc:docMk/>
          <pc:sldMk cId="2192595478" sldId="283"/>
        </pc:sldMkLst>
      </pc:sldChg>
      <pc:sldChg chg="add del">
        <pc:chgData name="Zieba, Daniela" userId="S::zieba3@illinois.edu::3b7b9e69-2adc-47b1-9afb-db3fd95960a1" providerId="AD" clId="Web-{1FEDC348-4ED2-E9B0-112A-8B37D1CEC9D5}" dt="2020-10-01T00:33:44.277" v="1000"/>
        <pc:sldMkLst>
          <pc:docMk/>
          <pc:sldMk cId="3056800813" sldId="284"/>
        </pc:sldMkLst>
      </pc:sldChg>
      <pc:sldChg chg="modSp add del">
        <pc:chgData name="Zieba, Daniela" userId="S::zieba3@illinois.edu::3b7b9e69-2adc-47b1-9afb-db3fd95960a1" providerId="AD" clId="Web-{1FEDC348-4ED2-E9B0-112A-8B37D1CEC9D5}" dt="2020-10-01T01:25:37.789" v="2293" actId="20577"/>
        <pc:sldMkLst>
          <pc:docMk/>
          <pc:sldMk cId="2128404413" sldId="285"/>
        </pc:sldMkLst>
        <pc:spChg chg="mod">
          <ac:chgData name="Zieba, Daniela" userId="S::zieba3@illinois.edu::3b7b9e69-2adc-47b1-9afb-db3fd95960a1" providerId="AD" clId="Web-{1FEDC348-4ED2-E9B0-112A-8B37D1CEC9D5}" dt="2020-10-01T01:25:37.789" v="2293" actId="20577"/>
          <ac:spMkLst>
            <pc:docMk/>
            <pc:sldMk cId="2128404413" sldId="285"/>
            <ac:spMk id="3" creationId="{DDC0A01B-CB59-4675-9749-97405DF91C23}"/>
          </ac:spMkLst>
        </pc:spChg>
      </pc:sldChg>
      <pc:sldChg chg="add del">
        <pc:chgData name="Zieba, Daniela" userId="S::zieba3@illinois.edu::3b7b9e69-2adc-47b1-9afb-db3fd95960a1" providerId="AD" clId="Web-{1FEDC348-4ED2-E9B0-112A-8B37D1CEC9D5}" dt="2020-10-01T00:33:41.043" v="998"/>
        <pc:sldMkLst>
          <pc:docMk/>
          <pc:sldMk cId="1182430649" sldId="286"/>
        </pc:sldMkLst>
      </pc:sldChg>
      <pc:sldChg chg="add del">
        <pc:chgData name="Zieba, Daniela" userId="S::zieba3@illinois.edu::3b7b9e69-2adc-47b1-9afb-db3fd95960a1" providerId="AD" clId="Web-{1FEDC348-4ED2-E9B0-112A-8B37D1CEC9D5}" dt="2020-10-01T00:33:39.871" v="997"/>
        <pc:sldMkLst>
          <pc:docMk/>
          <pc:sldMk cId="2306103649" sldId="287"/>
        </pc:sldMkLst>
      </pc:sldChg>
      <pc:sldChg chg="add del">
        <pc:chgData name="Zieba, Daniela" userId="S::zieba3@illinois.edu::3b7b9e69-2adc-47b1-9afb-db3fd95960a1" providerId="AD" clId="Web-{1FEDC348-4ED2-E9B0-112A-8B37D1CEC9D5}" dt="2020-10-01T00:33:38.027" v="996"/>
        <pc:sldMkLst>
          <pc:docMk/>
          <pc:sldMk cId="431480676" sldId="288"/>
        </pc:sldMkLst>
      </pc:sldChg>
      <pc:sldChg chg="modSp">
        <pc:chgData name="Zieba, Daniela" userId="S::zieba3@illinois.edu::3b7b9e69-2adc-47b1-9afb-db3fd95960a1" providerId="AD" clId="Web-{1FEDC348-4ED2-E9B0-112A-8B37D1CEC9D5}" dt="2020-10-01T01:13:19.435" v="2267" actId="20577"/>
        <pc:sldMkLst>
          <pc:docMk/>
          <pc:sldMk cId="2948763897" sldId="305"/>
        </pc:sldMkLst>
        <pc:spChg chg="mod">
          <ac:chgData name="Zieba, Daniela" userId="S::zieba3@illinois.edu::3b7b9e69-2adc-47b1-9afb-db3fd95960a1" providerId="AD" clId="Web-{1FEDC348-4ED2-E9B0-112A-8B37D1CEC9D5}" dt="2020-10-01T01:13:19.435" v="2267" actId="20577"/>
          <ac:spMkLst>
            <pc:docMk/>
            <pc:sldMk cId="2948763897" sldId="305"/>
            <ac:spMk id="3" creationId="{C00E5F40-1AE9-471E-AF2D-567622A88B4B}"/>
          </ac:spMkLst>
        </pc:spChg>
      </pc:sldChg>
      <pc:sldChg chg="modSp">
        <pc:chgData name="Zieba, Daniela" userId="S::zieba3@illinois.edu::3b7b9e69-2adc-47b1-9afb-db3fd95960a1" providerId="AD" clId="Web-{1FEDC348-4ED2-E9B0-112A-8B37D1CEC9D5}" dt="2020-10-01T02:26:47.059" v="2663" actId="20577"/>
        <pc:sldMkLst>
          <pc:docMk/>
          <pc:sldMk cId="3752426727" sldId="310"/>
        </pc:sldMkLst>
        <pc:spChg chg="mod">
          <ac:chgData name="Zieba, Daniela" userId="S::zieba3@illinois.edu::3b7b9e69-2adc-47b1-9afb-db3fd95960a1" providerId="AD" clId="Web-{1FEDC348-4ED2-E9B0-112A-8B37D1CEC9D5}" dt="2020-10-01T02:26:47.059" v="2663" actId="20577"/>
          <ac:spMkLst>
            <pc:docMk/>
            <pc:sldMk cId="3752426727" sldId="310"/>
            <ac:spMk id="3" creationId="{1D16F4F0-B7E1-421D-A9D0-CD25F0964B73}"/>
          </ac:spMkLst>
        </pc:spChg>
      </pc:sldChg>
      <pc:sldChg chg="modSp">
        <pc:chgData name="Zieba, Daniela" userId="S::zieba3@illinois.edu::3b7b9e69-2adc-47b1-9afb-db3fd95960a1" providerId="AD" clId="Web-{1FEDC348-4ED2-E9B0-112A-8B37D1CEC9D5}" dt="2020-10-01T00:52:46.003" v="1624" actId="20577"/>
        <pc:sldMkLst>
          <pc:docMk/>
          <pc:sldMk cId="4137717247" sldId="312"/>
        </pc:sldMkLst>
        <pc:spChg chg="mod">
          <ac:chgData name="Zieba, Daniela" userId="S::zieba3@illinois.edu::3b7b9e69-2adc-47b1-9afb-db3fd95960a1" providerId="AD" clId="Web-{1FEDC348-4ED2-E9B0-112A-8B37D1CEC9D5}" dt="2020-10-01T00:52:46.003" v="1624" actId="20577"/>
          <ac:spMkLst>
            <pc:docMk/>
            <pc:sldMk cId="4137717247" sldId="312"/>
            <ac:spMk id="3" creationId="{1D16F4F0-B7E1-421D-A9D0-CD25F0964B73}"/>
          </ac:spMkLst>
        </pc:spChg>
      </pc:sldChg>
      <pc:sldChg chg="modSp">
        <pc:chgData name="Zieba, Daniela" userId="S::zieba3@illinois.edu::3b7b9e69-2adc-47b1-9afb-db3fd95960a1" providerId="AD" clId="Web-{1FEDC348-4ED2-E9B0-112A-8B37D1CEC9D5}" dt="2020-10-01T02:26:54.043" v="2674" actId="20577"/>
        <pc:sldMkLst>
          <pc:docMk/>
          <pc:sldMk cId="2139873407" sldId="313"/>
        </pc:sldMkLst>
        <pc:spChg chg="mod">
          <ac:chgData name="Zieba, Daniela" userId="S::zieba3@illinois.edu::3b7b9e69-2adc-47b1-9afb-db3fd95960a1" providerId="AD" clId="Web-{1FEDC348-4ED2-E9B0-112A-8B37D1CEC9D5}" dt="2020-10-01T02:26:54.043" v="2674" actId="20577"/>
          <ac:spMkLst>
            <pc:docMk/>
            <pc:sldMk cId="2139873407" sldId="313"/>
            <ac:spMk id="3" creationId="{1D16F4F0-B7E1-421D-A9D0-CD25F0964B73}"/>
          </ac:spMkLst>
        </pc:spChg>
      </pc:sldChg>
      <pc:sldChg chg="modSp">
        <pc:chgData name="Zieba, Daniela" userId="S::zieba3@illinois.edu::3b7b9e69-2adc-47b1-9afb-db3fd95960a1" providerId="AD" clId="Web-{1FEDC348-4ED2-E9B0-112A-8B37D1CEC9D5}" dt="2020-10-01T02:27:01.746" v="2684" actId="20577"/>
        <pc:sldMkLst>
          <pc:docMk/>
          <pc:sldMk cId="2321848187" sldId="314"/>
        </pc:sldMkLst>
        <pc:spChg chg="mod">
          <ac:chgData name="Zieba, Daniela" userId="S::zieba3@illinois.edu::3b7b9e69-2adc-47b1-9afb-db3fd95960a1" providerId="AD" clId="Web-{1FEDC348-4ED2-E9B0-112A-8B37D1CEC9D5}" dt="2020-10-01T02:27:01.746" v="2684" actId="20577"/>
          <ac:spMkLst>
            <pc:docMk/>
            <pc:sldMk cId="2321848187" sldId="314"/>
            <ac:spMk id="3" creationId="{1D16F4F0-B7E1-421D-A9D0-CD25F0964B73}"/>
          </ac:spMkLst>
        </pc:spChg>
      </pc:sldChg>
      <pc:sldChg chg="modSp">
        <pc:chgData name="Zieba, Daniela" userId="S::zieba3@illinois.edu::3b7b9e69-2adc-47b1-9afb-db3fd95960a1" providerId="AD" clId="Web-{1FEDC348-4ED2-E9B0-112A-8B37D1CEC9D5}" dt="2020-10-01T01:14:10.529" v="2291" actId="20577"/>
        <pc:sldMkLst>
          <pc:docMk/>
          <pc:sldMk cId="3750822016" sldId="315"/>
        </pc:sldMkLst>
        <pc:spChg chg="mod">
          <ac:chgData name="Zieba, Daniela" userId="S::zieba3@illinois.edu::3b7b9e69-2adc-47b1-9afb-db3fd95960a1" providerId="AD" clId="Web-{1FEDC348-4ED2-E9B0-112A-8B37D1CEC9D5}" dt="2020-10-01T01:14:10.529" v="2291" actId="20577"/>
          <ac:spMkLst>
            <pc:docMk/>
            <pc:sldMk cId="3750822016" sldId="315"/>
            <ac:spMk id="5" creationId="{C4E747B5-0F56-4BAA-8A10-3B1607E7B1BE}"/>
          </ac:spMkLst>
        </pc:spChg>
      </pc:sldChg>
      <pc:sldChg chg="modSp">
        <pc:chgData name="Zieba, Daniela" userId="S::zieba3@illinois.edu::3b7b9e69-2adc-47b1-9afb-db3fd95960a1" providerId="AD" clId="Web-{1FEDC348-4ED2-E9B0-112A-8B37D1CEC9D5}" dt="2020-10-01T02:25:47.215" v="2589" actId="20577"/>
        <pc:sldMkLst>
          <pc:docMk/>
          <pc:sldMk cId="263759653" sldId="321"/>
        </pc:sldMkLst>
        <pc:spChg chg="mod">
          <ac:chgData name="Zieba, Daniela" userId="S::zieba3@illinois.edu::3b7b9e69-2adc-47b1-9afb-db3fd95960a1" providerId="AD" clId="Web-{1FEDC348-4ED2-E9B0-112A-8B37D1CEC9D5}" dt="2020-10-01T02:25:47.215" v="2589" actId="20577"/>
          <ac:spMkLst>
            <pc:docMk/>
            <pc:sldMk cId="263759653" sldId="321"/>
            <ac:spMk id="5" creationId="{C4E747B5-0F56-4BAA-8A10-3B1607E7B1BE}"/>
          </ac:spMkLst>
        </pc:spChg>
      </pc:sldChg>
      <pc:sldChg chg="modSp">
        <pc:chgData name="Zieba, Daniela" userId="S::zieba3@illinois.edu::3b7b9e69-2adc-47b1-9afb-db3fd95960a1" providerId="AD" clId="Web-{1FEDC348-4ED2-E9B0-112A-8B37D1CEC9D5}" dt="2020-10-01T00:52:59.706" v="1627" actId="20577"/>
        <pc:sldMkLst>
          <pc:docMk/>
          <pc:sldMk cId="2131380926" sldId="347"/>
        </pc:sldMkLst>
        <pc:spChg chg="mod">
          <ac:chgData name="Zieba, Daniela" userId="S::zieba3@illinois.edu::3b7b9e69-2adc-47b1-9afb-db3fd95960a1" providerId="AD" clId="Web-{1FEDC348-4ED2-E9B0-112A-8B37D1CEC9D5}" dt="2020-10-01T00:52:59.706" v="1627" actId="20577"/>
          <ac:spMkLst>
            <pc:docMk/>
            <pc:sldMk cId="2131380926" sldId="347"/>
            <ac:spMk id="3" creationId="{1D16F4F0-B7E1-421D-A9D0-CD25F0964B73}"/>
          </ac:spMkLst>
        </pc:spChg>
      </pc:sldChg>
      <pc:sldChg chg="modSp">
        <pc:chgData name="Zieba, Daniela" userId="S::zieba3@illinois.edu::3b7b9e69-2adc-47b1-9afb-db3fd95960a1" providerId="AD" clId="Web-{1FEDC348-4ED2-E9B0-112A-8B37D1CEC9D5}" dt="2020-10-01T00:53:07.034" v="1630" actId="20577"/>
        <pc:sldMkLst>
          <pc:docMk/>
          <pc:sldMk cId="1366926825" sldId="348"/>
        </pc:sldMkLst>
        <pc:spChg chg="mod">
          <ac:chgData name="Zieba, Daniela" userId="S::zieba3@illinois.edu::3b7b9e69-2adc-47b1-9afb-db3fd95960a1" providerId="AD" clId="Web-{1FEDC348-4ED2-E9B0-112A-8B37D1CEC9D5}" dt="2020-10-01T00:53:07.034" v="1630" actId="20577"/>
          <ac:spMkLst>
            <pc:docMk/>
            <pc:sldMk cId="1366926825" sldId="348"/>
            <ac:spMk id="3" creationId="{1D16F4F0-B7E1-421D-A9D0-CD25F0964B73}"/>
          </ac:spMkLst>
        </pc:spChg>
      </pc:sldChg>
      <pc:sldChg chg="modSp">
        <pc:chgData name="Zieba, Daniela" userId="S::zieba3@illinois.edu::3b7b9e69-2adc-47b1-9afb-db3fd95960a1" providerId="AD" clId="Web-{1FEDC348-4ED2-E9B0-112A-8B37D1CEC9D5}" dt="2020-10-01T01:30:46.475" v="2311" actId="20577"/>
        <pc:sldMkLst>
          <pc:docMk/>
          <pc:sldMk cId="928148023" sldId="349"/>
        </pc:sldMkLst>
        <pc:spChg chg="mod">
          <ac:chgData name="Zieba, Daniela" userId="S::zieba3@illinois.edu::3b7b9e69-2adc-47b1-9afb-db3fd95960a1" providerId="AD" clId="Web-{1FEDC348-4ED2-E9B0-112A-8B37D1CEC9D5}" dt="2020-10-01T01:30:46.475" v="2311" actId="20577"/>
          <ac:spMkLst>
            <pc:docMk/>
            <pc:sldMk cId="928148023" sldId="349"/>
            <ac:spMk id="3" creationId="{1D16F4F0-B7E1-421D-A9D0-CD25F0964B73}"/>
          </ac:spMkLst>
        </pc:spChg>
      </pc:sldChg>
      <pc:sldChg chg="del">
        <pc:chgData name="Zieba, Daniela" userId="S::zieba3@illinois.edu::3b7b9e69-2adc-47b1-9afb-db3fd95960a1" providerId="AD" clId="Web-{1FEDC348-4ED2-E9B0-112A-8B37D1CEC9D5}" dt="2020-10-01T00:33:06.184" v="980"/>
        <pc:sldMkLst>
          <pc:docMk/>
          <pc:sldMk cId="1979243428" sldId="350"/>
        </pc:sldMkLst>
      </pc:sldChg>
      <pc:sldChg chg="del">
        <pc:chgData name="Zieba, Daniela" userId="S::zieba3@illinois.edu::3b7b9e69-2adc-47b1-9afb-db3fd95960a1" providerId="AD" clId="Web-{1FEDC348-4ED2-E9B0-112A-8B37D1CEC9D5}" dt="2020-10-01T00:33:18.730" v="985"/>
        <pc:sldMkLst>
          <pc:docMk/>
          <pc:sldMk cId="95114325" sldId="351"/>
        </pc:sldMkLst>
      </pc:sldChg>
      <pc:sldChg chg="del">
        <pc:chgData name="Zieba, Daniela" userId="S::zieba3@illinois.edu::3b7b9e69-2adc-47b1-9afb-db3fd95960a1" providerId="AD" clId="Web-{1FEDC348-4ED2-E9B0-112A-8B37D1CEC9D5}" dt="2020-10-01T00:33:22.059" v="986"/>
        <pc:sldMkLst>
          <pc:docMk/>
          <pc:sldMk cId="2750498453" sldId="352"/>
        </pc:sldMkLst>
      </pc:sldChg>
      <pc:sldChg chg="del">
        <pc:chgData name="Zieba, Daniela" userId="S::zieba3@illinois.edu::3b7b9e69-2adc-47b1-9afb-db3fd95960a1" providerId="AD" clId="Web-{1FEDC348-4ED2-E9B0-112A-8B37D1CEC9D5}" dt="2020-10-01T00:33:23.293" v="987"/>
        <pc:sldMkLst>
          <pc:docMk/>
          <pc:sldMk cId="732557723" sldId="353"/>
        </pc:sldMkLst>
      </pc:sldChg>
      <pc:sldChg chg="del">
        <pc:chgData name="Zieba, Daniela" userId="S::zieba3@illinois.edu::3b7b9e69-2adc-47b1-9afb-db3fd95960a1" providerId="AD" clId="Web-{1FEDC348-4ED2-E9B0-112A-8B37D1CEC9D5}" dt="2020-10-01T00:33:24.559" v="988"/>
        <pc:sldMkLst>
          <pc:docMk/>
          <pc:sldMk cId="2748494989" sldId="354"/>
        </pc:sldMkLst>
      </pc:sldChg>
      <pc:sldChg chg="modSp add del">
        <pc:chgData name="Zieba, Daniela" userId="S::zieba3@illinois.edu::3b7b9e69-2adc-47b1-9afb-db3fd95960a1" providerId="AD" clId="Web-{1FEDC348-4ED2-E9B0-112A-8B37D1CEC9D5}" dt="2020-10-01T00:49:56.863" v="1398"/>
        <pc:sldMkLst>
          <pc:docMk/>
          <pc:sldMk cId="4096623432" sldId="355"/>
        </pc:sldMkLst>
        <pc:spChg chg="mod">
          <ac:chgData name="Zieba, Daniela" userId="S::zieba3@illinois.edu::3b7b9e69-2adc-47b1-9afb-db3fd95960a1" providerId="AD" clId="Web-{1FEDC348-4ED2-E9B0-112A-8B37D1CEC9D5}" dt="2020-10-01T00:38:17.791" v="1007" actId="20577"/>
          <ac:spMkLst>
            <pc:docMk/>
            <pc:sldMk cId="4096623432" sldId="355"/>
            <ac:spMk id="3" creationId="{DDC0A01B-CB59-4675-9749-97405DF91C23}"/>
          </ac:spMkLst>
        </pc:spChg>
      </pc:sldChg>
      <pc:sldChg chg="add del">
        <pc:chgData name="Zieba, Daniela" userId="S::zieba3@illinois.edu::3b7b9e69-2adc-47b1-9afb-db3fd95960a1" providerId="AD" clId="Web-{1FEDC348-4ED2-E9B0-112A-8B37D1CEC9D5}" dt="2020-10-01T00:34:09.417" v="1004"/>
        <pc:sldMkLst>
          <pc:docMk/>
          <pc:sldMk cId="1070743526" sldId="356"/>
        </pc:sldMkLst>
      </pc:sldChg>
      <pc:sldChg chg="modSp">
        <pc:chgData name="Zieba, Daniela" userId="S::zieba3@illinois.edu::3b7b9e69-2adc-47b1-9afb-db3fd95960a1" providerId="AD" clId="Web-{1FEDC348-4ED2-E9B0-112A-8B37D1CEC9D5}" dt="2020-10-01T01:49:29.842" v="2323" actId="20577"/>
        <pc:sldMkLst>
          <pc:docMk/>
          <pc:sldMk cId="1189565411" sldId="360"/>
        </pc:sldMkLst>
        <pc:spChg chg="mod">
          <ac:chgData name="Zieba, Daniela" userId="S::zieba3@illinois.edu::3b7b9e69-2adc-47b1-9afb-db3fd95960a1" providerId="AD" clId="Web-{1FEDC348-4ED2-E9B0-112A-8B37D1CEC9D5}" dt="2020-10-01T01:49:29.842" v="2323" actId="20577"/>
          <ac:spMkLst>
            <pc:docMk/>
            <pc:sldMk cId="1189565411" sldId="360"/>
            <ac:spMk id="3" creationId="{02F1115A-41EB-465A-A554-823018D3BDD6}"/>
          </ac:spMkLst>
        </pc:spChg>
      </pc:sldChg>
      <pc:sldChg chg="addSp delSp modSp add replId">
        <pc:chgData name="Zieba, Daniela" userId="S::zieba3@illinois.edu::3b7b9e69-2adc-47b1-9afb-db3fd95960a1" providerId="AD" clId="Web-{1FEDC348-4ED2-E9B0-112A-8B37D1CEC9D5}" dt="2020-10-01T03:33:49.406" v="3194" actId="1076"/>
        <pc:sldMkLst>
          <pc:docMk/>
          <pc:sldMk cId="2478631597" sldId="361"/>
        </pc:sldMkLst>
        <pc:spChg chg="mod">
          <ac:chgData name="Zieba, Daniela" userId="S::zieba3@illinois.edu::3b7b9e69-2adc-47b1-9afb-db3fd95960a1" providerId="AD" clId="Web-{1FEDC348-4ED2-E9B0-112A-8B37D1CEC9D5}" dt="2020-10-01T00:26:23.530" v="374" actId="20577"/>
          <ac:spMkLst>
            <pc:docMk/>
            <pc:sldMk cId="2478631597" sldId="361"/>
            <ac:spMk id="2" creationId="{F10DAD52-34D3-41BD-BC84-89322C1D38B0}"/>
          </ac:spMkLst>
        </pc:spChg>
        <pc:spChg chg="mod">
          <ac:chgData name="Zieba, Daniela" userId="S::zieba3@illinois.edu::3b7b9e69-2adc-47b1-9afb-db3fd95960a1" providerId="AD" clId="Web-{1FEDC348-4ED2-E9B0-112A-8B37D1CEC9D5}" dt="2020-10-01T00:26:26.515" v="377" actId="20577"/>
          <ac:spMkLst>
            <pc:docMk/>
            <pc:sldMk cId="2478631597" sldId="361"/>
            <ac:spMk id="3" creationId="{6C5F05A7-7913-4402-8587-725CE7D3AFC5}"/>
          </ac:spMkLst>
        </pc:spChg>
        <pc:spChg chg="add del">
          <ac:chgData name="Zieba, Daniela" userId="S::zieba3@illinois.edu::3b7b9e69-2adc-47b1-9afb-db3fd95960a1" providerId="AD" clId="Web-{1FEDC348-4ED2-E9B0-112A-8B37D1CEC9D5}" dt="2020-10-01T00:29:41.482" v="456"/>
          <ac:spMkLst>
            <pc:docMk/>
            <pc:sldMk cId="2478631597" sldId="361"/>
            <ac:spMk id="4" creationId="{AB5E32DB-B2E8-4222-B8CC-C16B09B5FD45}"/>
          </ac:spMkLst>
        </pc:spChg>
        <pc:spChg chg="add mod">
          <ac:chgData name="Zieba, Daniela" userId="S::zieba3@illinois.edu::3b7b9e69-2adc-47b1-9afb-db3fd95960a1" providerId="AD" clId="Web-{1FEDC348-4ED2-E9B0-112A-8B37D1CEC9D5}" dt="2020-10-01T03:33:49.406" v="3194" actId="1076"/>
          <ac:spMkLst>
            <pc:docMk/>
            <pc:sldMk cId="2478631597" sldId="361"/>
            <ac:spMk id="5" creationId="{1FF465D2-3A5A-451A-BD84-A44A91BC7EFE}"/>
          </ac:spMkLst>
        </pc:spChg>
        <pc:spChg chg="add mod">
          <ac:chgData name="Zieba, Daniela" userId="S::zieba3@illinois.edu::3b7b9e69-2adc-47b1-9afb-db3fd95960a1" providerId="AD" clId="Web-{1FEDC348-4ED2-E9B0-112A-8B37D1CEC9D5}" dt="2020-10-01T03:32:51.125" v="3080" actId="1076"/>
          <ac:spMkLst>
            <pc:docMk/>
            <pc:sldMk cId="2478631597" sldId="361"/>
            <ac:spMk id="6" creationId="{3A759EC7-10F0-471B-8A0F-CBFE4A42D217}"/>
          </ac:spMkLst>
        </pc:spChg>
      </pc:sldChg>
      <pc:sldChg chg="add replId">
        <pc:chgData name="Zieba, Daniela" userId="S::zieba3@illinois.edu::3b7b9e69-2adc-47b1-9afb-db3fd95960a1" providerId="AD" clId="Web-{1FEDC348-4ED2-E9B0-112A-8B37D1CEC9D5}" dt="2020-10-01T00:32:51.231" v="974"/>
        <pc:sldMkLst>
          <pc:docMk/>
          <pc:sldMk cId="1559436575" sldId="362"/>
        </pc:sldMkLst>
      </pc:sldChg>
      <pc:sldChg chg="modSp add replId">
        <pc:chgData name="Zieba, Daniela" userId="S::zieba3@illinois.edu::3b7b9e69-2adc-47b1-9afb-db3fd95960a1" providerId="AD" clId="Web-{1FEDC348-4ED2-E9B0-112A-8B37D1CEC9D5}" dt="2020-10-01T00:51:50.081" v="1621" actId="20577"/>
        <pc:sldMkLst>
          <pc:docMk/>
          <pc:sldMk cId="3931811060" sldId="363"/>
        </pc:sldMkLst>
        <pc:spChg chg="mod">
          <ac:chgData name="Zieba, Daniela" userId="S::zieba3@illinois.edu::3b7b9e69-2adc-47b1-9afb-db3fd95960a1" providerId="AD" clId="Web-{1FEDC348-4ED2-E9B0-112A-8B37D1CEC9D5}" dt="2020-10-01T00:51:50.081" v="1621" actId="20577"/>
          <ac:spMkLst>
            <pc:docMk/>
            <pc:sldMk cId="3931811060" sldId="363"/>
            <ac:spMk id="3" creationId="{DDC0A01B-CB59-4675-9749-97405DF91C23}"/>
          </ac:spMkLst>
        </pc:spChg>
      </pc:sldChg>
      <pc:sldChg chg="modSp add replId">
        <pc:chgData name="Zieba, Daniela" userId="S::zieba3@illinois.edu::3b7b9e69-2adc-47b1-9afb-db3fd95960a1" providerId="AD" clId="Web-{1FEDC348-4ED2-E9B0-112A-8B37D1CEC9D5}" dt="2020-10-01T00:51:41.128" v="1592" actId="20577"/>
        <pc:sldMkLst>
          <pc:docMk/>
          <pc:sldMk cId="932280600" sldId="364"/>
        </pc:sldMkLst>
        <pc:spChg chg="mod">
          <ac:chgData name="Zieba, Daniela" userId="S::zieba3@illinois.edu::3b7b9e69-2adc-47b1-9afb-db3fd95960a1" providerId="AD" clId="Web-{1FEDC348-4ED2-E9B0-112A-8B37D1CEC9D5}" dt="2020-10-01T00:50:16.941" v="1446" actId="20577"/>
          <ac:spMkLst>
            <pc:docMk/>
            <pc:sldMk cId="932280600" sldId="364"/>
            <ac:spMk id="2" creationId="{5051D74B-EC5A-4212-9E70-BCF5C23155FA}"/>
          </ac:spMkLst>
        </pc:spChg>
        <pc:spChg chg="mod">
          <ac:chgData name="Zieba, Daniela" userId="S::zieba3@illinois.edu::3b7b9e69-2adc-47b1-9afb-db3fd95960a1" providerId="AD" clId="Web-{1FEDC348-4ED2-E9B0-112A-8B37D1CEC9D5}" dt="2020-10-01T00:51:41.128" v="1592" actId="20577"/>
          <ac:spMkLst>
            <pc:docMk/>
            <pc:sldMk cId="932280600" sldId="364"/>
            <ac:spMk id="3" creationId="{DDC0A01B-CB59-4675-9749-97405DF91C23}"/>
          </ac:spMkLst>
        </pc:spChg>
      </pc:sldChg>
      <pc:sldChg chg="modSp add del replId">
        <pc:chgData name="Zieba, Daniela" userId="S::zieba3@illinois.edu::3b7b9e69-2adc-47b1-9afb-db3fd95960a1" providerId="AD" clId="Web-{1FEDC348-4ED2-E9B0-112A-8B37D1CEC9D5}" dt="2020-10-01T03:57:10.041" v="3464"/>
        <pc:sldMkLst>
          <pc:docMk/>
          <pc:sldMk cId="2845643856" sldId="365"/>
        </pc:sldMkLst>
        <pc:spChg chg="mod">
          <ac:chgData name="Zieba, Daniela" userId="S::zieba3@illinois.edu::3b7b9e69-2adc-47b1-9afb-db3fd95960a1" providerId="AD" clId="Web-{1FEDC348-4ED2-E9B0-112A-8B37D1CEC9D5}" dt="2020-10-01T03:23:12.770" v="2689" actId="20577"/>
          <ac:spMkLst>
            <pc:docMk/>
            <pc:sldMk cId="2845643856" sldId="365"/>
            <ac:spMk id="3" creationId="{DDC0A01B-CB59-4675-9749-97405DF91C23}"/>
          </ac:spMkLst>
        </pc:spChg>
      </pc:sldChg>
      <pc:sldChg chg="modSp add replId">
        <pc:chgData name="Zieba, Daniela" userId="S::zieba3@illinois.edu::3b7b9e69-2adc-47b1-9afb-db3fd95960a1" providerId="AD" clId="Web-{1FEDC348-4ED2-E9B0-112A-8B37D1CEC9D5}" dt="2020-10-01T01:50:43.076" v="2453" actId="20577"/>
        <pc:sldMkLst>
          <pc:docMk/>
          <pc:sldMk cId="250628929" sldId="366"/>
        </pc:sldMkLst>
        <pc:spChg chg="mod">
          <ac:chgData name="Zieba, Daniela" userId="S::zieba3@illinois.edu::3b7b9e69-2adc-47b1-9afb-db3fd95960a1" providerId="AD" clId="Web-{1FEDC348-4ED2-E9B0-112A-8B37D1CEC9D5}" dt="2020-10-01T01:50:43.076" v="2453" actId="20577"/>
          <ac:spMkLst>
            <pc:docMk/>
            <pc:sldMk cId="250628929" sldId="366"/>
            <ac:spMk id="3" creationId="{02F1115A-41EB-465A-A554-823018D3BDD6}"/>
          </ac:spMkLst>
        </pc:spChg>
      </pc:sldChg>
      <pc:sldChg chg="modSp add replId">
        <pc:chgData name="Zieba, Daniela" userId="S::zieba3@illinois.edu::3b7b9e69-2adc-47b1-9afb-db3fd95960a1" providerId="AD" clId="Web-{1FEDC348-4ED2-E9B0-112A-8B37D1CEC9D5}" dt="2020-10-01T03:57:05.541" v="3461" actId="20577"/>
        <pc:sldMkLst>
          <pc:docMk/>
          <pc:sldMk cId="1433789854" sldId="367"/>
        </pc:sldMkLst>
        <pc:spChg chg="mod">
          <ac:chgData name="Zieba, Daniela" userId="S::zieba3@illinois.edu::3b7b9e69-2adc-47b1-9afb-db3fd95960a1" providerId="AD" clId="Web-{1FEDC348-4ED2-E9B0-112A-8B37D1CEC9D5}" dt="2020-10-01T03:57:05.541" v="3461" actId="20577"/>
          <ac:spMkLst>
            <pc:docMk/>
            <pc:sldMk cId="1433789854" sldId="367"/>
            <ac:spMk id="3" creationId="{DDC0A01B-CB59-4675-9749-97405DF91C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65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924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862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174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104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006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123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05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944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449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477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023505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coded.avast.io/martinhron/the-fresh-smell-of-ransomed-coffe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nielazieba/wicys-uiuc-fa20" TargetMode="External"/><Relationship Id="rId2" Type="http://schemas.openxmlformats.org/officeDocument/2006/relationships/hyperlink" Target="http://&#160;https:/wicysillinois.wordpress.com/resourc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2249" y="-640785"/>
            <a:ext cx="5425781" cy="5297053"/>
          </a:xfrm>
        </p:spPr>
        <p:txBody>
          <a:bodyPr>
            <a:normAutofit/>
          </a:bodyPr>
          <a:lstStyle/>
          <a:p>
            <a:pPr algn="l"/>
            <a:r>
              <a:rPr lang="en-US" err="1">
                <a:cs typeface="Calibri Light"/>
              </a:rPr>
              <a:t>WiCyS</a:t>
            </a:r>
            <a:r>
              <a:rPr lang="en-US">
                <a:cs typeface="Calibri Light"/>
              </a:rPr>
              <a:t>: Intro to Web Security</a:t>
            </a:r>
            <a:br>
              <a:rPr lang="en-US">
                <a:cs typeface="Calibri Light"/>
              </a:rPr>
            </a:br>
            <a:r>
              <a:rPr lang="en-US">
                <a:cs typeface="Calibri Light"/>
              </a:rPr>
              <a:t>Part II</a:t>
            </a:r>
            <a:endParaRPr lang="en-US"/>
          </a:p>
        </p:txBody>
      </p:sp>
      <p:sp>
        <p:nvSpPr>
          <p:cNvPr id="58" name="Freeform: Shape 57">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59">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Block Arc 61">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66" name="Straight Connector 65">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0" name="Arc 69">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eform: Shape 7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493310" y="240582"/>
            <a:ext cx="3200400" cy="1594191"/>
          </a:xfrm>
        </p:spPr>
        <p:txBody>
          <a:bodyPr>
            <a:normAutofit fontScale="90000"/>
          </a:bodyPr>
          <a:lstStyle/>
          <a:p>
            <a:r>
              <a:rPr lang="en-US">
                <a:solidFill>
                  <a:srgbClr val="FFFFFF"/>
                </a:solidFill>
                <a:cs typeface="Calibri Light"/>
              </a:rPr>
              <a:t>What are TCP and UDP?</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422011"/>
            <a:ext cx="6906491" cy="4077242"/>
          </a:xfrm>
        </p:spPr>
        <p:txBody>
          <a:bodyPr vert="horz" lIns="91440" tIns="45720" rIns="91440" bIns="45720" rtlCol="0" anchor="ctr">
            <a:normAutofit lnSpcReduction="10000"/>
          </a:bodyPr>
          <a:lstStyle/>
          <a:p>
            <a:pPr marL="0" indent="0">
              <a:buNone/>
            </a:pPr>
            <a:endParaRPr lang="en-US">
              <a:cs typeface="Calibri"/>
            </a:endParaRPr>
          </a:p>
          <a:p>
            <a:r>
              <a:rPr lang="en-US">
                <a:cs typeface="Calibri"/>
              </a:rPr>
              <a:t>Other protocols like HTTP are built on top of TCP</a:t>
            </a:r>
          </a:p>
          <a:p>
            <a:r>
              <a:rPr lang="en-US">
                <a:ea typeface="+mn-lt"/>
                <a:cs typeface="+mn-lt"/>
              </a:rPr>
              <a:t>We could define our own protocols for TCP data sent between our servers</a:t>
            </a:r>
          </a:p>
          <a:p>
            <a:pPr lvl="1"/>
            <a:r>
              <a:rPr lang="en-US">
                <a:ea typeface="+mn-lt"/>
                <a:cs typeface="+mn-lt"/>
              </a:rPr>
              <a:t>For example: our protocol could be such that every string sent starts with the number of bytes in the rest of the message</a:t>
            </a:r>
            <a:endParaRPr lang="en-US">
              <a:cs typeface="Calibri"/>
            </a:endParaRPr>
          </a:p>
          <a:p>
            <a:pPr lvl="1"/>
            <a:r>
              <a:rPr lang="en-US">
                <a:cs typeface="Calibri"/>
              </a:rPr>
              <a:t>We could look at devices' network traffic, if unencrypted figure out the request structure needed to brew a cup of coffee [0] </a:t>
            </a:r>
          </a:p>
          <a:p>
            <a:endParaRPr lang="en-US">
              <a:cs typeface="Calibri"/>
            </a:endParaRPr>
          </a:p>
          <a:p>
            <a:pPr marL="0" indent="0">
              <a:buNone/>
            </a:pPr>
            <a:endParaRPr lang="en-US">
              <a:cs typeface="Calibri"/>
            </a:endParaRPr>
          </a:p>
        </p:txBody>
      </p:sp>
      <p:sp>
        <p:nvSpPr>
          <p:cNvPr id="4" name="Rectangle 3">
            <a:extLst>
              <a:ext uri="{FF2B5EF4-FFF2-40B4-BE49-F238E27FC236}">
                <a16:creationId xmlns:a16="http://schemas.microsoft.com/office/drawing/2014/main" id="{99783FB5-E6A0-4BA3-9618-FAF9D76E7460}"/>
              </a:ext>
            </a:extLst>
          </p:cNvPr>
          <p:cNvSpPr/>
          <p:nvPr/>
        </p:nvSpPr>
        <p:spPr>
          <a:xfrm>
            <a:off x="4610705" y="4943324"/>
            <a:ext cx="6458857" cy="665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Actual message content here</a:t>
            </a:r>
            <a:endParaRPr lang="en-US"/>
          </a:p>
        </p:txBody>
      </p:sp>
      <p:sp>
        <p:nvSpPr>
          <p:cNvPr id="8" name="Rectangle 7">
            <a:extLst>
              <a:ext uri="{FF2B5EF4-FFF2-40B4-BE49-F238E27FC236}">
                <a16:creationId xmlns:a16="http://schemas.microsoft.com/office/drawing/2014/main" id="{C1F3C64D-F92E-4BED-922C-1235F15AFBC6}"/>
              </a:ext>
            </a:extLst>
          </p:cNvPr>
          <p:cNvSpPr/>
          <p:nvPr/>
        </p:nvSpPr>
        <p:spPr>
          <a:xfrm>
            <a:off x="4610704" y="4943323"/>
            <a:ext cx="1790096" cy="665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Number of bytes</a:t>
            </a:r>
          </a:p>
        </p:txBody>
      </p:sp>
      <p:sp>
        <p:nvSpPr>
          <p:cNvPr id="9" name="TextBox 8">
            <a:extLst>
              <a:ext uri="{FF2B5EF4-FFF2-40B4-BE49-F238E27FC236}">
                <a16:creationId xmlns:a16="http://schemas.microsoft.com/office/drawing/2014/main" id="{684D3A86-5267-47D0-A58F-17561BDBE4E7}"/>
              </a:ext>
            </a:extLst>
          </p:cNvPr>
          <p:cNvSpPr txBox="1"/>
          <p:nvPr/>
        </p:nvSpPr>
        <p:spPr>
          <a:xfrm>
            <a:off x="4516513" y="45648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32 bits</a:t>
            </a:r>
          </a:p>
        </p:txBody>
      </p:sp>
      <p:sp>
        <p:nvSpPr>
          <p:cNvPr id="10" name="TextBox 9">
            <a:extLst>
              <a:ext uri="{FF2B5EF4-FFF2-40B4-BE49-F238E27FC236}">
                <a16:creationId xmlns:a16="http://schemas.microsoft.com/office/drawing/2014/main" id="{FDC583F6-2769-4F95-92D1-7E93EF7B597D}"/>
              </a:ext>
            </a:extLst>
          </p:cNvPr>
          <p:cNvSpPr txBox="1"/>
          <p:nvPr/>
        </p:nvSpPr>
        <p:spPr>
          <a:xfrm>
            <a:off x="6403369" y="45648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Some other quantity of bits</a:t>
            </a:r>
          </a:p>
        </p:txBody>
      </p:sp>
      <p:sp>
        <p:nvSpPr>
          <p:cNvPr id="11" name="TextBox 10">
            <a:extLst>
              <a:ext uri="{FF2B5EF4-FFF2-40B4-BE49-F238E27FC236}">
                <a16:creationId xmlns:a16="http://schemas.microsoft.com/office/drawing/2014/main" id="{4C514E54-FC58-41FA-87BC-E24AE9E04A5E}"/>
              </a:ext>
            </a:extLst>
          </p:cNvPr>
          <p:cNvSpPr txBox="1"/>
          <p:nvPr/>
        </p:nvSpPr>
        <p:spPr>
          <a:xfrm>
            <a:off x="196246" y="6135008"/>
            <a:ext cx="75812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 </a:t>
            </a:r>
            <a:r>
              <a:rPr lang="en-US">
                <a:ea typeface="+mn-lt"/>
                <a:cs typeface="+mn-lt"/>
                <a:hlinkClick r:id="rId2"/>
              </a:rPr>
              <a:t>https://decoded.avast.io/martinhron/the-fresh-smell-of-ransomed-coffee/</a:t>
            </a:r>
            <a:endParaRPr lang="en-US"/>
          </a:p>
          <a:p>
            <a:endParaRPr lang="en-US">
              <a:ea typeface="+mn-lt"/>
              <a:cs typeface="+mn-lt"/>
            </a:endParaRPr>
          </a:p>
        </p:txBody>
      </p:sp>
      <p:sp>
        <p:nvSpPr>
          <p:cNvPr id="12" name="TextBox 11">
            <a:extLst>
              <a:ext uri="{FF2B5EF4-FFF2-40B4-BE49-F238E27FC236}">
                <a16:creationId xmlns:a16="http://schemas.microsoft.com/office/drawing/2014/main" id="{E8E7BEE0-D06F-46C5-8AAE-58726E649023}"/>
              </a:ext>
            </a:extLst>
          </p:cNvPr>
          <p:cNvSpPr txBox="1"/>
          <p:nvPr/>
        </p:nvSpPr>
        <p:spPr>
          <a:xfrm>
            <a:off x="4298798" y="4129464"/>
            <a:ext cx="80651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Our theoretical protocol (most will have more complexity than this):</a:t>
            </a:r>
          </a:p>
        </p:txBody>
      </p:sp>
    </p:spTree>
    <p:extLst>
      <p:ext uri="{BB962C8B-B14F-4D97-AF65-F5344CB8AC3E}">
        <p14:creationId xmlns:p14="http://schemas.microsoft.com/office/powerpoint/2010/main" val="143378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756101"/>
            <a:ext cx="6906491" cy="5585619"/>
          </a:xfrm>
        </p:spPr>
        <p:txBody>
          <a:bodyPr vert="horz" lIns="91440" tIns="45720" rIns="91440" bIns="45720" rtlCol="0" anchor="ctr">
            <a:normAutofit/>
          </a:bodyPr>
          <a:lstStyle/>
          <a:p>
            <a:pPr>
              <a:buNone/>
            </a:pPr>
            <a:r>
              <a:rPr lang="en-US">
                <a:ea typeface="+mn-lt"/>
                <a:cs typeface="+mn-lt"/>
              </a:rPr>
              <a:t>const net = require('net') </a:t>
            </a:r>
            <a:endParaRPr lang="en-US"/>
          </a:p>
          <a:p>
            <a:pPr>
              <a:buNone/>
            </a:pPr>
            <a:r>
              <a:rPr lang="en-US">
                <a:ea typeface="+mn-lt"/>
                <a:cs typeface="+mn-lt"/>
              </a:rPr>
              <a:t>const server = </a:t>
            </a:r>
            <a:r>
              <a:rPr lang="en-US" err="1">
                <a:ea typeface="+mn-lt"/>
                <a:cs typeface="+mn-lt"/>
              </a:rPr>
              <a:t>net.createServer</a:t>
            </a:r>
            <a:r>
              <a:rPr lang="en-US">
                <a:ea typeface="+mn-lt"/>
                <a:cs typeface="+mn-lt"/>
              </a:rPr>
              <a:t>(function (socket) { </a:t>
            </a:r>
            <a:endParaRPr lang="en-US"/>
          </a:p>
          <a:p>
            <a:pPr marL="0" indent="0">
              <a:buNone/>
            </a:pPr>
            <a:r>
              <a:rPr lang="en-US">
                <a:cs typeface="Calibri"/>
              </a:rPr>
              <a:t>    // handle connections here</a:t>
            </a:r>
          </a:p>
          <a:p>
            <a:pPr marL="0" indent="0">
              <a:buNone/>
            </a:pPr>
            <a:r>
              <a:rPr lang="en-US">
                <a:cs typeface="Calibri"/>
              </a:rPr>
              <a:t>    </a:t>
            </a:r>
            <a:r>
              <a:rPr lang="en-US" err="1">
                <a:cs typeface="Calibri"/>
              </a:rPr>
              <a:t>socket.end</a:t>
            </a:r>
            <a:r>
              <a:rPr lang="en-US">
                <a:cs typeface="Calibri"/>
              </a:rPr>
              <a:t>("hello!!!")</a:t>
            </a:r>
          </a:p>
          <a:p>
            <a:pPr marL="0" indent="0">
              <a:buNone/>
            </a:pPr>
            <a:r>
              <a:rPr lang="en-US">
                <a:cs typeface="Calibri"/>
              </a:rPr>
              <a:t>});</a:t>
            </a:r>
          </a:p>
          <a:p>
            <a:pPr marL="0" indent="0">
              <a:buNone/>
            </a:pPr>
            <a:r>
              <a:rPr lang="en-US" err="1">
                <a:cs typeface="Calibri"/>
              </a:rPr>
              <a:t>server.listen</a:t>
            </a:r>
            <a:r>
              <a:rPr lang="en-US">
                <a:cs typeface="Calibri"/>
              </a:rPr>
              <a:t>(8000)</a:t>
            </a:r>
          </a:p>
          <a:p>
            <a:pPr marL="0" indent="0">
              <a:buNone/>
            </a:pPr>
            <a:endParaRPr lang="en-US">
              <a:cs typeface="Calibri"/>
            </a:endParaRPr>
          </a:p>
          <a:p>
            <a:pPr marL="0" indent="0">
              <a:buNone/>
            </a:pPr>
            <a:r>
              <a:rPr lang="en-US" b="1">
                <a:highlight>
                  <a:srgbClr val="00FFFF"/>
                </a:highlight>
                <a:cs typeface="Calibri"/>
              </a:rPr>
              <a:t>How can we write the current time?</a:t>
            </a: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305680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756101"/>
            <a:ext cx="6906491" cy="5585619"/>
          </a:xfrm>
        </p:spPr>
        <p:txBody>
          <a:bodyPr vert="horz" lIns="91440" tIns="45720" rIns="91440" bIns="45720" rtlCol="0" anchor="ctr">
            <a:normAutofit/>
          </a:bodyPr>
          <a:lstStyle/>
          <a:p>
            <a:pPr>
              <a:buNone/>
            </a:pPr>
            <a:r>
              <a:rPr lang="en-US">
                <a:ea typeface="+mn-lt"/>
                <a:cs typeface="+mn-lt"/>
              </a:rPr>
              <a:t>const net = require('net') </a:t>
            </a:r>
            <a:endParaRPr lang="en-US"/>
          </a:p>
          <a:p>
            <a:pPr>
              <a:buNone/>
            </a:pPr>
            <a:r>
              <a:rPr lang="en-US">
                <a:ea typeface="+mn-lt"/>
                <a:cs typeface="+mn-lt"/>
              </a:rPr>
              <a:t>const server = </a:t>
            </a:r>
            <a:r>
              <a:rPr lang="en-US" err="1">
                <a:ea typeface="+mn-lt"/>
                <a:cs typeface="+mn-lt"/>
              </a:rPr>
              <a:t>net.createServer</a:t>
            </a:r>
            <a:r>
              <a:rPr lang="en-US">
                <a:ea typeface="+mn-lt"/>
                <a:cs typeface="+mn-lt"/>
              </a:rPr>
              <a:t>(function (socket) { </a:t>
            </a:r>
            <a:endParaRPr lang="en-US"/>
          </a:p>
          <a:p>
            <a:pPr marL="0" indent="0">
              <a:buNone/>
            </a:pPr>
            <a:r>
              <a:rPr lang="en-US">
                <a:cs typeface="Calibri"/>
              </a:rPr>
              <a:t>    // handle connections here</a:t>
            </a:r>
          </a:p>
          <a:p>
            <a:pPr marL="0" indent="0">
              <a:buNone/>
            </a:pPr>
            <a:r>
              <a:rPr lang="en-US">
                <a:cs typeface="Calibri"/>
              </a:rPr>
              <a:t>    </a:t>
            </a:r>
            <a:r>
              <a:rPr lang="en-US" err="1">
                <a:cs typeface="Calibri"/>
              </a:rPr>
              <a:t>socket.end</a:t>
            </a:r>
            <a:r>
              <a:rPr lang="en-US">
                <a:cs typeface="Calibri"/>
              </a:rPr>
              <a:t>("hello!!!")</a:t>
            </a:r>
          </a:p>
          <a:p>
            <a:pPr marL="0" indent="0">
              <a:buNone/>
            </a:pPr>
            <a:r>
              <a:rPr lang="en-US">
                <a:cs typeface="Calibri"/>
              </a:rPr>
              <a:t>});</a:t>
            </a:r>
          </a:p>
          <a:p>
            <a:pPr marL="0" indent="0">
              <a:buNone/>
            </a:pPr>
            <a:r>
              <a:rPr lang="en-US" err="1">
                <a:cs typeface="Calibri"/>
              </a:rPr>
              <a:t>server.listen</a:t>
            </a:r>
            <a:r>
              <a:rPr lang="en-US">
                <a:cs typeface="Calibri"/>
              </a:rPr>
              <a:t>(8000)</a:t>
            </a:r>
          </a:p>
          <a:p>
            <a:pPr marL="0" indent="0">
              <a:buNone/>
            </a:pPr>
            <a:endParaRPr lang="en-US">
              <a:cs typeface="Calibri"/>
            </a:endParaRPr>
          </a:p>
          <a:p>
            <a:pPr marL="0" indent="0">
              <a:buNone/>
            </a:pPr>
            <a:r>
              <a:rPr lang="en-US" b="1">
                <a:cs typeface="Calibri"/>
              </a:rPr>
              <a:t>To get the date,</a:t>
            </a:r>
          </a:p>
          <a:p>
            <a:pPr marL="0" indent="0">
              <a:buNone/>
            </a:pPr>
            <a:r>
              <a:rPr lang="en-US">
                <a:highlight>
                  <a:srgbClr val="00FFFF"/>
                </a:highlight>
                <a:cs typeface="Calibri"/>
              </a:rPr>
              <a:t>var </a:t>
            </a:r>
            <a:r>
              <a:rPr lang="en-US" err="1">
                <a:highlight>
                  <a:srgbClr val="00FFFF"/>
                </a:highlight>
                <a:cs typeface="Calibri"/>
              </a:rPr>
              <a:t>curr_date</a:t>
            </a:r>
            <a:r>
              <a:rPr lang="en-US">
                <a:highlight>
                  <a:srgbClr val="00FFFF"/>
                </a:highlight>
                <a:cs typeface="Calibri"/>
              </a:rPr>
              <a:t> = new Date();</a:t>
            </a: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12840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cs typeface="Calibri"/>
              </a:rPr>
              <a:t>We want to display the time in format "YYYY-mm-dd </a:t>
            </a:r>
            <a:r>
              <a:rPr lang="en-US" err="1">
                <a:cs typeface="Calibri"/>
              </a:rPr>
              <a:t>hh:mm</a:t>
            </a:r>
            <a:r>
              <a:rPr lang="en-US">
                <a:cs typeface="Calibri"/>
              </a:rPr>
              <a:t>" and add a new line at the end.</a:t>
            </a: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1824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5585619"/>
          </a:xfrm>
        </p:spPr>
        <p:txBody>
          <a:bodyPr vert="horz" lIns="91440" tIns="45720" rIns="91440" bIns="45720" rtlCol="0" anchor="ctr">
            <a:normAutofit fontScale="92500"/>
          </a:bodyPr>
          <a:lstStyle/>
          <a:p>
            <a:pPr>
              <a:buNone/>
            </a:pPr>
            <a:endParaRPr lang="en-US">
              <a:cs typeface="Calibri"/>
            </a:endParaRPr>
          </a:p>
          <a:p>
            <a:pPr>
              <a:buNone/>
            </a:pPr>
            <a:endParaRPr lang="en-US">
              <a:cs typeface="Calibri"/>
            </a:endParaRPr>
          </a:p>
          <a:p>
            <a:pPr>
              <a:buNone/>
            </a:pPr>
            <a:endParaRPr lang="en-US">
              <a:cs typeface="Calibri"/>
            </a:endParaRPr>
          </a:p>
          <a:p>
            <a:pPr>
              <a:buNone/>
            </a:pPr>
            <a:r>
              <a:rPr lang="en-US">
                <a:cs typeface="Calibri"/>
              </a:rPr>
              <a:t>We want to display the time in format "YYYY-mm-dd </a:t>
            </a:r>
            <a:r>
              <a:rPr lang="en-US" err="1">
                <a:cs typeface="Calibri"/>
              </a:rPr>
              <a:t>hh:mm</a:t>
            </a:r>
            <a:r>
              <a:rPr lang="en-US">
                <a:cs typeface="Calibri"/>
              </a:rPr>
              <a:t>" and add a new line at the end.</a:t>
            </a:r>
          </a:p>
          <a:p>
            <a:pPr marL="0" indent="0">
              <a:buNone/>
            </a:pPr>
            <a:br>
              <a:rPr lang="en-US">
                <a:cs typeface="Calibri"/>
              </a:rPr>
            </a:br>
            <a:r>
              <a:rPr lang="en-US">
                <a:cs typeface="Calibri"/>
              </a:rPr>
              <a:t>Some functions that might be useful: </a:t>
            </a:r>
            <a:endParaRPr lang="en-US">
              <a:ea typeface="+mn-lt"/>
              <a:cs typeface="+mn-lt"/>
            </a:endParaRPr>
          </a:p>
          <a:p>
            <a:pPr marL="0" indent="0">
              <a:buNone/>
            </a:pPr>
            <a:r>
              <a:rPr lang="en-US">
                <a:ea typeface="+mn-lt"/>
                <a:cs typeface="+mn-lt"/>
              </a:rPr>
              <a:t>     </a:t>
            </a:r>
            <a:r>
              <a:rPr lang="en-US" err="1">
                <a:ea typeface="+mn-lt"/>
                <a:cs typeface="+mn-lt"/>
              </a:rPr>
              <a:t>date.getFullYear</a:t>
            </a:r>
            <a:r>
              <a:rPr lang="en-US">
                <a:ea typeface="+mn-lt"/>
                <a:cs typeface="+mn-lt"/>
              </a:rPr>
              <a:t>()  </a:t>
            </a:r>
          </a:p>
          <a:p>
            <a:pPr>
              <a:buNone/>
            </a:pPr>
            <a:r>
              <a:rPr lang="en-US">
                <a:ea typeface="+mn-lt"/>
                <a:cs typeface="+mn-lt"/>
              </a:rPr>
              <a:t>     </a:t>
            </a:r>
            <a:r>
              <a:rPr lang="en-US" err="1">
                <a:ea typeface="+mn-lt"/>
                <a:cs typeface="+mn-lt"/>
              </a:rPr>
              <a:t>date.getMonth</a:t>
            </a:r>
            <a:r>
              <a:rPr lang="en-US">
                <a:ea typeface="+mn-lt"/>
                <a:cs typeface="+mn-lt"/>
              </a:rPr>
              <a:t>() // starts at 0  </a:t>
            </a:r>
          </a:p>
          <a:p>
            <a:pPr>
              <a:buNone/>
            </a:pPr>
            <a:r>
              <a:rPr lang="en-US">
                <a:ea typeface="+mn-lt"/>
                <a:cs typeface="+mn-lt"/>
              </a:rPr>
              <a:t>     </a:t>
            </a:r>
            <a:r>
              <a:rPr lang="en-US" err="1">
                <a:ea typeface="+mn-lt"/>
                <a:cs typeface="+mn-lt"/>
              </a:rPr>
              <a:t>date.getDate</a:t>
            </a:r>
            <a:r>
              <a:rPr lang="en-US">
                <a:ea typeface="+mn-lt"/>
                <a:cs typeface="+mn-lt"/>
              </a:rPr>
              <a:t>() // returns the day of month  </a:t>
            </a:r>
          </a:p>
          <a:p>
            <a:pPr>
              <a:buNone/>
            </a:pPr>
            <a:r>
              <a:rPr lang="en-US">
                <a:ea typeface="+mn-lt"/>
                <a:cs typeface="+mn-lt"/>
              </a:rPr>
              <a:t>     date.getHours()  </a:t>
            </a:r>
          </a:p>
          <a:p>
            <a:pPr>
              <a:buNone/>
            </a:pPr>
            <a:r>
              <a:rPr lang="en-US">
                <a:ea typeface="+mn-lt"/>
                <a:cs typeface="+mn-lt"/>
              </a:rPr>
              <a:t>     </a:t>
            </a:r>
            <a:r>
              <a:rPr lang="en-US" err="1">
                <a:ea typeface="+mn-lt"/>
                <a:cs typeface="+mn-lt"/>
              </a:rPr>
              <a:t>date.getMinutes</a:t>
            </a:r>
            <a:r>
              <a:rPr lang="en-US">
                <a:ea typeface="+mn-lt"/>
                <a:cs typeface="+mn-lt"/>
              </a:rPr>
              <a:t>()</a:t>
            </a: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30610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endParaRPr lang="en-US" b="1">
              <a:cs typeface="Calibri"/>
            </a:endParaRPr>
          </a:p>
          <a:p>
            <a:pPr>
              <a:buNone/>
            </a:pPr>
            <a:endParaRPr lang="en-US" b="1">
              <a:cs typeface="Calibri"/>
            </a:endParaRPr>
          </a:p>
          <a:p>
            <a:pPr>
              <a:buNone/>
            </a:pPr>
            <a:r>
              <a:rPr lang="en-US" b="1">
                <a:cs typeface="Calibri"/>
              </a:rPr>
              <a:t>Concatenating strings in </a:t>
            </a:r>
            <a:r>
              <a:rPr lang="en-US" b="1" err="1">
                <a:cs typeface="Calibri"/>
              </a:rPr>
              <a:t>Javascript</a:t>
            </a:r>
            <a:r>
              <a:rPr lang="en-US" b="1">
                <a:cs typeface="Calibri"/>
              </a:rPr>
              <a:t>?</a:t>
            </a:r>
          </a:p>
          <a:p>
            <a:pPr>
              <a:buNone/>
            </a:pPr>
            <a:endParaRPr lang="en-US">
              <a:cs typeface="Calibri"/>
            </a:endParaRPr>
          </a:p>
          <a:p>
            <a:pPr>
              <a:buNone/>
            </a:pPr>
            <a:r>
              <a:rPr lang="en-US">
                <a:cs typeface="Calibri"/>
              </a:rPr>
              <a:t>Can be done like Python -</a:t>
            </a:r>
          </a:p>
          <a:p>
            <a:pPr>
              <a:buNone/>
            </a:pPr>
            <a:r>
              <a:rPr lang="en-US">
                <a:cs typeface="Calibri"/>
              </a:rPr>
              <a:t>var five = 5;</a:t>
            </a:r>
          </a:p>
          <a:p>
            <a:pPr>
              <a:buNone/>
            </a:pPr>
            <a:r>
              <a:rPr lang="en-US">
                <a:cs typeface="Calibri"/>
              </a:rPr>
              <a:t>var ten = 10;</a:t>
            </a:r>
          </a:p>
          <a:p>
            <a:pPr>
              <a:buNone/>
            </a:pPr>
            <a:r>
              <a:rPr lang="en-US">
                <a:cs typeface="Calibri"/>
              </a:rPr>
              <a:t>var </a:t>
            </a:r>
            <a:r>
              <a:rPr lang="en-US" err="1">
                <a:cs typeface="Calibri"/>
              </a:rPr>
              <a:t>my_string</a:t>
            </a:r>
            <a:r>
              <a:rPr lang="en-US">
                <a:cs typeface="Calibri"/>
              </a:rPr>
              <a:t> = "five plus ten is " + (five + ten) + ".";</a:t>
            </a:r>
          </a:p>
          <a:p>
            <a:pPr>
              <a:buNone/>
            </a:pPr>
            <a:endParaRPr lang="en-US">
              <a:cs typeface="Calibri"/>
            </a:endParaRPr>
          </a:p>
          <a:p>
            <a:pPr>
              <a:buNone/>
            </a:pPr>
            <a:r>
              <a:rPr lang="en-US" err="1">
                <a:cs typeface="Calibri"/>
              </a:rPr>
              <a:t>my_string</a:t>
            </a:r>
            <a:r>
              <a:rPr lang="en-US">
                <a:cs typeface="Calibri"/>
              </a:rPr>
              <a:t> will be "five plus ten is 15."</a:t>
            </a: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43148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797290"/>
            <a:ext cx="6906491" cy="5585619"/>
          </a:xfrm>
        </p:spPr>
        <p:txBody>
          <a:bodyPr vert="horz" lIns="91440" tIns="45720" rIns="91440" bIns="45720" rtlCol="0" anchor="ctr">
            <a:normAutofit/>
          </a:bodyPr>
          <a:lstStyle/>
          <a:p>
            <a:pPr>
              <a:buNone/>
            </a:pPr>
            <a:r>
              <a:rPr lang="en-US">
                <a:ea typeface="+mn-lt"/>
                <a:cs typeface="+mn-lt"/>
              </a:rPr>
              <a:t>var </a:t>
            </a:r>
            <a:r>
              <a:rPr lang="en-US" err="1">
                <a:ea typeface="+mn-lt"/>
                <a:cs typeface="+mn-lt"/>
              </a:rPr>
              <a:t>curr_date</a:t>
            </a:r>
            <a:r>
              <a:rPr lang="en-US">
                <a:ea typeface="+mn-lt"/>
                <a:cs typeface="+mn-lt"/>
              </a:rPr>
              <a:t> = new Date();</a:t>
            </a:r>
            <a:endParaRPr lang="en-US">
              <a:cs typeface="Calibri"/>
            </a:endParaRPr>
          </a:p>
          <a:p>
            <a:pPr marL="0" indent="0">
              <a:buNone/>
            </a:pPr>
            <a:r>
              <a:rPr lang="en-US">
                <a:cs typeface="Calibri"/>
              </a:rPr>
              <a:t>var </a:t>
            </a:r>
            <a:r>
              <a:rPr lang="en-US" err="1">
                <a:cs typeface="Calibri"/>
              </a:rPr>
              <a:t>curr_timestamp</a:t>
            </a:r>
            <a:r>
              <a:rPr lang="en-US">
                <a:cs typeface="Calibri"/>
              </a:rPr>
              <a:t> = </a:t>
            </a:r>
            <a:r>
              <a:rPr lang="en-US" err="1">
                <a:ea typeface="+mn-lt"/>
                <a:cs typeface="+mn-lt"/>
              </a:rPr>
              <a:t>curr_date.getFullYear</a:t>
            </a:r>
            <a:r>
              <a:rPr lang="en-US">
                <a:ea typeface="+mn-lt"/>
                <a:cs typeface="+mn-lt"/>
              </a:rPr>
              <a:t>() + "-" </a:t>
            </a:r>
          </a:p>
          <a:p>
            <a:pPr marL="0" indent="0">
              <a:buNone/>
            </a:pPr>
            <a:r>
              <a:rPr lang="en-US">
                <a:ea typeface="+mn-lt"/>
                <a:cs typeface="+mn-lt"/>
              </a:rPr>
              <a:t>    + </a:t>
            </a:r>
            <a:r>
              <a:rPr lang="en-US" err="1">
                <a:ea typeface="+mn-lt"/>
                <a:cs typeface="+mn-lt"/>
              </a:rPr>
              <a:t>curr_date.getMonth</a:t>
            </a:r>
            <a:r>
              <a:rPr lang="en-US">
                <a:ea typeface="+mn-lt"/>
                <a:cs typeface="+mn-lt"/>
              </a:rPr>
              <a:t>() + "-" </a:t>
            </a:r>
            <a:endParaRPr lang="en-US">
              <a:cs typeface="Calibri"/>
            </a:endParaRPr>
          </a:p>
          <a:p>
            <a:pPr>
              <a:buNone/>
            </a:pPr>
            <a:r>
              <a:rPr lang="en-US">
                <a:ea typeface="+mn-lt"/>
                <a:cs typeface="+mn-lt"/>
              </a:rPr>
              <a:t>    + </a:t>
            </a:r>
            <a:r>
              <a:rPr lang="en-US" err="1">
                <a:ea typeface="+mn-lt"/>
                <a:cs typeface="+mn-lt"/>
              </a:rPr>
              <a:t>curr_date.getDate</a:t>
            </a:r>
            <a:r>
              <a:rPr lang="en-US">
                <a:ea typeface="+mn-lt"/>
                <a:cs typeface="+mn-lt"/>
              </a:rPr>
              <a:t>() + " " </a:t>
            </a:r>
            <a:endParaRPr lang="en-US"/>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02499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sz="2000">
                <a:ea typeface="+mn-lt"/>
                <a:cs typeface="+mn-lt"/>
              </a:rPr>
              <a:t>const net = require('net') </a:t>
            </a:r>
          </a:p>
          <a:p>
            <a:pPr>
              <a:buNone/>
            </a:pPr>
            <a:r>
              <a:rPr lang="en-US" sz="2000">
                <a:ea typeface="+mn-lt"/>
                <a:cs typeface="+mn-lt"/>
              </a:rPr>
              <a:t>const server = </a:t>
            </a:r>
            <a:r>
              <a:rPr lang="en-US" sz="2000" err="1">
                <a:ea typeface="+mn-lt"/>
                <a:cs typeface="+mn-lt"/>
              </a:rPr>
              <a:t>net.createServer</a:t>
            </a:r>
            <a:r>
              <a:rPr lang="en-US" sz="2000">
                <a:ea typeface="+mn-lt"/>
                <a:cs typeface="+mn-lt"/>
              </a:rPr>
              <a:t>(function (socket) { </a:t>
            </a:r>
          </a:p>
          <a:p>
            <a:pPr marL="0" indent="0">
              <a:buNone/>
            </a:pPr>
            <a:r>
              <a:rPr lang="en-US" sz="2000">
                <a:ea typeface="+mn-lt"/>
                <a:cs typeface="+mn-lt"/>
              </a:rPr>
              <a:t>    // handle connections here</a:t>
            </a:r>
          </a:p>
          <a:p>
            <a:pPr>
              <a:buNone/>
            </a:pPr>
            <a:r>
              <a:rPr lang="en-US" sz="2000">
                <a:ea typeface="+mn-lt"/>
                <a:cs typeface="+mn-lt"/>
              </a:rPr>
              <a:t>   </a:t>
            </a:r>
            <a:r>
              <a:rPr lang="en-US" sz="2000">
                <a:highlight>
                  <a:srgbClr val="00FFFF"/>
                </a:highlight>
                <a:ea typeface="+mn-lt"/>
                <a:cs typeface="+mn-lt"/>
              </a:rPr>
              <a:t> var </a:t>
            </a:r>
            <a:r>
              <a:rPr lang="en-US" sz="2000" err="1">
                <a:highlight>
                  <a:srgbClr val="00FFFF"/>
                </a:highlight>
                <a:ea typeface="+mn-lt"/>
                <a:cs typeface="+mn-lt"/>
              </a:rPr>
              <a:t>curr_date</a:t>
            </a:r>
            <a:r>
              <a:rPr lang="en-US" sz="2000">
                <a:highlight>
                  <a:srgbClr val="00FFFF"/>
                </a:highlight>
                <a:ea typeface="+mn-lt"/>
                <a:cs typeface="+mn-lt"/>
              </a:rPr>
              <a:t> = new Date();</a:t>
            </a:r>
          </a:p>
          <a:p>
            <a:pPr marL="0" indent="0">
              <a:buNone/>
            </a:pPr>
            <a:r>
              <a:rPr lang="en-US" sz="2000">
                <a:highlight>
                  <a:srgbClr val="00FFFF"/>
                </a:highlight>
                <a:ea typeface="+mn-lt"/>
                <a:cs typeface="+mn-lt"/>
              </a:rPr>
              <a:t>    var </a:t>
            </a:r>
            <a:r>
              <a:rPr lang="en-US" sz="2000" err="1">
                <a:highlight>
                  <a:srgbClr val="00FFFF"/>
                </a:highlight>
                <a:ea typeface="+mn-lt"/>
                <a:cs typeface="+mn-lt"/>
              </a:rPr>
              <a:t>curr_timestamp</a:t>
            </a:r>
            <a:r>
              <a:rPr lang="en-US" sz="2000">
                <a:highlight>
                  <a:srgbClr val="00FFFF"/>
                </a:highlight>
                <a:ea typeface="+mn-lt"/>
                <a:cs typeface="+mn-lt"/>
              </a:rPr>
              <a:t> = </a:t>
            </a:r>
            <a:r>
              <a:rPr lang="en-US" sz="2000" err="1">
                <a:highlight>
                  <a:srgbClr val="00FFFF"/>
                </a:highlight>
                <a:ea typeface="+mn-lt"/>
                <a:cs typeface="+mn-lt"/>
              </a:rPr>
              <a:t>curr_date.getFullYear</a:t>
            </a:r>
            <a:r>
              <a:rPr lang="en-US" sz="2000">
                <a:highlight>
                  <a:srgbClr val="00FFFF"/>
                </a:highlight>
                <a:ea typeface="+mn-lt"/>
                <a:cs typeface="+mn-lt"/>
              </a:rPr>
              <a:t>() + "-" </a:t>
            </a:r>
          </a:p>
          <a:p>
            <a:pPr marL="0" indent="0">
              <a:buNone/>
            </a:pPr>
            <a:r>
              <a:rPr lang="en-US" sz="2000">
                <a:highlight>
                  <a:srgbClr val="00FFFF"/>
                </a:highlight>
                <a:ea typeface="+mn-lt"/>
                <a:cs typeface="+mn-lt"/>
              </a:rPr>
              <a:t>        + </a:t>
            </a:r>
            <a:r>
              <a:rPr lang="en-US" sz="2000" err="1">
                <a:highlight>
                  <a:srgbClr val="00FFFF"/>
                </a:highlight>
                <a:ea typeface="+mn-lt"/>
                <a:cs typeface="+mn-lt"/>
              </a:rPr>
              <a:t>curr_date.getMonth</a:t>
            </a:r>
            <a:r>
              <a:rPr lang="en-US" sz="2000">
                <a:highlight>
                  <a:srgbClr val="00FFFF"/>
                </a:highlight>
                <a:ea typeface="+mn-lt"/>
                <a:cs typeface="+mn-lt"/>
              </a:rPr>
              <a:t>() + "-" </a:t>
            </a:r>
          </a:p>
          <a:p>
            <a:pPr>
              <a:buNone/>
            </a:pPr>
            <a:r>
              <a:rPr lang="en-US" sz="2000">
                <a:highlight>
                  <a:srgbClr val="00FFFF"/>
                </a:highlight>
                <a:ea typeface="+mn-lt"/>
                <a:cs typeface="+mn-lt"/>
              </a:rPr>
              <a:t>        + </a:t>
            </a:r>
            <a:r>
              <a:rPr lang="en-US" sz="2000" err="1">
                <a:highlight>
                  <a:srgbClr val="00FFFF"/>
                </a:highlight>
                <a:ea typeface="+mn-lt"/>
                <a:cs typeface="+mn-lt"/>
              </a:rPr>
              <a:t>curr_date.getDate</a:t>
            </a:r>
            <a:r>
              <a:rPr lang="en-US" sz="2000">
                <a:highlight>
                  <a:srgbClr val="00FFFF"/>
                </a:highlight>
                <a:ea typeface="+mn-lt"/>
                <a:cs typeface="+mn-lt"/>
              </a:rPr>
              <a:t>() + " " </a:t>
            </a:r>
          </a:p>
          <a:p>
            <a:pPr>
              <a:buNone/>
            </a:pPr>
            <a:r>
              <a:rPr lang="en-US" sz="2000">
                <a:highlight>
                  <a:srgbClr val="00FFFF"/>
                </a:highlight>
                <a:ea typeface="+mn-lt"/>
                <a:cs typeface="+mn-lt"/>
              </a:rPr>
              <a:t>        + </a:t>
            </a:r>
            <a:r>
              <a:rPr lang="en-US" sz="2000" err="1">
                <a:highlight>
                  <a:srgbClr val="00FFFF"/>
                </a:highlight>
                <a:ea typeface="+mn-lt"/>
                <a:cs typeface="+mn-lt"/>
              </a:rPr>
              <a:t>curr_date.getHours</a:t>
            </a:r>
            <a:r>
              <a:rPr lang="en-US" sz="2000">
                <a:highlight>
                  <a:srgbClr val="00FFFF"/>
                </a:highlight>
                <a:ea typeface="+mn-lt"/>
                <a:cs typeface="+mn-lt"/>
              </a:rPr>
              <a:t> + ":" </a:t>
            </a:r>
          </a:p>
          <a:p>
            <a:pPr>
              <a:buNone/>
            </a:pPr>
            <a:r>
              <a:rPr lang="en-US" sz="2000">
                <a:highlight>
                  <a:srgbClr val="00FFFF"/>
                </a:highlight>
                <a:ea typeface="+mn-lt"/>
                <a:cs typeface="+mn-lt"/>
              </a:rPr>
              <a:t>        + </a:t>
            </a:r>
            <a:r>
              <a:rPr lang="en-US" sz="2000" err="1">
                <a:highlight>
                  <a:srgbClr val="00FFFF"/>
                </a:highlight>
                <a:ea typeface="+mn-lt"/>
                <a:cs typeface="+mn-lt"/>
              </a:rPr>
              <a:t>curr_date.getMinutes</a:t>
            </a:r>
            <a:r>
              <a:rPr lang="en-US" sz="2000">
                <a:highlight>
                  <a:srgbClr val="00FFFF"/>
                </a:highlight>
                <a:ea typeface="+mn-lt"/>
                <a:cs typeface="+mn-lt"/>
              </a:rPr>
              <a:t>() + "\n"; </a:t>
            </a:r>
            <a:endParaRPr lang="en-US" sz="2000">
              <a:highlight>
                <a:srgbClr val="00FFFF"/>
              </a:highlight>
              <a:cs typeface="Calibri"/>
            </a:endParaRPr>
          </a:p>
          <a:p>
            <a:pPr marL="0" indent="0">
              <a:buNone/>
            </a:pPr>
            <a:r>
              <a:rPr lang="en-US" sz="2000">
                <a:highlight>
                  <a:srgbClr val="00FFFF"/>
                </a:highlight>
                <a:ea typeface="+mn-lt"/>
                <a:cs typeface="+mn-lt"/>
              </a:rPr>
              <a:t>    </a:t>
            </a:r>
            <a:r>
              <a:rPr lang="en-US" sz="2000" err="1">
                <a:highlight>
                  <a:srgbClr val="00FFFF"/>
                </a:highlight>
                <a:ea typeface="+mn-lt"/>
                <a:cs typeface="+mn-lt"/>
              </a:rPr>
              <a:t>socket.end</a:t>
            </a:r>
            <a:r>
              <a:rPr lang="en-US" sz="2000">
                <a:highlight>
                  <a:srgbClr val="00FFFF"/>
                </a:highlight>
                <a:ea typeface="+mn-lt"/>
                <a:cs typeface="+mn-lt"/>
              </a:rPr>
              <a:t>(</a:t>
            </a:r>
            <a:r>
              <a:rPr lang="en-US" sz="2000" err="1">
                <a:highlight>
                  <a:srgbClr val="00FFFF"/>
                </a:highlight>
                <a:ea typeface="+mn-lt"/>
                <a:cs typeface="+mn-lt"/>
              </a:rPr>
              <a:t>curr_timestamp</a:t>
            </a:r>
            <a:r>
              <a:rPr lang="en-US" sz="2000">
                <a:highlight>
                  <a:srgbClr val="00FFFF"/>
                </a:highlight>
                <a:ea typeface="+mn-lt"/>
                <a:cs typeface="+mn-lt"/>
              </a:rPr>
              <a:t>)</a:t>
            </a:r>
          </a:p>
          <a:p>
            <a:pPr marL="0" indent="0">
              <a:buNone/>
            </a:pPr>
            <a:r>
              <a:rPr lang="en-US" sz="2000">
                <a:ea typeface="+mn-lt"/>
                <a:cs typeface="+mn-lt"/>
              </a:rPr>
              <a:t>});</a:t>
            </a:r>
          </a:p>
          <a:p>
            <a:pPr marL="0" indent="0">
              <a:buNone/>
            </a:pPr>
            <a:r>
              <a:rPr lang="en-US" sz="2000">
                <a:ea typeface="+mn-lt"/>
                <a:cs typeface="+mn-lt"/>
              </a:rPr>
              <a:t>server.listen(8000)</a:t>
            </a:r>
          </a:p>
        </p:txBody>
      </p:sp>
    </p:spTree>
    <p:extLst>
      <p:ext uri="{BB962C8B-B14F-4D97-AF65-F5344CB8AC3E}">
        <p14:creationId xmlns:p14="http://schemas.microsoft.com/office/powerpoint/2010/main" val="265501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838200" y="1825625"/>
            <a:ext cx="10515600" cy="4895623"/>
          </a:xfrm>
        </p:spPr>
        <p:txBody>
          <a:bodyPr vert="horz" lIns="91440" tIns="45720" rIns="91440" bIns="45720" rtlCol="0" anchor="t">
            <a:normAutofit fontScale="9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a:t>
            </a:r>
            <a:r>
              <a:rPr lang="en-US" err="1">
                <a:ea typeface="+mn-lt"/>
                <a:cs typeface="+mn-lt"/>
              </a:rPr>
              <a:t>curr_date.getMonth</a:t>
            </a:r>
            <a:r>
              <a:rPr lang="en-US">
                <a:ea typeface="+mn-lt"/>
                <a:cs typeface="+mn-lt"/>
              </a:rPr>
              <a:t>()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err="1">
                <a:ea typeface="+mn-lt"/>
                <a:cs typeface="+mn-lt"/>
              </a:rPr>
              <a:t>server.listen</a:t>
            </a:r>
            <a:r>
              <a:rPr lang="en-US">
                <a:ea typeface="+mn-lt"/>
                <a:cs typeface="+mn-lt"/>
              </a:rPr>
              <a:t>(8000)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B98D88D-C26F-4CAD-9A96-D3BBE5EC5F58}"/>
              </a:ext>
            </a:extLst>
          </p:cNvPr>
          <p:cNvSpPr txBox="1"/>
          <p:nvPr/>
        </p:nvSpPr>
        <p:spPr>
          <a:xfrm>
            <a:off x="8365067" y="1700591"/>
            <a:ext cx="3360057" cy="1951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Problem:</a:t>
            </a:r>
            <a:r>
              <a:rPr lang="en-US" sz="2400"/>
              <a:t> if month, hour, etc. is a number like 7, our output doesn't follow the desired format with two digits</a:t>
            </a:r>
          </a:p>
        </p:txBody>
      </p:sp>
    </p:spTree>
    <p:extLst>
      <p:ext uri="{BB962C8B-B14F-4D97-AF65-F5344CB8AC3E}">
        <p14:creationId xmlns:p14="http://schemas.microsoft.com/office/powerpoint/2010/main" val="271225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838200" y="1825625"/>
            <a:ext cx="10515600" cy="4895623"/>
          </a:xfrm>
        </p:spPr>
        <p:txBody>
          <a:bodyPr vert="horz" lIns="91440" tIns="45720" rIns="91440" bIns="45720" rtlCol="0" anchor="t">
            <a:normAutofit fontScale="9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a:t>
            </a:r>
            <a:r>
              <a:rPr lang="en-US" err="1">
                <a:ea typeface="+mn-lt"/>
                <a:cs typeface="+mn-lt"/>
              </a:rPr>
              <a:t>curr_date.getMonth</a:t>
            </a:r>
            <a:r>
              <a:rPr lang="en-US">
                <a:ea typeface="+mn-lt"/>
                <a:cs typeface="+mn-lt"/>
              </a:rPr>
              <a:t>()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err="1">
                <a:ea typeface="+mn-lt"/>
                <a:cs typeface="+mn-lt"/>
              </a:rPr>
              <a:t>server.listen</a:t>
            </a:r>
            <a:r>
              <a:rPr lang="en-US">
                <a:ea typeface="+mn-lt"/>
                <a:cs typeface="+mn-lt"/>
              </a:rPr>
              <a:t>(8000)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B98D88D-C26F-4CAD-9A96-D3BBE5EC5F58}"/>
              </a:ext>
            </a:extLst>
          </p:cNvPr>
          <p:cNvSpPr txBox="1"/>
          <p:nvPr/>
        </p:nvSpPr>
        <p:spPr>
          <a:xfrm>
            <a:off x="8365067" y="1700591"/>
            <a:ext cx="3360057" cy="1951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Problem:</a:t>
            </a:r>
            <a:r>
              <a:rPr lang="en-US" sz="2400"/>
              <a:t> if month, hour, etc. is a number like 7, our output doesn't follow the desired format with two digits</a:t>
            </a:r>
          </a:p>
        </p:txBody>
      </p:sp>
      <p:sp>
        <p:nvSpPr>
          <p:cNvPr id="5" name="TextBox 4">
            <a:extLst>
              <a:ext uri="{FF2B5EF4-FFF2-40B4-BE49-F238E27FC236}">
                <a16:creationId xmlns:a16="http://schemas.microsoft.com/office/drawing/2014/main" id="{2B9B4BD0-49E0-463C-9E97-793C8D40D7DD}"/>
              </a:ext>
            </a:extLst>
          </p:cNvPr>
          <p:cNvSpPr txBox="1"/>
          <p:nvPr/>
        </p:nvSpPr>
        <p:spPr>
          <a:xfrm>
            <a:off x="8365066" y="3914019"/>
            <a:ext cx="33600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Problem:</a:t>
            </a:r>
            <a:r>
              <a:rPr lang="en-US" sz="2400"/>
              <a:t> getMonth() starts at 0, so returning 7 for the month of August isn't necessarily what we expected?</a:t>
            </a:r>
            <a:endParaRPr lang="en-US" sz="2400">
              <a:cs typeface="Calibri"/>
            </a:endParaRPr>
          </a:p>
        </p:txBody>
      </p:sp>
    </p:spTree>
    <p:extLst>
      <p:ext uri="{BB962C8B-B14F-4D97-AF65-F5344CB8AC3E}">
        <p14:creationId xmlns:p14="http://schemas.microsoft.com/office/powerpoint/2010/main" val="368272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4D348-2C43-4D6D-94F1-324E2326AB8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Recap from last week</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DDF17-9B8C-41F4-9163-48AAA0B02B6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Briefly glossed over HTML/CSS syntax</a:t>
            </a:r>
          </a:p>
          <a:p>
            <a:r>
              <a:rPr lang="en-US">
                <a:cs typeface="Calibri"/>
              </a:rPr>
              <a:t>Wrote a basic TCP client and server in </a:t>
            </a:r>
            <a:r>
              <a:rPr lang="en-US" err="1">
                <a:cs typeface="Calibri"/>
              </a:rPr>
              <a:t>Javascript</a:t>
            </a:r>
            <a:endParaRPr lang="en-US">
              <a:cs typeface="Calibri"/>
            </a:endParaRPr>
          </a:p>
          <a:p>
            <a:r>
              <a:rPr lang="en-US">
                <a:cs typeface="Calibri"/>
              </a:rPr>
              <a:t>Slides available here:</a:t>
            </a:r>
          </a:p>
          <a:p>
            <a:pPr marL="0" indent="0">
              <a:buNone/>
            </a:pPr>
            <a:r>
              <a:rPr lang="en-US" sz="2400">
                <a:ea typeface="+mn-lt"/>
                <a:cs typeface="+mn-lt"/>
                <a:hlinkClick r:id="rId2"/>
              </a:rPr>
              <a:t>https://wicysillinois.wordpress.com/resources/</a:t>
            </a:r>
            <a:r>
              <a:rPr lang="en-US" sz="2400">
                <a:ea typeface="+mn-lt"/>
                <a:cs typeface="+mn-lt"/>
              </a:rPr>
              <a:t> </a:t>
            </a:r>
            <a:endParaRPr lang="en-US" sz="2400">
              <a:cs typeface="Calibri"/>
            </a:endParaRPr>
          </a:p>
          <a:p>
            <a:r>
              <a:rPr lang="en-US">
                <a:cs typeface="Calibri"/>
              </a:rPr>
              <a:t>Code available here:</a:t>
            </a:r>
          </a:p>
          <a:p>
            <a:pPr marL="0" indent="0">
              <a:buNone/>
            </a:pPr>
            <a:r>
              <a:rPr lang="en-US" sz="2400">
                <a:ea typeface="+mn-lt"/>
                <a:cs typeface="+mn-lt"/>
                <a:hlinkClick r:id="rId3"/>
              </a:rPr>
              <a:t>https://github.com/danielazieba/wicys-uiuc-fa20</a:t>
            </a:r>
            <a:r>
              <a:rPr lang="en-US" sz="2400">
                <a:ea typeface="+mn-lt"/>
                <a:cs typeface="+mn-lt"/>
              </a:rPr>
              <a:t> </a:t>
            </a:r>
            <a:endParaRPr lang="en-US" sz="2400">
              <a:cs typeface="Calibri"/>
            </a:endParaRPr>
          </a:p>
        </p:txBody>
      </p:sp>
    </p:spTree>
    <p:extLst>
      <p:ext uri="{BB962C8B-B14F-4D97-AF65-F5344CB8AC3E}">
        <p14:creationId xmlns:p14="http://schemas.microsoft.com/office/powerpoint/2010/main" val="1213579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838200" y="1825625"/>
            <a:ext cx="10515600" cy="4895623"/>
          </a:xfrm>
        </p:spPr>
        <p:txBody>
          <a:bodyPr vert="horz" lIns="91440" tIns="45720" rIns="91440" bIns="45720" rtlCol="0" anchor="t">
            <a:normAutofit fontScale="9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a:t>
            </a:r>
            <a:r>
              <a:rPr lang="en-US">
                <a:highlight>
                  <a:srgbClr val="00FF00"/>
                </a:highlight>
                <a:ea typeface="+mn-lt"/>
                <a:cs typeface="+mn-lt"/>
              </a:rPr>
              <a:t>(curr_date.getMonth() </a:t>
            </a:r>
            <a:r>
              <a:rPr lang="en-US">
                <a:solidFill>
                  <a:schemeClr val="accent6"/>
                </a:solidFill>
                <a:highlight>
                  <a:srgbClr val="00FF00"/>
                </a:highlight>
                <a:ea typeface="+mn-lt"/>
                <a:cs typeface="+mn-lt"/>
              </a:rPr>
              <a:t>+ 1</a:t>
            </a:r>
            <a:r>
              <a:rPr lang="en-US">
                <a:highlight>
                  <a:srgbClr val="00FF00"/>
                </a:highlight>
                <a:ea typeface="+mn-lt"/>
                <a:cs typeface="+mn-lt"/>
              </a:rPr>
              <a:t>)</a:t>
            </a:r>
            <a:r>
              <a:rPr lang="en-US">
                <a:ea typeface="+mn-lt"/>
                <a:cs typeface="+mn-lt"/>
              </a:rPr>
              <a:t>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err="1">
                <a:ea typeface="+mn-lt"/>
                <a:cs typeface="+mn-lt"/>
              </a:rPr>
              <a:t>server.listen</a:t>
            </a:r>
            <a:r>
              <a:rPr lang="en-US">
                <a:ea typeface="+mn-lt"/>
                <a:cs typeface="+mn-lt"/>
              </a:rPr>
              <a:t>(8000)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B98D88D-C26F-4CAD-9A96-D3BBE5EC5F58}"/>
              </a:ext>
            </a:extLst>
          </p:cNvPr>
          <p:cNvSpPr txBox="1"/>
          <p:nvPr/>
        </p:nvSpPr>
        <p:spPr>
          <a:xfrm>
            <a:off x="8365067" y="1700591"/>
            <a:ext cx="3360057" cy="1951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rPr>
              <a:t>Problem:</a:t>
            </a:r>
            <a:r>
              <a:rPr lang="en-US" sz="2400"/>
              <a:t> if month, hour, etc. is a number like 7, our output doesn't follow the desired format with two digits</a:t>
            </a:r>
          </a:p>
        </p:txBody>
      </p:sp>
      <p:sp>
        <p:nvSpPr>
          <p:cNvPr id="5" name="TextBox 4">
            <a:extLst>
              <a:ext uri="{FF2B5EF4-FFF2-40B4-BE49-F238E27FC236}">
                <a16:creationId xmlns:a16="http://schemas.microsoft.com/office/drawing/2014/main" id="{2B9B4BD0-49E0-463C-9E97-793C8D40D7DD}"/>
              </a:ext>
            </a:extLst>
          </p:cNvPr>
          <p:cNvSpPr txBox="1"/>
          <p:nvPr/>
        </p:nvSpPr>
        <p:spPr>
          <a:xfrm>
            <a:off x="8365066" y="3914019"/>
            <a:ext cx="33600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6"/>
                </a:solidFill>
              </a:rPr>
              <a:t>Solution: </a:t>
            </a:r>
            <a:r>
              <a:rPr lang="en-US" sz="2400"/>
              <a:t>add one to the return value of getMonth</a:t>
            </a:r>
            <a:endParaRPr lang="en-US" sz="2400">
              <a:solidFill>
                <a:schemeClr val="accent6"/>
              </a:solidFill>
              <a:cs typeface="Calibri"/>
            </a:endParaRPr>
          </a:p>
        </p:txBody>
      </p:sp>
    </p:spTree>
    <p:extLst>
      <p:ext uri="{BB962C8B-B14F-4D97-AF65-F5344CB8AC3E}">
        <p14:creationId xmlns:p14="http://schemas.microsoft.com/office/powerpoint/2010/main" val="213106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838200" y="1825625"/>
            <a:ext cx="10515600" cy="4895623"/>
          </a:xfrm>
        </p:spPr>
        <p:txBody>
          <a:bodyPr vert="horz" lIns="91440" tIns="45720" rIns="91440" bIns="45720" rtlCol="0" anchor="t">
            <a:normAutofit fontScale="9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(curr_date.getMonth() + 1)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err="1">
                <a:ea typeface="+mn-lt"/>
                <a:cs typeface="+mn-lt"/>
              </a:rPr>
              <a:t>server.listen</a:t>
            </a:r>
            <a:r>
              <a:rPr lang="en-US">
                <a:ea typeface="+mn-lt"/>
                <a:cs typeface="+mn-lt"/>
              </a:rPr>
              <a:t>(8000)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B98D88D-C26F-4CAD-9A96-D3BBE5EC5F58}"/>
              </a:ext>
            </a:extLst>
          </p:cNvPr>
          <p:cNvSpPr txBox="1"/>
          <p:nvPr/>
        </p:nvSpPr>
        <p:spPr>
          <a:xfrm>
            <a:off x="8365067" y="1700591"/>
            <a:ext cx="33600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6"/>
                </a:solidFill>
              </a:rPr>
              <a:t>Solution:</a:t>
            </a:r>
            <a:r>
              <a:rPr lang="en-US" sz="2400"/>
              <a:t> check each output for number of digits</a:t>
            </a:r>
            <a:endParaRPr lang="en-US" sz="2400">
              <a:cs typeface="Calibri"/>
            </a:endParaRPr>
          </a:p>
        </p:txBody>
      </p:sp>
      <p:sp>
        <p:nvSpPr>
          <p:cNvPr id="5" name="TextBox 4">
            <a:extLst>
              <a:ext uri="{FF2B5EF4-FFF2-40B4-BE49-F238E27FC236}">
                <a16:creationId xmlns:a16="http://schemas.microsoft.com/office/drawing/2014/main" id="{2B9B4BD0-49E0-463C-9E97-793C8D40D7DD}"/>
              </a:ext>
            </a:extLst>
          </p:cNvPr>
          <p:cNvSpPr txBox="1"/>
          <p:nvPr/>
        </p:nvSpPr>
        <p:spPr>
          <a:xfrm>
            <a:off x="8365066" y="3914019"/>
            <a:ext cx="33600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6"/>
                </a:solidFill>
              </a:rPr>
              <a:t>Solution: </a:t>
            </a:r>
            <a:r>
              <a:rPr lang="en-US" sz="2400"/>
              <a:t>add one to the return value of getMonth</a:t>
            </a:r>
            <a:endParaRPr lang="en-US" sz="2400">
              <a:solidFill>
                <a:schemeClr val="accent6"/>
              </a:solidFill>
              <a:cs typeface="Calibri"/>
            </a:endParaRPr>
          </a:p>
        </p:txBody>
      </p:sp>
    </p:spTree>
    <p:extLst>
      <p:ext uri="{BB962C8B-B14F-4D97-AF65-F5344CB8AC3E}">
        <p14:creationId xmlns:p14="http://schemas.microsoft.com/office/powerpoint/2010/main" val="388980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272254" y="591344"/>
            <a:ext cx="7781761" cy="5585619"/>
          </a:xfrm>
        </p:spPr>
        <p:txBody>
          <a:bodyPr vert="horz" lIns="91440" tIns="45720" rIns="91440" bIns="45720" rtlCol="0" anchor="ctr">
            <a:normAutofit/>
          </a:bodyPr>
          <a:lstStyle/>
          <a:p>
            <a:pPr>
              <a:buNone/>
            </a:pPr>
            <a:endParaRPr lang="en-US">
              <a:ea typeface="+mn-lt"/>
              <a:cs typeface="+mn-lt"/>
            </a:endParaRPr>
          </a:p>
          <a:p>
            <a:pPr>
              <a:buNone/>
            </a:pPr>
            <a:endParaRPr lang="en-US">
              <a:ea typeface="+mn-lt"/>
              <a:cs typeface="+mn-lt"/>
            </a:endParaRPr>
          </a:p>
          <a:p>
            <a:pPr>
              <a:buNone/>
            </a:pPr>
            <a:endParaRPr lang="en-US">
              <a:ea typeface="+mn-lt"/>
              <a:cs typeface="+mn-lt"/>
            </a:endParaRPr>
          </a:p>
          <a:p>
            <a:pPr>
              <a:buNone/>
            </a:pPr>
            <a:endParaRPr lang="en-US">
              <a:ea typeface="+mn-lt"/>
              <a:cs typeface="+mn-lt"/>
            </a:endParaRPr>
          </a:p>
          <a:p>
            <a:pPr>
              <a:buNone/>
            </a:pPr>
            <a:endParaRPr lang="en-US">
              <a:ea typeface="+mn-lt"/>
              <a:cs typeface="+mn-lt"/>
            </a:endParaRPr>
          </a:p>
          <a:p>
            <a:pPr>
              <a:buNone/>
            </a:pPr>
            <a:r>
              <a:rPr lang="en-US" sz="2000">
                <a:ea typeface="+mn-lt"/>
                <a:cs typeface="+mn-lt"/>
              </a:rPr>
              <a:t>var </a:t>
            </a:r>
            <a:r>
              <a:rPr lang="en-US" sz="2000" err="1">
                <a:ea typeface="+mn-lt"/>
                <a:cs typeface="+mn-lt"/>
              </a:rPr>
              <a:t>curr_month</a:t>
            </a:r>
            <a:r>
              <a:rPr lang="en-US" sz="2000">
                <a:ea typeface="+mn-lt"/>
                <a:cs typeface="+mn-lt"/>
              </a:rPr>
              <a:t> = (</a:t>
            </a:r>
            <a:r>
              <a:rPr lang="en-US" sz="2000" err="1">
                <a:ea typeface="+mn-lt"/>
                <a:cs typeface="+mn-lt"/>
              </a:rPr>
              <a:t>curr_date.getMonth</a:t>
            </a:r>
            <a:r>
              <a:rPr lang="en-US" sz="2000">
                <a:ea typeface="+mn-lt"/>
                <a:cs typeface="+mn-lt"/>
              </a:rPr>
              <a:t>() + 1) &lt; 10 ? </a:t>
            </a:r>
            <a:r>
              <a:rPr lang="en-US" sz="2000">
                <a:solidFill>
                  <a:schemeClr val="accent4"/>
                </a:solidFill>
                <a:ea typeface="+mn-lt"/>
                <a:cs typeface="+mn-lt"/>
              </a:rPr>
              <a:t>// is month &lt; 10?</a:t>
            </a:r>
            <a:r>
              <a:rPr lang="en-US" sz="2000">
                <a:ea typeface="+mn-lt"/>
                <a:cs typeface="+mn-lt"/>
              </a:rPr>
              <a:t> </a:t>
            </a:r>
            <a:endParaRPr lang="en-US" sz="2000">
              <a:cs typeface="Calibri"/>
            </a:endParaRPr>
          </a:p>
          <a:p>
            <a:pPr>
              <a:buNone/>
            </a:pPr>
            <a:r>
              <a:rPr lang="en-US" sz="2000">
                <a:ea typeface="+mn-lt"/>
                <a:cs typeface="+mn-lt"/>
              </a:rPr>
              <a:t>                                 "0" + (</a:t>
            </a:r>
            <a:r>
              <a:rPr lang="en-US" sz="2000" err="1">
                <a:ea typeface="+mn-lt"/>
                <a:cs typeface="+mn-lt"/>
              </a:rPr>
              <a:t>curr_date.getMonth</a:t>
            </a:r>
            <a:r>
              <a:rPr lang="en-US" sz="2000">
                <a:ea typeface="+mn-lt"/>
                <a:cs typeface="+mn-lt"/>
              </a:rPr>
              <a:t>() + 1) : </a:t>
            </a:r>
            <a:r>
              <a:rPr lang="en-US" sz="2000">
                <a:solidFill>
                  <a:schemeClr val="accent4"/>
                </a:solidFill>
                <a:ea typeface="+mn-lt"/>
                <a:cs typeface="+mn-lt"/>
              </a:rPr>
              <a:t>// if so, pad with a 0</a:t>
            </a:r>
          </a:p>
          <a:p>
            <a:pPr>
              <a:buNone/>
            </a:pPr>
            <a:r>
              <a:rPr lang="en-US" sz="2000">
                <a:ea typeface="+mn-lt"/>
                <a:cs typeface="+mn-lt"/>
              </a:rPr>
              <a:t>                                (curr_date.getMonth() + 1); </a:t>
            </a:r>
            <a:r>
              <a:rPr lang="en-US" sz="2000">
                <a:solidFill>
                  <a:schemeClr val="accent4"/>
                </a:solidFill>
                <a:ea typeface="+mn-lt"/>
                <a:cs typeface="+mn-lt"/>
              </a:rPr>
              <a:t>// else, no need to pad</a:t>
            </a:r>
            <a:endParaRPr lang="en-US" sz="2000">
              <a:solidFill>
                <a:schemeClr val="accent4"/>
              </a:solidFill>
              <a:cs typeface="Calibri"/>
            </a:endParaRPr>
          </a:p>
          <a:p>
            <a:pPr>
              <a:buNone/>
            </a:pPr>
            <a:endParaRPr lang="en-US">
              <a:ea typeface="+mn-lt"/>
              <a:cs typeface="+mn-lt"/>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789699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838200" y="1825625"/>
            <a:ext cx="10515600" cy="4895623"/>
          </a:xfrm>
        </p:spPr>
        <p:txBody>
          <a:bodyPr vert="horz" lIns="91440" tIns="45720" rIns="91440" bIns="45720" rtlCol="0" anchor="t">
            <a:normAutofit/>
          </a:bodyPr>
          <a:lstStyle/>
          <a:p>
            <a:pPr>
              <a:buNone/>
            </a:pPr>
            <a:r>
              <a:rPr lang="en-US">
                <a:ea typeface="+mn-lt"/>
                <a:cs typeface="+mn-lt"/>
              </a:rPr>
              <a:t>var </a:t>
            </a:r>
            <a:r>
              <a:rPr lang="en-US" err="1">
                <a:ea typeface="+mn-lt"/>
                <a:cs typeface="+mn-lt"/>
              </a:rPr>
              <a:t>curr_month</a:t>
            </a:r>
            <a:r>
              <a:rPr lang="en-US">
                <a:ea typeface="+mn-lt"/>
                <a:cs typeface="+mn-lt"/>
              </a:rPr>
              <a:t> = (</a:t>
            </a:r>
            <a:r>
              <a:rPr lang="en-US" err="1">
                <a:ea typeface="+mn-lt"/>
                <a:cs typeface="+mn-lt"/>
              </a:rPr>
              <a:t>curr_date.getMonth</a:t>
            </a:r>
            <a:r>
              <a:rPr lang="en-US">
                <a:ea typeface="+mn-lt"/>
                <a:cs typeface="+mn-lt"/>
              </a:rPr>
              <a:t>() + 1) &lt; 10 ? // is month &lt; 10? </a:t>
            </a:r>
          </a:p>
          <a:p>
            <a:pPr>
              <a:buNone/>
            </a:pPr>
            <a:r>
              <a:rPr lang="en-US">
                <a:ea typeface="+mn-lt"/>
                <a:cs typeface="+mn-lt"/>
              </a:rPr>
              <a:t>    "0" + (</a:t>
            </a:r>
            <a:r>
              <a:rPr lang="en-US" err="1">
                <a:ea typeface="+mn-lt"/>
                <a:cs typeface="+mn-lt"/>
              </a:rPr>
              <a:t>curr_date.getMonth</a:t>
            </a:r>
            <a:r>
              <a:rPr lang="en-US">
                <a:ea typeface="+mn-lt"/>
                <a:cs typeface="+mn-lt"/>
              </a:rPr>
              <a:t>() + 1) : // if so, pad with a 0</a:t>
            </a:r>
          </a:p>
          <a:p>
            <a:pPr>
              <a:buNone/>
            </a:pPr>
            <a:r>
              <a:rPr lang="en-US">
                <a:ea typeface="+mn-lt"/>
                <a:cs typeface="+mn-lt"/>
              </a:rPr>
              <a:t>    (</a:t>
            </a:r>
            <a:r>
              <a:rPr lang="en-US" err="1">
                <a:ea typeface="+mn-lt"/>
                <a:cs typeface="+mn-lt"/>
              </a:rPr>
              <a:t>curr_date.getMonth</a:t>
            </a:r>
            <a:r>
              <a:rPr lang="en-US">
                <a:ea typeface="+mn-lt"/>
                <a:cs typeface="+mn-lt"/>
              </a:rPr>
              <a:t>() + 1); // else, no need to pad</a:t>
            </a:r>
            <a:endParaRPr lang="en-US">
              <a:cs typeface="Calibri"/>
            </a:endParaRPr>
          </a:p>
          <a:p>
            <a:pPr>
              <a:buNone/>
            </a:pPr>
            <a:endParaRPr lang="en-US" b="1">
              <a:ea typeface="+mn-lt"/>
              <a:cs typeface="+mn-lt"/>
            </a:endParaRPr>
          </a:p>
          <a:p>
            <a:pPr>
              <a:buNone/>
            </a:pPr>
            <a:r>
              <a:rPr lang="en-US" b="1">
                <a:ea typeface="+mn-lt"/>
                <a:cs typeface="+mn-lt"/>
              </a:rPr>
              <a:t>This is logically equivalent if you prefer if statement for readability:</a:t>
            </a:r>
            <a:endParaRPr lang="en-US" b="1"/>
          </a:p>
          <a:p>
            <a:pPr>
              <a:buNone/>
            </a:pPr>
            <a:r>
              <a:rPr lang="en-US">
                <a:ea typeface="+mn-lt"/>
                <a:cs typeface="+mn-lt"/>
              </a:rPr>
              <a:t>var </a:t>
            </a:r>
            <a:r>
              <a:rPr lang="en-US" err="1">
                <a:ea typeface="+mn-lt"/>
                <a:cs typeface="+mn-lt"/>
              </a:rPr>
              <a:t>curr_month</a:t>
            </a:r>
            <a:r>
              <a:rPr lang="en-US">
                <a:ea typeface="+mn-lt"/>
                <a:cs typeface="+mn-lt"/>
              </a:rPr>
              <a:t> = </a:t>
            </a:r>
            <a:r>
              <a:rPr lang="en-US" err="1">
                <a:ea typeface="+mn-lt"/>
                <a:cs typeface="+mn-lt"/>
              </a:rPr>
              <a:t>curr_date.getMonth</a:t>
            </a:r>
            <a:r>
              <a:rPr lang="en-US">
                <a:ea typeface="+mn-lt"/>
                <a:cs typeface="+mn-lt"/>
              </a:rPr>
              <a:t>() + 1;</a:t>
            </a:r>
          </a:p>
          <a:p>
            <a:pPr>
              <a:buNone/>
            </a:pPr>
            <a:r>
              <a:rPr lang="en-US">
                <a:ea typeface="+mn-lt"/>
                <a:cs typeface="+mn-lt"/>
              </a:rPr>
              <a:t>if (</a:t>
            </a:r>
            <a:r>
              <a:rPr lang="en-US" err="1">
                <a:ea typeface="+mn-lt"/>
                <a:cs typeface="+mn-lt"/>
              </a:rPr>
              <a:t>curr_month</a:t>
            </a:r>
            <a:r>
              <a:rPr lang="en-US">
                <a:ea typeface="+mn-lt"/>
                <a:cs typeface="+mn-lt"/>
              </a:rPr>
              <a:t> &lt; 10) {</a:t>
            </a:r>
          </a:p>
          <a:p>
            <a:pPr>
              <a:buNone/>
            </a:pPr>
            <a:r>
              <a:rPr lang="en-US">
                <a:ea typeface="+mn-lt"/>
                <a:cs typeface="+mn-lt"/>
              </a:rPr>
              <a:t>    </a:t>
            </a:r>
            <a:r>
              <a:rPr lang="en-US" err="1">
                <a:ea typeface="+mn-lt"/>
                <a:cs typeface="+mn-lt"/>
              </a:rPr>
              <a:t>curr_month</a:t>
            </a:r>
            <a:r>
              <a:rPr lang="en-US">
                <a:ea typeface="+mn-lt"/>
                <a:cs typeface="+mn-lt"/>
              </a:rPr>
              <a:t> = "0" + </a:t>
            </a:r>
            <a:r>
              <a:rPr lang="en-US" err="1">
                <a:ea typeface="+mn-lt"/>
                <a:cs typeface="+mn-lt"/>
              </a:rPr>
              <a:t>curr_date.getMonth</a:t>
            </a:r>
            <a:r>
              <a:rPr lang="en-US">
                <a:ea typeface="+mn-lt"/>
                <a:cs typeface="+mn-lt"/>
              </a:rPr>
              <a:t>() + 1;</a:t>
            </a:r>
          </a:p>
          <a:p>
            <a:pPr>
              <a:buNone/>
            </a:pPr>
            <a:r>
              <a:rPr lang="en-US">
                <a:ea typeface="+mn-lt"/>
                <a:cs typeface="+mn-lt"/>
              </a:rPr>
              <a:t>}</a:t>
            </a:r>
            <a:endParaRPr lang="en-US"/>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24473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a:t>
            </a:r>
            <a:r>
              <a:rPr lang="en-US">
                <a:highlight>
                  <a:srgbClr val="00FF00"/>
                </a:highlight>
                <a:ea typeface="+mn-lt"/>
                <a:cs typeface="+mn-lt"/>
              </a:rPr>
              <a:t>var </a:t>
            </a:r>
            <a:r>
              <a:rPr lang="en-US" err="1">
                <a:highlight>
                  <a:srgbClr val="00FF00"/>
                </a:highlight>
                <a:ea typeface="+mn-lt"/>
                <a:cs typeface="+mn-lt"/>
              </a:rPr>
              <a:t>curr_month</a:t>
            </a:r>
            <a:r>
              <a:rPr lang="en-US">
                <a:highlight>
                  <a:srgbClr val="00FF00"/>
                </a:highlight>
                <a:ea typeface="+mn-lt"/>
                <a:cs typeface="+mn-lt"/>
              </a:rPr>
              <a:t> = (</a:t>
            </a:r>
            <a:r>
              <a:rPr lang="en-US" err="1">
                <a:highlight>
                  <a:srgbClr val="00FF00"/>
                </a:highlight>
                <a:ea typeface="+mn-lt"/>
                <a:cs typeface="+mn-lt"/>
              </a:rPr>
              <a:t>curr_date.getMonth</a:t>
            </a:r>
            <a:r>
              <a:rPr lang="en-US">
                <a:highlight>
                  <a:srgbClr val="00FF00"/>
                </a:highlight>
                <a:ea typeface="+mn-lt"/>
                <a:cs typeface="+mn-lt"/>
              </a:rPr>
              <a:t>() + 1) &lt; 10 ? "0" + (</a:t>
            </a:r>
            <a:r>
              <a:rPr lang="en-US" err="1">
                <a:highlight>
                  <a:srgbClr val="00FF00"/>
                </a:highlight>
                <a:ea typeface="+mn-lt"/>
                <a:cs typeface="+mn-lt"/>
              </a:rPr>
              <a:t>curr_date.getMonth</a:t>
            </a:r>
            <a:r>
              <a:rPr lang="en-US">
                <a:highlight>
                  <a:srgbClr val="00FF00"/>
                </a:highlight>
                <a:ea typeface="+mn-lt"/>
                <a:cs typeface="+mn-lt"/>
              </a:rPr>
              <a:t>() + 1) : (</a:t>
            </a:r>
            <a:r>
              <a:rPr lang="en-US" err="1">
                <a:highlight>
                  <a:srgbClr val="00FF00"/>
                </a:highlight>
                <a:ea typeface="+mn-lt"/>
                <a:cs typeface="+mn-lt"/>
              </a:rPr>
              <a:t>curr_date.getMonth</a:t>
            </a:r>
            <a:r>
              <a:rPr lang="en-US">
                <a:highlight>
                  <a:srgbClr val="00FF00"/>
                </a:highlight>
                <a:ea typeface="+mn-lt"/>
                <a:cs typeface="+mn-lt"/>
              </a:rPr>
              <a:t>() + 1);</a:t>
            </a:r>
          </a:p>
          <a:p>
            <a:pPr>
              <a:buNone/>
            </a:pPr>
            <a:r>
              <a:rPr lang="en-US">
                <a:highlight>
                  <a:srgbClr val="00FF00"/>
                </a:highlight>
                <a:ea typeface="+mn-lt"/>
                <a:cs typeface="+mn-lt"/>
              </a:rPr>
              <a:t>    var </a:t>
            </a:r>
            <a:r>
              <a:rPr lang="en-US" err="1">
                <a:highlight>
                  <a:srgbClr val="00FF00"/>
                </a:highlight>
                <a:ea typeface="+mn-lt"/>
                <a:cs typeface="+mn-lt"/>
              </a:rPr>
              <a:t>curr_hours</a:t>
            </a:r>
            <a:r>
              <a:rPr lang="en-US">
                <a:highlight>
                  <a:srgbClr val="00FF00"/>
                </a:highlight>
                <a:ea typeface="+mn-lt"/>
                <a:cs typeface="+mn-lt"/>
              </a:rPr>
              <a:t> = (</a:t>
            </a:r>
            <a:r>
              <a:rPr lang="en-US" err="1">
                <a:highlight>
                  <a:srgbClr val="00FF00"/>
                </a:highlight>
                <a:ea typeface="+mn-lt"/>
                <a:cs typeface="+mn-lt"/>
              </a:rPr>
              <a:t>curr_date.getHours</a:t>
            </a:r>
            <a:r>
              <a:rPr lang="en-US">
                <a:highlight>
                  <a:srgbClr val="00FF00"/>
                </a:highlight>
                <a:ea typeface="+mn-lt"/>
                <a:cs typeface="+mn-lt"/>
              </a:rPr>
              <a:t>() &lt; 10) ? "0" + </a:t>
            </a:r>
            <a:r>
              <a:rPr lang="en-US" err="1">
                <a:highlight>
                  <a:srgbClr val="00FF00"/>
                </a:highlight>
                <a:ea typeface="+mn-lt"/>
                <a:cs typeface="+mn-lt"/>
              </a:rPr>
              <a:t>curr_date.getHours</a:t>
            </a:r>
            <a:r>
              <a:rPr lang="en-US">
                <a:highlight>
                  <a:srgbClr val="00FF00"/>
                </a:highlight>
                <a:ea typeface="+mn-lt"/>
                <a:cs typeface="+mn-lt"/>
              </a:rPr>
              <a:t>() : </a:t>
            </a:r>
            <a:r>
              <a:rPr lang="en-US" err="1">
                <a:highlight>
                  <a:srgbClr val="00FF00"/>
                </a:highlight>
                <a:ea typeface="+mn-lt"/>
                <a:cs typeface="+mn-lt"/>
              </a:rPr>
              <a:t>curr_date.getHours</a:t>
            </a:r>
            <a:r>
              <a:rPr lang="en-US">
                <a:highlight>
                  <a:srgbClr val="00FF00"/>
                </a:highlight>
                <a:ea typeface="+mn-lt"/>
                <a:cs typeface="+mn-lt"/>
              </a:rPr>
              <a:t>();</a:t>
            </a:r>
            <a:endParaRPr lang="en-US">
              <a:highlight>
                <a:srgbClr val="00FF00"/>
              </a:highlight>
              <a:cs typeface="Calibri"/>
            </a:endParaRPr>
          </a:p>
          <a:p>
            <a:pPr>
              <a:buNone/>
            </a:pPr>
            <a:r>
              <a:rPr lang="en-US">
                <a:highlight>
                  <a:srgbClr val="00FF00"/>
                </a:highlight>
                <a:ea typeface="+mn-lt"/>
                <a:cs typeface="+mn-lt"/>
              </a:rPr>
              <a:t>    var </a:t>
            </a:r>
            <a:r>
              <a:rPr lang="en-US" err="1">
                <a:highlight>
                  <a:srgbClr val="00FF00"/>
                </a:highlight>
                <a:ea typeface="+mn-lt"/>
                <a:cs typeface="+mn-lt"/>
              </a:rPr>
              <a:t>curr_minutes</a:t>
            </a:r>
            <a:r>
              <a:rPr lang="en-US">
                <a:highlight>
                  <a:srgbClr val="00FF00"/>
                </a:highlight>
                <a:ea typeface="+mn-lt"/>
                <a:cs typeface="+mn-lt"/>
              </a:rPr>
              <a:t> = (</a:t>
            </a:r>
            <a:r>
              <a:rPr lang="en-US" err="1">
                <a:highlight>
                  <a:srgbClr val="00FF00"/>
                </a:highlight>
                <a:ea typeface="+mn-lt"/>
                <a:cs typeface="+mn-lt"/>
              </a:rPr>
              <a:t>curr_date.getMinutes</a:t>
            </a:r>
            <a:r>
              <a:rPr lang="en-US">
                <a:highlight>
                  <a:srgbClr val="00FF00"/>
                </a:highlight>
                <a:ea typeface="+mn-lt"/>
                <a:cs typeface="+mn-lt"/>
              </a:rPr>
              <a:t>() &lt; 10) ? "0" + </a:t>
            </a:r>
            <a:r>
              <a:rPr lang="en-US" err="1">
                <a:highlight>
                  <a:srgbClr val="00FF00"/>
                </a:highlight>
                <a:ea typeface="+mn-lt"/>
                <a:cs typeface="+mn-lt"/>
              </a:rPr>
              <a:t>curr_date.getMinutes</a:t>
            </a:r>
            <a:r>
              <a:rPr lang="en-US">
                <a:highlight>
                  <a:srgbClr val="00FF00"/>
                </a:highlight>
                <a:ea typeface="+mn-lt"/>
                <a:cs typeface="+mn-lt"/>
              </a:rPr>
              <a:t>() : </a:t>
            </a:r>
            <a:r>
              <a:rPr lang="en-US" err="1">
                <a:highlight>
                  <a:srgbClr val="00FF00"/>
                </a:highlight>
                <a:ea typeface="+mn-lt"/>
                <a:cs typeface="+mn-lt"/>
              </a:rPr>
              <a:t>curr_date.getMinutes</a:t>
            </a:r>
            <a:r>
              <a:rPr lang="en-US">
                <a:highlight>
                  <a:srgbClr val="00FF00"/>
                </a:highlight>
                <a:ea typeface="+mn-lt"/>
                <a:cs typeface="+mn-lt"/>
              </a:rPr>
              <a:t>();</a:t>
            </a:r>
            <a:endParaRPr lang="en-US">
              <a:highlight>
                <a:srgbClr val="00FF00"/>
              </a:highlight>
              <a:cs typeface="Calibri"/>
            </a:endParaRPr>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a:t>
            </a:r>
            <a:r>
              <a:rPr lang="en-US" err="1">
                <a:ea typeface="+mn-lt"/>
                <a:cs typeface="+mn-lt"/>
              </a:rPr>
              <a:t>curr_date.getMonth</a:t>
            </a:r>
            <a:r>
              <a:rPr lang="en-US">
                <a:ea typeface="+mn-lt"/>
                <a:cs typeface="+mn-lt"/>
              </a:rPr>
              <a:t>() + 1)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err="1">
                <a:ea typeface="+mn-lt"/>
                <a:cs typeface="+mn-lt"/>
              </a:rPr>
              <a:t>server.listen</a:t>
            </a:r>
            <a:r>
              <a:rPr lang="en-US">
                <a:ea typeface="+mn-lt"/>
                <a:cs typeface="+mn-lt"/>
              </a:rPr>
              <a:t>(8000)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363970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curr_month = (curr_date.getMonth() + 1) &lt; 10 ? "0" + (curr_date.getMonth() + 1) : (curr_date.getMonth() + 1);</a:t>
            </a:r>
          </a:p>
          <a:p>
            <a:pPr>
              <a:buNone/>
            </a:pPr>
            <a:r>
              <a:rPr lang="en-US">
                <a:ea typeface="+mn-lt"/>
                <a:cs typeface="+mn-lt"/>
              </a:rPr>
              <a:t>    var curr_hours = (curr_date.getHours() &lt; 10) ? "0" + curr_date.getHours() : curr_date.getHours();</a:t>
            </a:r>
            <a:endParaRPr lang="en-US"/>
          </a:p>
          <a:p>
            <a:pPr>
              <a:buNone/>
            </a:pPr>
            <a:r>
              <a:rPr lang="en-US">
                <a:ea typeface="+mn-lt"/>
                <a:cs typeface="+mn-lt"/>
              </a:rPr>
              <a:t>    var curr_minutes = (curr_date.getMinutes() &lt; 10) ? "0" + curr_date.getMinutes() : curr_date.getMinutes();</a:t>
            </a:r>
            <a:endParaRPr lang="en-US"/>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(curr_date.getMonth() + 1)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a:ea typeface="+mn-lt"/>
                <a:cs typeface="+mn-lt"/>
              </a:rPr>
              <a:t>server.listen(8000)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087E0F0-321F-4190-8BEE-931E1084D43D}"/>
              </a:ext>
            </a:extLst>
          </p:cNvPr>
          <p:cNvSpPr txBox="1"/>
          <p:nvPr/>
        </p:nvSpPr>
        <p:spPr>
          <a:xfrm>
            <a:off x="8957733" y="409544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cs typeface="Calibri"/>
              </a:rPr>
              <a:t>Problem:</a:t>
            </a:r>
            <a:r>
              <a:rPr lang="en-US" sz="2000">
                <a:cs typeface="Calibri"/>
              </a:rPr>
              <a:t> we keep repeating the same code</a:t>
            </a:r>
          </a:p>
        </p:txBody>
      </p:sp>
    </p:spTree>
    <p:extLst>
      <p:ext uri="{BB962C8B-B14F-4D97-AF65-F5344CB8AC3E}">
        <p14:creationId xmlns:p14="http://schemas.microsoft.com/office/powerpoint/2010/main" val="1442721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p>
          <a:p>
            <a:pPr>
              <a:buNone/>
            </a:pPr>
            <a:r>
              <a:rPr lang="en-US">
                <a:ea typeface="+mn-lt"/>
                <a:cs typeface="+mn-lt"/>
              </a:rPr>
              <a:t>const server = </a:t>
            </a:r>
            <a:r>
              <a:rPr lang="en-US" err="1">
                <a:ea typeface="+mn-lt"/>
                <a:cs typeface="+mn-lt"/>
              </a:rPr>
              <a:t>net.createServer</a:t>
            </a:r>
            <a:r>
              <a:rPr lang="en-US">
                <a:ea typeface="+mn-lt"/>
                <a:cs typeface="+mn-lt"/>
              </a:rPr>
              <a:t>(function (socket) { </a:t>
            </a:r>
          </a:p>
          <a:p>
            <a:pPr marL="0" indent="0">
              <a:buNone/>
            </a:pPr>
            <a:r>
              <a:rPr lang="en-US">
                <a:ea typeface="+mn-lt"/>
                <a:cs typeface="+mn-lt"/>
              </a:rPr>
              <a:t>    // handle connections here</a:t>
            </a:r>
          </a:p>
          <a:p>
            <a:pPr>
              <a:buNone/>
            </a:pPr>
            <a:r>
              <a:rPr lang="en-US">
                <a:ea typeface="+mn-lt"/>
                <a:cs typeface="+mn-lt"/>
              </a:rPr>
              <a:t>    var </a:t>
            </a:r>
            <a:r>
              <a:rPr lang="en-US" err="1">
                <a:ea typeface="+mn-lt"/>
                <a:cs typeface="+mn-lt"/>
              </a:rPr>
              <a:t>curr_date</a:t>
            </a:r>
            <a:r>
              <a:rPr lang="en-US">
                <a:ea typeface="+mn-lt"/>
                <a:cs typeface="+mn-lt"/>
              </a:rPr>
              <a:t> = new Date();</a:t>
            </a:r>
          </a:p>
          <a:p>
            <a:pPr marL="0" indent="0">
              <a:buNone/>
            </a:pPr>
            <a:r>
              <a:rPr lang="en-US">
                <a:ea typeface="+mn-lt"/>
                <a:cs typeface="+mn-lt"/>
              </a:rPr>
              <a:t>    var curr_month = (curr_date.getMonth() + 1) &lt; 10 ? "0" + (curr_date.getMonth() + 1) : (curr_date.getMonth() + 1);</a:t>
            </a:r>
          </a:p>
          <a:p>
            <a:pPr>
              <a:buNone/>
            </a:pPr>
            <a:r>
              <a:rPr lang="en-US">
                <a:ea typeface="+mn-lt"/>
                <a:cs typeface="+mn-lt"/>
              </a:rPr>
              <a:t>    var curr_hours = (curr_date.getHours() &lt; 10) ? "0" + curr_date.getHours() : curr_date.getHours();</a:t>
            </a:r>
            <a:endParaRPr lang="en-US"/>
          </a:p>
          <a:p>
            <a:pPr>
              <a:buNone/>
            </a:pPr>
            <a:r>
              <a:rPr lang="en-US">
                <a:ea typeface="+mn-lt"/>
                <a:cs typeface="+mn-lt"/>
              </a:rPr>
              <a:t>    var curr_minutes = (curr_date.getMinutes() &lt; 10) ? "0" + curr_date.getMinutes() : curr_date.getMinutes();</a:t>
            </a:r>
            <a:endParaRPr lang="en-US"/>
          </a:p>
          <a:p>
            <a:pPr marL="0" indent="0">
              <a:buNone/>
            </a:pPr>
            <a:r>
              <a:rPr lang="en-US">
                <a:ea typeface="+mn-lt"/>
                <a:cs typeface="+mn-lt"/>
              </a:rPr>
              <a:t>    var </a:t>
            </a:r>
            <a:r>
              <a:rPr lang="en-US" err="1">
                <a:ea typeface="+mn-lt"/>
                <a:cs typeface="+mn-lt"/>
              </a:rPr>
              <a:t>curr_timestamp</a:t>
            </a:r>
            <a:r>
              <a:rPr lang="en-US">
                <a:ea typeface="+mn-lt"/>
                <a:cs typeface="+mn-lt"/>
              </a:rPr>
              <a:t> = </a:t>
            </a:r>
            <a:r>
              <a:rPr lang="en-US" err="1">
                <a:ea typeface="+mn-lt"/>
                <a:cs typeface="+mn-lt"/>
              </a:rPr>
              <a:t>curr_date.getFullYear</a:t>
            </a:r>
            <a:r>
              <a:rPr lang="en-US">
                <a:ea typeface="+mn-lt"/>
                <a:cs typeface="+mn-lt"/>
              </a:rPr>
              <a:t>() + "-" </a:t>
            </a:r>
          </a:p>
          <a:p>
            <a:pPr marL="0" indent="0">
              <a:buNone/>
            </a:pPr>
            <a:r>
              <a:rPr lang="en-US">
                <a:ea typeface="+mn-lt"/>
                <a:cs typeface="+mn-lt"/>
              </a:rPr>
              <a:t>        + (curr_date.getMonth() + 1) + "-" </a:t>
            </a:r>
          </a:p>
          <a:p>
            <a:pPr>
              <a:buNone/>
            </a:pPr>
            <a:r>
              <a:rPr lang="en-US">
                <a:ea typeface="+mn-lt"/>
                <a:cs typeface="+mn-lt"/>
              </a:rPr>
              <a:t>        + </a:t>
            </a:r>
            <a:r>
              <a:rPr lang="en-US" err="1">
                <a:ea typeface="+mn-lt"/>
                <a:cs typeface="+mn-lt"/>
              </a:rPr>
              <a:t>curr_date.getDate</a:t>
            </a:r>
            <a:r>
              <a:rPr lang="en-US">
                <a:ea typeface="+mn-lt"/>
                <a:cs typeface="+mn-lt"/>
              </a:rPr>
              <a:t>() + " " </a:t>
            </a:r>
          </a:p>
          <a:p>
            <a:pPr>
              <a:buNone/>
            </a:pPr>
            <a:r>
              <a:rPr lang="en-US">
                <a:ea typeface="+mn-lt"/>
                <a:cs typeface="+mn-lt"/>
              </a:rPr>
              <a:t>        + </a:t>
            </a:r>
            <a:r>
              <a:rPr lang="en-US" err="1">
                <a:ea typeface="+mn-lt"/>
                <a:cs typeface="+mn-lt"/>
              </a:rPr>
              <a:t>curr_date.getHours</a:t>
            </a:r>
            <a:r>
              <a:rPr lang="en-US">
                <a:ea typeface="+mn-lt"/>
                <a:cs typeface="+mn-lt"/>
              </a:rPr>
              <a:t> + ":" </a:t>
            </a:r>
          </a:p>
          <a:p>
            <a:pPr>
              <a:buNone/>
            </a:pPr>
            <a:r>
              <a:rPr lang="en-US">
                <a:ea typeface="+mn-lt"/>
                <a:cs typeface="+mn-lt"/>
              </a:rPr>
              <a:t>        + </a:t>
            </a:r>
            <a:r>
              <a:rPr lang="en-US" err="1">
                <a:ea typeface="+mn-lt"/>
                <a:cs typeface="+mn-lt"/>
              </a:rPr>
              <a:t>curr_date.getMinutes</a:t>
            </a:r>
            <a:r>
              <a:rPr lang="en-US">
                <a:ea typeface="+mn-lt"/>
                <a:cs typeface="+mn-lt"/>
              </a:rPr>
              <a:t>() + "\n"; </a:t>
            </a:r>
            <a:endParaRPr lang="en-US"/>
          </a:p>
          <a:p>
            <a:pPr marL="0" indent="0">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curr_timestamp</a:t>
            </a:r>
            <a:r>
              <a:rPr lang="en-US">
                <a:ea typeface="+mn-lt"/>
                <a:cs typeface="+mn-lt"/>
              </a:rPr>
              <a:t>)</a:t>
            </a:r>
          </a:p>
          <a:p>
            <a:pPr marL="0" indent="0">
              <a:buNone/>
            </a:pPr>
            <a:r>
              <a:rPr lang="en-US">
                <a:ea typeface="+mn-lt"/>
                <a:cs typeface="+mn-lt"/>
              </a:rPr>
              <a:t>});</a:t>
            </a:r>
          </a:p>
          <a:p>
            <a:pPr marL="0" indent="0">
              <a:buNone/>
            </a:pPr>
            <a:r>
              <a:rPr lang="en-US">
                <a:ea typeface="+mn-lt"/>
                <a:cs typeface="+mn-lt"/>
              </a:rPr>
              <a:t>server.listen(8000)</a:t>
            </a:r>
          </a:p>
          <a:p>
            <a:pPr>
              <a:buNone/>
            </a:pPr>
            <a:endParaRPr lang="en-US">
              <a:cs typeface="Calibri"/>
            </a:endParaRPr>
          </a:p>
          <a:p>
            <a:pPr>
              <a:buNone/>
            </a:pPr>
            <a:endParaRPr lang="en-US">
              <a:cs typeface="Calibri"/>
            </a:endParaRPr>
          </a:p>
          <a:p>
            <a:pPr>
              <a:buNone/>
            </a:pPr>
            <a:endParaRPr lang="en-US">
              <a:cs typeface="Calibri"/>
            </a:endParaRPr>
          </a:p>
          <a:p>
            <a:pPr>
              <a:buNone/>
            </a:pPr>
            <a:endParaRPr lang="en-US">
              <a:cs typeface="Calibri"/>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087E0F0-321F-4190-8BEE-931E1084D43D}"/>
              </a:ext>
            </a:extLst>
          </p:cNvPr>
          <p:cNvSpPr txBox="1"/>
          <p:nvPr/>
        </p:nvSpPr>
        <p:spPr>
          <a:xfrm>
            <a:off x="8957733" y="409544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accent6"/>
                </a:solidFill>
                <a:cs typeface="Calibri"/>
              </a:rPr>
              <a:t>Solution:</a:t>
            </a:r>
            <a:r>
              <a:rPr lang="en-US" sz="2000">
                <a:cs typeface="Calibri"/>
              </a:rPr>
              <a:t> refactor!!</a:t>
            </a:r>
          </a:p>
        </p:txBody>
      </p:sp>
    </p:spTree>
    <p:extLst>
      <p:ext uri="{BB962C8B-B14F-4D97-AF65-F5344CB8AC3E}">
        <p14:creationId xmlns:p14="http://schemas.microsoft.com/office/powerpoint/2010/main" val="322865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endParaRPr lang="en-US"/>
          </a:p>
          <a:p>
            <a:pPr>
              <a:buNone/>
            </a:pPr>
            <a:r>
              <a:rPr lang="en-US">
                <a:highlight>
                  <a:srgbClr val="00FF00"/>
                </a:highlight>
                <a:ea typeface="+mn-lt"/>
                <a:cs typeface="+mn-lt"/>
              </a:rPr>
              <a:t>function pad_zero (date_value) {</a:t>
            </a:r>
          </a:p>
          <a:p>
            <a:pPr>
              <a:buNone/>
            </a:pPr>
            <a:r>
              <a:rPr lang="en-US" i="1">
                <a:highlight>
                  <a:srgbClr val="00FF00"/>
                </a:highlight>
                <a:ea typeface="+mn-lt"/>
                <a:cs typeface="+mn-lt"/>
              </a:rPr>
              <a:t>    return</a:t>
            </a:r>
            <a:r>
              <a:rPr lang="en-US">
                <a:highlight>
                  <a:srgbClr val="00FF00"/>
                </a:highlight>
                <a:ea typeface="+mn-lt"/>
                <a:cs typeface="+mn-lt"/>
              </a:rPr>
              <a:t> date_value &lt; 10 ? "0" + date_value : date_value;</a:t>
            </a:r>
          </a:p>
          <a:p>
            <a:pPr>
              <a:buNone/>
            </a:pPr>
            <a:r>
              <a:rPr lang="en-US">
                <a:highlight>
                  <a:srgbClr val="00FF00"/>
                </a:highlight>
                <a:ea typeface="+mn-lt"/>
                <a:cs typeface="+mn-lt"/>
              </a:rPr>
              <a:t>}</a:t>
            </a:r>
          </a:p>
          <a:p>
            <a:pPr>
              <a:buNone/>
            </a:pPr>
            <a:r>
              <a:rPr lang="en-US">
                <a:ea typeface="+mn-lt"/>
                <a:cs typeface="+mn-lt"/>
              </a:rPr>
              <a:t>const server = net.createServer(function (socket) { </a:t>
            </a:r>
            <a:endParaRPr lang="en-US"/>
          </a:p>
          <a:p>
            <a:pPr>
              <a:buNone/>
            </a:pPr>
            <a:r>
              <a:rPr lang="en-US" i="1">
                <a:ea typeface="+mn-lt"/>
                <a:cs typeface="+mn-lt"/>
              </a:rPr>
              <a:t>    // socket handling logic </a:t>
            </a:r>
            <a:endParaRPr lang="en-US"/>
          </a:p>
          <a:p>
            <a:pPr>
              <a:buNone/>
            </a:pPr>
            <a:r>
              <a:rPr lang="en-US">
                <a:ea typeface="+mn-lt"/>
                <a:cs typeface="+mn-lt"/>
              </a:rPr>
              <a:t>    var curr_date = new Date();</a:t>
            </a:r>
            <a:endParaRPr lang="en-US"/>
          </a:p>
          <a:p>
            <a:pPr>
              <a:buNone/>
            </a:pPr>
            <a:r>
              <a:rPr lang="en-US">
                <a:ea typeface="+mn-lt"/>
                <a:cs typeface="+mn-lt"/>
              </a:rPr>
              <a:t>    var date_output = curr_date.getFullYear() + "-" </a:t>
            </a:r>
            <a:endParaRPr lang="en-US"/>
          </a:p>
          <a:p>
            <a:pPr>
              <a:buNone/>
            </a:pPr>
            <a:r>
              <a:rPr lang="en-US">
                <a:ea typeface="+mn-lt"/>
                <a:cs typeface="+mn-lt"/>
              </a:rPr>
              <a:t>        + </a:t>
            </a:r>
            <a:r>
              <a:rPr lang="en-US">
                <a:highlight>
                  <a:srgbClr val="00FF00"/>
                </a:highlight>
                <a:ea typeface="+mn-lt"/>
                <a:cs typeface="+mn-lt"/>
              </a:rPr>
              <a:t>pad_zero(curr_date.getMonth() + 1) + "-"</a:t>
            </a:r>
            <a:endParaRPr lang="en-US">
              <a:highlight>
                <a:srgbClr val="00FF00"/>
              </a:highlight>
              <a:cs typeface="Calibri"/>
            </a:endParaRPr>
          </a:p>
          <a:p>
            <a:pPr>
              <a:buNone/>
            </a:pPr>
            <a:r>
              <a:rPr lang="en-US">
                <a:highlight>
                  <a:srgbClr val="00FF00"/>
                </a:highlight>
                <a:ea typeface="+mn-lt"/>
                <a:cs typeface="+mn-lt"/>
              </a:rPr>
              <a:t>        + pad_zero(curr_date.getDate()) + " " </a:t>
            </a:r>
            <a:endParaRPr lang="en-US">
              <a:highlight>
                <a:srgbClr val="00FF00"/>
              </a:highlight>
              <a:cs typeface="Calibri"/>
            </a:endParaRPr>
          </a:p>
          <a:p>
            <a:pPr>
              <a:buNone/>
            </a:pPr>
            <a:r>
              <a:rPr lang="en-US">
                <a:highlight>
                  <a:srgbClr val="00FF00"/>
                </a:highlight>
                <a:ea typeface="+mn-lt"/>
                <a:cs typeface="+mn-lt"/>
              </a:rPr>
              <a:t>        + pad_zero(curr_date.getHours()) + ":" </a:t>
            </a:r>
            <a:endParaRPr lang="en-US">
              <a:highlight>
                <a:srgbClr val="00FF00"/>
              </a:highlight>
              <a:cs typeface="Calibri"/>
            </a:endParaRPr>
          </a:p>
          <a:p>
            <a:pPr>
              <a:buNone/>
            </a:pPr>
            <a:r>
              <a:rPr lang="en-US">
                <a:highlight>
                  <a:srgbClr val="00FF00"/>
                </a:highlight>
                <a:ea typeface="+mn-lt"/>
                <a:cs typeface="+mn-lt"/>
              </a:rPr>
              <a:t>        + pad_zero(curr_date.getMinutes()) </a:t>
            </a:r>
            <a:r>
              <a:rPr lang="en-US">
                <a:ea typeface="+mn-lt"/>
                <a:cs typeface="+mn-lt"/>
              </a:rPr>
              <a:t>+ "\n";</a:t>
            </a:r>
            <a:endParaRPr lang="en-US"/>
          </a:p>
          <a:p>
            <a:pPr>
              <a:buNone/>
            </a:pPr>
            <a:r>
              <a:rPr lang="en-US">
                <a:ea typeface="+mn-lt"/>
                <a:cs typeface="+mn-lt"/>
              </a:rPr>
              <a:t>    socket.end(date_output);</a:t>
            </a:r>
            <a:endParaRPr lang="en-US"/>
          </a:p>
          <a:p>
            <a:pPr>
              <a:buNone/>
            </a:pPr>
            <a:r>
              <a:rPr lang="en-US">
                <a:ea typeface="+mn-lt"/>
                <a:cs typeface="+mn-lt"/>
              </a:rPr>
              <a:t>}); </a:t>
            </a:r>
            <a:endParaRPr lang="en-US"/>
          </a:p>
          <a:p>
            <a:pPr>
              <a:buNone/>
            </a:pPr>
            <a:r>
              <a:rPr lang="en-US">
                <a:ea typeface="+mn-lt"/>
                <a:cs typeface="+mn-lt"/>
              </a:rPr>
              <a:t>server.listen(8000)</a:t>
            </a:r>
            <a:endParaRPr lang="en-US"/>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087E0F0-321F-4190-8BEE-931E1084D43D}"/>
              </a:ext>
            </a:extLst>
          </p:cNvPr>
          <p:cNvSpPr txBox="1"/>
          <p:nvPr/>
        </p:nvSpPr>
        <p:spPr>
          <a:xfrm>
            <a:off x="8957733" y="409544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accent6"/>
                </a:solidFill>
                <a:cs typeface="Calibri"/>
              </a:rPr>
              <a:t>Solution:</a:t>
            </a:r>
            <a:r>
              <a:rPr lang="en-US" sz="2000">
                <a:cs typeface="Calibri"/>
              </a:rPr>
              <a:t> refactor!!</a:t>
            </a:r>
          </a:p>
        </p:txBody>
      </p:sp>
    </p:spTree>
    <p:extLst>
      <p:ext uri="{BB962C8B-B14F-4D97-AF65-F5344CB8AC3E}">
        <p14:creationId xmlns:p14="http://schemas.microsoft.com/office/powerpoint/2010/main" val="351171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endParaRPr lang="en-US"/>
          </a:p>
          <a:p>
            <a:pPr>
              <a:buNone/>
            </a:pPr>
            <a:r>
              <a:rPr lang="en-US">
                <a:ea typeface="+mn-lt"/>
                <a:cs typeface="+mn-lt"/>
              </a:rPr>
              <a:t>function pad_zero (date_value) {</a:t>
            </a:r>
          </a:p>
          <a:p>
            <a:pPr>
              <a:buNone/>
            </a:pPr>
            <a:r>
              <a:rPr lang="en-US" i="1">
                <a:ea typeface="+mn-lt"/>
                <a:cs typeface="+mn-lt"/>
              </a:rPr>
              <a:t>    return</a:t>
            </a:r>
            <a:r>
              <a:rPr lang="en-US">
                <a:ea typeface="+mn-lt"/>
                <a:cs typeface="+mn-lt"/>
              </a:rPr>
              <a:t> date_value &lt; 10 ? "0" + date_value : date_value;</a:t>
            </a:r>
          </a:p>
          <a:p>
            <a:pPr>
              <a:buNone/>
            </a:pPr>
            <a:r>
              <a:rPr lang="en-US">
                <a:ea typeface="+mn-lt"/>
                <a:cs typeface="+mn-lt"/>
              </a:rPr>
              <a:t>}</a:t>
            </a:r>
          </a:p>
          <a:p>
            <a:pPr>
              <a:buNone/>
            </a:pPr>
            <a:r>
              <a:rPr lang="en-US">
                <a:ea typeface="+mn-lt"/>
                <a:cs typeface="+mn-lt"/>
              </a:rPr>
              <a:t>const server = net.createServer(function (socket) { </a:t>
            </a:r>
            <a:endParaRPr lang="en-US"/>
          </a:p>
          <a:p>
            <a:pPr>
              <a:buNone/>
            </a:pPr>
            <a:r>
              <a:rPr lang="en-US" i="1">
                <a:ea typeface="+mn-lt"/>
                <a:cs typeface="+mn-lt"/>
              </a:rPr>
              <a:t>    // socket handling logic </a:t>
            </a:r>
            <a:endParaRPr lang="en-US"/>
          </a:p>
          <a:p>
            <a:pPr>
              <a:buNone/>
            </a:pPr>
            <a:r>
              <a:rPr lang="en-US">
                <a:ea typeface="+mn-lt"/>
                <a:cs typeface="+mn-lt"/>
              </a:rPr>
              <a:t>    var curr_date = new Date();</a:t>
            </a:r>
            <a:endParaRPr lang="en-US"/>
          </a:p>
          <a:p>
            <a:pPr>
              <a:buNone/>
            </a:pPr>
            <a:r>
              <a:rPr lang="en-US">
                <a:ea typeface="+mn-lt"/>
                <a:cs typeface="+mn-lt"/>
              </a:rPr>
              <a:t>    var date_output = curr_date.getFullYear() + "-" </a:t>
            </a:r>
            <a:endParaRPr lang="en-US"/>
          </a:p>
          <a:p>
            <a:pPr>
              <a:buNone/>
            </a:pPr>
            <a:r>
              <a:rPr lang="en-US">
                <a:ea typeface="+mn-lt"/>
                <a:cs typeface="+mn-lt"/>
              </a:rPr>
              <a:t>        + pad_zero(curr_date.getMonth() + 1) + "-"</a:t>
            </a:r>
            <a:endParaRPr lang="en-US"/>
          </a:p>
          <a:p>
            <a:pPr>
              <a:buNone/>
            </a:pPr>
            <a:r>
              <a:rPr lang="en-US">
                <a:ea typeface="+mn-lt"/>
                <a:cs typeface="+mn-lt"/>
              </a:rPr>
              <a:t>        + pad_zero(curr_date.getDate()) + " " </a:t>
            </a:r>
            <a:endParaRPr lang="en-US"/>
          </a:p>
          <a:p>
            <a:pPr>
              <a:buNone/>
            </a:pPr>
            <a:r>
              <a:rPr lang="en-US">
                <a:ea typeface="+mn-lt"/>
                <a:cs typeface="+mn-lt"/>
              </a:rPr>
              <a:t>        + pad_zero(curr_date.getHours()) + ":" </a:t>
            </a:r>
            <a:endParaRPr lang="en-US"/>
          </a:p>
          <a:p>
            <a:pPr>
              <a:buNone/>
            </a:pPr>
            <a:r>
              <a:rPr lang="en-US">
                <a:ea typeface="+mn-lt"/>
                <a:cs typeface="+mn-lt"/>
              </a:rPr>
              <a:t>        + pad_zero(curr_date.getMinutes()) + "\n";</a:t>
            </a:r>
            <a:endParaRPr lang="en-US"/>
          </a:p>
          <a:p>
            <a:pPr>
              <a:buNone/>
            </a:pPr>
            <a:r>
              <a:rPr lang="en-US">
                <a:ea typeface="+mn-lt"/>
                <a:cs typeface="+mn-lt"/>
              </a:rPr>
              <a:t>    socket.end(date_output);</a:t>
            </a:r>
            <a:endParaRPr lang="en-US"/>
          </a:p>
          <a:p>
            <a:pPr>
              <a:buNone/>
            </a:pPr>
            <a:r>
              <a:rPr lang="en-US">
                <a:ea typeface="+mn-lt"/>
                <a:cs typeface="+mn-lt"/>
              </a:rPr>
              <a:t>}); </a:t>
            </a:r>
            <a:endParaRPr lang="en-US"/>
          </a:p>
          <a:p>
            <a:pPr>
              <a:buNone/>
            </a:pPr>
            <a:r>
              <a:rPr lang="en-US">
                <a:solidFill>
                  <a:srgbClr val="FF0000"/>
                </a:solidFill>
                <a:ea typeface="+mn-lt"/>
                <a:cs typeface="+mn-lt"/>
              </a:rPr>
              <a:t>server.listen(8000)</a:t>
            </a:r>
            <a:endParaRPr lang="en-US">
              <a:solidFill>
                <a:srgbClr val="FF0000"/>
              </a:solidFill>
            </a:endParaRPr>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087E0F0-321F-4190-8BEE-931E1084D43D}"/>
              </a:ext>
            </a:extLst>
          </p:cNvPr>
          <p:cNvSpPr txBox="1"/>
          <p:nvPr/>
        </p:nvSpPr>
        <p:spPr>
          <a:xfrm>
            <a:off x="7905447" y="1640115"/>
            <a:ext cx="30576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cs typeface="Calibri"/>
              </a:rPr>
              <a:t>Final problem:</a:t>
            </a:r>
            <a:r>
              <a:rPr lang="en-US" sz="2400">
                <a:cs typeface="Calibri"/>
              </a:rPr>
              <a:t> taking in a command-line argument?</a:t>
            </a:r>
            <a:endParaRPr lang="en-US" sz="2400">
              <a:solidFill>
                <a:srgbClr val="FF0000"/>
              </a:solidFill>
              <a:cs typeface="Calibri"/>
            </a:endParaRPr>
          </a:p>
        </p:txBody>
      </p:sp>
    </p:spTree>
    <p:extLst>
      <p:ext uri="{BB962C8B-B14F-4D97-AF65-F5344CB8AC3E}">
        <p14:creationId xmlns:p14="http://schemas.microsoft.com/office/powerpoint/2010/main" val="3715017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Command-line arguments side note</a:t>
            </a:r>
          </a:p>
        </p:txBody>
      </p:sp>
      <p:sp>
        <p:nvSpPr>
          <p:cNvPr id="10"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7B20111-2A16-48A7-BB95-9BE44F50E48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In general, command-line arguments can be passed into any program</a:t>
            </a:r>
          </a:p>
          <a:p>
            <a:r>
              <a:rPr lang="en-US">
                <a:cs typeface="Calibri"/>
              </a:rPr>
              <a:t>Convention calls these arguments "</a:t>
            </a:r>
            <a:r>
              <a:rPr lang="en-US" err="1">
                <a:cs typeface="Calibri"/>
              </a:rPr>
              <a:t>argv</a:t>
            </a:r>
            <a:r>
              <a:rPr lang="en-US">
                <a:cs typeface="Calibri"/>
              </a:rPr>
              <a:t>", usually an array</a:t>
            </a:r>
          </a:p>
          <a:p>
            <a:r>
              <a:rPr lang="en-US">
                <a:cs typeface="Calibri"/>
              </a:rPr>
              <a:t>To access command-line arguments in Node.js:</a:t>
            </a:r>
          </a:p>
          <a:p>
            <a:pPr marL="0" indent="0">
              <a:buNone/>
            </a:pPr>
            <a:r>
              <a:rPr lang="en-US">
                <a:cs typeface="Calibri"/>
              </a:rPr>
              <a:t>       </a:t>
            </a:r>
            <a:r>
              <a:rPr lang="en-US" err="1">
                <a:cs typeface="Calibri"/>
              </a:rPr>
              <a:t>process.argv</a:t>
            </a:r>
          </a:p>
          <a:p>
            <a:pPr lvl="1"/>
            <a:endParaRPr lang="en-US">
              <a:cs typeface="Calibri"/>
            </a:endParaRPr>
          </a:p>
        </p:txBody>
      </p:sp>
    </p:spTree>
    <p:extLst>
      <p:ext uri="{BB962C8B-B14F-4D97-AF65-F5344CB8AC3E}">
        <p14:creationId xmlns:p14="http://schemas.microsoft.com/office/powerpoint/2010/main" val="1617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Setting up a simple server in Node.js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4865953"/>
          </a:xfrm>
        </p:spPr>
        <p:txBody>
          <a:bodyPr vert="horz" lIns="91440" tIns="45720" rIns="91440" bIns="45720" rtlCol="0" anchor="ctr">
            <a:normAutofit/>
          </a:bodyPr>
          <a:lstStyle/>
          <a:p>
            <a:pPr>
              <a:buNone/>
            </a:pPr>
            <a:r>
              <a:rPr lang="en-US">
                <a:ea typeface="+mn-lt"/>
                <a:cs typeface="+mn-lt"/>
              </a:rPr>
              <a:t>const net = require('net') </a:t>
            </a:r>
            <a:endParaRPr lang="en-US"/>
          </a:p>
          <a:p>
            <a:pPr>
              <a:buNone/>
            </a:pPr>
            <a:r>
              <a:rPr lang="en-US">
                <a:ea typeface="+mn-lt"/>
                <a:cs typeface="+mn-lt"/>
              </a:rPr>
              <a:t>const server = </a:t>
            </a:r>
            <a:r>
              <a:rPr lang="en-US" err="1">
                <a:ea typeface="+mn-lt"/>
                <a:cs typeface="+mn-lt"/>
              </a:rPr>
              <a:t>net.createServer</a:t>
            </a:r>
            <a:r>
              <a:rPr lang="en-US">
                <a:ea typeface="+mn-lt"/>
                <a:cs typeface="+mn-lt"/>
              </a:rPr>
              <a:t>(function (socket) { </a:t>
            </a:r>
            <a:endParaRPr lang="en-US"/>
          </a:p>
          <a:p>
            <a:pPr marL="0" indent="0">
              <a:buNone/>
            </a:pPr>
            <a:r>
              <a:rPr lang="en-US">
                <a:cs typeface="Calibri"/>
              </a:rPr>
              <a:t>    // handle connections here</a:t>
            </a:r>
          </a:p>
          <a:p>
            <a:pPr marL="0" indent="0">
              <a:buNone/>
            </a:pPr>
            <a:r>
              <a:rPr lang="en-US">
                <a:cs typeface="Calibri"/>
              </a:rPr>
              <a:t>    socket.end("hello!!!")</a:t>
            </a:r>
          </a:p>
          <a:p>
            <a:pPr marL="0" indent="0">
              <a:buNone/>
            </a:pPr>
            <a:r>
              <a:rPr lang="en-US">
                <a:cs typeface="Calibri"/>
              </a:rPr>
              <a:t>});</a:t>
            </a:r>
          </a:p>
          <a:p>
            <a:pPr marL="0" indent="0">
              <a:buNone/>
            </a:pPr>
            <a:r>
              <a:rPr lang="en-US">
                <a:cs typeface="Calibri"/>
              </a:rPr>
              <a:t>server.listen(8000)</a:t>
            </a:r>
          </a:p>
          <a:p>
            <a:pPr marL="0" indent="0">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559436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Command-line arguments side note</a:t>
            </a:r>
          </a:p>
        </p:txBody>
      </p:sp>
      <p:sp>
        <p:nvSpPr>
          <p:cNvPr id="10"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7B20111-2A16-48A7-BB95-9BE44F50E48F}"/>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r>
              <a:rPr lang="en-US">
                <a:cs typeface="Calibri"/>
              </a:rPr>
              <a:t>In general, command-line arguments can be passed into any program</a:t>
            </a:r>
          </a:p>
          <a:p>
            <a:r>
              <a:rPr lang="en-US">
                <a:cs typeface="Calibri"/>
              </a:rPr>
              <a:t>Convention calls these arguments "</a:t>
            </a:r>
            <a:r>
              <a:rPr lang="en-US" err="1">
                <a:cs typeface="Calibri"/>
              </a:rPr>
              <a:t>argv</a:t>
            </a:r>
            <a:r>
              <a:rPr lang="en-US">
                <a:cs typeface="Calibri"/>
              </a:rPr>
              <a:t>", usually an array</a:t>
            </a:r>
          </a:p>
          <a:p>
            <a:r>
              <a:rPr lang="en-US">
                <a:cs typeface="Calibri"/>
              </a:rPr>
              <a:t>To access command-line arguments in Node.js:</a:t>
            </a:r>
          </a:p>
          <a:p>
            <a:pPr marL="0" indent="0">
              <a:buNone/>
            </a:pPr>
            <a:r>
              <a:rPr lang="en-US">
                <a:cs typeface="Calibri"/>
              </a:rPr>
              <a:t>       </a:t>
            </a:r>
            <a:r>
              <a:rPr lang="en-US" err="1">
                <a:cs typeface="Calibri"/>
              </a:rPr>
              <a:t>process.argv</a:t>
            </a:r>
            <a:endParaRPr lang="en-US">
              <a:cs typeface="Calibri"/>
            </a:endParaRPr>
          </a:p>
          <a:p>
            <a:pPr marL="0" indent="0">
              <a:buNone/>
            </a:pPr>
            <a:endParaRPr lang="en-US">
              <a:cs typeface="Calibri"/>
            </a:endParaRPr>
          </a:p>
          <a:p>
            <a:pPr marL="0" indent="0">
              <a:buNone/>
            </a:pPr>
            <a:r>
              <a:rPr lang="en-US" b="1">
                <a:cs typeface="Calibri"/>
              </a:rPr>
              <a:t>node time-server.js 8000</a:t>
            </a:r>
          </a:p>
          <a:p>
            <a:pPr marL="0" indent="0">
              <a:buNone/>
            </a:pPr>
            <a:r>
              <a:rPr lang="en-US">
                <a:cs typeface="Calibri"/>
              </a:rPr>
              <a:t>       argv[0] = node</a:t>
            </a:r>
          </a:p>
          <a:p>
            <a:pPr marL="0" indent="0">
              <a:buNone/>
            </a:pPr>
            <a:r>
              <a:rPr lang="en-US">
                <a:cs typeface="Calibri"/>
              </a:rPr>
              <a:t>       argv[1] = time-server.js</a:t>
            </a:r>
          </a:p>
          <a:p>
            <a:pPr marL="0" indent="0">
              <a:buNone/>
            </a:pPr>
            <a:r>
              <a:rPr lang="en-US">
                <a:cs typeface="Calibri"/>
              </a:rPr>
              <a:t>       argv[2] = 8000</a:t>
            </a:r>
          </a:p>
          <a:p>
            <a:pPr lvl="1"/>
            <a:endParaRPr lang="en-US">
              <a:cs typeface="Calibri"/>
            </a:endParaRPr>
          </a:p>
        </p:txBody>
      </p:sp>
      <p:sp>
        <p:nvSpPr>
          <p:cNvPr id="3" name="Arrow: Right 2">
            <a:extLst>
              <a:ext uri="{FF2B5EF4-FFF2-40B4-BE49-F238E27FC236}">
                <a16:creationId xmlns:a16="http://schemas.microsoft.com/office/drawing/2014/main" id="{899D04B9-4668-43BE-A90B-A23668D13750}"/>
              </a:ext>
            </a:extLst>
          </p:cNvPr>
          <p:cNvSpPr/>
          <p:nvPr/>
        </p:nvSpPr>
        <p:spPr>
          <a:xfrm>
            <a:off x="4443200" y="4453251"/>
            <a:ext cx="525162" cy="36040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063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Command-line arguments side note</a:t>
            </a:r>
          </a:p>
        </p:txBody>
      </p:sp>
      <p:sp>
        <p:nvSpPr>
          <p:cNvPr id="10"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7B20111-2A16-48A7-BB95-9BE44F50E48F}"/>
              </a:ext>
            </a:extLst>
          </p:cNvPr>
          <p:cNvSpPr>
            <a:spLocks noGrp="1"/>
          </p:cNvSpPr>
          <p:nvPr>
            <p:ph idx="1"/>
          </p:nvPr>
        </p:nvSpPr>
        <p:spPr>
          <a:xfrm>
            <a:off x="4447308" y="344209"/>
            <a:ext cx="6597573" cy="6090186"/>
          </a:xfrm>
        </p:spPr>
        <p:txBody>
          <a:bodyPr vert="horz" lIns="91440" tIns="45720" rIns="91440" bIns="45720" rtlCol="0" anchor="ctr">
            <a:normAutofit lnSpcReduction="10000"/>
          </a:bodyPr>
          <a:lstStyle/>
          <a:p>
            <a:r>
              <a:rPr lang="en-US">
                <a:cs typeface="Calibri"/>
              </a:rPr>
              <a:t>In general, command-line arguments can be passed into any program</a:t>
            </a:r>
          </a:p>
          <a:p>
            <a:r>
              <a:rPr lang="en-US">
                <a:cs typeface="Calibri"/>
              </a:rPr>
              <a:t>Convention calls these arguments "</a:t>
            </a:r>
            <a:r>
              <a:rPr lang="en-US" err="1">
                <a:cs typeface="Calibri"/>
              </a:rPr>
              <a:t>argv</a:t>
            </a:r>
            <a:r>
              <a:rPr lang="en-US">
                <a:cs typeface="Calibri"/>
              </a:rPr>
              <a:t>", usually an array</a:t>
            </a:r>
          </a:p>
          <a:p>
            <a:r>
              <a:rPr lang="en-US">
                <a:cs typeface="Calibri"/>
              </a:rPr>
              <a:t>To access command-line arguments in Node.js:</a:t>
            </a:r>
          </a:p>
          <a:p>
            <a:pPr marL="0" indent="0">
              <a:buNone/>
            </a:pPr>
            <a:r>
              <a:rPr lang="en-US">
                <a:cs typeface="Calibri"/>
              </a:rPr>
              <a:t>       </a:t>
            </a:r>
            <a:r>
              <a:rPr lang="en-US" err="1">
                <a:cs typeface="Calibri"/>
              </a:rPr>
              <a:t>process.argv</a:t>
            </a:r>
            <a:endParaRPr lang="en-US">
              <a:cs typeface="Calibri"/>
            </a:endParaRPr>
          </a:p>
          <a:p>
            <a:pPr marL="0" indent="0">
              <a:buNone/>
            </a:pPr>
            <a:endParaRPr lang="en-US">
              <a:cs typeface="Calibri"/>
            </a:endParaRPr>
          </a:p>
          <a:p>
            <a:pPr marL="0" indent="0">
              <a:buNone/>
            </a:pPr>
            <a:r>
              <a:rPr lang="en-US" b="1">
                <a:cs typeface="Calibri"/>
              </a:rPr>
              <a:t>node time-server.js 8000</a:t>
            </a:r>
          </a:p>
          <a:p>
            <a:pPr marL="0" indent="0">
              <a:buNone/>
            </a:pPr>
            <a:r>
              <a:rPr lang="en-US">
                <a:cs typeface="Calibri"/>
              </a:rPr>
              <a:t>       argv[0] = node</a:t>
            </a:r>
          </a:p>
          <a:p>
            <a:pPr marL="0" indent="0">
              <a:buNone/>
            </a:pPr>
            <a:r>
              <a:rPr lang="en-US">
                <a:cs typeface="Calibri"/>
              </a:rPr>
              <a:t>       argv[1] = time-server.js</a:t>
            </a:r>
          </a:p>
          <a:p>
            <a:pPr marL="0" indent="0">
              <a:buNone/>
            </a:pPr>
            <a:r>
              <a:rPr lang="en-US">
                <a:cs typeface="Calibri"/>
              </a:rPr>
              <a:t>       argv[2] = 8000</a:t>
            </a:r>
          </a:p>
          <a:p>
            <a:pPr lvl="1"/>
            <a:r>
              <a:rPr lang="en-US">
                <a:cs typeface="Calibri"/>
              </a:rPr>
              <a:t>Can also replace the port number with argv call in your client!</a:t>
            </a:r>
          </a:p>
        </p:txBody>
      </p:sp>
      <p:sp>
        <p:nvSpPr>
          <p:cNvPr id="3" name="Arrow: Right 2">
            <a:extLst>
              <a:ext uri="{FF2B5EF4-FFF2-40B4-BE49-F238E27FC236}">
                <a16:creationId xmlns:a16="http://schemas.microsoft.com/office/drawing/2014/main" id="{899D04B9-4668-43BE-A90B-A23668D13750}"/>
              </a:ext>
            </a:extLst>
          </p:cNvPr>
          <p:cNvSpPr/>
          <p:nvPr/>
        </p:nvSpPr>
        <p:spPr>
          <a:xfrm>
            <a:off x="4443200" y="4319386"/>
            <a:ext cx="525162" cy="36040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425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p:txBody>
          <a:bodyPr/>
          <a:lstStyle/>
          <a:p>
            <a:r>
              <a:rPr lang="en-US">
                <a:cs typeface="Calibri Light"/>
              </a:rPr>
              <a:t>Setting up a simple server in Node.js</a:t>
            </a: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14867" y="1595815"/>
            <a:ext cx="11265504" cy="4895623"/>
          </a:xfrm>
        </p:spPr>
        <p:txBody>
          <a:bodyPr vert="horz" lIns="91440" tIns="45720" rIns="91440" bIns="45720" rtlCol="0" anchor="t">
            <a:normAutofit fontScale="62500" lnSpcReduction="20000"/>
          </a:bodyPr>
          <a:lstStyle/>
          <a:p>
            <a:pPr>
              <a:buNone/>
            </a:pPr>
            <a:r>
              <a:rPr lang="en-US">
                <a:ea typeface="+mn-lt"/>
                <a:cs typeface="+mn-lt"/>
              </a:rPr>
              <a:t>const net = require('net') </a:t>
            </a:r>
            <a:endParaRPr lang="en-US"/>
          </a:p>
          <a:p>
            <a:pPr>
              <a:buNone/>
            </a:pPr>
            <a:r>
              <a:rPr lang="en-US">
                <a:ea typeface="+mn-lt"/>
                <a:cs typeface="+mn-lt"/>
              </a:rPr>
              <a:t>function </a:t>
            </a:r>
            <a:r>
              <a:rPr lang="en-US" err="1">
                <a:ea typeface="+mn-lt"/>
                <a:cs typeface="+mn-lt"/>
              </a:rPr>
              <a:t>pad_zero</a:t>
            </a:r>
            <a:r>
              <a:rPr lang="en-US">
                <a:ea typeface="+mn-lt"/>
                <a:cs typeface="+mn-lt"/>
              </a:rPr>
              <a:t> (</a:t>
            </a:r>
            <a:r>
              <a:rPr lang="en-US" err="1">
                <a:ea typeface="+mn-lt"/>
                <a:cs typeface="+mn-lt"/>
              </a:rPr>
              <a:t>date_value</a:t>
            </a:r>
            <a:r>
              <a:rPr lang="en-US">
                <a:ea typeface="+mn-lt"/>
                <a:cs typeface="+mn-lt"/>
              </a:rPr>
              <a:t>) {</a:t>
            </a:r>
          </a:p>
          <a:p>
            <a:pPr>
              <a:buNone/>
            </a:pPr>
            <a:r>
              <a:rPr lang="en-US" i="1">
                <a:ea typeface="+mn-lt"/>
                <a:cs typeface="+mn-lt"/>
              </a:rPr>
              <a:t>    return</a:t>
            </a:r>
            <a:r>
              <a:rPr lang="en-US">
                <a:ea typeface="+mn-lt"/>
                <a:cs typeface="+mn-lt"/>
              </a:rPr>
              <a:t> </a:t>
            </a:r>
            <a:r>
              <a:rPr lang="en-US" err="1">
                <a:ea typeface="+mn-lt"/>
                <a:cs typeface="+mn-lt"/>
              </a:rPr>
              <a:t>date_value</a:t>
            </a:r>
            <a:r>
              <a:rPr lang="en-US">
                <a:ea typeface="+mn-lt"/>
                <a:cs typeface="+mn-lt"/>
              </a:rPr>
              <a:t> &lt; 10 ? "0" + </a:t>
            </a:r>
            <a:r>
              <a:rPr lang="en-US" err="1">
                <a:ea typeface="+mn-lt"/>
                <a:cs typeface="+mn-lt"/>
              </a:rPr>
              <a:t>date_value</a:t>
            </a:r>
            <a:r>
              <a:rPr lang="en-US">
                <a:ea typeface="+mn-lt"/>
                <a:cs typeface="+mn-lt"/>
              </a:rPr>
              <a:t> : </a:t>
            </a:r>
            <a:r>
              <a:rPr lang="en-US" err="1">
                <a:ea typeface="+mn-lt"/>
                <a:cs typeface="+mn-lt"/>
              </a:rPr>
              <a:t>date_value</a:t>
            </a:r>
            <a:r>
              <a:rPr lang="en-US">
                <a:ea typeface="+mn-lt"/>
                <a:cs typeface="+mn-lt"/>
              </a:rPr>
              <a:t>;</a:t>
            </a:r>
          </a:p>
          <a:p>
            <a:pPr>
              <a:buNone/>
            </a:pPr>
            <a:r>
              <a:rPr lang="en-US">
                <a:ea typeface="+mn-lt"/>
                <a:cs typeface="+mn-lt"/>
              </a:rPr>
              <a:t>}</a:t>
            </a:r>
          </a:p>
          <a:p>
            <a:pPr>
              <a:buNone/>
            </a:pPr>
            <a:r>
              <a:rPr lang="en-US">
                <a:ea typeface="+mn-lt"/>
                <a:cs typeface="+mn-lt"/>
              </a:rPr>
              <a:t>const server = </a:t>
            </a:r>
            <a:r>
              <a:rPr lang="en-US" err="1">
                <a:ea typeface="+mn-lt"/>
                <a:cs typeface="+mn-lt"/>
              </a:rPr>
              <a:t>net.createServer</a:t>
            </a:r>
            <a:r>
              <a:rPr lang="en-US">
                <a:ea typeface="+mn-lt"/>
                <a:cs typeface="+mn-lt"/>
              </a:rPr>
              <a:t>(function (socket) { </a:t>
            </a:r>
            <a:endParaRPr lang="en-US"/>
          </a:p>
          <a:p>
            <a:pPr>
              <a:buNone/>
            </a:pPr>
            <a:r>
              <a:rPr lang="en-US" i="1">
                <a:ea typeface="+mn-lt"/>
                <a:cs typeface="+mn-lt"/>
              </a:rPr>
              <a:t>    // socket handling logic </a:t>
            </a:r>
            <a:endParaRPr lang="en-US"/>
          </a:p>
          <a:p>
            <a:pPr>
              <a:buNone/>
            </a:pPr>
            <a:r>
              <a:rPr lang="en-US">
                <a:ea typeface="+mn-lt"/>
                <a:cs typeface="+mn-lt"/>
              </a:rPr>
              <a:t>    var </a:t>
            </a:r>
            <a:r>
              <a:rPr lang="en-US" err="1">
                <a:ea typeface="+mn-lt"/>
                <a:cs typeface="+mn-lt"/>
              </a:rPr>
              <a:t>curr_date</a:t>
            </a:r>
            <a:r>
              <a:rPr lang="en-US">
                <a:ea typeface="+mn-lt"/>
                <a:cs typeface="+mn-lt"/>
              </a:rPr>
              <a:t> = new Date();</a:t>
            </a:r>
            <a:endParaRPr lang="en-US"/>
          </a:p>
          <a:p>
            <a:pPr>
              <a:buNone/>
            </a:pPr>
            <a:r>
              <a:rPr lang="en-US">
                <a:ea typeface="+mn-lt"/>
                <a:cs typeface="+mn-lt"/>
              </a:rPr>
              <a:t>    var </a:t>
            </a:r>
            <a:r>
              <a:rPr lang="en-US" err="1">
                <a:ea typeface="+mn-lt"/>
                <a:cs typeface="+mn-lt"/>
              </a:rPr>
              <a:t>date_output</a:t>
            </a:r>
            <a:r>
              <a:rPr lang="en-US">
                <a:ea typeface="+mn-lt"/>
                <a:cs typeface="+mn-lt"/>
              </a:rPr>
              <a:t> = </a:t>
            </a:r>
            <a:r>
              <a:rPr lang="en-US" err="1">
                <a:ea typeface="+mn-lt"/>
                <a:cs typeface="+mn-lt"/>
              </a:rPr>
              <a:t>curr_date.getFullYear</a:t>
            </a:r>
            <a:r>
              <a:rPr lang="en-US">
                <a:ea typeface="+mn-lt"/>
                <a:cs typeface="+mn-lt"/>
              </a:rPr>
              <a:t>() + "-" </a:t>
            </a:r>
            <a:endParaRPr lang="en-US"/>
          </a:p>
          <a:p>
            <a:pPr>
              <a:buNone/>
            </a:pPr>
            <a:r>
              <a:rPr lang="en-US">
                <a:ea typeface="+mn-lt"/>
                <a:cs typeface="+mn-lt"/>
              </a:rPr>
              <a:t>        + </a:t>
            </a:r>
            <a:r>
              <a:rPr lang="en-US" err="1">
                <a:ea typeface="+mn-lt"/>
                <a:cs typeface="+mn-lt"/>
              </a:rPr>
              <a:t>pad_zero</a:t>
            </a:r>
            <a:r>
              <a:rPr lang="en-US">
                <a:ea typeface="+mn-lt"/>
                <a:cs typeface="+mn-lt"/>
              </a:rPr>
              <a:t>(</a:t>
            </a:r>
            <a:r>
              <a:rPr lang="en-US" err="1">
                <a:ea typeface="+mn-lt"/>
                <a:cs typeface="+mn-lt"/>
              </a:rPr>
              <a:t>curr_date.getMonth</a:t>
            </a:r>
            <a:r>
              <a:rPr lang="en-US">
                <a:ea typeface="+mn-lt"/>
                <a:cs typeface="+mn-lt"/>
              </a:rPr>
              <a:t>() + 1) + "-"</a:t>
            </a:r>
            <a:endParaRPr lang="en-US"/>
          </a:p>
          <a:p>
            <a:pPr>
              <a:buNone/>
            </a:pPr>
            <a:r>
              <a:rPr lang="en-US">
                <a:ea typeface="+mn-lt"/>
                <a:cs typeface="+mn-lt"/>
              </a:rPr>
              <a:t>        + </a:t>
            </a:r>
            <a:r>
              <a:rPr lang="en-US" err="1">
                <a:ea typeface="+mn-lt"/>
                <a:cs typeface="+mn-lt"/>
              </a:rPr>
              <a:t>pad_zero</a:t>
            </a:r>
            <a:r>
              <a:rPr lang="en-US">
                <a:ea typeface="+mn-lt"/>
                <a:cs typeface="+mn-lt"/>
              </a:rPr>
              <a:t>(</a:t>
            </a:r>
            <a:r>
              <a:rPr lang="en-US" err="1">
                <a:ea typeface="+mn-lt"/>
                <a:cs typeface="+mn-lt"/>
              </a:rPr>
              <a:t>curr_date.getDate</a:t>
            </a:r>
            <a:r>
              <a:rPr lang="en-US">
                <a:ea typeface="+mn-lt"/>
                <a:cs typeface="+mn-lt"/>
              </a:rPr>
              <a:t>()) + " " </a:t>
            </a:r>
            <a:endParaRPr lang="en-US"/>
          </a:p>
          <a:p>
            <a:pPr>
              <a:buNone/>
            </a:pPr>
            <a:r>
              <a:rPr lang="en-US">
                <a:ea typeface="+mn-lt"/>
                <a:cs typeface="+mn-lt"/>
              </a:rPr>
              <a:t>        + </a:t>
            </a:r>
            <a:r>
              <a:rPr lang="en-US" err="1">
                <a:ea typeface="+mn-lt"/>
                <a:cs typeface="+mn-lt"/>
              </a:rPr>
              <a:t>pad_zero</a:t>
            </a:r>
            <a:r>
              <a:rPr lang="en-US">
                <a:ea typeface="+mn-lt"/>
                <a:cs typeface="+mn-lt"/>
              </a:rPr>
              <a:t>(</a:t>
            </a:r>
            <a:r>
              <a:rPr lang="en-US" err="1">
                <a:ea typeface="+mn-lt"/>
                <a:cs typeface="+mn-lt"/>
              </a:rPr>
              <a:t>curr_date.getHours</a:t>
            </a:r>
            <a:r>
              <a:rPr lang="en-US">
                <a:ea typeface="+mn-lt"/>
                <a:cs typeface="+mn-lt"/>
              </a:rPr>
              <a:t>()) + ":" </a:t>
            </a:r>
            <a:endParaRPr lang="en-US"/>
          </a:p>
          <a:p>
            <a:pPr>
              <a:buNone/>
            </a:pPr>
            <a:r>
              <a:rPr lang="en-US">
                <a:ea typeface="+mn-lt"/>
                <a:cs typeface="+mn-lt"/>
              </a:rPr>
              <a:t>        + </a:t>
            </a:r>
            <a:r>
              <a:rPr lang="en-US" err="1">
                <a:ea typeface="+mn-lt"/>
                <a:cs typeface="+mn-lt"/>
              </a:rPr>
              <a:t>pad_zero</a:t>
            </a:r>
            <a:r>
              <a:rPr lang="en-US">
                <a:ea typeface="+mn-lt"/>
                <a:cs typeface="+mn-lt"/>
              </a:rPr>
              <a:t>(</a:t>
            </a:r>
            <a:r>
              <a:rPr lang="en-US" err="1">
                <a:ea typeface="+mn-lt"/>
                <a:cs typeface="+mn-lt"/>
              </a:rPr>
              <a:t>curr_date.getMinutes</a:t>
            </a:r>
            <a:r>
              <a:rPr lang="en-US">
                <a:ea typeface="+mn-lt"/>
                <a:cs typeface="+mn-lt"/>
              </a:rPr>
              <a:t>()) + "\n";</a:t>
            </a:r>
            <a:endParaRPr lang="en-US"/>
          </a:p>
          <a:p>
            <a:pPr>
              <a:buNone/>
            </a:pPr>
            <a:r>
              <a:rPr lang="en-US">
                <a:ea typeface="+mn-lt"/>
                <a:cs typeface="+mn-lt"/>
              </a:rPr>
              <a:t>    </a:t>
            </a:r>
            <a:r>
              <a:rPr lang="en-US" err="1">
                <a:ea typeface="+mn-lt"/>
                <a:cs typeface="+mn-lt"/>
              </a:rPr>
              <a:t>socket.end</a:t>
            </a:r>
            <a:r>
              <a:rPr lang="en-US">
                <a:ea typeface="+mn-lt"/>
                <a:cs typeface="+mn-lt"/>
              </a:rPr>
              <a:t>(</a:t>
            </a:r>
            <a:r>
              <a:rPr lang="en-US" err="1">
                <a:ea typeface="+mn-lt"/>
                <a:cs typeface="+mn-lt"/>
              </a:rPr>
              <a:t>date_output</a:t>
            </a:r>
            <a:r>
              <a:rPr lang="en-US">
                <a:ea typeface="+mn-lt"/>
                <a:cs typeface="+mn-lt"/>
              </a:rPr>
              <a:t>);</a:t>
            </a:r>
            <a:endParaRPr lang="en-US"/>
          </a:p>
          <a:p>
            <a:pPr>
              <a:buNone/>
            </a:pPr>
            <a:r>
              <a:rPr lang="en-US">
                <a:ea typeface="+mn-lt"/>
                <a:cs typeface="+mn-lt"/>
              </a:rPr>
              <a:t>}); </a:t>
            </a:r>
            <a:endParaRPr lang="en-US"/>
          </a:p>
          <a:p>
            <a:pPr>
              <a:buNone/>
            </a:pPr>
            <a:r>
              <a:rPr lang="en-US" err="1">
                <a:ea typeface="+mn-lt"/>
                <a:cs typeface="+mn-lt"/>
              </a:rPr>
              <a:t>server.listen</a:t>
            </a:r>
            <a:r>
              <a:rPr lang="en-US">
                <a:ea typeface="+mn-lt"/>
                <a:cs typeface="+mn-lt"/>
              </a:rPr>
              <a:t>(</a:t>
            </a:r>
            <a:r>
              <a:rPr lang="en-US" err="1">
                <a:ea typeface="+mn-lt"/>
                <a:cs typeface="+mn-lt"/>
              </a:rPr>
              <a:t>process.argv</a:t>
            </a:r>
            <a:r>
              <a:rPr lang="en-US">
                <a:ea typeface="+mn-lt"/>
                <a:cs typeface="+mn-lt"/>
              </a:rPr>
              <a:t>[2])</a:t>
            </a:r>
            <a:endParaRPr lang="en-US"/>
          </a:p>
          <a:p>
            <a:pPr lvl="1"/>
            <a:endParaRPr lang="en-US">
              <a:cs typeface="Calibri"/>
            </a:endParaRPr>
          </a:p>
          <a:p>
            <a:pPr marL="0" indent="0">
              <a:buNone/>
            </a:pPr>
            <a:endParaRPr lang="en-US">
              <a:cs typeface="Calibri"/>
            </a:endParaRPr>
          </a:p>
        </p:txBody>
      </p:sp>
      <p:sp>
        <p:nvSpPr>
          <p:cNvPr id="4" name="TextBox 3">
            <a:extLst>
              <a:ext uri="{FF2B5EF4-FFF2-40B4-BE49-F238E27FC236}">
                <a16:creationId xmlns:a16="http://schemas.microsoft.com/office/drawing/2014/main" id="{4087E0F0-321F-4190-8BEE-931E1084D43D}"/>
              </a:ext>
            </a:extLst>
          </p:cNvPr>
          <p:cNvSpPr txBox="1"/>
          <p:nvPr/>
        </p:nvSpPr>
        <p:spPr>
          <a:xfrm>
            <a:off x="7905447" y="1640115"/>
            <a:ext cx="30576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6"/>
                </a:solidFill>
                <a:cs typeface="Calibri"/>
              </a:rPr>
              <a:t>Final solution!</a:t>
            </a:r>
          </a:p>
        </p:txBody>
      </p:sp>
    </p:spTree>
    <p:extLst>
      <p:ext uri="{BB962C8B-B14F-4D97-AF65-F5344CB8AC3E}">
        <p14:creationId xmlns:p14="http://schemas.microsoft.com/office/powerpoint/2010/main" val="3683818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cs typeface="Calibri"/>
              </a:rPr>
              <a:t>Need to handle HTTP requests instead of TCP!</a:t>
            </a:r>
          </a:p>
          <a:p>
            <a:r>
              <a:rPr lang="en-US">
                <a:cs typeface="Calibri"/>
              </a:rPr>
              <a:t>First, a toy HTTP request-handling Node server to introduce you to making and handling HTTP requests</a:t>
            </a:r>
          </a:p>
          <a:p>
            <a:r>
              <a:rPr lang="en-US">
                <a:cs typeface="Calibri"/>
              </a:rPr>
              <a:t>Then, we're going to go higher-level with a React app; not for security reasons, just to use React (if we get to this, maybe a future workshop)</a:t>
            </a:r>
          </a:p>
          <a:p>
            <a:pPr lvl="1"/>
            <a:r>
              <a:rPr lang="en-US">
                <a:cs typeface="Calibri"/>
              </a:rPr>
              <a:t>And, we will try to fix our security problems there</a:t>
            </a:r>
          </a:p>
        </p:txBody>
      </p:sp>
    </p:spTree>
    <p:extLst>
      <p:ext uri="{BB962C8B-B14F-4D97-AF65-F5344CB8AC3E}">
        <p14:creationId xmlns:p14="http://schemas.microsoft.com/office/powerpoint/2010/main" val="234090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C83E-6F97-4876-97CD-8569099DA187}"/>
              </a:ext>
            </a:extLst>
          </p:cNvPr>
          <p:cNvSpPr>
            <a:spLocks noGrp="1"/>
          </p:cNvSpPr>
          <p:nvPr>
            <p:ph type="title"/>
          </p:nvPr>
        </p:nvSpPr>
        <p:spPr/>
        <p:txBody>
          <a:bodyPr/>
          <a:lstStyle/>
          <a:p>
            <a:r>
              <a:rPr lang="en-US">
                <a:cs typeface="Calibri Light"/>
              </a:rPr>
              <a:t>What is HTTP?</a:t>
            </a:r>
            <a:endParaRPr lang="en-US"/>
          </a:p>
        </p:txBody>
      </p:sp>
      <p:sp>
        <p:nvSpPr>
          <p:cNvPr id="3" name="Content Placeholder 2">
            <a:extLst>
              <a:ext uri="{FF2B5EF4-FFF2-40B4-BE49-F238E27FC236}">
                <a16:creationId xmlns:a16="http://schemas.microsoft.com/office/drawing/2014/main" id="{C00E5F40-1AE9-471E-AF2D-567622A88B4B}"/>
              </a:ext>
            </a:extLst>
          </p:cNvPr>
          <p:cNvSpPr>
            <a:spLocks noGrp="1"/>
          </p:cNvSpPr>
          <p:nvPr>
            <p:ph idx="1"/>
          </p:nvPr>
        </p:nvSpPr>
        <p:spPr/>
        <p:txBody>
          <a:bodyPr vert="horz" lIns="91440" tIns="45720" rIns="91440" bIns="45720" rtlCol="0" anchor="t">
            <a:normAutofit/>
          </a:bodyPr>
          <a:lstStyle/>
          <a:p>
            <a:r>
              <a:rPr lang="en-US">
                <a:cs typeface="Calibri"/>
              </a:rPr>
              <a:t>"</a:t>
            </a:r>
            <a:r>
              <a:rPr lang="en-US" b="1">
                <a:ea typeface="+mn-lt"/>
                <a:cs typeface="+mn-lt"/>
              </a:rPr>
              <a:t>HTTP</a:t>
            </a:r>
            <a:r>
              <a:rPr lang="en-US">
                <a:ea typeface="+mn-lt"/>
                <a:cs typeface="+mn-lt"/>
              </a:rPr>
              <a:t> is a protocol which allows the fetching of resources, such as HTML documents. It is the foundation of any data exchange on the Web and it is a client-server protocol, which means requests are initiated by the recipient, usually the Web browser.</a:t>
            </a:r>
            <a:r>
              <a:rPr lang="en-US">
                <a:cs typeface="Calibri"/>
              </a:rPr>
              <a:t>" [0]</a:t>
            </a:r>
          </a:p>
          <a:p>
            <a:pPr lvl="1"/>
            <a:r>
              <a:rPr lang="en-US" sz="2800">
                <a:cs typeface="Calibri"/>
              </a:rPr>
              <a:t>As previously noted, built on top of TCP and other networking layers</a:t>
            </a:r>
          </a:p>
          <a:p>
            <a:pPr marL="0" indent="0">
              <a:buNone/>
            </a:pPr>
            <a:endParaRPr lang="en-US">
              <a:cs typeface="Calibri"/>
            </a:endParaRPr>
          </a:p>
          <a:p>
            <a:pPr marL="0" indent="0">
              <a:buNone/>
            </a:pPr>
            <a:endParaRPr lang="en-US">
              <a:cs typeface="Calibri"/>
            </a:endParaRPr>
          </a:p>
          <a:p>
            <a:r>
              <a:rPr lang="en-US">
                <a:cs typeface="Calibri"/>
              </a:rPr>
              <a:t>[0]: </a:t>
            </a:r>
            <a:r>
              <a:rPr lang="en-US">
                <a:ea typeface="+mn-lt"/>
                <a:cs typeface="+mn-lt"/>
                <a:hlinkClick r:id="rId2"/>
              </a:rPr>
              <a:t>https://developer.mozilla.org/en-US/docs/Web/HTTP/Overview</a:t>
            </a:r>
            <a:endParaRPr lang="en-US">
              <a:cs typeface="Calibri"/>
            </a:endParaRPr>
          </a:p>
        </p:txBody>
      </p:sp>
    </p:spTree>
    <p:extLst>
      <p:ext uri="{BB962C8B-B14F-4D97-AF65-F5344CB8AC3E}">
        <p14:creationId xmlns:p14="http://schemas.microsoft.com/office/powerpoint/2010/main" val="294876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cs typeface="Calibri"/>
              </a:rPr>
              <a:t>How do we handle HTTP requests instead of TCP?</a:t>
            </a:r>
          </a:p>
          <a:p>
            <a:endParaRPr lang="en-US">
              <a:cs typeface="Calibri"/>
            </a:endParaRPr>
          </a:p>
        </p:txBody>
      </p:sp>
    </p:spTree>
    <p:extLst>
      <p:ext uri="{BB962C8B-B14F-4D97-AF65-F5344CB8AC3E}">
        <p14:creationId xmlns:p14="http://schemas.microsoft.com/office/powerpoint/2010/main" val="3150517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cs typeface="Calibri"/>
              </a:rPr>
              <a:t>How do we handle HTTP requests instead of TCP?</a:t>
            </a:r>
          </a:p>
          <a:p>
            <a:endParaRPr lang="en-US">
              <a:cs typeface="Calibri"/>
            </a:endParaRPr>
          </a:p>
          <a:p>
            <a:r>
              <a:rPr lang="en-US">
                <a:cs typeface="Calibri"/>
              </a:rPr>
              <a:t>Answer: we can use the http module instead of net!</a:t>
            </a:r>
          </a:p>
          <a:p>
            <a:endParaRPr lang="en-US">
              <a:cs typeface="Calibri"/>
            </a:endParaRPr>
          </a:p>
        </p:txBody>
      </p:sp>
    </p:spTree>
    <p:extLst>
      <p:ext uri="{BB962C8B-B14F-4D97-AF65-F5344CB8AC3E}">
        <p14:creationId xmlns:p14="http://schemas.microsoft.com/office/powerpoint/2010/main" val="3007329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cs typeface="Calibri"/>
              </a:rPr>
              <a:t>How do we handle HTTP requests instead of TCP?</a:t>
            </a:r>
          </a:p>
          <a:p>
            <a:endParaRPr lang="en-US">
              <a:cs typeface="Calibri"/>
            </a:endParaRPr>
          </a:p>
          <a:p>
            <a:r>
              <a:rPr lang="en-US">
                <a:cs typeface="Calibri"/>
              </a:rPr>
              <a:t>Answer: we can use the http module instead of net!</a:t>
            </a:r>
          </a:p>
          <a:p>
            <a:pPr>
              <a:buNone/>
            </a:pPr>
            <a:r>
              <a:rPr lang="en-US">
                <a:ea typeface="+mn-lt"/>
                <a:cs typeface="+mn-lt"/>
              </a:rPr>
              <a:t>const http = require('http');</a:t>
            </a:r>
            <a:endParaRPr lang="en-US"/>
          </a:p>
          <a:p>
            <a:pPr>
              <a:buNone/>
            </a:pPr>
            <a:r>
              <a:rPr lang="en-US">
                <a:ea typeface="+mn-lt"/>
                <a:cs typeface="+mn-lt"/>
              </a:rPr>
              <a:t>const server = http.createServer(function (req, res) { </a:t>
            </a:r>
            <a:endParaRPr lang="en-US"/>
          </a:p>
          <a:p>
            <a:pPr>
              <a:buNone/>
            </a:pPr>
            <a:r>
              <a:rPr lang="en-US">
                <a:cs typeface="Calibri"/>
              </a:rPr>
              <a:t>    // handle connections here!</a:t>
            </a:r>
          </a:p>
          <a:p>
            <a:pPr>
              <a:buNone/>
            </a:pPr>
            <a:r>
              <a:rPr lang="en-US">
                <a:cs typeface="Calibri"/>
              </a:rPr>
              <a:t>    // notice we have a req input, unlike our TCP server</a:t>
            </a:r>
          </a:p>
          <a:p>
            <a:pPr>
              <a:buNone/>
            </a:pPr>
            <a:r>
              <a:rPr lang="en-US">
                <a:cs typeface="Calibri"/>
              </a:rPr>
              <a:t>});</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270988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cs typeface="Calibri"/>
              </a:rPr>
              <a:t>First, let's see how to handle GET requests and play with JSON. Then, we'll get to the web page.</a:t>
            </a:r>
          </a:p>
          <a:p>
            <a:r>
              <a:rPr lang="en-US">
                <a:cs typeface="Calibri"/>
              </a:rPr>
              <a:t>Goal: build a server that takes GET request input at two possible URLS</a:t>
            </a:r>
          </a:p>
          <a:p>
            <a:pPr lvl="1" indent="0"/>
            <a:r>
              <a:rPr lang="en-US">
                <a:ea typeface="+mn-lt"/>
                <a:cs typeface="+mn-lt"/>
              </a:rPr>
              <a:t>/</a:t>
            </a:r>
            <a:r>
              <a:rPr lang="en-US" err="1">
                <a:ea typeface="+mn-lt"/>
                <a:cs typeface="+mn-lt"/>
              </a:rPr>
              <a:t>api</a:t>
            </a:r>
            <a:r>
              <a:rPr lang="en-US">
                <a:ea typeface="+mn-lt"/>
                <a:cs typeface="+mn-lt"/>
              </a:rPr>
              <a:t>/</a:t>
            </a:r>
            <a:r>
              <a:rPr lang="en-US" err="1">
                <a:ea typeface="+mn-lt"/>
                <a:cs typeface="+mn-lt"/>
              </a:rPr>
              <a:t>parsetime</a:t>
            </a:r>
            <a:r>
              <a:rPr lang="en-US">
                <a:ea typeface="+mn-lt"/>
                <a:cs typeface="+mn-lt"/>
              </a:rPr>
              <a:t> expects a parameter called iso, an ISO-formatted timestamp, and will return JSON with fields hour, minute, second</a:t>
            </a:r>
          </a:p>
          <a:p>
            <a:pPr lvl="1" indent="0"/>
            <a:r>
              <a:rPr lang="en-US">
                <a:cs typeface="Calibri"/>
              </a:rPr>
              <a:t>/</a:t>
            </a:r>
            <a:r>
              <a:rPr lang="en-US" err="1">
                <a:cs typeface="Calibri"/>
              </a:rPr>
              <a:t>api</a:t>
            </a:r>
            <a:r>
              <a:rPr lang="en-US">
                <a:cs typeface="Calibri"/>
              </a:rPr>
              <a:t>/</a:t>
            </a:r>
            <a:r>
              <a:rPr lang="en-US" err="1">
                <a:cs typeface="Calibri"/>
              </a:rPr>
              <a:t>unixtime</a:t>
            </a:r>
            <a:r>
              <a:rPr lang="en-US">
                <a:cs typeface="Calibri"/>
              </a:rPr>
              <a:t> expects the same iso parameter, will return JSON with field </a:t>
            </a:r>
            <a:r>
              <a:rPr lang="en-US" err="1">
                <a:cs typeface="Calibri"/>
              </a:rPr>
              <a:t>unixtime</a:t>
            </a:r>
            <a:r>
              <a:rPr lang="en-US">
                <a:cs typeface="Calibri"/>
              </a:rPr>
              <a:t> (and value.. UNIX time)</a:t>
            </a:r>
          </a:p>
          <a:p>
            <a:pPr lvl="1" indent="0"/>
            <a:endParaRPr lang="en-US">
              <a:cs typeface="Calibri"/>
            </a:endParaRPr>
          </a:p>
          <a:p>
            <a:pPr marL="457200" lvl="1" indent="0">
              <a:buNone/>
            </a:pPr>
            <a:endParaRPr lang="en-US">
              <a:cs typeface="Calibri"/>
            </a:endParaRPr>
          </a:p>
          <a:p>
            <a:pPr marL="457200" lvl="1" indent="0">
              <a:buNone/>
            </a:pPr>
            <a:r>
              <a:rPr lang="en-US">
                <a:cs typeface="Calibri"/>
              </a:rPr>
              <a:t>(Idea credit: </a:t>
            </a:r>
            <a:r>
              <a:rPr lang="en-US" err="1">
                <a:cs typeface="Calibri"/>
              </a:rPr>
              <a:t>Feross</a:t>
            </a:r>
            <a:r>
              <a:rPr lang="en-US">
                <a:cs typeface="Calibri"/>
              </a:rPr>
              <a:t> </a:t>
            </a:r>
            <a:r>
              <a:rPr lang="en-US" err="1">
                <a:cs typeface="Calibri"/>
              </a:rPr>
              <a:t>Aboukhadijeh</a:t>
            </a:r>
            <a:r>
              <a:rPr lang="en-US">
                <a:cs typeface="Calibri"/>
              </a:rPr>
              <a:t>)</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2457075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A brief side note on HTTP requests....</a:t>
            </a:r>
          </a:p>
          <a:p>
            <a:r>
              <a:rPr lang="en-US">
                <a:cs typeface="Calibri"/>
              </a:rPr>
              <a:t>You can send two different types of requests called GET and POST.</a:t>
            </a:r>
          </a:p>
          <a:p>
            <a:r>
              <a:rPr lang="en-US">
                <a:cs typeface="Calibri"/>
              </a:rPr>
              <a:t>GET request data is visible in a URL</a:t>
            </a:r>
          </a:p>
          <a:p>
            <a:pPr lvl="1"/>
            <a:r>
              <a:rPr lang="en-US">
                <a:cs typeface="Calibri"/>
              </a:rPr>
              <a:t>Ex: make a request at URL "/</a:t>
            </a:r>
            <a:r>
              <a:rPr lang="en-US" err="1">
                <a:cs typeface="Calibri"/>
              </a:rPr>
              <a:t>api</a:t>
            </a:r>
            <a:r>
              <a:rPr lang="en-US">
                <a:cs typeface="Calibri"/>
              </a:rPr>
              <a:t>/</a:t>
            </a:r>
            <a:r>
              <a:rPr lang="en-US" err="1">
                <a:cs typeface="Calibri"/>
              </a:rPr>
              <a:t>unixtime?iso</a:t>
            </a:r>
            <a:r>
              <a:rPr lang="en-US">
                <a:cs typeface="Calibri"/>
              </a:rPr>
              <a:t>=</a:t>
            </a:r>
            <a:r>
              <a:rPr lang="en-US">
                <a:ea typeface="+mn-lt"/>
                <a:cs typeface="+mn-lt"/>
              </a:rPr>
              <a:t>2013-08-10T12:10:15.474Z</a:t>
            </a:r>
            <a:r>
              <a:rPr lang="en-US">
                <a:cs typeface="Calibri"/>
              </a:rPr>
              <a:t>"</a:t>
            </a:r>
          </a:p>
          <a:p>
            <a:r>
              <a:rPr lang="en-US">
                <a:cs typeface="Calibri"/>
              </a:rPr>
              <a:t>POST request data is not visible in a URL</a:t>
            </a:r>
          </a:p>
          <a:p>
            <a:pPr lvl="1"/>
            <a:r>
              <a:rPr lang="en-US">
                <a:cs typeface="Calibri"/>
              </a:rPr>
              <a:t>Ex: make a request at URL "/</a:t>
            </a:r>
            <a:r>
              <a:rPr lang="en-US" err="1">
                <a:cs typeface="Calibri"/>
              </a:rPr>
              <a:t>api</a:t>
            </a:r>
            <a:r>
              <a:rPr lang="en-US">
                <a:cs typeface="Calibri"/>
              </a:rPr>
              <a:t>/</a:t>
            </a:r>
            <a:r>
              <a:rPr lang="en-US" err="1">
                <a:cs typeface="Calibri"/>
              </a:rPr>
              <a:t>unixtime</a:t>
            </a:r>
            <a:r>
              <a:rPr lang="en-US">
                <a:cs typeface="Calibri"/>
              </a:rPr>
              <a:t>" and upload data in a form such as {</a:t>
            </a:r>
            <a:r>
              <a:rPr lang="en-US" err="1">
                <a:cs typeface="Calibri"/>
              </a:rPr>
              <a:t>unixtime</a:t>
            </a:r>
            <a:r>
              <a:rPr lang="en-US">
                <a:cs typeface="Calibri"/>
              </a:rPr>
              <a:t>: "</a:t>
            </a:r>
            <a:r>
              <a:rPr lang="en-US">
                <a:ea typeface="+mn-lt"/>
                <a:cs typeface="+mn-lt"/>
              </a:rPr>
              <a:t>2013-08-10T12:10:15.474Z</a:t>
            </a:r>
            <a:r>
              <a:rPr lang="en-US">
                <a:cs typeface="Calibri"/>
              </a:rPr>
              <a:t>"}</a:t>
            </a:r>
          </a:p>
          <a:p>
            <a:pPr marL="0" indent="0">
              <a:buNone/>
            </a:pPr>
            <a:endParaRPr lang="en-US">
              <a:cs typeface="Calibri"/>
            </a:endParaRPr>
          </a:p>
          <a:p>
            <a:pPr marL="0" indent="0">
              <a:buNone/>
            </a:pPr>
            <a:r>
              <a:rPr lang="en-US">
                <a:cs typeface="Calibri"/>
              </a:rPr>
              <a:t>Generally, best practice for things such as logins is using POST requests.</a:t>
            </a:r>
          </a:p>
          <a:p>
            <a:endParaRPr lang="en-US">
              <a:cs typeface="Calibri"/>
            </a:endParaRPr>
          </a:p>
        </p:txBody>
      </p:sp>
    </p:spTree>
    <p:extLst>
      <p:ext uri="{BB962C8B-B14F-4D97-AF65-F5344CB8AC3E}">
        <p14:creationId xmlns:p14="http://schemas.microsoft.com/office/powerpoint/2010/main" val="413771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Testing</a:t>
            </a:r>
            <a:br>
              <a:rPr lang="en-US">
                <a:solidFill>
                  <a:srgbClr val="FFFFFF"/>
                </a:solidFill>
                <a:cs typeface="Calibri Light"/>
              </a:rPr>
            </a:br>
            <a:r>
              <a:rPr lang="en-US">
                <a:solidFill>
                  <a:srgbClr val="FFFFFF"/>
                </a:solidFill>
                <a:cs typeface="Calibri Light"/>
              </a:rPr>
              <a:t>your server, by building</a:t>
            </a:r>
            <a:br>
              <a:rPr lang="en-US">
                <a:solidFill>
                  <a:srgbClr val="FFFFFF"/>
                </a:solidFill>
                <a:cs typeface="Calibri Light"/>
              </a:rPr>
            </a:br>
            <a:r>
              <a:rPr lang="en-US">
                <a:solidFill>
                  <a:srgbClr val="FFFFFF"/>
                </a:solidFill>
                <a:cs typeface="Calibri Light"/>
              </a:rPr>
              <a:t>a client</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26713" y="478074"/>
            <a:ext cx="7050653" cy="6378510"/>
          </a:xfrm>
        </p:spPr>
        <p:txBody>
          <a:bodyPr vert="horz" lIns="91440" tIns="45720" rIns="91440" bIns="45720" rtlCol="0" anchor="ctr">
            <a:normAutofit/>
          </a:bodyPr>
          <a:lstStyle/>
          <a:p>
            <a:pPr>
              <a:buNone/>
            </a:pPr>
            <a:r>
              <a:rPr lang="en-US" sz="2000">
                <a:ea typeface="+mn-lt"/>
                <a:cs typeface="+mn-lt"/>
              </a:rPr>
              <a:t>var net = require('net');</a:t>
            </a:r>
            <a:br>
              <a:rPr lang="en-US"/>
            </a:br>
            <a:endParaRPr lang="en-US" sz="2400">
              <a:cs typeface="Calibri"/>
            </a:endParaRPr>
          </a:p>
          <a:p>
            <a:pPr>
              <a:buNone/>
            </a:pPr>
            <a:r>
              <a:rPr lang="en-US" sz="2000">
                <a:ea typeface="+mn-lt"/>
                <a:cs typeface="+mn-lt"/>
              </a:rPr>
              <a:t>var client = new </a:t>
            </a:r>
            <a:r>
              <a:rPr lang="en-US" sz="2000" err="1">
                <a:ea typeface="+mn-lt"/>
                <a:cs typeface="+mn-lt"/>
              </a:rPr>
              <a:t>net.Socket</a:t>
            </a:r>
            <a:r>
              <a:rPr lang="en-US" sz="2000">
                <a:ea typeface="+mn-lt"/>
                <a:cs typeface="+mn-lt"/>
              </a:rPr>
              <a:t>(); </a:t>
            </a:r>
            <a:r>
              <a:rPr lang="en-US" sz="2000">
                <a:solidFill>
                  <a:schemeClr val="accent4"/>
                </a:solidFill>
                <a:ea typeface="+mn-lt"/>
                <a:cs typeface="+mn-lt"/>
              </a:rPr>
              <a:t>// create client</a:t>
            </a:r>
          </a:p>
          <a:p>
            <a:pPr>
              <a:buNone/>
            </a:pPr>
            <a:r>
              <a:rPr lang="en-US" sz="2000">
                <a:solidFill>
                  <a:schemeClr val="accent4"/>
                </a:solidFill>
                <a:cs typeface="Calibri"/>
              </a:rPr>
              <a:t>// connect, specifying port, IP address to connect to</a:t>
            </a:r>
          </a:p>
          <a:p>
            <a:pPr>
              <a:buNone/>
            </a:pPr>
            <a:r>
              <a:rPr lang="en-US" sz="2000" err="1">
                <a:ea typeface="+mn-lt"/>
                <a:cs typeface="+mn-lt"/>
              </a:rPr>
              <a:t>client.connect</a:t>
            </a:r>
            <a:r>
              <a:rPr lang="en-US" sz="2000">
                <a:ea typeface="+mn-lt"/>
                <a:cs typeface="+mn-lt"/>
              </a:rPr>
              <a:t>(</a:t>
            </a:r>
            <a:r>
              <a:rPr lang="en-US" sz="2000" err="1">
                <a:ea typeface="+mn-lt"/>
                <a:cs typeface="+mn-lt"/>
              </a:rPr>
              <a:t>process.argv</a:t>
            </a:r>
            <a:r>
              <a:rPr lang="en-US" sz="2000">
                <a:ea typeface="+mn-lt"/>
                <a:cs typeface="+mn-lt"/>
              </a:rPr>
              <a:t>[2], '127.0.0.1', function() {</a:t>
            </a:r>
            <a:endParaRPr lang="en-US" sz="2000">
              <a:cs typeface="Calibri"/>
            </a:endParaRPr>
          </a:p>
          <a:p>
            <a:pPr>
              <a:buNone/>
            </a:pPr>
            <a:r>
              <a:rPr lang="en-US" sz="2000">
                <a:ea typeface="+mn-lt"/>
                <a:cs typeface="+mn-lt"/>
              </a:rPr>
              <a:t>    console.log('Connected to server at port 8000'); </a:t>
            </a:r>
          </a:p>
          <a:p>
            <a:pPr>
              <a:buNone/>
            </a:pPr>
            <a:r>
              <a:rPr lang="en-US" sz="2000">
                <a:ea typeface="+mn-lt"/>
                <a:cs typeface="+mn-lt"/>
              </a:rPr>
              <a:t>    </a:t>
            </a:r>
            <a:r>
              <a:rPr lang="en-US" sz="2000" err="1">
                <a:ea typeface="+mn-lt"/>
                <a:cs typeface="+mn-lt"/>
              </a:rPr>
              <a:t>client.write</a:t>
            </a:r>
            <a:r>
              <a:rPr lang="en-US" sz="2000">
                <a:ea typeface="+mn-lt"/>
                <a:cs typeface="+mn-lt"/>
              </a:rPr>
              <a:t>('Hello server!!'); </a:t>
            </a:r>
            <a:endParaRPr lang="en-US" sz="2000">
              <a:cs typeface="Calibri"/>
            </a:endParaRPr>
          </a:p>
          <a:p>
            <a:pPr>
              <a:buNone/>
            </a:pPr>
            <a:r>
              <a:rPr lang="en-US" sz="2000">
                <a:ea typeface="+mn-lt"/>
                <a:cs typeface="+mn-lt"/>
              </a:rPr>
              <a:t>});</a:t>
            </a:r>
            <a:endParaRPr lang="en-US" sz="2000">
              <a:cs typeface="Calibri"/>
            </a:endParaRPr>
          </a:p>
          <a:p>
            <a:pPr>
              <a:buNone/>
            </a:pPr>
            <a:r>
              <a:rPr lang="en-US" sz="2000">
                <a:solidFill>
                  <a:schemeClr val="accent4"/>
                </a:solidFill>
                <a:cs typeface="Calibri"/>
              </a:rPr>
              <a:t>// print data when we receive it</a:t>
            </a:r>
          </a:p>
          <a:p>
            <a:pPr>
              <a:buNone/>
            </a:pPr>
            <a:r>
              <a:rPr lang="en-US" sz="2000" err="1">
                <a:ea typeface="+mn-lt"/>
                <a:cs typeface="+mn-lt"/>
              </a:rPr>
              <a:t>client.on</a:t>
            </a:r>
            <a:r>
              <a:rPr lang="en-US" sz="2000">
                <a:ea typeface="+mn-lt"/>
                <a:cs typeface="+mn-lt"/>
              </a:rPr>
              <a:t>('data', function(data) {</a:t>
            </a:r>
            <a:endParaRPr lang="en-US" sz="2000">
              <a:cs typeface="Calibri"/>
            </a:endParaRPr>
          </a:p>
          <a:p>
            <a:pPr>
              <a:buNone/>
            </a:pPr>
            <a:r>
              <a:rPr lang="en-US" sz="2000">
                <a:ea typeface="+mn-lt"/>
                <a:cs typeface="+mn-lt"/>
              </a:rPr>
              <a:t>    console.log('Data received from the server: ' + data);</a:t>
            </a:r>
            <a:endParaRPr lang="en-US" sz="2000">
              <a:cs typeface="Calibri"/>
            </a:endParaRPr>
          </a:p>
          <a:p>
            <a:pPr>
              <a:buNone/>
            </a:pPr>
            <a:r>
              <a:rPr lang="en-US" sz="2000">
                <a:ea typeface="+mn-lt"/>
                <a:cs typeface="+mn-lt"/>
              </a:rPr>
              <a:t>});</a:t>
            </a:r>
            <a:endParaRPr lang="en-US" sz="2000"/>
          </a:p>
          <a:p>
            <a:pPr>
              <a:buNone/>
            </a:pPr>
            <a:r>
              <a:rPr lang="en-US" sz="2000">
                <a:solidFill>
                  <a:schemeClr val="accent4"/>
                </a:solidFill>
                <a:cs typeface="Calibri"/>
              </a:rPr>
              <a:t>// print when server connection closed</a:t>
            </a:r>
          </a:p>
          <a:p>
            <a:pPr>
              <a:buNone/>
            </a:pPr>
            <a:r>
              <a:rPr lang="en-US" sz="2000" err="1">
                <a:ea typeface="+mn-lt"/>
                <a:cs typeface="+mn-lt"/>
              </a:rPr>
              <a:t>client.on</a:t>
            </a:r>
            <a:r>
              <a:rPr lang="en-US" sz="2000">
                <a:ea typeface="+mn-lt"/>
                <a:cs typeface="+mn-lt"/>
              </a:rPr>
              <a:t>('close', function() {</a:t>
            </a:r>
            <a:endParaRPr lang="en-US">
              <a:cs typeface="Calibri"/>
            </a:endParaRPr>
          </a:p>
          <a:p>
            <a:pPr>
              <a:buNone/>
            </a:pPr>
            <a:r>
              <a:rPr lang="en-US" sz="2000">
                <a:ea typeface="+mn-lt"/>
                <a:cs typeface="+mn-lt"/>
              </a:rPr>
              <a:t>    console.log('Connection closed');</a:t>
            </a:r>
            <a:endParaRPr lang="en-US">
              <a:cs typeface="Calibri"/>
            </a:endParaRPr>
          </a:p>
          <a:p>
            <a:pPr>
              <a:buNone/>
            </a:pPr>
            <a:r>
              <a:rPr lang="en-US" sz="2000">
                <a:ea typeface="+mn-lt"/>
                <a:cs typeface="+mn-lt"/>
              </a:rPr>
              <a:t>});</a:t>
            </a:r>
            <a:endParaRPr lang="en-US"/>
          </a:p>
          <a:p>
            <a:pPr>
              <a:buNone/>
            </a:pPr>
            <a:endParaRPr lang="en-US" b="1">
              <a:cs typeface="Calibri"/>
            </a:endParaRPr>
          </a:p>
        </p:txBody>
      </p:sp>
    </p:spTree>
    <p:extLst>
      <p:ext uri="{BB962C8B-B14F-4D97-AF65-F5344CB8AC3E}">
        <p14:creationId xmlns:p14="http://schemas.microsoft.com/office/powerpoint/2010/main" val="3931811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Here's what can happen if you don't use POST for forms:</a:t>
            </a:r>
          </a:p>
          <a:p>
            <a:pPr marL="0" indent="0">
              <a:buNone/>
            </a:pPr>
            <a:r>
              <a:rPr lang="en-US">
                <a:cs typeface="Calibri"/>
              </a:rPr>
              <a:t>- Say you put someone's user ID into a GET request.</a:t>
            </a:r>
          </a:p>
          <a:p>
            <a:pPr marL="0" indent="0">
              <a:buNone/>
            </a:pPr>
            <a:r>
              <a:rPr lang="en-US">
                <a:cs typeface="Calibri"/>
              </a:rPr>
              <a:t>- Your URL would look something like, "/home/</a:t>
            </a:r>
            <a:r>
              <a:rPr lang="en-US" err="1">
                <a:cs typeface="Calibri"/>
              </a:rPr>
              <a:t>userid</a:t>
            </a:r>
            <a:r>
              <a:rPr lang="en-US">
                <a:cs typeface="Calibri"/>
              </a:rPr>
              <a:t>=27"</a:t>
            </a:r>
          </a:p>
          <a:p>
            <a:pPr marL="0" indent="0">
              <a:buNone/>
            </a:pPr>
            <a:r>
              <a:rPr lang="en-US">
                <a:cs typeface="Calibri"/>
              </a:rPr>
              <a:t>- Anybody could change the </a:t>
            </a:r>
            <a:r>
              <a:rPr lang="en-US" err="1">
                <a:cs typeface="Calibri"/>
              </a:rPr>
              <a:t>userid</a:t>
            </a:r>
            <a:r>
              <a:rPr lang="en-US">
                <a:cs typeface="Calibri"/>
              </a:rPr>
              <a:t> and gain access to other accounts</a:t>
            </a:r>
          </a:p>
          <a:p>
            <a:endParaRPr lang="en-US">
              <a:cs typeface="Calibri"/>
            </a:endParaRPr>
          </a:p>
        </p:txBody>
      </p:sp>
    </p:spTree>
    <p:extLst>
      <p:ext uri="{BB962C8B-B14F-4D97-AF65-F5344CB8AC3E}">
        <p14:creationId xmlns:p14="http://schemas.microsoft.com/office/powerpoint/2010/main" val="213138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Here's what can happen if you don't use POST for forms:</a:t>
            </a:r>
          </a:p>
          <a:p>
            <a:pPr marL="0" indent="0">
              <a:buNone/>
            </a:pPr>
            <a:r>
              <a:rPr lang="en-US">
                <a:cs typeface="Calibri"/>
              </a:rPr>
              <a:t>- Say you put someone's user ID into a GET request.</a:t>
            </a:r>
          </a:p>
          <a:p>
            <a:pPr marL="0" indent="0">
              <a:buNone/>
            </a:pPr>
            <a:r>
              <a:rPr lang="en-US">
                <a:cs typeface="Calibri"/>
              </a:rPr>
              <a:t>- Your URL would look something like, "/home/</a:t>
            </a:r>
            <a:r>
              <a:rPr lang="en-US" err="1">
                <a:cs typeface="Calibri"/>
              </a:rPr>
              <a:t>userid</a:t>
            </a:r>
            <a:r>
              <a:rPr lang="en-US">
                <a:cs typeface="Calibri"/>
              </a:rPr>
              <a:t>=27"</a:t>
            </a:r>
          </a:p>
          <a:p>
            <a:pPr marL="0" indent="0">
              <a:buNone/>
            </a:pPr>
            <a:r>
              <a:rPr lang="en-US">
                <a:cs typeface="Calibri"/>
              </a:rPr>
              <a:t>- Anybody could change the </a:t>
            </a:r>
            <a:r>
              <a:rPr lang="en-US" err="1">
                <a:cs typeface="Calibri"/>
              </a:rPr>
              <a:t>userid</a:t>
            </a:r>
            <a:r>
              <a:rPr lang="en-US">
                <a:cs typeface="Calibri"/>
              </a:rPr>
              <a:t> and gain access to other accounts</a:t>
            </a:r>
          </a:p>
          <a:p>
            <a:pPr marL="0" indent="0">
              <a:buNone/>
            </a:pPr>
            <a:r>
              <a:rPr lang="en-US">
                <a:cs typeface="Calibri"/>
              </a:rPr>
              <a:t>Another difference between GET and POST: GET requests can be cached, POST is not.</a:t>
            </a:r>
          </a:p>
          <a:p>
            <a:endParaRPr lang="en-US">
              <a:cs typeface="Calibri"/>
            </a:endParaRPr>
          </a:p>
        </p:txBody>
      </p:sp>
    </p:spTree>
    <p:extLst>
      <p:ext uri="{BB962C8B-B14F-4D97-AF65-F5344CB8AC3E}">
        <p14:creationId xmlns:p14="http://schemas.microsoft.com/office/powerpoint/2010/main" val="1366926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Here's what can happen if you don't use POST for forms:</a:t>
            </a:r>
          </a:p>
          <a:p>
            <a:pPr marL="0" indent="0">
              <a:buNone/>
            </a:pPr>
            <a:r>
              <a:rPr lang="en-US">
                <a:cs typeface="Calibri"/>
              </a:rPr>
              <a:t>- Say you put someone's user ID into a GET request.</a:t>
            </a:r>
          </a:p>
          <a:p>
            <a:pPr marL="0" indent="0">
              <a:buNone/>
            </a:pPr>
            <a:r>
              <a:rPr lang="en-US">
                <a:cs typeface="Calibri"/>
              </a:rPr>
              <a:t>- Your URL would look something like, "/home/</a:t>
            </a:r>
            <a:r>
              <a:rPr lang="en-US" err="1">
                <a:cs typeface="Calibri"/>
              </a:rPr>
              <a:t>userid</a:t>
            </a:r>
            <a:r>
              <a:rPr lang="en-US">
                <a:cs typeface="Calibri"/>
              </a:rPr>
              <a:t>=27"</a:t>
            </a:r>
          </a:p>
          <a:p>
            <a:pPr marL="0" indent="0">
              <a:buNone/>
            </a:pPr>
            <a:r>
              <a:rPr lang="en-US">
                <a:cs typeface="Calibri"/>
              </a:rPr>
              <a:t>- Anybody could change the </a:t>
            </a:r>
            <a:r>
              <a:rPr lang="en-US" err="1">
                <a:cs typeface="Calibri"/>
              </a:rPr>
              <a:t>userid</a:t>
            </a:r>
            <a:r>
              <a:rPr lang="en-US">
                <a:cs typeface="Calibri"/>
              </a:rPr>
              <a:t> and gain access to other accounts</a:t>
            </a:r>
          </a:p>
          <a:p>
            <a:pPr marL="0" indent="0">
              <a:buNone/>
            </a:pPr>
            <a:r>
              <a:rPr lang="en-US">
                <a:cs typeface="Calibri"/>
              </a:rPr>
              <a:t>Another difference between GET and POST: GET requests can be cached, POST is not.</a:t>
            </a:r>
          </a:p>
          <a:p>
            <a:r>
              <a:rPr lang="en-US">
                <a:cs typeface="Calibri"/>
              </a:rPr>
              <a:t>So, a </a:t>
            </a:r>
            <a:r>
              <a:rPr lang="en-US" err="1">
                <a:cs typeface="Calibri"/>
              </a:rPr>
              <a:t>userid</a:t>
            </a:r>
            <a:r>
              <a:rPr lang="en-US">
                <a:cs typeface="Calibri"/>
              </a:rPr>
              <a:t> could be recommended/stored by your browser</a:t>
            </a:r>
          </a:p>
        </p:txBody>
      </p:sp>
    </p:spTree>
    <p:extLst>
      <p:ext uri="{BB962C8B-B14F-4D97-AF65-F5344CB8AC3E}">
        <p14:creationId xmlns:p14="http://schemas.microsoft.com/office/powerpoint/2010/main" val="928148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a:bodyPr>
          <a:lstStyle/>
          <a:p>
            <a:r>
              <a:rPr lang="en-US">
                <a:ea typeface="+mn-lt"/>
                <a:cs typeface="+mn-lt"/>
              </a:rPr>
              <a:t>Goal: build a server that takes GET request input at two possible URLS</a:t>
            </a:r>
            <a:endParaRPr lang="en-US">
              <a:cs typeface="Calibri"/>
            </a:endParaRPr>
          </a:p>
          <a:p>
            <a:r>
              <a:rPr lang="en-US">
                <a:cs typeface="Calibri"/>
              </a:rPr>
              <a:t>But, how can we know which URL is being requested?</a:t>
            </a:r>
          </a:p>
          <a:p>
            <a:pPr marL="0" indent="0">
              <a:buNone/>
            </a:pPr>
            <a:endParaRPr lang="en-US">
              <a:ea typeface="+mn-lt"/>
              <a:cs typeface="+mn-lt"/>
            </a:endParaRPr>
          </a:p>
          <a:p>
            <a:pPr>
              <a:buNone/>
            </a:pPr>
            <a:r>
              <a:rPr lang="en-US">
                <a:ea typeface="+mn-lt"/>
                <a:cs typeface="+mn-lt"/>
              </a:rPr>
              <a:t>const http = require('http');</a:t>
            </a:r>
            <a:endParaRPr lang="en-US"/>
          </a:p>
          <a:p>
            <a:pPr>
              <a:buNone/>
            </a:pPr>
            <a:r>
              <a:rPr lang="en-US">
                <a:ea typeface="+mn-lt"/>
                <a:cs typeface="+mn-lt"/>
              </a:rPr>
              <a:t>const server = http.createServer(function (req, res) { </a:t>
            </a:r>
            <a:endParaRPr lang="en-US"/>
          </a:p>
          <a:p>
            <a:pPr>
              <a:buNone/>
            </a:pPr>
            <a:r>
              <a:rPr lang="en-US">
                <a:cs typeface="Calibri"/>
              </a:rPr>
              <a:t>    // handle connections here!</a:t>
            </a:r>
          </a:p>
          <a:p>
            <a:pPr>
              <a:buNone/>
            </a:pPr>
            <a:r>
              <a:rPr lang="en-US">
                <a:cs typeface="Calibri"/>
              </a:rPr>
              <a:t>    // notice we have a req input, unlike our TCP server</a:t>
            </a:r>
          </a:p>
          <a:p>
            <a:pPr>
              <a:buNone/>
            </a:pPr>
            <a:r>
              <a:rPr lang="en-US">
                <a:cs typeface="Calibri"/>
              </a:rPr>
              <a:t>});</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1545717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Goal: build a server that takes GET request input at two possible URLS</a:t>
            </a:r>
            <a:endParaRPr lang="en-US">
              <a:cs typeface="Calibri"/>
            </a:endParaRPr>
          </a:p>
          <a:p>
            <a:pPr marL="0" indent="0">
              <a:buNone/>
            </a:pPr>
            <a:r>
              <a:rPr lang="en-US">
                <a:solidFill>
                  <a:srgbClr val="0070C0"/>
                </a:solidFill>
                <a:cs typeface="Calibri"/>
              </a:rPr>
              <a:t>(If you're curious, feel free to print request and URL to see their format)</a:t>
            </a:r>
          </a:p>
          <a:p>
            <a:pPr>
              <a:buNone/>
            </a:pPr>
            <a:r>
              <a:rPr lang="en-US">
                <a:ea typeface="+mn-lt"/>
                <a:cs typeface="+mn-lt"/>
              </a:rPr>
              <a:t>const http = require('http');</a:t>
            </a:r>
            <a:endParaRPr lang="en-US"/>
          </a:p>
          <a:p>
            <a:pPr>
              <a:buNone/>
            </a:pPr>
            <a:r>
              <a:rPr lang="en-US">
                <a:ea typeface="+mn-lt"/>
                <a:cs typeface="+mn-lt"/>
              </a:rPr>
              <a:t>const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p>
          <a:p>
            <a:pPr>
              <a:buNone/>
            </a:pPr>
            <a:r>
              <a:rPr lang="en-US">
                <a:cs typeface="Calibri"/>
              </a:rPr>
              <a:t>    // handle connections here!</a:t>
            </a:r>
          </a:p>
          <a:p>
            <a:pPr marL="0" indent="0">
              <a:buNone/>
            </a:pPr>
            <a:r>
              <a:rPr lang="en-US">
                <a:cs typeface="Calibri"/>
              </a:rPr>
              <a:t>   </a:t>
            </a:r>
            <a:r>
              <a:rPr lang="en-US">
                <a:ea typeface="+mn-lt"/>
                <a:cs typeface="+mn-lt"/>
              </a:rPr>
              <a:t>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a:cs typeface="Calibri"/>
              </a:rPr>
              <a:t>});</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3752426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ea typeface="+mn-lt"/>
                <a:cs typeface="+mn-lt"/>
              </a:rPr>
              <a:t>How can we check which URL was requested?</a:t>
            </a:r>
          </a:p>
          <a:p>
            <a:pPr marL="0" indent="0">
              <a:buNone/>
            </a:pPr>
            <a:endParaRPr lang="en-US">
              <a:ea typeface="+mn-lt"/>
              <a:cs typeface="+mn-lt"/>
            </a:endParaRPr>
          </a:p>
          <a:p>
            <a:pPr marL="0" indent="0">
              <a:buNone/>
            </a:pPr>
            <a:r>
              <a:rPr lang="en-US">
                <a:ea typeface="+mn-lt"/>
                <a:cs typeface="+mn-lt"/>
              </a:rPr>
              <a:t>const http = require('http');</a:t>
            </a:r>
            <a:endParaRPr lang="en-US">
              <a:cs typeface="Calibri"/>
            </a:endParaRPr>
          </a:p>
          <a:p>
            <a:pPr marL="0" indent="0">
              <a:buNone/>
            </a:pPr>
            <a:r>
              <a:rPr lang="en-US">
                <a:ea typeface="+mn-lt"/>
                <a:cs typeface="+mn-lt"/>
              </a:rPr>
              <a:t>const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p>
          <a:p>
            <a:pPr marL="0" indent="0">
              <a:buNone/>
            </a:pPr>
            <a:endParaRPr lang="en-US">
              <a:ea typeface="+mn-lt"/>
              <a:cs typeface="+mn-lt"/>
            </a:endParaRPr>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p>
          <a:p>
            <a:pPr>
              <a:buNone/>
            </a:pPr>
            <a:r>
              <a:rPr lang="en-US">
                <a:cs typeface="Calibri"/>
              </a:rPr>
              <a:t>    // handle connections here!</a:t>
            </a:r>
          </a:p>
          <a:p>
            <a:pPr marL="0" indent="0">
              <a:buNone/>
            </a:pPr>
            <a:r>
              <a:rPr lang="en-US">
                <a:cs typeface="Calibri"/>
              </a:rPr>
              <a:t>   </a:t>
            </a:r>
            <a:r>
              <a:rPr lang="en-US">
                <a:ea typeface="+mn-lt"/>
                <a:cs typeface="+mn-lt"/>
              </a:rPr>
              <a:t>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endParaRPr lang="en-US">
              <a:cs typeface="Calibri"/>
            </a:endParaRPr>
          </a:p>
          <a:p>
            <a:pPr>
              <a:buNone/>
            </a:pPr>
            <a:r>
              <a:rPr lang="en-US">
                <a:cs typeface="Calibri"/>
              </a:rPr>
              <a:t>});</a:t>
            </a: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2139873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a:ea typeface="+mn-lt"/>
                <a:cs typeface="+mn-lt"/>
              </a:rPr>
              <a:t>const http = require('http');</a:t>
            </a:r>
            <a:endParaRPr lang="en-US">
              <a:cs typeface="Calibri"/>
            </a:endParaRPr>
          </a:p>
          <a:p>
            <a:pPr marL="0" indent="0">
              <a:buNone/>
            </a:pPr>
            <a:r>
              <a:rPr lang="en-US">
                <a:ea typeface="+mn-lt"/>
                <a:cs typeface="+mn-lt"/>
              </a:rPr>
              <a:t>const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p>
          <a:p>
            <a:pPr>
              <a:buNone/>
            </a:pPr>
            <a:r>
              <a:rPr lang="en-US">
                <a:cs typeface="Calibri"/>
              </a:rPr>
              <a:t>    // handle connections here!</a:t>
            </a:r>
          </a:p>
          <a:p>
            <a:pPr marL="0" indent="0">
              <a:buNone/>
            </a:pPr>
            <a:r>
              <a:rPr lang="en-US">
                <a:cs typeface="Calibri"/>
              </a:rPr>
              <a:t>   </a:t>
            </a:r>
            <a:r>
              <a:rPr lang="en-US">
                <a:ea typeface="+mn-lt"/>
                <a:cs typeface="+mn-lt"/>
              </a:rPr>
              <a:t>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i="1">
                <a:ea typeface="+mn-lt"/>
                <a:cs typeface="+mn-lt"/>
              </a:rPr>
              <a:t>   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parsetime</a:t>
            </a:r>
            <a:r>
              <a:rPr lang="en-US">
                <a:ea typeface="+mn-lt"/>
                <a:cs typeface="+mn-lt"/>
              </a:rPr>
              <a:t>") {</a:t>
            </a:r>
            <a:endParaRPr lang="en-US"/>
          </a:p>
          <a:p>
            <a:pPr>
              <a:buNone/>
            </a:pPr>
            <a:r>
              <a:rPr lang="en-US">
                <a:cs typeface="Calibri"/>
              </a:rPr>
              <a:t>       // handle </a:t>
            </a:r>
            <a:r>
              <a:rPr lang="en-US" err="1">
                <a:cs typeface="Calibri"/>
              </a:rPr>
              <a:t>parsetime</a:t>
            </a:r>
            <a:r>
              <a:rPr lang="en-US">
                <a:cs typeface="Calibri"/>
              </a:rPr>
              <a:t> URL</a:t>
            </a:r>
          </a:p>
          <a:p>
            <a:pPr>
              <a:buNone/>
            </a:pPr>
            <a:r>
              <a:rPr lang="en-US">
                <a:ea typeface="+mn-lt"/>
                <a:cs typeface="+mn-lt"/>
              </a:rPr>
              <a:t>   } </a:t>
            </a:r>
            <a:r>
              <a:rPr lang="en-US" i="1">
                <a:ea typeface="+mn-lt"/>
                <a:cs typeface="+mn-lt"/>
              </a:rPr>
              <a:t>else</a:t>
            </a:r>
            <a:r>
              <a:rPr lang="en-US">
                <a:ea typeface="+mn-lt"/>
                <a:cs typeface="+mn-lt"/>
              </a:rPr>
              <a:t> </a:t>
            </a:r>
            <a:r>
              <a:rPr lang="en-US" i="1">
                <a:ea typeface="+mn-lt"/>
                <a:cs typeface="+mn-lt"/>
              </a:rPr>
              <a:t>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unixtime</a:t>
            </a:r>
            <a:r>
              <a:rPr lang="en-US">
                <a:ea typeface="+mn-lt"/>
                <a:cs typeface="+mn-lt"/>
              </a:rPr>
              <a:t>") {</a:t>
            </a:r>
            <a:endParaRPr lang="en-US"/>
          </a:p>
          <a:p>
            <a:pPr>
              <a:buNone/>
            </a:pPr>
            <a:r>
              <a:rPr lang="en-US">
                <a:cs typeface="Calibri"/>
              </a:rPr>
              <a:t>       // handle </a:t>
            </a:r>
            <a:r>
              <a:rPr lang="en-US" err="1">
                <a:cs typeface="Calibri"/>
              </a:rPr>
              <a:t>unixtime</a:t>
            </a:r>
            <a:r>
              <a:rPr lang="en-US">
                <a:cs typeface="Calibri"/>
              </a:rPr>
              <a:t> URL</a:t>
            </a:r>
          </a:p>
          <a:p>
            <a:pPr>
              <a:buNone/>
            </a:pPr>
            <a:r>
              <a:rPr lang="en-US">
                <a:ea typeface="+mn-lt"/>
                <a:cs typeface="+mn-lt"/>
              </a:rPr>
              <a:t>   } </a:t>
            </a:r>
            <a:r>
              <a:rPr lang="en-US" i="1">
                <a:ea typeface="+mn-lt"/>
                <a:cs typeface="+mn-lt"/>
              </a:rPr>
              <a:t>else</a:t>
            </a:r>
            <a:r>
              <a:rPr lang="en-US">
                <a:ea typeface="+mn-lt"/>
                <a:cs typeface="+mn-lt"/>
              </a:rPr>
              <a:t> {</a:t>
            </a:r>
            <a:endParaRPr lang="en-US"/>
          </a:p>
          <a:p>
            <a:pPr>
              <a:buNone/>
            </a:pPr>
            <a:r>
              <a:rPr lang="en-US">
                <a:cs typeface="Calibri"/>
              </a:rPr>
              <a:t>       // handle any other URL</a:t>
            </a:r>
          </a:p>
          <a:p>
            <a:pPr>
              <a:buNone/>
            </a:pPr>
            <a:r>
              <a:rPr lang="en-US">
                <a:ea typeface="+mn-lt"/>
                <a:cs typeface="+mn-lt"/>
              </a:rPr>
              <a:t>}});</a:t>
            </a:r>
            <a:endParaRPr lang="en-US">
              <a:cs typeface="Calibri"/>
            </a:endParaRPr>
          </a:p>
          <a:p>
            <a:pPr marL="0" indent="0">
              <a:buNone/>
            </a:pPr>
            <a:endParaRPr lang="en-US">
              <a:cs typeface="Calibri"/>
            </a:endParaRPr>
          </a:p>
          <a:p>
            <a:endParaRPr lang="en-US">
              <a:cs typeface="Calibri"/>
            </a:endParaRPr>
          </a:p>
        </p:txBody>
      </p:sp>
    </p:spTree>
    <p:extLst>
      <p:ext uri="{BB962C8B-B14F-4D97-AF65-F5344CB8AC3E}">
        <p14:creationId xmlns:p14="http://schemas.microsoft.com/office/powerpoint/2010/main" val="2321848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5" name="Content Placeholder 4">
            <a:extLst>
              <a:ext uri="{FF2B5EF4-FFF2-40B4-BE49-F238E27FC236}">
                <a16:creationId xmlns:a16="http://schemas.microsoft.com/office/drawing/2014/main" id="{C4E747B5-0F56-4BAA-8A10-3B1607E7B1B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Another side note about HTTP...</a:t>
            </a:r>
            <a:endParaRPr lang="en-US"/>
          </a:p>
          <a:p>
            <a:r>
              <a:rPr lang="en-US">
                <a:cs typeface="Calibri"/>
              </a:rPr>
              <a:t>There are different codes that designate the status of a request.</a:t>
            </a:r>
          </a:p>
          <a:p>
            <a:r>
              <a:rPr lang="en-US">
                <a:cs typeface="Calibri"/>
              </a:rPr>
              <a:t>Some mean that something worked, some mean something went wrong, and different numbers are used to state what exactly went wrong.</a:t>
            </a:r>
          </a:p>
          <a:p>
            <a:endParaRPr lang="en-US">
              <a:cs typeface="Calibri"/>
            </a:endParaRPr>
          </a:p>
          <a:p>
            <a:r>
              <a:rPr lang="en-US">
                <a:cs typeface="Calibri"/>
              </a:rPr>
              <a:t>All we need to know here is that we're going to set our status as 200 because everything is fine.</a:t>
            </a:r>
          </a:p>
        </p:txBody>
      </p:sp>
    </p:spTree>
    <p:extLst>
      <p:ext uri="{BB962C8B-B14F-4D97-AF65-F5344CB8AC3E}">
        <p14:creationId xmlns:p14="http://schemas.microsoft.com/office/powerpoint/2010/main" val="3750822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cs typeface="Calibri"/>
              </a:rPr>
              <a:t> </a:t>
            </a: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i="1">
                <a:ea typeface="+mn-lt"/>
                <a:cs typeface="+mn-lt"/>
              </a:rPr>
              <a:t>   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parsetime</a:t>
            </a:r>
            <a:r>
              <a:rPr lang="en-US">
                <a:ea typeface="+mn-lt"/>
                <a:cs typeface="+mn-lt"/>
              </a:rPr>
              <a:t>") {</a:t>
            </a:r>
            <a:endParaRPr lang="en-US">
              <a:cs typeface="Calibri"/>
            </a:endParaRPr>
          </a:p>
          <a:p>
            <a:pPr>
              <a:buNone/>
            </a:pPr>
            <a:r>
              <a:rPr lang="en-US">
                <a:solidFill>
                  <a:srgbClr val="0070C0"/>
                </a:solidFill>
                <a:cs typeface="Calibri"/>
              </a:rPr>
              <a:t>       // set status, specify that we're sending over some JSON</a:t>
            </a:r>
          </a:p>
          <a:p>
            <a:pPr>
              <a:buNone/>
            </a:pPr>
            <a:r>
              <a:rPr lang="en-US">
                <a:solidFill>
                  <a:srgbClr val="0070C0"/>
                </a:solidFill>
                <a:cs typeface="Calibri"/>
              </a:rPr>
              <a:t>       </a:t>
            </a:r>
            <a:r>
              <a:rPr lang="en-US" err="1">
                <a:solidFill>
                  <a:srgbClr val="0070C0"/>
                </a:solidFill>
                <a:ea typeface="+mn-lt"/>
                <a:cs typeface="+mn-lt"/>
              </a:rPr>
              <a:t>res.writeHead</a:t>
            </a:r>
            <a:r>
              <a:rPr lang="en-US">
                <a:solidFill>
                  <a:srgbClr val="0070C0"/>
                </a:solidFill>
                <a:ea typeface="+mn-lt"/>
                <a:cs typeface="+mn-lt"/>
              </a:rPr>
              <a:t>(200, { 'Content-Type': 'application/json'}); </a:t>
            </a:r>
          </a:p>
          <a:p>
            <a:pPr>
              <a:buNone/>
            </a:pPr>
            <a:r>
              <a:rPr lang="en-US">
                <a:ea typeface="+mn-lt"/>
                <a:cs typeface="+mn-lt"/>
              </a:rPr>
              <a:t>   } </a:t>
            </a:r>
            <a:r>
              <a:rPr lang="en-US" i="1">
                <a:ea typeface="+mn-lt"/>
                <a:cs typeface="+mn-lt"/>
              </a:rPr>
              <a:t>else</a:t>
            </a:r>
            <a:r>
              <a:rPr lang="en-US">
                <a:ea typeface="+mn-lt"/>
                <a:cs typeface="+mn-lt"/>
              </a:rPr>
              <a:t> </a:t>
            </a:r>
            <a:r>
              <a:rPr lang="en-US" i="1">
                <a:ea typeface="+mn-lt"/>
                <a:cs typeface="+mn-lt"/>
              </a:rPr>
              <a:t>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unixtime</a:t>
            </a:r>
            <a:r>
              <a:rPr lang="en-US">
                <a:ea typeface="+mn-lt"/>
                <a:cs typeface="+mn-lt"/>
              </a:rPr>
              <a:t>") {</a:t>
            </a:r>
            <a:endParaRPr lang="en-US">
              <a:cs typeface="Calibri"/>
            </a:endParaRPr>
          </a:p>
          <a:p>
            <a:pPr>
              <a:buNone/>
            </a:pPr>
            <a:r>
              <a:rPr lang="en-US">
                <a:cs typeface="Calibri"/>
              </a:rPr>
              <a:t>       </a:t>
            </a:r>
            <a:r>
              <a:rPr lang="en-US" err="1">
                <a:ea typeface="+mn-lt"/>
                <a:cs typeface="+mn-lt"/>
              </a:rPr>
              <a:t>res.writeHead</a:t>
            </a:r>
            <a:r>
              <a:rPr lang="en-US">
                <a:ea typeface="+mn-lt"/>
                <a:cs typeface="+mn-lt"/>
              </a:rPr>
              <a:t>(200, { 'Content-Type': 'application/json'});</a:t>
            </a:r>
          </a:p>
          <a:p>
            <a:pPr>
              <a:buNone/>
            </a:pPr>
            <a:r>
              <a:rPr lang="en-US">
                <a:ea typeface="+mn-lt"/>
                <a:cs typeface="+mn-lt"/>
              </a:rPr>
              <a:t>   } </a:t>
            </a:r>
            <a:r>
              <a:rPr lang="en-US" i="1">
                <a:ea typeface="+mn-lt"/>
                <a:cs typeface="+mn-lt"/>
              </a:rPr>
              <a:t>else</a:t>
            </a:r>
            <a:r>
              <a:rPr lang="en-US">
                <a:ea typeface="+mn-lt"/>
                <a:cs typeface="+mn-lt"/>
              </a:rPr>
              <a:t> {</a:t>
            </a:r>
            <a:endParaRPr lang="en-US"/>
          </a:p>
          <a:p>
            <a:pPr>
              <a:buNone/>
            </a:pPr>
            <a:r>
              <a:rPr lang="en-US">
                <a:cs typeface="Calibri"/>
              </a:rPr>
              <a:t>       // handle any other URL</a:t>
            </a:r>
          </a:p>
          <a:p>
            <a:pPr>
              <a:buNone/>
            </a:pPr>
            <a:r>
              <a:rPr lang="en-US">
                <a:ea typeface="+mn-lt"/>
                <a:cs typeface="+mn-lt"/>
              </a:rPr>
              <a:t>}</a:t>
            </a:r>
            <a:endParaRPr lang="en-US">
              <a:cs typeface="Calibri"/>
            </a:endParaRPr>
          </a:p>
          <a:p>
            <a:endParaRPr lang="en-US">
              <a:cs typeface="Calibri"/>
            </a:endParaRPr>
          </a:p>
        </p:txBody>
      </p:sp>
    </p:spTree>
    <p:extLst>
      <p:ext uri="{BB962C8B-B14F-4D97-AF65-F5344CB8AC3E}">
        <p14:creationId xmlns:p14="http://schemas.microsoft.com/office/powerpoint/2010/main" val="918800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cs typeface="Calibri"/>
              </a:rPr>
              <a:t> </a:t>
            </a: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i="1">
                <a:ea typeface="+mn-lt"/>
                <a:cs typeface="+mn-lt"/>
              </a:rPr>
              <a:t>   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parsetime</a:t>
            </a:r>
            <a:r>
              <a:rPr lang="en-US">
                <a:ea typeface="+mn-lt"/>
                <a:cs typeface="+mn-lt"/>
              </a:rPr>
              <a:t>") {</a:t>
            </a:r>
            <a:endParaRPr lang="en-US">
              <a:cs typeface="Calibri"/>
            </a:endParaRPr>
          </a:p>
          <a:p>
            <a:pPr>
              <a:buNone/>
            </a:pPr>
            <a:r>
              <a:rPr lang="en-US">
                <a:solidFill>
                  <a:srgbClr val="0070C0"/>
                </a:solidFill>
                <a:cs typeface="Calibri"/>
              </a:rPr>
              <a:t>       // set status, specify that we're sending over some JSON</a:t>
            </a:r>
          </a:p>
          <a:p>
            <a:pPr>
              <a:buNone/>
            </a:pPr>
            <a:r>
              <a:rPr lang="en-US">
                <a:solidFill>
                  <a:srgbClr val="0070C0"/>
                </a:solidFill>
                <a:cs typeface="Calibri"/>
              </a:rPr>
              <a:t>       </a:t>
            </a:r>
            <a:r>
              <a:rPr lang="en-US" err="1">
                <a:solidFill>
                  <a:srgbClr val="0070C0"/>
                </a:solidFill>
                <a:ea typeface="+mn-lt"/>
                <a:cs typeface="+mn-lt"/>
              </a:rPr>
              <a:t>res.writeHead</a:t>
            </a:r>
            <a:r>
              <a:rPr lang="en-US">
                <a:solidFill>
                  <a:srgbClr val="0070C0"/>
                </a:solidFill>
                <a:ea typeface="+mn-lt"/>
                <a:cs typeface="+mn-lt"/>
              </a:rPr>
              <a:t>(200, { 'Content-Type': 'application/json'}); </a:t>
            </a:r>
          </a:p>
          <a:p>
            <a:pPr>
              <a:buNone/>
            </a:pPr>
            <a:r>
              <a:rPr lang="en-US">
                <a:ea typeface="+mn-lt"/>
                <a:cs typeface="+mn-lt"/>
              </a:rPr>
              <a:t>   } </a:t>
            </a:r>
            <a:r>
              <a:rPr lang="en-US" i="1">
                <a:ea typeface="+mn-lt"/>
                <a:cs typeface="+mn-lt"/>
              </a:rPr>
              <a:t>else</a:t>
            </a:r>
            <a:r>
              <a:rPr lang="en-US">
                <a:ea typeface="+mn-lt"/>
                <a:cs typeface="+mn-lt"/>
              </a:rPr>
              <a:t> </a:t>
            </a:r>
            <a:r>
              <a:rPr lang="en-US" i="1">
                <a:ea typeface="+mn-lt"/>
                <a:cs typeface="+mn-lt"/>
              </a:rPr>
              <a:t>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unixtime</a:t>
            </a:r>
            <a:r>
              <a:rPr lang="en-US">
                <a:ea typeface="+mn-lt"/>
                <a:cs typeface="+mn-lt"/>
              </a:rPr>
              <a:t>") {</a:t>
            </a:r>
            <a:endParaRPr lang="en-US">
              <a:cs typeface="Calibri"/>
            </a:endParaRPr>
          </a:p>
          <a:p>
            <a:pPr>
              <a:buNone/>
            </a:pPr>
            <a:r>
              <a:rPr lang="en-US">
                <a:cs typeface="Calibri"/>
              </a:rPr>
              <a:t>       </a:t>
            </a:r>
            <a:r>
              <a:rPr lang="en-US" err="1">
                <a:ea typeface="+mn-lt"/>
                <a:cs typeface="+mn-lt"/>
              </a:rPr>
              <a:t>res.writeHead</a:t>
            </a:r>
            <a:r>
              <a:rPr lang="en-US">
                <a:ea typeface="+mn-lt"/>
                <a:cs typeface="+mn-lt"/>
              </a:rPr>
              <a:t>(200, { 'Content-Type': 'application/json'});</a:t>
            </a:r>
          </a:p>
          <a:p>
            <a:pPr>
              <a:buNone/>
            </a:pPr>
            <a:r>
              <a:rPr lang="en-US">
                <a:ea typeface="+mn-lt"/>
                <a:cs typeface="+mn-lt"/>
              </a:rPr>
              <a:t>   } </a:t>
            </a:r>
            <a:r>
              <a:rPr lang="en-US" i="1">
                <a:ea typeface="+mn-lt"/>
                <a:cs typeface="+mn-lt"/>
              </a:rPr>
              <a:t>else</a:t>
            </a:r>
            <a:r>
              <a:rPr lang="en-US">
                <a:ea typeface="+mn-lt"/>
                <a:cs typeface="+mn-lt"/>
              </a:rPr>
              <a:t> {</a:t>
            </a:r>
            <a:endParaRPr lang="en-US"/>
          </a:p>
          <a:p>
            <a:pPr>
              <a:buNone/>
            </a:pPr>
            <a:r>
              <a:rPr lang="en-US">
                <a:cs typeface="Calibri"/>
              </a:rPr>
              <a:t>       // handle any other URL</a:t>
            </a:r>
          </a:p>
          <a:p>
            <a:pPr>
              <a:buNone/>
            </a:pPr>
            <a:r>
              <a:rPr lang="en-US">
                <a:ea typeface="+mn-lt"/>
                <a:cs typeface="+mn-lt"/>
              </a:rPr>
              <a:t>}</a:t>
            </a:r>
            <a:endParaRPr lang="en-US">
              <a:cs typeface="Calibri"/>
            </a:endParaRPr>
          </a:p>
          <a:p>
            <a:endParaRPr lang="en-US">
              <a:cs typeface="Calibri"/>
            </a:endParaRPr>
          </a:p>
        </p:txBody>
      </p:sp>
    </p:spTree>
    <p:extLst>
      <p:ext uri="{BB962C8B-B14F-4D97-AF65-F5344CB8AC3E}">
        <p14:creationId xmlns:p14="http://schemas.microsoft.com/office/powerpoint/2010/main" val="355855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Testing server/client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591344"/>
            <a:ext cx="6906491" cy="4865953"/>
          </a:xfrm>
        </p:spPr>
        <p:txBody>
          <a:bodyPr vert="horz" lIns="91440" tIns="45720" rIns="91440" bIns="45720" rtlCol="0" anchor="ctr">
            <a:normAutofit/>
          </a:bodyPr>
          <a:lstStyle/>
          <a:p>
            <a:pPr>
              <a:buNone/>
            </a:pPr>
            <a:r>
              <a:rPr lang="en-US">
                <a:cs typeface="Calibri"/>
              </a:rPr>
              <a:t>In one terminal, run </a:t>
            </a:r>
            <a:r>
              <a:rPr lang="en-US" b="1">
                <a:cs typeface="Calibri"/>
              </a:rPr>
              <a:t>node my-server.js</a:t>
            </a:r>
            <a:endParaRPr lang="en-US">
              <a:cs typeface="Calibri"/>
            </a:endParaRPr>
          </a:p>
          <a:p>
            <a:pPr>
              <a:buNone/>
            </a:pPr>
            <a:endParaRPr lang="en-US" b="1">
              <a:cs typeface="Calibri"/>
            </a:endParaRPr>
          </a:p>
          <a:p>
            <a:pPr>
              <a:buNone/>
            </a:pPr>
            <a:r>
              <a:rPr lang="en-US">
                <a:cs typeface="Calibri"/>
              </a:rPr>
              <a:t>In another terminal, run </a:t>
            </a:r>
            <a:r>
              <a:rPr lang="en-US" b="1">
                <a:cs typeface="Calibri"/>
              </a:rPr>
              <a:t>node my-client.js 8000</a:t>
            </a:r>
          </a:p>
          <a:p>
            <a:pPr marL="0" indent="0">
              <a:buNone/>
            </a:pPr>
            <a:endParaRPr lang="en-US">
              <a:cs typeface="Calibri"/>
            </a:endParaRPr>
          </a:p>
          <a:p>
            <a:pPr lvl="1"/>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932280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a:xfrm>
            <a:off x="838200" y="1825625"/>
            <a:ext cx="11047790" cy="4351338"/>
          </a:xfrm>
        </p:spPr>
        <p:txBody>
          <a:bodyPr vert="horz" lIns="91440" tIns="45720" rIns="91440" bIns="45720" rtlCol="0" anchor="t">
            <a:normAutofit fontScale="55000" lnSpcReduction="20000"/>
          </a:bodyPr>
          <a:lstStyle/>
          <a:p>
            <a:pPr marL="0" indent="0">
              <a:buNone/>
            </a:pPr>
            <a:r>
              <a:rPr lang="en-US">
                <a:cs typeface="Calibri"/>
              </a:rPr>
              <a:t> </a:t>
            </a: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i="1">
                <a:ea typeface="+mn-lt"/>
                <a:cs typeface="+mn-lt"/>
              </a:rPr>
              <a:t>   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parsetime</a:t>
            </a:r>
            <a:r>
              <a:rPr lang="en-US">
                <a:ea typeface="+mn-lt"/>
                <a:cs typeface="+mn-lt"/>
              </a:rPr>
              <a:t>") {</a:t>
            </a:r>
            <a:endParaRPr lang="en-US">
              <a:cs typeface="Calibri"/>
            </a:endParaRPr>
          </a:p>
          <a:p>
            <a:pPr>
              <a:buNone/>
            </a:pPr>
            <a:r>
              <a:rPr lang="en-US">
                <a:cs typeface="Calibri"/>
              </a:rPr>
              <a:t>       // set status, specify that we're sending over some JSON</a:t>
            </a:r>
          </a:p>
          <a:p>
            <a:pPr>
              <a:buNone/>
            </a:pPr>
            <a:r>
              <a:rPr lang="en-US">
                <a:cs typeface="Calibri"/>
              </a:rPr>
              <a:t>       </a:t>
            </a:r>
            <a:r>
              <a:rPr lang="en-US" err="1">
                <a:ea typeface="+mn-lt"/>
                <a:cs typeface="+mn-lt"/>
              </a:rPr>
              <a:t>res.writeHead</a:t>
            </a:r>
            <a:r>
              <a:rPr lang="en-US">
                <a:ea typeface="+mn-lt"/>
                <a:cs typeface="+mn-lt"/>
              </a:rPr>
              <a:t>(200, { 'Content-Type': 'application/json'}); </a:t>
            </a:r>
          </a:p>
          <a:p>
            <a:pPr>
              <a:buNone/>
            </a:pPr>
            <a:r>
              <a:rPr lang="en-US">
                <a:solidFill>
                  <a:srgbClr val="0070C0"/>
                </a:solidFill>
                <a:ea typeface="+mn-lt"/>
                <a:cs typeface="+mn-lt"/>
              </a:rPr>
              <a:t>       // create our JSON, play a little more with the Date functionality of JS</a:t>
            </a:r>
          </a:p>
          <a:p>
            <a:pPr>
              <a:buNone/>
            </a:pPr>
            <a:r>
              <a:rPr lang="en-US">
                <a:solidFill>
                  <a:srgbClr val="0070C0"/>
                </a:solidFill>
                <a:ea typeface="+mn-lt"/>
                <a:cs typeface="+mn-lt"/>
              </a:rPr>
              <a:t>      var </a:t>
            </a:r>
            <a:r>
              <a:rPr lang="en-US" err="1">
                <a:solidFill>
                  <a:srgbClr val="0070C0"/>
                </a:solidFill>
                <a:ea typeface="+mn-lt"/>
                <a:cs typeface="+mn-lt"/>
              </a:rPr>
              <a:t>given_iso_time</a:t>
            </a:r>
            <a:r>
              <a:rPr lang="en-US">
                <a:solidFill>
                  <a:srgbClr val="0070C0"/>
                </a:solidFill>
                <a:ea typeface="+mn-lt"/>
                <a:cs typeface="+mn-lt"/>
              </a:rPr>
              <a:t> = new Date(</a:t>
            </a:r>
            <a:r>
              <a:rPr lang="en-US" err="1">
                <a:solidFill>
                  <a:srgbClr val="0070C0"/>
                </a:solidFill>
                <a:ea typeface="+mn-lt"/>
                <a:cs typeface="+mn-lt"/>
              </a:rPr>
              <a:t>query.iso</a:t>
            </a:r>
            <a:r>
              <a:rPr lang="en-US">
                <a:solidFill>
                  <a:srgbClr val="0070C0"/>
                </a:solidFill>
                <a:ea typeface="+mn-lt"/>
                <a:cs typeface="+mn-lt"/>
              </a:rPr>
              <a:t>);</a:t>
            </a:r>
          </a:p>
          <a:p>
            <a:pPr marL="0" indent="0">
              <a:buNone/>
            </a:pPr>
            <a:r>
              <a:rPr lang="en-US">
                <a:solidFill>
                  <a:srgbClr val="0070C0"/>
                </a:solidFill>
                <a:ea typeface="+mn-lt"/>
                <a:cs typeface="+mn-lt"/>
              </a:rPr>
              <a:t>      var </a:t>
            </a:r>
            <a:r>
              <a:rPr lang="en-US" err="1">
                <a:solidFill>
                  <a:srgbClr val="0070C0"/>
                </a:solidFill>
                <a:ea typeface="+mn-lt"/>
                <a:cs typeface="+mn-lt"/>
              </a:rPr>
              <a:t>parsed_time_json</a:t>
            </a:r>
            <a:r>
              <a:rPr lang="en-US">
                <a:solidFill>
                  <a:srgbClr val="0070C0"/>
                </a:solidFill>
                <a:ea typeface="+mn-lt"/>
                <a:cs typeface="+mn-lt"/>
              </a:rPr>
              <a:t> = { hour: </a:t>
            </a:r>
            <a:r>
              <a:rPr lang="en-US" err="1">
                <a:solidFill>
                  <a:srgbClr val="0070C0"/>
                </a:solidFill>
                <a:ea typeface="+mn-lt"/>
                <a:cs typeface="+mn-lt"/>
              </a:rPr>
              <a:t>given_iso_time.getHours</a:t>
            </a:r>
            <a:r>
              <a:rPr lang="en-US">
                <a:solidFill>
                  <a:srgbClr val="0070C0"/>
                </a:solidFill>
                <a:ea typeface="+mn-lt"/>
                <a:cs typeface="+mn-lt"/>
              </a:rPr>
              <a:t>(), minute: </a:t>
            </a:r>
            <a:r>
              <a:rPr lang="en-US" err="1">
                <a:solidFill>
                  <a:srgbClr val="0070C0"/>
                </a:solidFill>
                <a:ea typeface="+mn-lt"/>
                <a:cs typeface="+mn-lt"/>
              </a:rPr>
              <a:t>given_iso_time.getMinutes</a:t>
            </a:r>
            <a:r>
              <a:rPr lang="en-US">
                <a:solidFill>
                  <a:srgbClr val="0070C0"/>
                </a:solidFill>
                <a:ea typeface="+mn-lt"/>
                <a:cs typeface="+mn-lt"/>
              </a:rPr>
              <a:t>(), second: </a:t>
            </a:r>
            <a:r>
              <a:rPr lang="en-US" err="1">
                <a:solidFill>
                  <a:srgbClr val="0070C0"/>
                </a:solidFill>
                <a:ea typeface="+mn-lt"/>
                <a:cs typeface="+mn-lt"/>
              </a:rPr>
              <a:t>given_iso_time.getSeconds</a:t>
            </a:r>
            <a:r>
              <a:rPr lang="en-US">
                <a:solidFill>
                  <a:srgbClr val="0070C0"/>
                </a:solidFill>
                <a:ea typeface="+mn-lt"/>
                <a:cs typeface="+mn-lt"/>
              </a:rPr>
              <a:t>() };</a:t>
            </a:r>
            <a:endParaRPr lang="en-US">
              <a:solidFill>
                <a:srgbClr val="0070C0"/>
              </a:solidFill>
              <a:cs typeface="Calibri"/>
            </a:endParaRPr>
          </a:p>
          <a:p>
            <a:pPr>
              <a:buNone/>
            </a:pPr>
            <a:r>
              <a:rPr lang="en-US">
                <a:solidFill>
                  <a:srgbClr val="0070C0"/>
                </a:solidFill>
                <a:ea typeface="+mn-lt"/>
                <a:cs typeface="+mn-lt"/>
              </a:rPr>
              <a:t>      </a:t>
            </a:r>
            <a:r>
              <a:rPr lang="en-US" err="1">
                <a:solidFill>
                  <a:srgbClr val="0070C0"/>
                </a:solidFill>
                <a:ea typeface="+mn-lt"/>
                <a:cs typeface="+mn-lt"/>
              </a:rPr>
              <a:t>res.end</a:t>
            </a:r>
            <a:r>
              <a:rPr lang="en-US">
                <a:solidFill>
                  <a:srgbClr val="0070C0"/>
                </a:solidFill>
                <a:ea typeface="+mn-lt"/>
                <a:cs typeface="+mn-lt"/>
              </a:rPr>
              <a:t>(</a:t>
            </a:r>
            <a:r>
              <a:rPr lang="en-US" err="1">
                <a:solidFill>
                  <a:srgbClr val="0070C0"/>
                </a:solidFill>
                <a:ea typeface="+mn-lt"/>
                <a:cs typeface="+mn-lt"/>
              </a:rPr>
              <a:t>JSON.stringify</a:t>
            </a:r>
            <a:r>
              <a:rPr lang="en-US">
                <a:solidFill>
                  <a:srgbClr val="0070C0"/>
                </a:solidFill>
                <a:ea typeface="+mn-lt"/>
                <a:cs typeface="+mn-lt"/>
              </a:rPr>
              <a:t>(</a:t>
            </a:r>
            <a:r>
              <a:rPr lang="en-US" err="1">
                <a:solidFill>
                  <a:srgbClr val="0070C0"/>
                </a:solidFill>
                <a:ea typeface="+mn-lt"/>
                <a:cs typeface="+mn-lt"/>
              </a:rPr>
              <a:t>parsed_time_json</a:t>
            </a:r>
            <a:r>
              <a:rPr lang="en-US">
                <a:solidFill>
                  <a:srgbClr val="0070C0"/>
                </a:solidFill>
                <a:ea typeface="+mn-lt"/>
                <a:cs typeface="+mn-lt"/>
              </a:rPr>
              <a:t>)); // we need to convert this to a string when sending, else will get an error!</a:t>
            </a:r>
          </a:p>
          <a:p>
            <a:pPr>
              <a:buNone/>
            </a:pPr>
            <a:r>
              <a:rPr lang="en-US">
                <a:ea typeface="+mn-lt"/>
                <a:cs typeface="+mn-lt"/>
              </a:rPr>
              <a:t>   } </a:t>
            </a:r>
            <a:r>
              <a:rPr lang="en-US" i="1">
                <a:ea typeface="+mn-lt"/>
                <a:cs typeface="+mn-lt"/>
              </a:rPr>
              <a:t>else</a:t>
            </a:r>
            <a:r>
              <a:rPr lang="en-US">
                <a:ea typeface="+mn-lt"/>
                <a:cs typeface="+mn-lt"/>
              </a:rPr>
              <a:t> </a:t>
            </a:r>
            <a:r>
              <a:rPr lang="en-US" i="1">
                <a:ea typeface="+mn-lt"/>
                <a:cs typeface="+mn-lt"/>
              </a:rPr>
              <a:t>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unixtime</a:t>
            </a:r>
            <a:r>
              <a:rPr lang="en-US">
                <a:ea typeface="+mn-lt"/>
                <a:cs typeface="+mn-lt"/>
              </a:rPr>
              <a:t>") {</a:t>
            </a:r>
            <a:endParaRPr lang="en-US">
              <a:cs typeface="Calibri"/>
            </a:endParaRPr>
          </a:p>
          <a:p>
            <a:pPr>
              <a:buNone/>
            </a:pPr>
            <a:r>
              <a:rPr lang="en-US">
                <a:cs typeface="Calibri"/>
              </a:rPr>
              <a:t>       </a:t>
            </a:r>
            <a:r>
              <a:rPr lang="en-US" err="1">
                <a:ea typeface="+mn-lt"/>
                <a:cs typeface="+mn-lt"/>
              </a:rPr>
              <a:t>res.writeHead</a:t>
            </a:r>
            <a:r>
              <a:rPr lang="en-US">
                <a:ea typeface="+mn-lt"/>
                <a:cs typeface="+mn-lt"/>
              </a:rPr>
              <a:t>(200, { 'Content-Type': 'application/json'});</a:t>
            </a:r>
          </a:p>
          <a:p>
            <a:pPr>
              <a:buNone/>
            </a:pPr>
            <a:r>
              <a:rPr lang="en-US">
                <a:ea typeface="+mn-lt"/>
                <a:cs typeface="+mn-lt"/>
              </a:rPr>
              <a:t>   } </a:t>
            </a:r>
            <a:r>
              <a:rPr lang="en-US" i="1">
                <a:ea typeface="+mn-lt"/>
                <a:cs typeface="+mn-lt"/>
              </a:rPr>
              <a:t>else</a:t>
            </a:r>
            <a:r>
              <a:rPr lang="en-US">
                <a:ea typeface="+mn-lt"/>
                <a:cs typeface="+mn-lt"/>
              </a:rPr>
              <a:t> {</a:t>
            </a:r>
            <a:endParaRPr lang="en-US"/>
          </a:p>
          <a:p>
            <a:pPr>
              <a:buNone/>
            </a:pPr>
            <a:r>
              <a:rPr lang="en-US">
                <a:cs typeface="Calibri"/>
              </a:rPr>
              <a:t>       // handle any other URL</a:t>
            </a:r>
          </a:p>
          <a:p>
            <a:pPr>
              <a:buNone/>
            </a:pPr>
            <a:r>
              <a:rPr lang="en-US">
                <a:ea typeface="+mn-lt"/>
                <a:cs typeface="+mn-lt"/>
              </a:rPr>
              <a:t>}</a:t>
            </a:r>
            <a:endParaRPr lang="en-US">
              <a:cs typeface="Calibri"/>
            </a:endParaRPr>
          </a:p>
        </p:txBody>
      </p:sp>
    </p:spTree>
    <p:extLst>
      <p:ext uri="{BB962C8B-B14F-4D97-AF65-F5344CB8AC3E}">
        <p14:creationId xmlns:p14="http://schemas.microsoft.com/office/powerpoint/2010/main" val="2375088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3" name="Content Placeholder 2">
            <a:extLst>
              <a:ext uri="{FF2B5EF4-FFF2-40B4-BE49-F238E27FC236}">
                <a16:creationId xmlns:a16="http://schemas.microsoft.com/office/drawing/2014/main" id="{1D16F4F0-B7E1-421D-A9D0-CD25F0964B73}"/>
              </a:ext>
            </a:extLst>
          </p:cNvPr>
          <p:cNvSpPr>
            <a:spLocks noGrp="1"/>
          </p:cNvSpPr>
          <p:nvPr>
            <p:ph idx="1"/>
          </p:nvPr>
        </p:nvSpPr>
        <p:spPr>
          <a:xfrm>
            <a:off x="838200" y="1825625"/>
            <a:ext cx="11047790" cy="4351338"/>
          </a:xfrm>
        </p:spPr>
        <p:txBody>
          <a:bodyPr vert="horz" lIns="91440" tIns="45720" rIns="91440" bIns="45720" rtlCol="0" anchor="t">
            <a:normAutofit fontScale="62500" lnSpcReduction="20000"/>
          </a:bodyPr>
          <a:lstStyle/>
          <a:p>
            <a:pPr marL="0" indent="0">
              <a:buNone/>
            </a:pPr>
            <a:r>
              <a:rPr lang="en-US">
                <a:cs typeface="Calibri"/>
              </a:rPr>
              <a:t> </a:t>
            </a: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(req.url, true); // parsing a URL</a:t>
            </a:r>
            <a:endParaRPr lang="en-US">
              <a:cs typeface="Calibri"/>
            </a:endParaRPr>
          </a:p>
          <a:p>
            <a:pPr>
              <a:buNone/>
            </a:pPr>
            <a:r>
              <a:rPr lang="en-US">
                <a:ea typeface="+mn-lt"/>
                <a:cs typeface="+mn-lt"/>
              </a:rPr>
              <a:t>   var query = </a:t>
            </a:r>
            <a:r>
              <a:rPr lang="en-US" err="1">
                <a:ea typeface="+mn-lt"/>
                <a:cs typeface="+mn-lt"/>
              </a:rPr>
              <a:t>url_parts.query</a:t>
            </a:r>
            <a:r>
              <a:rPr lang="en-US">
                <a:ea typeface="+mn-lt"/>
                <a:cs typeface="+mn-lt"/>
              </a:rPr>
              <a:t>; // this grabs any query a user made</a:t>
            </a:r>
            <a:endParaRPr lang="en-US"/>
          </a:p>
          <a:p>
            <a:pPr>
              <a:buNone/>
            </a:pPr>
            <a:r>
              <a:rPr lang="en-US" i="1">
                <a:ea typeface="+mn-lt"/>
                <a:cs typeface="+mn-lt"/>
              </a:rPr>
              <a:t>   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parsetime</a:t>
            </a:r>
            <a:r>
              <a:rPr lang="en-US">
                <a:ea typeface="+mn-lt"/>
                <a:cs typeface="+mn-lt"/>
              </a:rPr>
              <a:t>") {</a:t>
            </a:r>
            <a:endParaRPr lang="en-US">
              <a:cs typeface="Calibri"/>
            </a:endParaRPr>
          </a:p>
          <a:p>
            <a:pPr>
              <a:buNone/>
            </a:pPr>
            <a:r>
              <a:rPr lang="en-US">
                <a:cs typeface="Calibri"/>
              </a:rPr>
              <a:t>       // this code removed from this slide for readability</a:t>
            </a:r>
            <a:endParaRPr lang="en-US">
              <a:solidFill>
                <a:srgbClr val="000000"/>
              </a:solidFill>
              <a:ea typeface="+mn-lt"/>
              <a:cs typeface="+mn-lt"/>
            </a:endParaRPr>
          </a:p>
          <a:p>
            <a:pPr>
              <a:buNone/>
            </a:pPr>
            <a:r>
              <a:rPr lang="en-US">
                <a:ea typeface="+mn-lt"/>
                <a:cs typeface="+mn-lt"/>
              </a:rPr>
              <a:t>   } </a:t>
            </a:r>
            <a:r>
              <a:rPr lang="en-US" i="1">
                <a:ea typeface="+mn-lt"/>
                <a:cs typeface="+mn-lt"/>
              </a:rPr>
              <a:t>else</a:t>
            </a:r>
            <a:r>
              <a:rPr lang="en-US">
                <a:ea typeface="+mn-lt"/>
                <a:cs typeface="+mn-lt"/>
              </a:rPr>
              <a:t> </a:t>
            </a:r>
            <a:r>
              <a:rPr lang="en-US" i="1">
                <a:ea typeface="+mn-lt"/>
                <a:cs typeface="+mn-lt"/>
              </a:rPr>
              <a:t>if</a:t>
            </a:r>
            <a:r>
              <a:rPr lang="en-US">
                <a:ea typeface="+mn-lt"/>
                <a:cs typeface="+mn-lt"/>
              </a:rPr>
              <a:t> (</a:t>
            </a:r>
            <a:r>
              <a:rPr lang="en-US" err="1">
                <a:ea typeface="+mn-lt"/>
                <a:cs typeface="+mn-lt"/>
              </a:rPr>
              <a:t>url_parts.pathname</a:t>
            </a:r>
            <a:r>
              <a:rPr lang="en-US">
                <a:ea typeface="+mn-lt"/>
                <a:cs typeface="+mn-lt"/>
              </a:rPr>
              <a:t> === "/</a:t>
            </a:r>
            <a:r>
              <a:rPr lang="en-US" err="1">
                <a:ea typeface="+mn-lt"/>
                <a:cs typeface="+mn-lt"/>
              </a:rPr>
              <a:t>api</a:t>
            </a:r>
            <a:r>
              <a:rPr lang="en-US">
                <a:ea typeface="+mn-lt"/>
                <a:cs typeface="+mn-lt"/>
              </a:rPr>
              <a:t>/</a:t>
            </a:r>
            <a:r>
              <a:rPr lang="en-US" err="1">
                <a:ea typeface="+mn-lt"/>
                <a:cs typeface="+mn-lt"/>
              </a:rPr>
              <a:t>unixtime</a:t>
            </a:r>
            <a:r>
              <a:rPr lang="en-US">
                <a:ea typeface="+mn-lt"/>
                <a:cs typeface="+mn-lt"/>
              </a:rPr>
              <a:t>") {</a:t>
            </a:r>
            <a:endParaRPr lang="en-US">
              <a:cs typeface="Calibri"/>
            </a:endParaRPr>
          </a:p>
          <a:p>
            <a:pPr>
              <a:buNone/>
            </a:pPr>
            <a:r>
              <a:rPr lang="en-US">
                <a:cs typeface="Calibri"/>
              </a:rPr>
              <a:t>       </a:t>
            </a:r>
            <a:r>
              <a:rPr lang="en-US">
                <a:solidFill>
                  <a:srgbClr val="0070C0"/>
                </a:solidFill>
                <a:cs typeface="Calibri"/>
              </a:rPr>
              <a:t>// more JSON parsing here</a:t>
            </a:r>
          </a:p>
          <a:p>
            <a:pPr marL="0" indent="0">
              <a:buNone/>
            </a:pPr>
            <a:r>
              <a:rPr lang="en-US">
                <a:solidFill>
                  <a:srgbClr val="0070C0"/>
                </a:solidFill>
                <a:cs typeface="Calibri"/>
              </a:rPr>
              <a:t>       </a:t>
            </a:r>
            <a:r>
              <a:rPr lang="en-US">
                <a:solidFill>
                  <a:srgbClr val="0070C0"/>
                </a:solidFill>
                <a:ea typeface="+mn-lt"/>
                <a:cs typeface="+mn-lt"/>
              </a:rPr>
              <a:t>var </a:t>
            </a:r>
            <a:r>
              <a:rPr lang="en-US" err="1">
                <a:solidFill>
                  <a:srgbClr val="0070C0"/>
                </a:solidFill>
                <a:ea typeface="+mn-lt"/>
                <a:cs typeface="+mn-lt"/>
              </a:rPr>
              <a:t>given_iso_time</a:t>
            </a:r>
            <a:r>
              <a:rPr lang="en-US">
                <a:solidFill>
                  <a:srgbClr val="0070C0"/>
                </a:solidFill>
                <a:ea typeface="+mn-lt"/>
                <a:cs typeface="+mn-lt"/>
              </a:rPr>
              <a:t> = new Date(</a:t>
            </a:r>
            <a:r>
              <a:rPr lang="en-US" err="1">
                <a:solidFill>
                  <a:srgbClr val="0070C0"/>
                </a:solidFill>
                <a:ea typeface="+mn-lt"/>
                <a:cs typeface="+mn-lt"/>
              </a:rPr>
              <a:t>query.iso</a:t>
            </a:r>
            <a:r>
              <a:rPr lang="en-US">
                <a:solidFill>
                  <a:srgbClr val="0070C0"/>
                </a:solidFill>
                <a:ea typeface="+mn-lt"/>
                <a:cs typeface="+mn-lt"/>
              </a:rPr>
              <a:t>);</a:t>
            </a:r>
          </a:p>
          <a:p>
            <a:pPr>
              <a:buNone/>
            </a:pPr>
            <a:r>
              <a:rPr lang="en-US">
                <a:solidFill>
                  <a:srgbClr val="0070C0"/>
                </a:solidFill>
                <a:ea typeface="+mn-lt"/>
                <a:cs typeface="+mn-lt"/>
              </a:rPr>
              <a:t>       var </a:t>
            </a:r>
            <a:r>
              <a:rPr lang="en-US" err="1">
                <a:solidFill>
                  <a:srgbClr val="0070C0"/>
                </a:solidFill>
                <a:ea typeface="+mn-lt"/>
                <a:cs typeface="+mn-lt"/>
              </a:rPr>
              <a:t>unixtime_json</a:t>
            </a:r>
            <a:r>
              <a:rPr lang="en-US">
                <a:solidFill>
                  <a:srgbClr val="0070C0"/>
                </a:solidFill>
                <a:ea typeface="+mn-lt"/>
                <a:cs typeface="+mn-lt"/>
              </a:rPr>
              <a:t> = { </a:t>
            </a:r>
            <a:r>
              <a:rPr lang="en-US" err="1">
                <a:solidFill>
                  <a:srgbClr val="0070C0"/>
                </a:solidFill>
                <a:ea typeface="+mn-lt"/>
                <a:cs typeface="+mn-lt"/>
              </a:rPr>
              <a:t>unixtime</a:t>
            </a:r>
            <a:r>
              <a:rPr lang="en-US">
                <a:solidFill>
                  <a:srgbClr val="0070C0"/>
                </a:solidFill>
                <a:ea typeface="+mn-lt"/>
                <a:cs typeface="+mn-lt"/>
              </a:rPr>
              <a:t>: </a:t>
            </a:r>
            <a:r>
              <a:rPr lang="en-US" err="1">
                <a:solidFill>
                  <a:srgbClr val="0070C0"/>
                </a:solidFill>
                <a:ea typeface="+mn-lt"/>
                <a:cs typeface="+mn-lt"/>
              </a:rPr>
              <a:t>given_iso_time.getTime</a:t>
            </a:r>
            <a:r>
              <a:rPr lang="en-US">
                <a:solidFill>
                  <a:srgbClr val="0070C0"/>
                </a:solidFill>
                <a:ea typeface="+mn-lt"/>
                <a:cs typeface="+mn-lt"/>
              </a:rPr>
              <a:t>() };</a:t>
            </a:r>
          </a:p>
          <a:p>
            <a:pPr>
              <a:buNone/>
            </a:pPr>
            <a:r>
              <a:rPr lang="en-US">
                <a:solidFill>
                  <a:srgbClr val="0070C0"/>
                </a:solidFill>
                <a:cs typeface="Calibri"/>
              </a:rPr>
              <a:t>       </a:t>
            </a:r>
            <a:r>
              <a:rPr lang="en-US" err="1">
                <a:solidFill>
                  <a:srgbClr val="0070C0"/>
                </a:solidFill>
                <a:ea typeface="+mn-lt"/>
                <a:cs typeface="+mn-lt"/>
              </a:rPr>
              <a:t>res.writeHead</a:t>
            </a:r>
            <a:r>
              <a:rPr lang="en-US">
                <a:solidFill>
                  <a:srgbClr val="0070C0"/>
                </a:solidFill>
                <a:ea typeface="+mn-lt"/>
                <a:cs typeface="+mn-lt"/>
              </a:rPr>
              <a:t>(200, { 'Content-Type': 'application/json'});</a:t>
            </a:r>
          </a:p>
          <a:p>
            <a:pPr>
              <a:buNone/>
            </a:pPr>
            <a:r>
              <a:rPr lang="en-US">
                <a:solidFill>
                  <a:srgbClr val="0070C0"/>
                </a:solidFill>
                <a:ea typeface="+mn-lt"/>
                <a:cs typeface="+mn-lt"/>
              </a:rPr>
              <a:t>       </a:t>
            </a:r>
            <a:r>
              <a:rPr lang="en-US" err="1">
                <a:solidFill>
                  <a:srgbClr val="0070C0"/>
                </a:solidFill>
                <a:ea typeface="+mn-lt"/>
                <a:cs typeface="+mn-lt"/>
              </a:rPr>
              <a:t>res.end</a:t>
            </a:r>
            <a:r>
              <a:rPr lang="en-US">
                <a:solidFill>
                  <a:srgbClr val="0070C0"/>
                </a:solidFill>
                <a:ea typeface="+mn-lt"/>
                <a:cs typeface="+mn-lt"/>
              </a:rPr>
              <a:t>(</a:t>
            </a:r>
            <a:r>
              <a:rPr lang="en-US" err="1">
                <a:solidFill>
                  <a:srgbClr val="0070C0"/>
                </a:solidFill>
                <a:ea typeface="+mn-lt"/>
                <a:cs typeface="+mn-lt"/>
              </a:rPr>
              <a:t>JSON.stringify</a:t>
            </a:r>
            <a:r>
              <a:rPr lang="en-US">
                <a:solidFill>
                  <a:srgbClr val="0070C0"/>
                </a:solidFill>
                <a:ea typeface="+mn-lt"/>
                <a:cs typeface="+mn-lt"/>
              </a:rPr>
              <a:t>(</a:t>
            </a:r>
            <a:r>
              <a:rPr lang="en-US" err="1">
                <a:solidFill>
                  <a:srgbClr val="0070C0"/>
                </a:solidFill>
                <a:ea typeface="+mn-lt"/>
                <a:cs typeface="+mn-lt"/>
              </a:rPr>
              <a:t>unixtime_json</a:t>
            </a:r>
            <a:r>
              <a:rPr lang="en-US">
                <a:solidFill>
                  <a:srgbClr val="0070C0"/>
                </a:solidFill>
                <a:ea typeface="+mn-lt"/>
                <a:cs typeface="+mn-lt"/>
              </a:rPr>
              <a:t>));</a:t>
            </a:r>
          </a:p>
          <a:p>
            <a:pPr>
              <a:buNone/>
            </a:pPr>
            <a:r>
              <a:rPr lang="en-US">
                <a:ea typeface="+mn-lt"/>
                <a:cs typeface="+mn-lt"/>
              </a:rPr>
              <a:t>   } </a:t>
            </a:r>
            <a:r>
              <a:rPr lang="en-US" i="1">
                <a:ea typeface="+mn-lt"/>
                <a:cs typeface="+mn-lt"/>
              </a:rPr>
              <a:t>else</a:t>
            </a:r>
            <a:r>
              <a:rPr lang="en-US">
                <a:ea typeface="+mn-lt"/>
                <a:cs typeface="+mn-lt"/>
              </a:rPr>
              <a:t> {</a:t>
            </a:r>
            <a:endParaRPr lang="en-US"/>
          </a:p>
          <a:p>
            <a:pPr>
              <a:buNone/>
            </a:pPr>
            <a:r>
              <a:rPr lang="en-US">
                <a:cs typeface="Calibri"/>
              </a:rPr>
              <a:t>       // handle any other URL</a:t>
            </a:r>
          </a:p>
          <a:p>
            <a:pPr>
              <a:buNone/>
            </a:pPr>
            <a:r>
              <a:rPr lang="en-US">
                <a:ea typeface="+mn-lt"/>
                <a:cs typeface="+mn-lt"/>
              </a:rPr>
              <a:t>}</a:t>
            </a:r>
            <a:endParaRPr lang="en-US">
              <a:cs typeface="Calibri"/>
            </a:endParaRPr>
          </a:p>
        </p:txBody>
      </p:sp>
    </p:spTree>
    <p:extLst>
      <p:ext uri="{BB962C8B-B14F-4D97-AF65-F5344CB8AC3E}">
        <p14:creationId xmlns:p14="http://schemas.microsoft.com/office/powerpoint/2010/main" val="2479836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5" name="Content Placeholder 4">
            <a:extLst>
              <a:ext uri="{FF2B5EF4-FFF2-40B4-BE49-F238E27FC236}">
                <a16:creationId xmlns:a16="http://schemas.microsoft.com/office/drawing/2014/main" id="{C4E747B5-0F56-4BAA-8A10-3B1607E7B1B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How can we test this?</a:t>
            </a:r>
            <a:endParaRPr lang="en-US"/>
          </a:p>
          <a:p>
            <a:r>
              <a:rPr lang="en-US">
                <a:ea typeface="+mn-lt"/>
                <a:cs typeface="+mn-lt"/>
              </a:rPr>
              <a:t>node http-server.js 8000 (or whatever other name you gave to this server) to run it in one terminal</a:t>
            </a:r>
          </a:p>
          <a:p>
            <a:pPr marL="0" indent="0">
              <a:buNone/>
            </a:pPr>
            <a:r>
              <a:rPr lang="en-US">
                <a:ea typeface="+mn-lt"/>
                <a:cs typeface="+mn-lt"/>
              </a:rPr>
              <a:t>Make some GET requests (install curl if you don't have it):</a:t>
            </a:r>
          </a:p>
          <a:p>
            <a:r>
              <a:rPr lang="en-US">
                <a:ea typeface="+mn-lt"/>
                <a:cs typeface="+mn-lt"/>
              </a:rPr>
              <a:t>curl localhost:8000/</a:t>
            </a:r>
            <a:r>
              <a:rPr lang="en-US" err="1">
                <a:ea typeface="+mn-lt"/>
                <a:cs typeface="+mn-lt"/>
              </a:rPr>
              <a:t>api</a:t>
            </a:r>
            <a:r>
              <a:rPr lang="en-US">
                <a:ea typeface="+mn-lt"/>
                <a:cs typeface="+mn-lt"/>
              </a:rPr>
              <a:t>/</a:t>
            </a:r>
            <a:r>
              <a:rPr lang="en-US" err="1">
                <a:ea typeface="+mn-lt"/>
                <a:cs typeface="+mn-lt"/>
              </a:rPr>
              <a:t>parsetime?iso</a:t>
            </a:r>
            <a:r>
              <a:rPr lang="en-US">
                <a:ea typeface="+mn-lt"/>
                <a:cs typeface="+mn-lt"/>
              </a:rPr>
              <a:t>=2013-08-10T12:10:15.474Z</a:t>
            </a:r>
            <a:endParaRPr lang="en-US">
              <a:cs typeface="Calibri"/>
            </a:endParaRPr>
          </a:p>
          <a:p>
            <a:r>
              <a:rPr lang="en-US">
                <a:ea typeface="+mn-lt"/>
                <a:cs typeface="+mn-lt"/>
              </a:rPr>
              <a:t>curl localhost:8000/</a:t>
            </a:r>
            <a:r>
              <a:rPr lang="en-US" err="1">
                <a:ea typeface="+mn-lt"/>
                <a:cs typeface="+mn-lt"/>
              </a:rPr>
              <a:t>api</a:t>
            </a:r>
            <a:r>
              <a:rPr lang="en-US">
                <a:ea typeface="+mn-lt"/>
                <a:cs typeface="+mn-lt"/>
              </a:rPr>
              <a:t>/</a:t>
            </a:r>
            <a:r>
              <a:rPr lang="en-US" err="1">
                <a:ea typeface="+mn-lt"/>
                <a:cs typeface="+mn-lt"/>
              </a:rPr>
              <a:t>unixtime?iso</a:t>
            </a:r>
            <a:r>
              <a:rPr lang="en-US">
                <a:ea typeface="+mn-lt"/>
                <a:cs typeface="+mn-lt"/>
              </a:rPr>
              <a:t>=2013-08-10T12:10:15.474Z</a:t>
            </a:r>
            <a:endParaRPr lang="en-US">
              <a:cs typeface="Calibri"/>
            </a:endParaRPr>
          </a:p>
          <a:p>
            <a:pPr lvl="1"/>
            <a:r>
              <a:rPr lang="en-US">
                <a:cs typeface="Calibri"/>
              </a:rPr>
              <a:t>Might not work on Windows</a:t>
            </a:r>
          </a:p>
          <a:p>
            <a:pPr lvl="1"/>
            <a:r>
              <a:rPr lang="en-US">
                <a:cs typeface="Calibri"/>
              </a:rPr>
              <a:t>Can also go to localhost:8000/</a:t>
            </a:r>
            <a:r>
              <a:rPr lang="en-US" err="1">
                <a:cs typeface="Calibri"/>
              </a:rPr>
              <a:t>api</a:t>
            </a:r>
            <a:r>
              <a:rPr lang="en-US">
                <a:cs typeface="Calibri"/>
              </a:rPr>
              <a:t>/</a:t>
            </a:r>
            <a:r>
              <a:rPr lang="en-US" err="1">
                <a:cs typeface="Calibri"/>
              </a:rPr>
              <a:t>parsetime?iso</a:t>
            </a:r>
            <a:r>
              <a:rPr lang="en-US">
                <a:cs typeface="Calibri"/>
              </a:rPr>
              <a:t>=2013-08-10T12:10:15.474Z in your web browser</a:t>
            </a:r>
          </a:p>
          <a:p>
            <a:endParaRPr lang="en-US">
              <a:cs typeface="Calibri"/>
            </a:endParaRPr>
          </a:p>
        </p:txBody>
      </p:sp>
    </p:spTree>
    <p:extLst>
      <p:ext uri="{BB962C8B-B14F-4D97-AF65-F5344CB8AC3E}">
        <p14:creationId xmlns:p14="http://schemas.microsoft.com/office/powerpoint/2010/main" val="263759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5" name="Content Placeholder 4">
            <a:extLst>
              <a:ext uri="{FF2B5EF4-FFF2-40B4-BE49-F238E27FC236}">
                <a16:creationId xmlns:a16="http://schemas.microsoft.com/office/drawing/2014/main" id="{C4E747B5-0F56-4BAA-8A10-3B1607E7B1B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Ok, so, we finally made a TCP server, and then an HTTP server returning JSON.</a:t>
            </a:r>
            <a:endParaRPr lang="en-US"/>
          </a:p>
          <a:p>
            <a:endParaRPr lang="en-US">
              <a:cs typeface="Calibri"/>
            </a:endParaRPr>
          </a:p>
        </p:txBody>
      </p:sp>
    </p:spTree>
    <p:extLst>
      <p:ext uri="{BB962C8B-B14F-4D97-AF65-F5344CB8AC3E}">
        <p14:creationId xmlns:p14="http://schemas.microsoft.com/office/powerpoint/2010/main" val="3203641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5" name="Content Placeholder 4">
            <a:extLst>
              <a:ext uri="{FF2B5EF4-FFF2-40B4-BE49-F238E27FC236}">
                <a16:creationId xmlns:a16="http://schemas.microsoft.com/office/drawing/2014/main" id="{C4E747B5-0F56-4BAA-8A10-3B1607E7B1B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Ok, so, we finally made a TCP server, and then an HTTP server returning JSON.</a:t>
            </a:r>
            <a:endParaRPr lang="en-US"/>
          </a:p>
          <a:p>
            <a:pPr marL="0" indent="0">
              <a:buNone/>
            </a:pPr>
            <a:endParaRPr lang="en-US">
              <a:cs typeface="Calibri"/>
            </a:endParaRPr>
          </a:p>
          <a:p>
            <a:pPr marL="0" indent="0">
              <a:buNone/>
            </a:pPr>
            <a:r>
              <a:rPr lang="en-US">
                <a:cs typeface="Calibri"/>
              </a:rPr>
              <a:t>Time for that web page that was promised 30 slides ago!</a:t>
            </a:r>
          </a:p>
          <a:p>
            <a:endParaRPr lang="en-US">
              <a:cs typeface="Calibri"/>
            </a:endParaRPr>
          </a:p>
        </p:txBody>
      </p:sp>
    </p:spTree>
    <p:extLst>
      <p:ext uri="{BB962C8B-B14F-4D97-AF65-F5344CB8AC3E}">
        <p14:creationId xmlns:p14="http://schemas.microsoft.com/office/powerpoint/2010/main" val="4283338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How can we go from serving JSON to HTML?</a:t>
            </a:r>
          </a:p>
        </p:txBody>
      </p:sp>
    </p:spTree>
    <p:extLst>
      <p:ext uri="{BB962C8B-B14F-4D97-AF65-F5344CB8AC3E}">
        <p14:creationId xmlns:p14="http://schemas.microsoft.com/office/powerpoint/2010/main" val="2210693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How can we go from serving JSON to HTML?</a:t>
            </a:r>
          </a:p>
          <a:p>
            <a:pPr marL="0" indent="0">
              <a:buNone/>
            </a:pPr>
            <a:endParaRPr lang="en-US">
              <a:cs typeface="Calibri"/>
            </a:endParaRPr>
          </a:p>
          <a:p>
            <a:pPr marL="0" indent="0">
              <a:buNone/>
            </a:pPr>
            <a:r>
              <a:rPr lang="en-US">
                <a:cs typeface="Calibri"/>
              </a:rPr>
              <a:t>If you made the proper GET request on the previous server, you would have already been able to view the JSON in your web browser. So, now all we have to do is replace the JSON with HTML!</a:t>
            </a:r>
          </a:p>
        </p:txBody>
      </p:sp>
    </p:spTree>
    <p:extLst>
      <p:ext uri="{BB962C8B-B14F-4D97-AF65-F5344CB8AC3E}">
        <p14:creationId xmlns:p14="http://schemas.microsoft.com/office/powerpoint/2010/main" val="2375966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62500" lnSpcReduction="20000"/>
          </a:bodyPr>
          <a:lstStyle/>
          <a:p>
            <a:pPr>
              <a:buNone/>
            </a:pPr>
            <a:r>
              <a:rPr lang="en-US">
                <a:ea typeface="+mn-lt"/>
                <a:cs typeface="+mn-lt"/>
              </a:rPr>
              <a:t>const http = require('http');</a:t>
            </a:r>
            <a:endParaRPr lang="en-US"/>
          </a:p>
          <a:p>
            <a:pPr>
              <a:buNone/>
            </a:pPr>
            <a:r>
              <a:rPr lang="en-US">
                <a:ea typeface="+mn-lt"/>
                <a:cs typeface="+mn-lt"/>
              </a:rPr>
              <a:t>var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cs typeface="Calibri"/>
            </a:endParaRPr>
          </a:p>
          <a:p>
            <a:pPr>
              <a:buNone/>
            </a:pPr>
            <a:r>
              <a:rPr lang="en-US">
                <a:ea typeface="+mn-lt"/>
                <a:cs typeface="+mn-lt"/>
              </a:rPr>
              <a:t>    </a:t>
            </a:r>
            <a:r>
              <a:rPr lang="en-US" err="1">
                <a:ea typeface="+mn-lt"/>
                <a:cs typeface="+mn-lt"/>
              </a:rPr>
              <a:t>res.end</a:t>
            </a:r>
            <a:r>
              <a:rPr lang="en-US">
                <a:ea typeface="+mn-lt"/>
                <a:cs typeface="+mn-lt"/>
              </a:rPr>
              <a:t>(`</a:t>
            </a:r>
            <a:endParaRPr lang="en-US"/>
          </a:p>
          <a:p>
            <a:pPr>
              <a:buNone/>
            </a:pPr>
            <a:r>
              <a:rPr lang="en-US">
                <a:ea typeface="+mn-lt"/>
                <a:cs typeface="+mn-lt"/>
              </a:rPr>
              <a:t>    &lt;!doctype html&gt;</a:t>
            </a:r>
            <a:endParaRPr lang="en-US"/>
          </a:p>
          <a:p>
            <a:pPr>
              <a:buNone/>
            </a:pPr>
            <a:r>
              <a:rPr lang="en-US">
                <a:ea typeface="+mn-lt"/>
                <a:cs typeface="+mn-lt"/>
              </a:rPr>
              <a:t>        &lt;html&gt;</a:t>
            </a:r>
            <a:endParaRPr lang="en-US"/>
          </a:p>
          <a:p>
            <a:pPr>
              <a:buNone/>
            </a:pPr>
            <a:r>
              <a:rPr lang="en-US">
                <a:ea typeface="+mn-lt"/>
                <a:cs typeface="+mn-lt"/>
              </a:rPr>
              <a:t>        &lt;body&gt;</a:t>
            </a:r>
            <a:endParaRPr lang="en-US"/>
          </a:p>
          <a:p>
            <a:pPr>
              <a:buNone/>
            </a:pPr>
            <a:r>
              <a:rPr lang="en-US">
                <a:ea typeface="+mn-lt"/>
                <a:cs typeface="+mn-lt"/>
              </a:rPr>
              <a:t>            &lt;form action="/" method="post"&gt;</a:t>
            </a:r>
            <a:endParaRPr lang="en-US"/>
          </a:p>
          <a:p>
            <a:pPr>
              <a:buNone/>
            </a:pPr>
            <a:r>
              <a:rPr lang="en-US">
                <a:ea typeface="+mn-lt"/>
                <a:cs typeface="+mn-lt"/>
              </a:rPr>
              <a:t>                &lt;input type="text" name="</a:t>
            </a:r>
            <a:r>
              <a:rPr lang="en-US" err="1">
                <a:ea typeface="+mn-lt"/>
                <a:cs typeface="+mn-lt"/>
              </a:rPr>
              <a:t>test_text</a:t>
            </a:r>
            <a:r>
              <a:rPr lang="en-US">
                <a:ea typeface="+mn-lt"/>
                <a:cs typeface="+mn-lt"/>
              </a:rPr>
              <a:t>" /&gt;&lt;</a:t>
            </a:r>
            <a:r>
              <a:rPr lang="en-US" err="1">
                <a:ea typeface="+mn-lt"/>
                <a:cs typeface="+mn-lt"/>
              </a:rPr>
              <a:t>br</a:t>
            </a:r>
            <a:r>
              <a:rPr lang="en-US">
                <a:ea typeface="+mn-lt"/>
                <a:cs typeface="+mn-lt"/>
              </a:rPr>
              <a:t> /&gt;</a:t>
            </a:r>
            <a:endParaRPr lang="en-US"/>
          </a:p>
          <a:p>
            <a:pPr>
              <a:buNone/>
            </a:pPr>
            <a:r>
              <a:rPr lang="en-US">
                <a:ea typeface="+mn-lt"/>
                <a:cs typeface="+mn-lt"/>
              </a:rPr>
              <a:t>                &lt;button&gt;Submit form&lt;/button&gt;</a:t>
            </a:r>
            <a:endParaRPr lang="en-US"/>
          </a:p>
          <a:p>
            <a:pPr>
              <a:buNone/>
            </a:pPr>
            <a:r>
              <a:rPr lang="en-US">
                <a:ea typeface="+mn-lt"/>
                <a:cs typeface="+mn-lt"/>
              </a:rPr>
              <a:t>            &lt;/form&gt;</a:t>
            </a:r>
            <a:endParaRPr lang="en-US"/>
          </a:p>
          <a:p>
            <a:pPr>
              <a:buNone/>
            </a:pPr>
            <a:r>
              <a:rPr lang="en-US">
                <a:ea typeface="+mn-lt"/>
                <a:cs typeface="+mn-lt"/>
              </a:rPr>
              <a:t>        &lt;/body&gt;</a:t>
            </a:r>
            <a:endParaRPr lang="en-US"/>
          </a:p>
          <a:p>
            <a:pPr>
              <a:buNone/>
            </a:pPr>
            <a:r>
              <a:rPr lang="en-US">
                <a:ea typeface="+mn-lt"/>
                <a:cs typeface="+mn-lt"/>
              </a:rPr>
              <a:t>     &lt;/html&gt; `); });</a:t>
            </a:r>
            <a:endParaRPr lang="en-US">
              <a:cs typeface="Calibri" panose="020F0502020204030204"/>
            </a:endParaRPr>
          </a:p>
          <a:p>
            <a:pPr>
              <a:buNone/>
            </a:pPr>
            <a:r>
              <a:rPr lang="en-US" err="1">
                <a:ea typeface="+mn-lt"/>
                <a:cs typeface="+mn-lt"/>
              </a:rPr>
              <a:t>server.listen</a:t>
            </a:r>
            <a:r>
              <a:rPr lang="en-US">
                <a:ea typeface="+mn-lt"/>
                <a:cs typeface="+mn-lt"/>
              </a:rPr>
              <a:t>(</a:t>
            </a:r>
            <a:r>
              <a:rPr lang="en-US" err="1">
                <a:ea typeface="+mn-lt"/>
                <a:cs typeface="+mn-lt"/>
              </a:rPr>
              <a:t>process.argv</a:t>
            </a:r>
            <a:r>
              <a:rPr lang="en-US">
                <a:ea typeface="+mn-lt"/>
                <a:cs typeface="+mn-lt"/>
              </a:rPr>
              <a:t>[2]) </a:t>
            </a:r>
            <a:endParaRPr lang="en-US"/>
          </a:p>
        </p:txBody>
      </p:sp>
    </p:spTree>
    <p:extLst>
      <p:ext uri="{BB962C8B-B14F-4D97-AF65-F5344CB8AC3E}">
        <p14:creationId xmlns:p14="http://schemas.microsoft.com/office/powerpoint/2010/main" val="3015621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62500" lnSpcReduction="20000"/>
          </a:bodyPr>
          <a:lstStyle/>
          <a:p>
            <a:pPr>
              <a:buNone/>
            </a:pPr>
            <a:r>
              <a:rPr lang="en-US">
                <a:ea typeface="+mn-lt"/>
                <a:cs typeface="+mn-lt"/>
              </a:rPr>
              <a:t>const http = require('http');</a:t>
            </a:r>
            <a:endParaRPr lang="en-US"/>
          </a:p>
          <a:p>
            <a:pPr>
              <a:buNone/>
            </a:pPr>
            <a:r>
              <a:rPr lang="en-US">
                <a:ea typeface="+mn-lt"/>
                <a:cs typeface="+mn-lt"/>
              </a:rPr>
              <a:t>var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cs typeface="Calibri"/>
            </a:endParaRPr>
          </a:p>
          <a:p>
            <a:pPr>
              <a:buNone/>
            </a:pPr>
            <a:r>
              <a:rPr lang="en-US">
                <a:ea typeface="+mn-lt"/>
                <a:cs typeface="+mn-lt"/>
              </a:rPr>
              <a:t>    </a:t>
            </a:r>
            <a:r>
              <a:rPr lang="en-US" err="1">
                <a:ea typeface="+mn-lt"/>
                <a:cs typeface="+mn-lt"/>
              </a:rPr>
              <a:t>res.end</a:t>
            </a:r>
            <a:r>
              <a:rPr lang="en-US">
                <a:ea typeface="+mn-lt"/>
                <a:cs typeface="+mn-lt"/>
              </a:rPr>
              <a:t>(`</a:t>
            </a:r>
            <a:endParaRPr lang="en-US"/>
          </a:p>
          <a:p>
            <a:pPr>
              <a:buNone/>
            </a:pPr>
            <a:r>
              <a:rPr lang="en-US">
                <a:ea typeface="+mn-lt"/>
                <a:cs typeface="+mn-lt"/>
              </a:rPr>
              <a:t>    &lt;!doctype html&gt;</a:t>
            </a:r>
            <a:endParaRPr lang="en-US"/>
          </a:p>
          <a:p>
            <a:pPr>
              <a:buNone/>
            </a:pPr>
            <a:r>
              <a:rPr lang="en-US">
                <a:ea typeface="+mn-lt"/>
                <a:cs typeface="+mn-lt"/>
              </a:rPr>
              <a:t>        &lt;html&gt;</a:t>
            </a:r>
            <a:endParaRPr lang="en-US"/>
          </a:p>
          <a:p>
            <a:pPr>
              <a:buNone/>
            </a:pPr>
            <a:r>
              <a:rPr lang="en-US">
                <a:ea typeface="+mn-lt"/>
                <a:cs typeface="+mn-lt"/>
              </a:rPr>
              <a:t>        &lt;body&gt;</a:t>
            </a:r>
            <a:endParaRPr lang="en-US"/>
          </a:p>
          <a:p>
            <a:pPr>
              <a:buNone/>
            </a:pPr>
            <a:r>
              <a:rPr lang="en-US">
                <a:ea typeface="+mn-lt"/>
                <a:cs typeface="+mn-lt"/>
              </a:rPr>
              <a:t>            &lt;form action="/" method="post"&gt;</a:t>
            </a:r>
            <a:endParaRPr lang="en-US"/>
          </a:p>
          <a:p>
            <a:pPr>
              <a:buNone/>
            </a:pPr>
            <a:r>
              <a:rPr lang="en-US">
                <a:ea typeface="+mn-lt"/>
                <a:cs typeface="+mn-lt"/>
              </a:rPr>
              <a:t>                &lt;input type="text" name="</a:t>
            </a:r>
            <a:r>
              <a:rPr lang="en-US" err="1">
                <a:ea typeface="+mn-lt"/>
                <a:cs typeface="+mn-lt"/>
              </a:rPr>
              <a:t>test_text</a:t>
            </a:r>
            <a:r>
              <a:rPr lang="en-US">
                <a:ea typeface="+mn-lt"/>
                <a:cs typeface="+mn-lt"/>
              </a:rPr>
              <a:t>" /&gt;&lt;</a:t>
            </a:r>
            <a:r>
              <a:rPr lang="en-US" err="1">
                <a:ea typeface="+mn-lt"/>
                <a:cs typeface="+mn-lt"/>
              </a:rPr>
              <a:t>br</a:t>
            </a:r>
            <a:r>
              <a:rPr lang="en-US">
                <a:ea typeface="+mn-lt"/>
                <a:cs typeface="+mn-lt"/>
              </a:rPr>
              <a:t> /&gt;</a:t>
            </a:r>
            <a:endParaRPr lang="en-US"/>
          </a:p>
          <a:p>
            <a:pPr>
              <a:buNone/>
            </a:pPr>
            <a:r>
              <a:rPr lang="en-US">
                <a:ea typeface="+mn-lt"/>
                <a:cs typeface="+mn-lt"/>
              </a:rPr>
              <a:t>                &lt;button&gt;Submit form&lt;/button&gt;</a:t>
            </a:r>
            <a:endParaRPr lang="en-US"/>
          </a:p>
          <a:p>
            <a:pPr>
              <a:buNone/>
            </a:pPr>
            <a:r>
              <a:rPr lang="en-US">
                <a:ea typeface="+mn-lt"/>
                <a:cs typeface="+mn-lt"/>
              </a:rPr>
              <a:t>            &lt;/form&gt;</a:t>
            </a:r>
            <a:endParaRPr lang="en-US"/>
          </a:p>
          <a:p>
            <a:pPr>
              <a:buNone/>
            </a:pPr>
            <a:r>
              <a:rPr lang="en-US">
                <a:ea typeface="+mn-lt"/>
                <a:cs typeface="+mn-lt"/>
              </a:rPr>
              <a:t>        &lt;/body&gt;</a:t>
            </a:r>
            <a:endParaRPr lang="en-US"/>
          </a:p>
          <a:p>
            <a:pPr>
              <a:buNone/>
            </a:pPr>
            <a:r>
              <a:rPr lang="en-US">
                <a:ea typeface="+mn-lt"/>
                <a:cs typeface="+mn-lt"/>
              </a:rPr>
              <a:t>     &lt;/html&gt; `); });</a:t>
            </a:r>
            <a:endParaRPr lang="en-US">
              <a:cs typeface="Calibri" panose="020F0502020204030204"/>
            </a:endParaRPr>
          </a:p>
          <a:p>
            <a:pPr>
              <a:buNone/>
            </a:pPr>
            <a:r>
              <a:rPr lang="en-US" err="1">
                <a:ea typeface="+mn-lt"/>
                <a:cs typeface="+mn-lt"/>
              </a:rPr>
              <a:t>server.listen</a:t>
            </a:r>
            <a:r>
              <a:rPr lang="en-US">
                <a:ea typeface="+mn-lt"/>
                <a:cs typeface="+mn-lt"/>
              </a:rPr>
              <a:t>(</a:t>
            </a:r>
            <a:r>
              <a:rPr lang="en-US" err="1">
                <a:ea typeface="+mn-lt"/>
                <a:cs typeface="+mn-lt"/>
              </a:rPr>
              <a:t>process.argv</a:t>
            </a:r>
            <a:r>
              <a:rPr lang="en-US">
                <a:ea typeface="+mn-lt"/>
                <a:cs typeface="+mn-lt"/>
              </a:rPr>
              <a:t>[2]) </a:t>
            </a:r>
            <a:endParaRPr lang="en-US"/>
          </a:p>
        </p:txBody>
      </p:sp>
      <p:pic>
        <p:nvPicPr>
          <p:cNvPr id="3" name="Picture 4" descr="A screenshot of a cell phone&#10;&#10;Description automatically generated">
            <a:extLst>
              <a:ext uri="{FF2B5EF4-FFF2-40B4-BE49-F238E27FC236}">
                <a16:creationId xmlns:a16="http://schemas.microsoft.com/office/drawing/2014/main" id="{ABA44ACF-E08D-4A4C-A59C-15DB0EA44AD6}"/>
              </a:ext>
            </a:extLst>
          </p:cNvPr>
          <p:cNvPicPr>
            <a:picLocks noChangeAspect="1"/>
          </p:cNvPicPr>
          <p:nvPr/>
        </p:nvPicPr>
        <p:blipFill>
          <a:blip r:embed="rId2"/>
          <a:stretch>
            <a:fillRect/>
          </a:stretch>
        </p:blipFill>
        <p:spPr>
          <a:xfrm>
            <a:off x="8026551" y="3032957"/>
            <a:ext cx="2670326" cy="997705"/>
          </a:xfrm>
          <a:prstGeom prst="rect">
            <a:avLst/>
          </a:prstGeom>
          <a:ln>
            <a:solidFill>
              <a:srgbClr val="00B0F0"/>
            </a:solidFill>
          </a:ln>
        </p:spPr>
      </p:pic>
      <p:sp>
        <p:nvSpPr>
          <p:cNvPr id="5" name="TextBox 4">
            <a:extLst>
              <a:ext uri="{FF2B5EF4-FFF2-40B4-BE49-F238E27FC236}">
                <a16:creationId xmlns:a16="http://schemas.microsoft.com/office/drawing/2014/main" id="{3EE09190-E570-4742-B074-F68825DAA135}"/>
              </a:ext>
            </a:extLst>
          </p:cNvPr>
          <p:cNvSpPr txBox="1"/>
          <p:nvPr/>
        </p:nvSpPr>
        <p:spPr>
          <a:xfrm>
            <a:off x="7953828" y="160382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What you'll see if you go to localhost:8000 (or any other port you chose) in your browser:</a:t>
            </a:r>
          </a:p>
        </p:txBody>
      </p:sp>
    </p:spTree>
    <p:extLst>
      <p:ext uri="{BB962C8B-B14F-4D97-AF65-F5344CB8AC3E}">
        <p14:creationId xmlns:p14="http://schemas.microsoft.com/office/powerpoint/2010/main" val="3090735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62500" lnSpcReduction="20000"/>
          </a:bodyPr>
          <a:lstStyle/>
          <a:p>
            <a:pPr>
              <a:buNone/>
            </a:pPr>
            <a:r>
              <a:rPr lang="en-US">
                <a:ea typeface="+mn-lt"/>
                <a:cs typeface="+mn-lt"/>
              </a:rPr>
              <a:t>const http = require('http');</a:t>
            </a:r>
            <a:endParaRPr lang="en-US"/>
          </a:p>
          <a:p>
            <a:pPr>
              <a:buNone/>
            </a:pPr>
            <a:r>
              <a:rPr lang="en-US">
                <a:ea typeface="+mn-lt"/>
                <a:cs typeface="+mn-lt"/>
              </a:rPr>
              <a:t>var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cs typeface="Calibri"/>
            </a:endParaRPr>
          </a:p>
          <a:p>
            <a:pPr>
              <a:buNone/>
            </a:pPr>
            <a:r>
              <a:rPr lang="en-US">
                <a:ea typeface="+mn-lt"/>
                <a:cs typeface="+mn-lt"/>
              </a:rPr>
              <a:t>    </a:t>
            </a:r>
            <a:r>
              <a:rPr lang="en-US" err="1">
                <a:ea typeface="+mn-lt"/>
                <a:cs typeface="+mn-lt"/>
              </a:rPr>
              <a:t>res.end</a:t>
            </a:r>
            <a:r>
              <a:rPr lang="en-US">
                <a:ea typeface="+mn-lt"/>
                <a:cs typeface="+mn-lt"/>
              </a:rPr>
              <a:t>(`</a:t>
            </a:r>
            <a:endParaRPr lang="en-US"/>
          </a:p>
          <a:p>
            <a:pPr>
              <a:buNone/>
            </a:pPr>
            <a:r>
              <a:rPr lang="en-US">
                <a:ea typeface="+mn-lt"/>
                <a:cs typeface="+mn-lt"/>
              </a:rPr>
              <a:t>    &lt;!doctype html&gt;</a:t>
            </a:r>
            <a:endParaRPr lang="en-US"/>
          </a:p>
          <a:p>
            <a:pPr>
              <a:buNone/>
            </a:pPr>
            <a:r>
              <a:rPr lang="en-US">
                <a:ea typeface="+mn-lt"/>
                <a:cs typeface="+mn-lt"/>
              </a:rPr>
              <a:t>        &lt;html&gt;</a:t>
            </a:r>
            <a:endParaRPr lang="en-US"/>
          </a:p>
          <a:p>
            <a:pPr>
              <a:buNone/>
            </a:pPr>
            <a:r>
              <a:rPr lang="en-US">
                <a:ea typeface="+mn-lt"/>
                <a:cs typeface="+mn-lt"/>
              </a:rPr>
              <a:t>        &lt;body&gt;</a:t>
            </a:r>
            <a:endParaRPr lang="en-US"/>
          </a:p>
          <a:p>
            <a:pPr>
              <a:buNone/>
            </a:pPr>
            <a:r>
              <a:rPr lang="en-US">
                <a:ea typeface="+mn-lt"/>
                <a:cs typeface="+mn-lt"/>
              </a:rPr>
              <a:t>            &lt;form action="/" method="post"&gt;</a:t>
            </a:r>
            <a:endParaRPr lang="en-US"/>
          </a:p>
          <a:p>
            <a:pPr>
              <a:buNone/>
            </a:pPr>
            <a:r>
              <a:rPr lang="en-US">
                <a:ea typeface="+mn-lt"/>
                <a:cs typeface="+mn-lt"/>
              </a:rPr>
              <a:t>                &lt;input type="text" name="</a:t>
            </a:r>
            <a:r>
              <a:rPr lang="en-US" err="1">
                <a:ea typeface="+mn-lt"/>
                <a:cs typeface="+mn-lt"/>
              </a:rPr>
              <a:t>test_text</a:t>
            </a:r>
            <a:r>
              <a:rPr lang="en-US">
                <a:ea typeface="+mn-lt"/>
                <a:cs typeface="+mn-lt"/>
              </a:rPr>
              <a:t>" /&gt;&lt;</a:t>
            </a:r>
            <a:r>
              <a:rPr lang="en-US" err="1">
                <a:ea typeface="+mn-lt"/>
                <a:cs typeface="+mn-lt"/>
              </a:rPr>
              <a:t>br</a:t>
            </a:r>
            <a:r>
              <a:rPr lang="en-US">
                <a:ea typeface="+mn-lt"/>
                <a:cs typeface="+mn-lt"/>
              </a:rPr>
              <a:t> /&gt;</a:t>
            </a:r>
            <a:endParaRPr lang="en-US"/>
          </a:p>
          <a:p>
            <a:pPr>
              <a:buNone/>
            </a:pPr>
            <a:r>
              <a:rPr lang="en-US">
                <a:ea typeface="+mn-lt"/>
                <a:cs typeface="+mn-lt"/>
              </a:rPr>
              <a:t>                &lt;button&gt;Submit form&lt;/button&gt;</a:t>
            </a:r>
            <a:endParaRPr lang="en-US"/>
          </a:p>
          <a:p>
            <a:pPr>
              <a:buNone/>
            </a:pPr>
            <a:r>
              <a:rPr lang="en-US">
                <a:ea typeface="+mn-lt"/>
                <a:cs typeface="+mn-lt"/>
              </a:rPr>
              <a:t>            &lt;/form&gt;</a:t>
            </a:r>
            <a:endParaRPr lang="en-US"/>
          </a:p>
          <a:p>
            <a:pPr>
              <a:buNone/>
            </a:pPr>
            <a:r>
              <a:rPr lang="en-US">
                <a:ea typeface="+mn-lt"/>
                <a:cs typeface="+mn-lt"/>
              </a:rPr>
              <a:t>        &lt;/body&gt;</a:t>
            </a:r>
            <a:endParaRPr lang="en-US"/>
          </a:p>
          <a:p>
            <a:pPr>
              <a:buNone/>
            </a:pPr>
            <a:r>
              <a:rPr lang="en-US">
                <a:ea typeface="+mn-lt"/>
                <a:cs typeface="+mn-lt"/>
              </a:rPr>
              <a:t>     &lt;/html&gt; `); });</a:t>
            </a:r>
            <a:endParaRPr lang="en-US">
              <a:cs typeface="Calibri" panose="020F0502020204030204"/>
            </a:endParaRPr>
          </a:p>
          <a:p>
            <a:pPr>
              <a:buNone/>
            </a:pPr>
            <a:r>
              <a:rPr lang="en-US" err="1">
                <a:ea typeface="+mn-lt"/>
                <a:cs typeface="+mn-lt"/>
              </a:rPr>
              <a:t>server.listen</a:t>
            </a:r>
            <a:r>
              <a:rPr lang="en-US">
                <a:ea typeface="+mn-lt"/>
                <a:cs typeface="+mn-lt"/>
              </a:rPr>
              <a:t>(</a:t>
            </a:r>
            <a:r>
              <a:rPr lang="en-US" err="1">
                <a:ea typeface="+mn-lt"/>
                <a:cs typeface="+mn-lt"/>
              </a:rPr>
              <a:t>process.argv</a:t>
            </a:r>
            <a:r>
              <a:rPr lang="en-US">
                <a:ea typeface="+mn-lt"/>
                <a:cs typeface="+mn-lt"/>
              </a:rPr>
              <a:t>[2]) </a:t>
            </a:r>
            <a:endParaRPr lang="en-US"/>
          </a:p>
        </p:txBody>
      </p:sp>
      <p:pic>
        <p:nvPicPr>
          <p:cNvPr id="3" name="Picture 4" descr="A screenshot of a cell phone&#10;&#10;Description automatically generated">
            <a:extLst>
              <a:ext uri="{FF2B5EF4-FFF2-40B4-BE49-F238E27FC236}">
                <a16:creationId xmlns:a16="http://schemas.microsoft.com/office/drawing/2014/main" id="{ABA44ACF-E08D-4A4C-A59C-15DB0EA44AD6}"/>
              </a:ext>
            </a:extLst>
          </p:cNvPr>
          <p:cNvPicPr>
            <a:picLocks noChangeAspect="1"/>
          </p:cNvPicPr>
          <p:nvPr/>
        </p:nvPicPr>
        <p:blipFill>
          <a:blip r:embed="rId2"/>
          <a:stretch>
            <a:fillRect/>
          </a:stretch>
        </p:blipFill>
        <p:spPr>
          <a:xfrm>
            <a:off x="8026551" y="3032957"/>
            <a:ext cx="2670326" cy="997705"/>
          </a:xfrm>
          <a:prstGeom prst="rect">
            <a:avLst/>
          </a:prstGeom>
          <a:ln>
            <a:solidFill>
              <a:srgbClr val="00B0F0"/>
            </a:solidFill>
          </a:ln>
        </p:spPr>
      </p:pic>
      <p:sp>
        <p:nvSpPr>
          <p:cNvPr id="5" name="TextBox 4">
            <a:extLst>
              <a:ext uri="{FF2B5EF4-FFF2-40B4-BE49-F238E27FC236}">
                <a16:creationId xmlns:a16="http://schemas.microsoft.com/office/drawing/2014/main" id="{3EE09190-E570-4742-B074-F68825DAA135}"/>
              </a:ext>
            </a:extLst>
          </p:cNvPr>
          <p:cNvSpPr txBox="1"/>
          <p:nvPr/>
        </p:nvSpPr>
        <p:spPr>
          <a:xfrm>
            <a:off x="7953828" y="160382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What you'll see if you go to localhost:8000 (or any other port you chose) in your browser:</a:t>
            </a:r>
          </a:p>
        </p:txBody>
      </p:sp>
      <p:sp>
        <p:nvSpPr>
          <p:cNvPr id="6" name="TextBox 5">
            <a:extLst>
              <a:ext uri="{FF2B5EF4-FFF2-40B4-BE49-F238E27FC236}">
                <a16:creationId xmlns:a16="http://schemas.microsoft.com/office/drawing/2014/main" id="{0991ED9F-E85C-4A10-BCF8-F713A860AE3F}"/>
              </a:ext>
            </a:extLst>
          </p:cNvPr>
          <p:cNvSpPr txBox="1"/>
          <p:nvPr/>
        </p:nvSpPr>
        <p:spPr>
          <a:xfrm>
            <a:off x="7953827" y="449459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Next – let's actually handle this form!</a:t>
            </a:r>
          </a:p>
        </p:txBody>
      </p:sp>
    </p:spTree>
    <p:extLst>
      <p:ext uri="{BB962C8B-B14F-4D97-AF65-F5344CB8AC3E}">
        <p14:creationId xmlns:p14="http://schemas.microsoft.com/office/powerpoint/2010/main" val="367517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4D348-2C43-4D6D-94F1-324E2326AB87}"/>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Goals for today's workshop</a:t>
            </a: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CDDF17-9B8C-41F4-9163-48AAA0B02B6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Learn a bit more about what TCP actually is</a:t>
            </a:r>
            <a:endParaRPr lang="en-US"/>
          </a:p>
          <a:p>
            <a:r>
              <a:rPr lang="en-US">
                <a:cs typeface="Calibri"/>
              </a:rPr>
              <a:t>Learn basic networking</a:t>
            </a:r>
          </a:p>
          <a:p>
            <a:r>
              <a:rPr lang="en-US">
                <a:cs typeface="Calibri"/>
              </a:rPr>
              <a:t>Continue building a client-server with Javascript/Node.js</a:t>
            </a:r>
          </a:p>
          <a:p>
            <a:pPr lvl="1"/>
            <a:r>
              <a:rPr lang="en-US">
                <a:cs typeface="Calibri"/>
              </a:rPr>
              <a:t>Make a server that serves the current time</a:t>
            </a:r>
          </a:p>
          <a:p>
            <a:pPr lvl="1"/>
            <a:r>
              <a:rPr lang="en-US">
                <a:cs typeface="Calibri"/>
              </a:rPr>
              <a:t>Make a server that returns JSON</a:t>
            </a:r>
          </a:p>
          <a:p>
            <a:pPr lvl="1"/>
            <a:r>
              <a:rPr lang="en-US">
                <a:cs typeface="Calibri"/>
              </a:rPr>
              <a:t>Make a server that returns an HTML web page</a:t>
            </a:r>
          </a:p>
          <a:p>
            <a:endParaRPr lang="en-US">
              <a:cs typeface="Calibri"/>
            </a:endParaRPr>
          </a:p>
        </p:txBody>
      </p:sp>
    </p:spTree>
    <p:extLst>
      <p:ext uri="{BB962C8B-B14F-4D97-AF65-F5344CB8AC3E}">
        <p14:creationId xmlns:p14="http://schemas.microsoft.com/office/powerpoint/2010/main" val="1656386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77500" lnSpcReduction="20000"/>
          </a:bodyPr>
          <a:lstStyle/>
          <a:p>
            <a:pPr>
              <a:buNone/>
            </a:pPr>
            <a:r>
              <a:rPr lang="en-US">
                <a:ea typeface="+mn-lt"/>
                <a:cs typeface="+mn-lt"/>
              </a:rPr>
              <a:t>const http = require('http');</a:t>
            </a:r>
            <a:endParaRPr lang="en-US"/>
          </a:p>
          <a:p>
            <a:pPr>
              <a:buNone/>
            </a:pPr>
            <a:r>
              <a:rPr lang="en-US">
                <a:ea typeface="+mn-lt"/>
                <a:cs typeface="+mn-lt"/>
              </a:rPr>
              <a:t>var </a:t>
            </a:r>
            <a:r>
              <a:rPr lang="en-US" err="1">
                <a:ea typeface="+mn-lt"/>
                <a:cs typeface="+mn-lt"/>
              </a:rPr>
              <a:t>url</a:t>
            </a:r>
            <a:r>
              <a:rPr lang="en-US">
                <a:ea typeface="+mn-lt"/>
                <a:cs typeface="+mn-lt"/>
              </a:rPr>
              <a:t> = require('</a:t>
            </a:r>
            <a:r>
              <a:rPr lang="en-US" err="1">
                <a:ea typeface="+mn-lt"/>
                <a:cs typeface="+mn-lt"/>
              </a:rPr>
              <a:t>url</a:t>
            </a:r>
            <a:r>
              <a:rPr lang="en-US">
                <a:ea typeface="+mn-lt"/>
                <a:cs typeface="+mn-lt"/>
              </a:rPr>
              <a:t>');</a:t>
            </a:r>
            <a:endParaRPr lang="en-US"/>
          </a:p>
          <a:p>
            <a:pPr>
              <a:buNone/>
            </a:pPr>
            <a:r>
              <a:rPr lang="en-US">
                <a:ea typeface="+mn-lt"/>
                <a:cs typeface="+mn-lt"/>
              </a:rPr>
              <a:t>const server = </a:t>
            </a:r>
            <a:r>
              <a:rPr lang="en-US" err="1">
                <a:ea typeface="+mn-lt"/>
                <a:cs typeface="+mn-lt"/>
              </a:rPr>
              <a:t>http.createServer</a:t>
            </a:r>
            <a:r>
              <a:rPr lang="en-US">
                <a:ea typeface="+mn-lt"/>
                <a:cs typeface="+mn-lt"/>
              </a:rPr>
              <a:t>(function (req, res) { </a:t>
            </a:r>
            <a:endParaRPr lang="en-US">
              <a:cs typeface="Calibri"/>
            </a:endParaRPr>
          </a:p>
          <a:p>
            <a:pPr marL="0" indent="0">
              <a:buNone/>
            </a:pPr>
            <a:r>
              <a:rPr lang="en-US">
                <a:ea typeface="+mn-lt"/>
                <a:cs typeface="+mn-lt"/>
              </a:rPr>
              <a:t>    </a:t>
            </a:r>
            <a:r>
              <a:rPr lang="en-US" i="1">
                <a:ea typeface="+mn-lt"/>
                <a:cs typeface="+mn-lt"/>
              </a:rPr>
              <a:t>if</a:t>
            </a:r>
            <a:r>
              <a:rPr lang="en-US">
                <a:ea typeface="+mn-lt"/>
                <a:cs typeface="+mn-lt"/>
              </a:rPr>
              <a:t> (</a:t>
            </a:r>
            <a:r>
              <a:rPr lang="en-US" err="1">
                <a:ea typeface="+mn-lt"/>
                <a:cs typeface="+mn-lt"/>
              </a:rPr>
              <a:t>req.method</a:t>
            </a:r>
            <a:r>
              <a:rPr lang="en-US">
                <a:ea typeface="+mn-lt"/>
                <a:cs typeface="+mn-lt"/>
              </a:rPr>
              <a:t> === 'POST') {</a:t>
            </a:r>
          </a:p>
          <a:p>
            <a:pPr>
              <a:buNone/>
            </a:pPr>
            <a:r>
              <a:rPr lang="en-US">
                <a:ea typeface="+mn-lt"/>
                <a:cs typeface="+mn-lt"/>
              </a:rPr>
              <a:t>    // handle POST req here </a:t>
            </a:r>
          </a:p>
          <a:p>
            <a:pPr>
              <a:buNone/>
            </a:pPr>
            <a:r>
              <a:rPr lang="en-US">
                <a:ea typeface="+mn-lt"/>
                <a:cs typeface="+mn-lt"/>
              </a:rPr>
              <a:t>} </a:t>
            </a:r>
            <a:r>
              <a:rPr lang="en-US" i="1">
                <a:ea typeface="+mn-lt"/>
                <a:cs typeface="+mn-lt"/>
              </a:rPr>
              <a:t>else</a:t>
            </a:r>
            <a:r>
              <a:rPr lang="en-US">
                <a:ea typeface="+mn-lt"/>
                <a:cs typeface="+mn-lt"/>
              </a:rPr>
              <a:t> {</a:t>
            </a:r>
            <a:endParaRPr lang="en-US">
              <a:cs typeface="Calibri"/>
            </a:endParaRPr>
          </a:p>
          <a:p>
            <a:pPr>
              <a:buNone/>
            </a:pPr>
            <a:r>
              <a:rPr lang="en-US" err="1">
                <a:ea typeface="+mn-lt"/>
                <a:cs typeface="+mn-lt"/>
              </a:rPr>
              <a:t>res.end</a:t>
            </a:r>
            <a:r>
              <a:rPr lang="en-US">
                <a:ea typeface="+mn-lt"/>
                <a:cs typeface="+mn-lt"/>
              </a:rPr>
              <a:t>(`</a:t>
            </a:r>
          </a:p>
          <a:p>
            <a:pPr>
              <a:buNone/>
            </a:pPr>
            <a:r>
              <a:rPr lang="en-US">
                <a:ea typeface="+mn-lt"/>
                <a:cs typeface="+mn-lt"/>
              </a:rPr>
              <a:t>&lt;!doctype html&gt; &lt;html&gt; &lt;body&gt; &lt;form action="/" method="post"&gt;</a:t>
            </a:r>
          </a:p>
          <a:p>
            <a:pPr>
              <a:buNone/>
            </a:pPr>
            <a:r>
              <a:rPr lang="en-US">
                <a:ea typeface="+mn-lt"/>
                <a:cs typeface="+mn-lt"/>
              </a:rPr>
              <a:t>&lt;input type="text" name="</a:t>
            </a:r>
            <a:r>
              <a:rPr lang="en-US" err="1">
                <a:ea typeface="+mn-lt"/>
                <a:cs typeface="+mn-lt"/>
              </a:rPr>
              <a:t>test_text</a:t>
            </a:r>
            <a:r>
              <a:rPr lang="en-US">
                <a:ea typeface="+mn-lt"/>
                <a:cs typeface="+mn-lt"/>
              </a:rPr>
              <a:t>" /&gt;&lt;</a:t>
            </a:r>
            <a:r>
              <a:rPr lang="en-US" err="1">
                <a:ea typeface="+mn-lt"/>
                <a:cs typeface="+mn-lt"/>
              </a:rPr>
              <a:t>br</a:t>
            </a:r>
            <a:r>
              <a:rPr lang="en-US">
                <a:ea typeface="+mn-lt"/>
                <a:cs typeface="+mn-lt"/>
              </a:rPr>
              <a:t> /&gt;</a:t>
            </a:r>
          </a:p>
          <a:p>
            <a:pPr>
              <a:buNone/>
            </a:pPr>
            <a:r>
              <a:rPr lang="en-US">
                <a:ea typeface="+mn-lt"/>
                <a:cs typeface="+mn-lt"/>
              </a:rPr>
              <a:t>&lt;button&gt;Submit form&lt;/button&gt;</a:t>
            </a:r>
          </a:p>
          <a:p>
            <a:pPr>
              <a:buNone/>
            </a:pPr>
            <a:r>
              <a:rPr lang="en-US">
                <a:ea typeface="+mn-lt"/>
                <a:cs typeface="+mn-lt"/>
              </a:rPr>
              <a:t>&lt;/form&gt; &lt;/body&gt; &lt;/html&gt;</a:t>
            </a:r>
          </a:p>
          <a:p>
            <a:pPr>
              <a:buNone/>
            </a:pPr>
            <a:r>
              <a:rPr lang="en-US">
                <a:ea typeface="+mn-lt"/>
                <a:cs typeface="+mn-lt"/>
              </a:rPr>
              <a:t>`); } });</a:t>
            </a:r>
          </a:p>
          <a:p>
            <a:pPr>
              <a:buNone/>
            </a:pPr>
            <a:r>
              <a:rPr lang="en-US" err="1">
                <a:ea typeface="+mn-lt"/>
                <a:cs typeface="+mn-lt"/>
              </a:rPr>
              <a:t>server.listen</a:t>
            </a:r>
            <a:r>
              <a:rPr lang="en-US">
                <a:ea typeface="+mn-lt"/>
                <a:cs typeface="+mn-lt"/>
              </a:rPr>
              <a:t>(</a:t>
            </a:r>
            <a:r>
              <a:rPr lang="en-US" err="1">
                <a:ea typeface="+mn-lt"/>
                <a:cs typeface="+mn-lt"/>
              </a:rPr>
              <a:t>process.argv</a:t>
            </a:r>
            <a:r>
              <a:rPr lang="en-US">
                <a:ea typeface="+mn-lt"/>
                <a:cs typeface="+mn-lt"/>
              </a:rPr>
              <a:t>[2]) </a:t>
            </a:r>
            <a:endParaRPr lang="en-US"/>
          </a:p>
        </p:txBody>
      </p:sp>
    </p:spTree>
    <p:extLst>
      <p:ext uri="{BB962C8B-B14F-4D97-AF65-F5344CB8AC3E}">
        <p14:creationId xmlns:p14="http://schemas.microsoft.com/office/powerpoint/2010/main" val="107196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70000" lnSpcReduction="20000"/>
          </a:bodyPr>
          <a:lstStyle/>
          <a:p>
            <a:pPr>
              <a:buNone/>
            </a:pPr>
            <a:r>
              <a:rPr lang="en-US" i="1">
                <a:ea typeface="+mn-lt"/>
                <a:cs typeface="+mn-lt"/>
              </a:rPr>
              <a:t>if</a:t>
            </a:r>
            <a:r>
              <a:rPr lang="en-US">
                <a:ea typeface="+mn-lt"/>
                <a:cs typeface="+mn-lt"/>
              </a:rPr>
              <a:t> (</a:t>
            </a:r>
            <a:r>
              <a:rPr lang="en-US" err="1">
                <a:ea typeface="+mn-lt"/>
                <a:cs typeface="+mn-lt"/>
              </a:rPr>
              <a:t>req.method</a:t>
            </a:r>
            <a:r>
              <a:rPr lang="en-US">
                <a:ea typeface="+mn-lt"/>
                <a:cs typeface="+mn-lt"/>
              </a:rPr>
              <a:t> === 'POST') {</a:t>
            </a:r>
          </a:p>
          <a:p>
            <a:pPr>
              <a:buNone/>
            </a:pPr>
            <a:r>
              <a:rPr lang="en-US">
                <a:ea typeface="+mn-lt"/>
                <a:cs typeface="+mn-lt"/>
              </a:rPr>
              <a:t>    // handle POST req here </a:t>
            </a:r>
          </a:p>
          <a:p>
            <a:pPr marL="0" indent="0">
              <a:buNone/>
            </a:pPr>
            <a:r>
              <a:rPr lang="en-US">
                <a:ea typeface="+mn-lt"/>
                <a:cs typeface="+mn-lt"/>
              </a:rPr>
              <a:t>    let body = '';</a:t>
            </a:r>
          </a:p>
          <a:p>
            <a:pPr>
              <a:buNone/>
            </a:pPr>
            <a:r>
              <a:rPr lang="en-US">
                <a:ea typeface="+mn-lt"/>
                <a:cs typeface="+mn-lt"/>
              </a:rPr>
              <a:t>    </a:t>
            </a:r>
            <a:r>
              <a:rPr lang="en-US" err="1">
                <a:ea typeface="+mn-lt"/>
                <a:cs typeface="+mn-lt"/>
              </a:rPr>
              <a:t>req.on</a:t>
            </a:r>
            <a:r>
              <a:rPr lang="en-US">
                <a:ea typeface="+mn-lt"/>
                <a:cs typeface="+mn-lt"/>
              </a:rPr>
              <a:t>('data', chunk =&gt; {</a:t>
            </a:r>
            <a:endParaRPr lang="en-US"/>
          </a:p>
          <a:p>
            <a:pPr>
              <a:buNone/>
            </a:pPr>
            <a:r>
              <a:rPr lang="en-US">
                <a:ea typeface="+mn-lt"/>
                <a:cs typeface="+mn-lt"/>
              </a:rPr>
              <a:t>         body += </a:t>
            </a:r>
            <a:r>
              <a:rPr lang="en-US" err="1">
                <a:ea typeface="+mn-lt"/>
                <a:cs typeface="+mn-lt"/>
              </a:rPr>
              <a:t>chunk.toString</a:t>
            </a:r>
            <a:r>
              <a:rPr lang="en-US">
                <a:ea typeface="+mn-lt"/>
                <a:cs typeface="+mn-lt"/>
              </a:rPr>
              <a:t>(); </a:t>
            </a:r>
          </a:p>
          <a:p>
            <a:pPr>
              <a:buNone/>
            </a:pPr>
            <a:r>
              <a:rPr lang="en-US">
                <a:ea typeface="+mn-lt"/>
                <a:cs typeface="+mn-lt"/>
              </a:rPr>
              <a:t>    });</a:t>
            </a:r>
            <a:endParaRPr lang="en-US">
              <a:cs typeface="Calibri" panose="020F0502020204030204"/>
            </a:endParaRPr>
          </a:p>
          <a:p>
            <a:pPr>
              <a:buNone/>
            </a:pPr>
            <a:r>
              <a:rPr lang="en-US">
                <a:ea typeface="+mn-lt"/>
                <a:cs typeface="+mn-lt"/>
              </a:rPr>
              <a:t>    </a:t>
            </a:r>
            <a:r>
              <a:rPr lang="en-US" err="1">
                <a:ea typeface="+mn-lt"/>
                <a:cs typeface="+mn-lt"/>
              </a:rPr>
              <a:t>req.on</a:t>
            </a:r>
            <a:r>
              <a:rPr lang="en-US">
                <a:ea typeface="+mn-lt"/>
                <a:cs typeface="+mn-lt"/>
              </a:rPr>
              <a:t>('end', () =&gt; {</a:t>
            </a:r>
            <a:endParaRPr lang="en-US"/>
          </a:p>
          <a:p>
            <a:pPr>
              <a:buNone/>
            </a:pP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 + body, true);</a:t>
            </a:r>
            <a:endParaRPr lang="en-US"/>
          </a:p>
          <a:p>
            <a:pPr>
              <a:buNone/>
            </a:pPr>
            <a:r>
              <a:rPr lang="en-US">
                <a:ea typeface="+mn-lt"/>
                <a:cs typeface="+mn-lt"/>
              </a:rPr>
              <a:t>    </a:t>
            </a:r>
            <a:r>
              <a:rPr lang="en-US" err="1">
                <a:ea typeface="+mn-lt"/>
                <a:cs typeface="+mn-lt"/>
              </a:rPr>
              <a:t>res.end</a:t>
            </a:r>
            <a:r>
              <a:rPr lang="en-US">
                <a:ea typeface="+mn-lt"/>
                <a:cs typeface="+mn-lt"/>
              </a:rPr>
              <a:t>('&lt;p&gt;I received a post request with the text input: ' + </a:t>
            </a:r>
            <a:r>
              <a:rPr lang="en-US" err="1">
                <a:ea typeface="+mn-lt"/>
                <a:cs typeface="+mn-lt"/>
              </a:rPr>
              <a:t>url_parts.query.test_text</a:t>
            </a:r>
            <a:r>
              <a:rPr lang="en-US">
                <a:ea typeface="+mn-lt"/>
                <a:cs typeface="+mn-lt"/>
              </a:rPr>
              <a:t> + '&lt;/p&gt;');</a:t>
            </a:r>
            <a:endParaRPr lang="en-US"/>
          </a:p>
          <a:p>
            <a:pPr>
              <a:buNone/>
            </a:pPr>
            <a:r>
              <a:rPr lang="en-US">
                <a:ea typeface="+mn-lt"/>
                <a:cs typeface="+mn-lt"/>
              </a:rPr>
              <a:t>    });</a:t>
            </a:r>
            <a:endParaRPr lang="en-US"/>
          </a:p>
          <a:p>
            <a:pPr>
              <a:buNone/>
            </a:pPr>
            <a:r>
              <a:rPr lang="en-US">
                <a:ea typeface="+mn-lt"/>
                <a:cs typeface="+mn-lt"/>
              </a:rPr>
              <a:t>} </a:t>
            </a:r>
            <a:r>
              <a:rPr lang="en-US" i="1">
                <a:ea typeface="+mn-lt"/>
                <a:cs typeface="+mn-lt"/>
              </a:rPr>
              <a:t>else</a:t>
            </a:r>
            <a:r>
              <a:rPr lang="en-US">
                <a:ea typeface="+mn-lt"/>
                <a:cs typeface="+mn-lt"/>
              </a:rPr>
              <a:t> {</a:t>
            </a:r>
            <a:endParaRPr lang="en-US">
              <a:cs typeface="Calibri"/>
            </a:endParaRPr>
          </a:p>
          <a:p>
            <a:pPr>
              <a:buNone/>
            </a:pPr>
            <a:r>
              <a:rPr lang="en-US">
                <a:cs typeface="Calibri"/>
              </a:rPr>
              <a:t>    ….</a:t>
            </a:r>
          </a:p>
          <a:p>
            <a:pPr>
              <a:buNone/>
            </a:pPr>
            <a:r>
              <a:rPr lang="en-US">
                <a:cs typeface="Calibri"/>
              </a:rPr>
              <a:t>}</a:t>
            </a:r>
            <a:endParaRPr lang="en-US"/>
          </a:p>
        </p:txBody>
      </p:sp>
    </p:spTree>
    <p:extLst>
      <p:ext uri="{BB962C8B-B14F-4D97-AF65-F5344CB8AC3E}">
        <p14:creationId xmlns:p14="http://schemas.microsoft.com/office/powerpoint/2010/main" val="1249352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B3D-EF72-4513-BD0C-372383482C1D}"/>
              </a:ext>
            </a:extLst>
          </p:cNvPr>
          <p:cNvSpPr>
            <a:spLocks noGrp="1"/>
          </p:cNvSpPr>
          <p:nvPr>
            <p:ph type="title"/>
          </p:nvPr>
        </p:nvSpPr>
        <p:spPr/>
        <p:txBody>
          <a:bodyPr/>
          <a:lstStyle/>
          <a:p>
            <a:r>
              <a:rPr lang="en-US">
                <a:cs typeface="Calibri Light"/>
              </a:rPr>
              <a:t>Setting up a server in Node.js with web page</a:t>
            </a:r>
            <a:endParaRPr lang="en-US"/>
          </a:p>
        </p:txBody>
      </p:sp>
      <p:sp>
        <p:nvSpPr>
          <p:cNvPr id="4" name="Content Placeholder 3">
            <a:extLst>
              <a:ext uri="{FF2B5EF4-FFF2-40B4-BE49-F238E27FC236}">
                <a16:creationId xmlns:a16="http://schemas.microsoft.com/office/drawing/2014/main" id="{715F7581-45FA-48ED-9344-E43849F5A4F0}"/>
              </a:ext>
            </a:extLst>
          </p:cNvPr>
          <p:cNvSpPr>
            <a:spLocks noGrp="1"/>
          </p:cNvSpPr>
          <p:nvPr>
            <p:ph idx="1"/>
          </p:nvPr>
        </p:nvSpPr>
        <p:spPr>
          <a:xfrm>
            <a:off x="838200" y="1607911"/>
            <a:ext cx="10515600" cy="4726290"/>
          </a:xfrm>
        </p:spPr>
        <p:txBody>
          <a:bodyPr vert="horz" lIns="91440" tIns="45720" rIns="91440" bIns="45720" rtlCol="0" anchor="t">
            <a:normAutofit fontScale="70000" lnSpcReduction="20000"/>
          </a:bodyPr>
          <a:lstStyle/>
          <a:p>
            <a:pPr>
              <a:buNone/>
            </a:pPr>
            <a:r>
              <a:rPr lang="en-US" i="1">
                <a:ea typeface="+mn-lt"/>
                <a:cs typeface="+mn-lt"/>
              </a:rPr>
              <a:t>if</a:t>
            </a:r>
            <a:r>
              <a:rPr lang="en-US">
                <a:ea typeface="+mn-lt"/>
                <a:cs typeface="+mn-lt"/>
              </a:rPr>
              <a:t> (</a:t>
            </a:r>
            <a:r>
              <a:rPr lang="en-US" err="1">
                <a:ea typeface="+mn-lt"/>
                <a:cs typeface="+mn-lt"/>
              </a:rPr>
              <a:t>req.method</a:t>
            </a:r>
            <a:r>
              <a:rPr lang="en-US">
                <a:ea typeface="+mn-lt"/>
                <a:cs typeface="+mn-lt"/>
              </a:rPr>
              <a:t> === 'POST') {</a:t>
            </a:r>
          </a:p>
          <a:p>
            <a:pPr>
              <a:buNone/>
            </a:pPr>
            <a:r>
              <a:rPr lang="en-US">
                <a:ea typeface="+mn-lt"/>
                <a:cs typeface="+mn-lt"/>
              </a:rPr>
              <a:t>    // handle POST req here </a:t>
            </a:r>
          </a:p>
          <a:p>
            <a:pPr marL="0" indent="0">
              <a:buNone/>
            </a:pPr>
            <a:r>
              <a:rPr lang="en-US">
                <a:ea typeface="+mn-lt"/>
                <a:cs typeface="+mn-lt"/>
              </a:rPr>
              <a:t>    let body = '';</a:t>
            </a:r>
          </a:p>
          <a:p>
            <a:pPr>
              <a:buNone/>
            </a:pPr>
            <a:r>
              <a:rPr lang="en-US">
                <a:ea typeface="+mn-lt"/>
                <a:cs typeface="+mn-lt"/>
              </a:rPr>
              <a:t>    </a:t>
            </a:r>
            <a:r>
              <a:rPr lang="en-US" err="1">
                <a:ea typeface="+mn-lt"/>
                <a:cs typeface="+mn-lt"/>
              </a:rPr>
              <a:t>req.on</a:t>
            </a:r>
            <a:r>
              <a:rPr lang="en-US">
                <a:ea typeface="+mn-lt"/>
                <a:cs typeface="+mn-lt"/>
              </a:rPr>
              <a:t>('data', chunk =&gt; {</a:t>
            </a:r>
            <a:endParaRPr lang="en-US"/>
          </a:p>
          <a:p>
            <a:pPr>
              <a:buNone/>
            </a:pPr>
            <a:r>
              <a:rPr lang="en-US">
                <a:ea typeface="+mn-lt"/>
                <a:cs typeface="+mn-lt"/>
              </a:rPr>
              <a:t>         body += </a:t>
            </a:r>
            <a:r>
              <a:rPr lang="en-US" err="1">
                <a:ea typeface="+mn-lt"/>
                <a:cs typeface="+mn-lt"/>
              </a:rPr>
              <a:t>chunk.toString</a:t>
            </a:r>
            <a:r>
              <a:rPr lang="en-US">
                <a:ea typeface="+mn-lt"/>
                <a:cs typeface="+mn-lt"/>
              </a:rPr>
              <a:t>(); </a:t>
            </a:r>
          </a:p>
          <a:p>
            <a:pPr>
              <a:buNone/>
            </a:pPr>
            <a:r>
              <a:rPr lang="en-US">
                <a:ea typeface="+mn-lt"/>
                <a:cs typeface="+mn-lt"/>
              </a:rPr>
              <a:t>    });</a:t>
            </a:r>
            <a:endParaRPr lang="en-US">
              <a:cs typeface="Calibri" panose="020F0502020204030204"/>
            </a:endParaRPr>
          </a:p>
          <a:p>
            <a:pPr>
              <a:buNone/>
            </a:pPr>
            <a:r>
              <a:rPr lang="en-US">
                <a:ea typeface="+mn-lt"/>
                <a:cs typeface="+mn-lt"/>
              </a:rPr>
              <a:t>    </a:t>
            </a:r>
            <a:r>
              <a:rPr lang="en-US" err="1">
                <a:ea typeface="+mn-lt"/>
                <a:cs typeface="+mn-lt"/>
              </a:rPr>
              <a:t>req.on</a:t>
            </a:r>
            <a:r>
              <a:rPr lang="en-US">
                <a:ea typeface="+mn-lt"/>
                <a:cs typeface="+mn-lt"/>
              </a:rPr>
              <a:t>('end', () =&gt; {</a:t>
            </a:r>
            <a:endParaRPr lang="en-US"/>
          </a:p>
          <a:p>
            <a:pPr>
              <a:buNone/>
            </a:pPr>
            <a:r>
              <a:rPr lang="en-US">
                <a:ea typeface="+mn-lt"/>
                <a:cs typeface="+mn-lt"/>
              </a:rPr>
              <a:t>    var </a:t>
            </a:r>
            <a:r>
              <a:rPr lang="en-US" err="1">
                <a:ea typeface="+mn-lt"/>
                <a:cs typeface="+mn-lt"/>
              </a:rPr>
              <a:t>url_parts</a:t>
            </a:r>
            <a:r>
              <a:rPr lang="en-US">
                <a:ea typeface="+mn-lt"/>
                <a:cs typeface="+mn-lt"/>
              </a:rPr>
              <a:t> = </a:t>
            </a:r>
            <a:r>
              <a:rPr lang="en-US" err="1">
                <a:ea typeface="+mn-lt"/>
                <a:cs typeface="+mn-lt"/>
              </a:rPr>
              <a:t>url.parse</a:t>
            </a:r>
            <a:r>
              <a:rPr lang="en-US">
                <a:ea typeface="+mn-lt"/>
                <a:cs typeface="+mn-lt"/>
              </a:rPr>
              <a:t>("/?" + body, true);</a:t>
            </a:r>
            <a:endParaRPr lang="en-US"/>
          </a:p>
          <a:p>
            <a:pPr>
              <a:buNone/>
            </a:pPr>
            <a:r>
              <a:rPr lang="en-US">
                <a:ea typeface="+mn-lt"/>
                <a:cs typeface="+mn-lt"/>
              </a:rPr>
              <a:t>    </a:t>
            </a:r>
            <a:r>
              <a:rPr lang="en-US" err="1">
                <a:ea typeface="+mn-lt"/>
                <a:cs typeface="+mn-lt"/>
              </a:rPr>
              <a:t>res.end</a:t>
            </a:r>
            <a:r>
              <a:rPr lang="en-US">
                <a:ea typeface="+mn-lt"/>
                <a:cs typeface="+mn-lt"/>
              </a:rPr>
              <a:t>('&lt;p&gt;I received a post request with the text input: ' + </a:t>
            </a:r>
            <a:r>
              <a:rPr lang="en-US" err="1">
                <a:ea typeface="+mn-lt"/>
                <a:cs typeface="+mn-lt"/>
              </a:rPr>
              <a:t>url_parts.query.test_text</a:t>
            </a:r>
            <a:r>
              <a:rPr lang="en-US">
                <a:ea typeface="+mn-lt"/>
                <a:cs typeface="+mn-lt"/>
              </a:rPr>
              <a:t> + '&lt;/p&gt;');</a:t>
            </a:r>
            <a:endParaRPr lang="en-US"/>
          </a:p>
          <a:p>
            <a:pPr>
              <a:buNone/>
            </a:pPr>
            <a:r>
              <a:rPr lang="en-US">
                <a:ea typeface="+mn-lt"/>
                <a:cs typeface="+mn-lt"/>
              </a:rPr>
              <a:t>    });</a:t>
            </a:r>
            <a:endParaRPr lang="en-US"/>
          </a:p>
          <a:p>
            <a:pPr>
              <a:buNone/>
            </a:pPr>
            <a:r>
              <a:rPr lang="en-US">
                <a:ea typeface="+mn-lt"/>
                <a:cs typeface="+mn-lt"/>
              </a:rPr>
              <a:t>} </a:t>
            </a:r>
            <a:r>
              <a:rPr lang="en-US" i="1">
                <a:ea typeface="+mn-lt"/>
                <a:cs typeface="+mn-lt"/>
              </a:rPr>
              <a:t>else</a:t>
            </a:r>
            <a:r>
              <a:rPr lang="en-US">
                <a:ea typeface="+mn-lt"/>
                <a:cs typeface="+mn-lt"/>
              </a:rPr>
              <a:t> {</a:t>
            </a:r>
            <a:endParaRPr lang="en-US">
              <a:cs typeface="Calibri"/>
            </a:endParaRPr>
          </a:p>
          <a:p>
            <a:pPr>
              <a:buNone/>
            </a:pPr>
            <a:r>
              <a:rPr lang="en-US">
                <a:cs typeface="Calibri"/>
              </a:rPr>
              <a:t>    ….</a:t>
            </a:r>
          </a:p>
          <a:p>
            <a:pPr>
              <a:buNone/>
            </a:pPr>
            <a:r>
              <a:rPr lang="en-US">
                <a:cs typeface="Calibri"/>
              </a:rPr>
              <a:t>}</a:t>
            </a:r>
            <a:endParaRPr lang="en-US"/>
          </a:p>
        </p:txBody>
      </p:sp>
      <p:sp>
        <p:nvSpPr>
          <p:cNvPr id="5" name="TextBox 4">
            <a:extLst>
              <a:ext uri="{FF2B5EF4-FFF2-40B4-BE49-F238E27FC236}">
                <a16:creationId xmlns:a16="http://schemas.microsoft.com/office/drawing/2014/main" id="{3EE09190-E570-4742-B074-F68825DAA135}"/>
              </a:ext>
            </a:extLst>
          </p:cNvPr>
          <p:cNvSpPr txBox="1"/>
          <p:nvPr/>
        </p:nvSpPr>
        <p:spPr>
          <a:xfrm>
            <a:off x="7953828" y="160382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Warning:</a:t>
            </a:r>
            <a:r>
              <a:rPr lang="en-US"/>
              <a:t> probably not best practice for parsing a POST request but it works for now.</a:t>
            </a:r>
            <a:endParaRPr lang="en-US">
              <a:cs typeface="Calibri"/>
            </a:endParaRPr>
          </a:p>
        </p:txBody>
      </p:sp>
    </p:spTree>
    <p:extLst>
      <p:ext uri="{BB962C8B-B14F-4D97-AF65-F5344CB8AC3E}">
        <p14:creationId xmlns:p14="http://schemas.microsoft.com/office/powerpoint/2010/main" val="632865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937-1226-4FD3-808C-90FC1FD710D3}"/>
              </a:ext>
            </a:extLst>
          </p:cNvPr>
          <p:cNvSpPr>
            <a:spLocks noGrp="1"/>
          </p:cNvSpPr>
          <p:nvPr>
            <p:ph type="title"/>
          </p:nvPr>
        </p:nvSpPr>
        <p:spPr/>
        <p:txBody>
          <a:bodyPr/>
          <a:lstStyle/>
          <a:p>
            <a:r>
              <a:rPr lang="en-US">
                <a:ea typeface="+mj-lt"/>
                <a:cs typeface="+mj-lt"/>
              </a:rPr>
              <a:t>Setting up a server in Node.js with web page</a:t>
            </a:r>
          </a:p>
        </p:txBody>
      </p:sp>
      <p:sp>
        <p:nvSpPr>
          <p:cNvPr id="3" name="Content Placeholder 2">
            <a:extLst>
              <a:ext uri="{FF2B5EF4-FFF2-40B4-BE49-F238E27FC236}">
                <a16:creationId xmlns:a16="http://schemas.microsoft.com/office/drawing/2014/main" id="{02F1115A-41EB-465A-A554-823018D3BDD6}"/>
              </a:ext>
            </a:extLst>
          </p:cNvPr>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End result:</a:t>
            </a: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a:p>
            <a:pPr marL="0" indent="0">
              <a:buNone/>
            </a:pPr>
            <a:r>
              <a:rPr lang="en-US">
                <a:cs typeface="Calibri" panose="020F0502020204030204"/>
              </a:rPr>
              <a:t>Can also make POST requests using curl:</a:t>
            </a:r>
          </a:p>
          <a:p>
            <a:pPr>
              <a:buNone/>
            </a:pPr>
            <a:r>
              <a:rPr lang="en-US">
                <a:ea typeface="+mn-lt"/>
                <a:cs typeface="+mn-lt"/>
              </a:rPr>
              <a:t>    curl --request POST --data '</a:t>
            </a:r>
            <a:r>
              <a:rPr lang="en-US" err="1">
                <a:ea typeface="+mn-lt"/>
                <a:cs typeface="+mn-lt"/>
              </a:rPr>
              <a:t>test_text</a:t>
            </a:r>
            <a:r>
              <a:rPr lang="en-US">
                <a:ea typeface="+mn-lt"/>
                <a:cs typeface="+mn-lt"/>
              </a:rPr>
              <a:t>=hello' localhost:8000</a:t>
            </a:r>
            <a:endParaRPr lang="en-US"/>
          </a:p>
          <a:p>
            <a:pPr marL="0" indent="0">
              <a:buNone/>
            </a:pPr>
            <a:endParaRPr lang="en-US">
              <a:cs typeface="Calibri" panose="020F0502020204030204"/>
            </a:endParaRPr>
          </a:p>
        </p:txBody>
      </p:sp>
      <p:pic>
        <p:nvPicPr>
          <p:cNvPr id="4" name="Picture 4" descr="A screenshot of a cell phone&#10;&#10;Description automatically generated">
            <a:extLst>
              <a:ext uri="{FF2B5EF4-FFF2-40B4-BE49-F238E27FC236}">
                <a16:creationId xmlns:a16="http://schemas.microsoft.com/office/drawing/2014/main" id="{F4E2D480-5D2F-4959-8279-21EBE2B0F6A9}"/>
              </a:ext>
            </a:extLst>
          </p:cNvPr>
          <p:cNvPicPr>
            <a:picLocks noChangeAspect="1"/>
          </p:cNvPicPr>
          <p:nvPr/>
        </p:nvPicPr>
        <p:blipFill>
          <a:blip r:embed="rId2"/>
          <a:stretch>
            <a:fillRect/>
          </a:stretch>
        </p:blipFill>
        <p:spPr>
          <a:xfrm>
            <a:off x="841980" y="2452386"/>
            <a:ext cx="2948516" cy="1106562"/>
          </a:xfrm>
          <a:prstGeom prst="rect">
            <a:avLst/>
          </a:prstGeom>
          <a:ln>
            <a:solidFill>
              <a:srgbClr val="00B0F0"/>
            </a:solidFill>
          </a:ln>
        </p:spPr>
      </p:pic>
      <p:pic>
        <p:nvPicPr>
          <p:cNvPr id="5" name="Picture 5" descr="A screenshot of a cell phone&#10;&#10;Description automatically generated">
            <a:extLst>
              <a:ext uri="{FF2B5EF4-FFF2-40B4-BE49-F238E27FC236}">
                <a16:creationId xmlns:a16="http://schemas.microsoft.com/office/drawing/2014/main" id="{E6DE87FA-6C99-456E-8F10-7691FEF8B7BA}"/>
              </a:ext>
            </a:extLst>
          </p:cNvPr>
          <p:cNvPicPr>
            <a:picLocks noChangeAspect="1"/>
          </p:cNvPicPr>
          <p:nvPr/>
        </p:nvPicPr>
        <p:blipFill>
          <a:blip r:embed="rId3"/>
          <a:stretch>
            <a:fillRect/>
          </a:stretch>
        </p:blipFill>
        <p:spPr>
          <a:xfrm>
            <a:off x="3342065" y="3241902"/>
            <a:ext cx="3173487" cy="1281338"/>
          </a:xfrm>
          <a:prstGeom prst="rect">
            <a:avLst/>
          </a:prstGeom>
          <a:ln>
            <a:solidFill>
              <a:srgbClr val="00B050"/>
            </a:solidFill>
          </a:ln>
        </p:spPr>
      </p:pic>
      <p:pic>
        <p:nvPicPr>
          <p:cNvPr id="6" name="Picture 6" descr="A screenshot of a cell phone&#10;&#10;Description automatically generated">
            <a:extLst>
              <a:ext uri="{FF2B5EF4-FFF2-40B4-BE49-F238E27FC236}">
                <a16:creationId xmlns:a16="http://schemas.microsoft.com/office/drawing/2014/main" id="{9ED8886B-D59F-4615-A92E-F872E9AB8F6D}"/>
              </a:ext>
            </a:extLst>
          </p:cNvPr>
          <p:cNvPicPr>
            <a:picLocks noChangeAspect="1"/>
          </p:cNvPicPr>
          <p:nvPr/>
        </p:nvPicPr>
        <p:blipFill>
          <a:blip r:embed="rId4"/>
          <a:stretch>
            <a:fillRect/>
          </a:stretch>
        </p:blipFill>
        <p:spPr>
          <a:xfrm>
            <a:off x="5970210" y="4216146"/>
            <a:ext cx="4146246" cy="614944"/>
          </a:xfrm>
          <a:prstGeom prst="rect">
            <a:avLst/>
          </a:prstGeom>
          <a:ln>
            <a:solidFill>
              <a:srgbClr val="00B0F0"/>
            </a:solidFill>
          </a:ln>
        </p:spPr>
      </p:pic>
    </p:spTree>
    <p:extLst>
      <p:ext uri="{BB962C8B-B14F-4D97-AF65-F5344CB8AC3E}">
        <p14:creationId xmlns:p14="http://schemas.microsoft.com/office/powerpoint/2010/main" val="3237539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937-1226-4FD3-808C-90FC1FD710D3}"/>
              </a:ext>
            </a:extLst>
          </p:cNvPr>
          <p:cNvSpPr>
            <a:spLocks noGrp="1"/>
          </p:cNvSpPr>
          <p:nvPr>
            <p:ph type="title"/>
          </p:nvPr>
        </p:nvSpPr>
        <p:spPr/>
        <p:txBody>
          <a:bodyPr/>
          <a:lstStyle/>
          <a:p>
            <a:r>
              <a:rPr lang="en-US">
                <a:ea typeface="+mj-lt"/>
                <a:cs typeface="+mj-lt"/>
              </a:rPr>
              <a:t>Final thoughts</a:t>
            </a:r>
          </a:p>
        </p:txBody>
      </p:sp>
      <p:sp>
        <p:nvSpPr>
          <p:cNvPr id="3" name="Content Placeholder 2">
            <a:extLst>
              <a:ext uri="{FF2B5EF4-FFF2-40B4-BE49-F238E27FC236}">
                <a16:creationId xmlns:a16="http://schemas.microsoft.com/office/drawing/2014/main" id="{02F1115A-41EB-465A-A554-823018D3BDD6}"/>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Was this interesting at all? Hopefully even a little?</a:t>
            </a:r>
            <a:endParaRPr lang="en-US"/>
          </a:p>
          <a:p>
            <a:pPr marL="0" indent="0">
              <a:buNone/>
            </a:pPr>
            <a:endParaRPr lang="en-US">
              <a:cs typeface="Calibri"/>
            </a:endParaRPr>
          </a:p>
          <a:p>
            <a:pPr marL="0" indent="0">
              <a:buNone/>
            </a:pPr>
            <a:r>
              <a:rPr lang="en-US">
                <a:cs typeface="Calibri"/>
              </a:rPr>
              <a:t>Final CS241 MP is a basic TCP client and server written in C</a:t>
            </a:r>
          </a:p>
          <a:p>
            <a:pPr marL="0" indent="0">
              <a:buNone/>
            </a:pPr>
            <a:r>
              <a:rPr lang="en-US">
                <a:cs typeface="Calibri"/>
              </a:rPr>
              <a:t>- If you wanted to test your code with this Javascript client, as long as you follow the given protocol, you're probably able to</a:t>
            </a:r>
          </a:p>
          <a:p>
            <a:pPr marL="0" indent="0">
              <a:buNone/>
            </a:pPr>
            <a:endParaRPr lang="en-US">
              <a:cs typeface="Calibri"/>
            </a:endParaRPr>
          </a:p>
          <a:p>
            <a:pPr marL="0" indent="0">
              <a:buNone/>
            </a:pPr>
            <a:r>
              <a:rPr lang="en-US">
                <a:cs typeface="Calibri"/>
              </a:rPr>
              <a:t>If you liked this workshop or CS241, CS/ECE438 (Intro to Computer Networks) might be a good class to take</a:t>
            </a:r>
          </a:p>
          <a:p>
            <a:pPr marL="0" indent="0">
              <a:buNone/>
            </a:pPr>
            <a:r>
              <a:rPr lang="en-US">
                <a:cs typeface="Calibri"/>
              </a:rPr>
              <a:t>- First 438 MP is also building a client/server</a:t>
            </a:r>
          </a:p>
          <a:p>
            <a:pPr marL="0" indent="0">
              <a:buNone/>
            </a:pPr>
            <a:endParaRPr lang="en-US">
              <a:cs typeface="Calibri"/>
            </a:endParaRPr>
          </a:p>
        </p:txBody>
      </p:sp>
    </p:spTree>
    <p:extLst>
      <p:ext uri="{BB962C8B-B14F-4D97-AF65-F5344CB8AC3E}">
        <p14:creationId xmlns:p14="http://schemas.microsoft.com/office/powerpoint/2010/main" val="1189565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3937-1226-4FD3-808C-90FC1FD710D3}"/>
              </a:ext>
            </a:extLst>
          </p:cNvPr>
          <p:cNvSpPr>
            <a:spLocks noGrp="1"/>
          </p:cNvSpPr>
          <p:nvPr>
            <p:ph type="title"/>
          </p:nvPr>
        </p:nvSpPr>
        <p:spPr/>
        <p:txBody>
          <a:bodyPr/>
          <a:lstStyle/>
          <a:p>
            <a:r>
              <a:rPr lang="en-US">
                <a:ea typeface="+mj-lt"/>
                <a:cs typeface="+mj-lt"/>
              </a:rPr>
              <a:t>Final thoughts</a:t>
            </a:r>
          </a:p>
        </p:txBody>
      </p:sp>
      <p:sp>
        <p:nvSpPr>
          <p:cNvPr id="3" name="Content Placeholder 2">
            <a:extLst>
              <a:ext uri="{FF2B5EF4-FFF2-40B4-BE49-F238E27FC236}">
                <a16:creationId xmlns:a16="http://schemas.microsoft.com/office/drawing/2014/main" id="{02F1115A-41EB-465A-A554-823018D3BDD6}"/>
              </a:ext>
            </a:extLst>
          </p:cNvPr>
          <p:cNvSpPr>
            <a:spLocks noGrp="1"/>
          </p:cNvSpPr>
          <p:nvPr>
            <p:ph idx="1"/>
          </p:nvPr>
        </p:nvSpPr>
        <p:spPr>
          <a:xfrm>
            <a:off x="838200" y="1825625"/>
            <a:ext cx="10515600" cy="4706360"/>
          </a:xfrm>
        </p:spPr>
        <p:txBody>
          <a:bodyPr vert="horz" lIns="91440" tIns="45720" rIns="91440" bIns="45720" rtlCol="0" anchor="t">
            <a:normAutofit fontScale="92500" lnSpcReduction="10000"/>
          </a:bodyPr>
          <a:lstStyle/>
          <a:p>
            <a:pPr marL="0" indent="0">
              <a:buNone/>
            </a:pPr>
            <a:r>
              <a:rPr lang="en-US">
                <a:cs typeface="Calibri"/>
              </a:rPr>
              <a:t>Was this interesting at all? Hopefully even a little?</a:t>
            </a:r>
          </a:p>
          <a:p>
            <a:pPr marL="0" indent="0">
              <a:buNone/>
            </a:pPr>
            <a:r>
              <a:rPr lang="en-US">
                <a:cs typeface="Calibri"/>
              </a:rPr>
              <a:t>- Much more complexity needed to handle cases such as many clients at once, slow connections, errors, etc. </a:t>
            </a:r>
          </a:p>
          <a:p>
            <a:pPr marL="0" indent="0">
              <a:buNone/>
            </a:pPr>
            <a:endParaRPr lang="en-US">
              <a:cs typeface="Calibri"/>
            </a:endParaRPr>
          </a:p>
          <a:p>
            <a:pPr marL="0" indent="0">
              <a:buNone/>
            </a:pPr>
            <a:r>
              <a:rPr lang="en-US">
                <a:cs typeface="Calibri"/>
              </a:rPr>
              <a:t>Final CS241 MP is a basic TCP client and server written in C</a:t>
            </a:r>
          </a:p>
          <a:p>
            <a:pPr marL="0" indent="0">
              <a:buNone/>
            </a:pPr>
            <a:r>
              <a:rPr lang="en-US">
                <a:cs typeface="Calibri"/>
              </a:rPr>
              <a:t>- If you wanted to test your code with this Javascript client, as long as you follow the given protocol, you're probably able to</a:t>
            </a:r>
          </a:p>
          <a:p>
            <a:pPr marL="0" indent="0">
              <a:buNone/>
            </a:pPr>
            <a:endParaRPr lang="en-US">
              <a:cs typeface="Calibri"/>
            </a:endParaRPr>
          </a:p>
          <a:p>
            <a:pPr marL="0" indent="0">
              <a:buNone/>
            </a:pPr>
            <a:r>
              <a:rPr lang="en-US">
                <a:cs typeface="Calibri"/>
              </a:rPr>
              <a:t>If you liked this workshop or CS241, CS/ECE438 (Intro to Computer Networks) might be a good class to take</a:t>
            </a:r>
          </a:p>
          <a:p>
            <a:pPr marL="0" indent="0">
              <a:buNone/>
            </a:pPr>
            <a:r>
              <a:rPr lang="en-US">
                <a:cs typeface="Calibri"/>
              </a:rPr>
              <a:t>- First 438 MP is also building a client/server</a:t>
            </a:r>
          </a:p>
        </p:txBody>
      </p:sp>
    </p:spTree>
    <p:extLst>
      <p:ext uri="{BB962C8B-B14F-4D97-AF65-F5344CB8AC3E}">
        <p14:creationId xmlns:p14="http://schemas.microsoft.com/office/powerpoint/2010/main" val="25062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DAD52-34D3-41BD-BC84-89322C1D38B0}"/>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Why do we care about networking?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5F05A7-7913-4402-8587-725CE7D3AFC5}"/>
              </a:ext>
            </a:extLst>
          </p:cNvPr>
          <p:cNvSpPr>
            <a:spLocks noGrp="1"/>
          </p:cNvSpPr>
          <p:nvPr>
            <p:ph idx="1"/>
          </p:nvPr>
        </p:nvSpPr>
        <p:spPr>
          <a:xfrm>
            <a:off x="4499263" y="946367"/>
            <a:ext cx="6906491" cy="5585619"/>
          </a:xfrm>
        </p:spPr>
        <p:txBody>
          <a:bodyPr vert="horz" lIns="91440" tIns="45720" rIns="91440" bIns="45720" rtlCol="0" anchor="ctr">
            <a:normAutofit/>
          </a:bodyPr>
          <a:lstStyle/>
          <a:p>
            <a:r>
              <a:rPr lang="en-US">
                <a:cs typeface="Calibri"/>
              </a:rPr>
              <a:t>The Internet, and all web pages, require networks </a:t>
            </a:r>
          </a:p>
          <a:p>
            <a:r>
              <a:rPr lang="en-US">
                <a:cs typeface="Calibri"/>
              </a:rPr>
              <a:t>Can be a major source of security vulnerabilities</a:t>
            </a:r>
          </a:p>
          <a:p>
            <a:r>
              <a:rPr lang="en-US">
                <a:cs typeface="Calibri"/>
              </a:rPr>
              <a:t>Useful to know about for network engineering positions, or even general software engineering</a:t>
            </a:r>
          </a:p>
          <a:p>
            <a:pPr lvl="1"/>
            <a:r>
              <a:rPr lang="en-US">
                <a:cs typeface="Calibri"/>
              </a:rPr>
              <a:t>Using an API will frequently require capturing and debugging network traffic</a:t>
            </a:r>
          </a:p>
          <a:p>
            <a:pPr lvl="1"/>
            <a:r>
              <a:rPr lang="en-US">
                <a:cs typeface="Calibri"/>
              </a:rPr>
              <a:t>Building an app will need confirmation that things are secure/working as intended</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49132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DAD52-34D3-41BD-BC84-89322C1D38B0}"/>
              </a:ext>
            </a:extLst>
          </p:cNvPr>
          <p:cNvSpPr>
            <a:spLocks noGrp="1"/>
          </p:cNvSpPr>
          <p:nvPr>
            <p:ph type="title"/>
          </p:nvPr>
        </p:nvSpPr>
        <p:spPr>
          <a:xfrm>
            <a:off x="614263" y="-261571"/>
            <a:ext cx="3200400" cy="4461163"/>
          </a:xfrm>
        </p:spPr>
        <p:txBody>
          <a:bodyPr>
            <a:normAutofit/>
          </a:bodyPr>
          <a:lstStyle/>
          <a:p>
            <a:r>
              <a:rPr lang="en-US">
                <a:solidFill>
                  <a:srgbClr val="FFFFFF"/>
                </a:solidFill>
                <a:cs typeface="Calibri Light"/>
              </a:rPr>
              <a:t>How does the Internet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5F05A7-7913-4402-8587-725CE7D3AFC5}"/>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cs typeface="Calibri"/>
            </a:endParaRPr>
          </a:p>
          <a:p>
            <a:endParaRPr lang="en-US">
              <a:cs typeface="Calibri"/>
            </a:endParaRPr>
          </a:p>
          <a:p>
            <a:endParaRPr lang="en-US">
              <a:cs typeface="Calibri"/>
            </a:endParaRPr>
          </a:p>
        </p:txBody>
      </p:sp>
      <p:sp>
        <p:nvSpPr>
          <p:cNvPr id="5" name="Content Placeholder 2">
            <a:extLst>
              <a:ext uri="{FF2B5EF4-FFF2-40B4-BE49-F238E27FC236}">
                <a16:creationId xmlns:a16="http://schemas.microsoft.com/office/drawing/2014/main" id="{1FF465D2-3A5A-451A-BD84-A44A91BC7EFE}"/>
              </a:ext>
            </a:extLst>
          </p:cNvPr>
          <p:cNvSpPr txBox="1">
            <a:spLocks/>
          </p:cNvSpPr>
          <p:nvPr/>
        </p:nvSpPr>
        <p:spPr>
          <a:xfrm>
            <a:off x="4591049" y="856312"/>
            <a:ext cx="6906491" cy="558561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A lot of things put together – especially cables, routers, networks of networks</a:t>
            </a:r>
          </a:p>
          <a:p>
            <a:r>
              <a:rPr lang="en-US">
                <a:cs typeface="Calibri"/>
              </a:rPr>
              <a:t>Specifically, has a stack of network protocols</a:t>
            </a:r>
          </a:p>
          <a:p>
            <a:pPr lvl="1"/>
            <a:r>
              <a:rPr lang="en-US">
                <a:cs typeface="Calibri"/>
              </a:rPr>
              <a:t>Application layer: supporting network applications</a:t>
            </a:r>
          </a:p>
          <a:p>
            <a:pPr lvl="2"/>
            <a:r>
              <a:rPr lang="en-US">
                <a:cs typeface="Calibri"/>
              </a:rPr>
              <a:t>FTP, SMTP, HTTP, DNS</a:t>
            </a:r>
          </a:p>
          <a:p>
            <a:pPr lvl="1"/>
            <a:r>
              <a:rPr lang="en-US">
                <a:cs typeface="Calibri"/>
              </a:rPr>
              <a:t>Transport: host-host data transfer</a:t>
            </a:r>
          </a:p>
          <a:p>
            <a:pPr lvl="2"/>
            <a:r>
              <a:rPr lang="en-US">
                <a:cs typeface="Calibri"/>
              </a:rPr>
              <a:t>TCP, UDP, ...</a:t>
            </a:r>
          </a:p>
          <a:p>
            <a:pPr lvl="1"/>
            <a:r>
              <a:rPr lang="en-US">
                <a:cs typeface="Calibri"/>
              </a:rPr>
              <a:t>Network: routing of datagrams from source to destination</a:t>
            </a:r>
          </a:p>
          <a:p>
            <a:pPr lvl="2"/>
            <a:r>
              <a:rPr lang="en-US">
                <a:cs typeface="Calibri"/>
              </a:rPr>
              <a:t>IP, routing protocols, etc.</a:t>
            </a:r>
          </a:p>
          <a:p>
            <a:pPr lvl="1"/>
            <a:r>
              <a:rPr lang="en-US">
                <a:cs typeface="Calibri"/>
              </a:rPr>
              <a:t>Link: data transfer between neighboring network elements</a:t>
            </a:r>
          </a:p>
          <a:p>
            <a:pPr lvl="2"/>
            <a:r>
              <a:rPr lang="en-US">
                <a:cs typeface="Calibri"/>
              </a:rPr>
              <a:t>Ethernet, </a:t>
            </a:r>
            <a:r>
              <a:rPr lang="en-US" err="1">
                <a:cs typeface="Calibri"/>
              </a:rPr>
              <a:t>WiFi</a:t>
            </a:r>
            <a:r>
              <a:rPr lang="en-US">
                <a:cs typeface="Calibri"/>
              </a:rPr>
              <a:t>, Bluetooth</a:t>
            </a:r>
          </a:p>
          <a:p>
            <a:pPr lvl="1"/>
            <a:r>
              <a:rPr lang="en-US">
                <a:cs typeface="Calibri"/>
              </a:rPr>
              <a:t>Physical: bits "on the wire"</a:t>
            </a:r>
          </a:p>
          <a:p>
            <a:pPr lvl="2"/>
            <a:r>
              <a:rPr lang="en-US">
                <a:cs typeface="Calibri"/>
              </a:rPr>
              <a:t>OFDM, DSSS, CDMA, Coding, ...</a:t>
            </a:r>
          </a:p>
          <a:p>
            <a:endParaRPr lang="en-US">
              <a:cs typeface="Calibri"/>
            </a:endParaRPr>
          </a:p>
        </p:txBody>
      </p:sp>
      <p:sp>
        <p:nvSpPr>
          <p:cNvPr id="6" name="TextBox 5">
            <a:extLst>
              <a:ext uri="{FF2B5EF4-FFF2-40B4-BE49-F238E27FC236}">
                <a16:creationId xmlns:a16="http://schemas.microsoft.com/office/drawing/2014/main" id="{3A759EC7-10F0-471B-8A0F-CBFE4A42D217}"/>
              </a:ext>
            </a:extLst>
          </p:cNvPr>
          <p:cNvSpPr txBox="1"/>
          <p:nvPr/>
        </p:nvSpPr>
        <p:spPr>
          <a:xfrm>
            <a:off x="8612332" y="117764"/>
            <a:ext cx="33926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Source: CS/ECE438 FA2020 slides</a:t>
            </a:r>
          </a:p>
        </p:txBody>
      </p:sp>
      <p:sp>
        <p:nvSpPr>
          <p:cNvPr id="7" name="Rectangle 6">
            <a:extLst>
              <a:ext uri="{FF2B5EF4-FFF2-40B4-BE49-F238E27FC236}">
                <a16:creationId xmlns:a16="http://schemas.microsoft.com/office/drawing/2014/main" id="{4C0D6FD0-42C8-4860-88C6-AE2C3C2D222A}"/>
              </a:ext>
            </a:extLst>
          </p:cNvPr>
          <p:cNvSpPr/>
          <p:nvPr/>
        </p:nvSpPr>
        <p:spPr>
          <a:xfrm>
            <a:off x="1250414" y="3127872"/>
            <a:ext cx="1707614" cy="5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Application</a:t>
            </a:r>
            <a:endParaRPr lang="en-US"/>
          </a:p>
        </p:txBody>
      </p:sp>
      <p:sp>
        <p:nvSpPr>
          <p:cNvPr id="11" name="Rectangle 10">
            <a:extLst>
              <a:ext uri="{FF2B5EF4-FFF2-40B4-BE49-F238E27FC236}">
                <a16:creationId xmlns:a16="http://schemas.microsoft.com/office/drawing/2014/main" id="{96B179FF-CB69-4FA6-ADC3-51AB14320945}"/>
              </a:ext>
            </a:extLst>
          </p:cNvPr>
          <p:cNvSpPr/>
          <p:nvPr/>
        </p:nvSpPr>
        <p:spPr>
          <a:xfrm>
            <a:off x="1250413" y="3697076"/>
            <a:ext cx="1707614" cy="5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Transport</a:t>
            </a:r>
            <a:endParaRPr lang="en-US"/>
          </a:p>
        </p:txBody>
      </p:sp>
      <p:sp>
        <p:nvSpPr>
          <p:cNvPr id="13" name="Rectangle 12">
            <a:extLst>
              <a:ext uri="{FF2B5EF4-FFF2-40B4-BE49-F238E27FC236}">
                <a16:creationId xmlns:a16="http://schemas.microsoft.com/office/drawing/2014/main" id="{43EBF9F7-5BC8-4E99-85F8-C686D4791E24}"/>
              </a:ext>
            </a:extLst>
          </p:cNvPr>
          <p:cNvSpPr/>
          <p:nvPr/>
        </p:nvSpPr>
        <p:spPr>
          <a:xfrm>
            <a:off x="1250412" y="4266280"/>
            <a:ext cx="1707614" cy="5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Network</a:t>
            </a:r>
            <a:endParaRPr lang="en-US"/>
          </a:p>
        </p:txBody>
      </p:sp>
      <p:sp>
        <p:nvSpPr>
          <p:cNvPr id="14" name="Rectangle 13">
            <a:extLst>
              <a:ext uri="{FF2B5EF4-FFF2-40B4-BE49-F238E27FC236}">
                <a16:creationId xmlns:a16="http://schemas.microsoft.com/office/drawing/2014/main" id="{E41AD3E4-D4A8-4574-AC70-770A41886BDB}"/>
              </a:ext>
            </a:extLst>
          </p:cNvPr>
          <p:cNvSpPr/>
          <p:nvPr/>
        </p:nvSpPr>
        <p:spPr>
          <a:xfrm>
            <a:off x="1250413" y="4835485"/>
            <a:ext cx="1707614" cy="5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Link</a:t>
            </a:r>
            <a:endParaRPr lang="en-US"/>
          </a:p>
        </p:txBody>
      </p:sp>
      <p:sp>
        <p:nvSpPr>
          <p:cNvPr id="15" name="Rectangle 14">
            <a:extLst>
              <a:ext uri="{FF2B5EF4-FFF2-40B4-BE49-F238E27FC236}">
                <a16:creationId xmlns:a16="http://schemas.microsoft.com/office/drawing/2014/main" id="{B62E7BD2-B841-42BE-9565-F16E57AC3986}"/>
              </a:ext>
            </a:extLst>
          </p:cNvPr>
          <p:cNvSpPr/>
          <p:nvPr/>
        </p:nvSpPr>
        <p:spPr>
          <a:xfrm>
            <a:off x="1250412" y="5404690"/>
            <a:ext cx="1707614" cy="5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Physical</a:t>
            </a:r>
            <a:endParaRPr lang="en-US"/>
          </a:p>
        </p:txBody>
      </p:sp>
    </p:spTree>
    <p:extLst>
      <p:ext uri="{BB962C8B-B14F-4D97-AF65-F5344CB8AC3E}">
        <p14:creationId xmlns:p14="http://schemas.microsoft.com/office/powerpoint/2010/main" val="247863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D74B-EC5A-4212-9E70-BCF5C23155FA}"/>
              </a:ext>
            </a:extLst>
          </p:cNvPr>
          <p:cNvSpPr>
            <a:spLocks noGrp="1"/>
          </p:cNvSpPr>
          <p:nvPr>
            <p:ph type="title"/>
          </p:nvPr>
        </p:nvSpPr>
        <p:spPr>
          <a:xfrm>
            <a:off x="493310" y="676010"/>
            <a:ext cx="3406019" cy="2029619"/>
          </a:xfrm>
        </p:spPr>
        <p:txBody>
          <a:bodyPr>
            <a:normAutofit fontScale="90000"/>
          </a:bodyPr>
          <a:lstStyle/>
          <a:p>
            <a:r>
              <a:rPr lang="en-US">
                <a:solidFill>
                  <a:srgbClr val="FFFFFF"/>
                </a:solidFill>
                <a:cs typeface="Calibri Light"/>
              </a:rPr>
              <a:t>What are TCP and UDP?</a:t>
            </a:r>
            <a:br>
              <a:rPr lang="en-US">
                <a:solidFill>
                  <a:srgbClr val="FFFFFF"/>
                </a:solidFill>
                <a:cs typeface="Calibri Light"/>
              </a:rPr>
            </a:br>
            <a:br>
              <a:rPr lang="en-US">
                <a:cs typeface="Calibri Light"/>
              </a:rPr>
            </a:br>
            <a:endParaRPr lang="en-US">
              <a:solidFill>
                <a:srgbClr val="FFFFFF"/>
              </a:solidFill>
              <a:latin typeface="Calibri Light"/>
              <a:cs typeface="Calibri Light"/>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0A01B-CB59-4675-9749-97405DF91C23}"/>
              </a:ext>
            </a:extLst>
          </p:cNvPr>
          <p:cNvSpPr>
            <a:spLocks noGrp="1"/>
          </p:cNvSpPr>
          <p:nvPr>
            <p:ph idx="1"/>
          </p:nvPr>
        </p:nvSpPr>
        <p:spPr>
          <a:xfrm>
            <a:off x="4447308" y="676011"/>
            <a:ext cx="6906491" cy="4753063"/>
          </a:xfrm>
        </p:spPr>
        <p:txBody>
          <a:bodyPr vert="horz" lIns="91440" tIns="45720" rIns="91440" bIns="45720" rtlCol="0" anchor="ctr">
            <a:normAutofit/>
          </a:bodyPr>
          <a:lstStyle/>
          <a:p>
            <a:r>
              <a:rPr lang="en-US">
                <a:cs typeface="Calibri"/>
              </a:rPr>
              <a:t>TCP = Transmission Control Protocol</a:t>
            </a:r>
            <a:endParaRPr lang="en-US"/>
          </a:p>
          <a:p>
            <a:pPr lvl="1"/>
            <a:r>
              <a:rPr lang="en-US">
                <a:cs typeface="Calibri"/>
              </a:rPr>
              <a:t>Requires a "handshake" to establish connection</a:t>
            </a:r>
          </a:p>
          <a:p>
            <a:pPr lvl="1"/>
            <a:r>
              <a:rPr lang="en-US">
                <a:cs typeface="Calibri"/>
              </a:rPr>
              <a:t>Prioritizes accuracy of sent data</a:t>
            </a:r>
          </a:p>
          <a:p>
            <a:r>
              <a:rPr lang="en-US">
                <a:cs typeface="Calibri"/>
              </a:rPr>
              <a:t>UDP = User Datagram Protocol</a:t>
            </a:r>
          </a:p>
          <a:p>
            <a:pPr lvl="1"/>
            <a:r>
              <a:rPr lang="en-US">
                <a:cs typeface="Calibri"/>
              </a:rPr>
              <a:t>No handshaking</a:t>
            </a:r>
          </a:p>
          <a:p>
            <a:pPr lvl="1"/>
            <a:r>
              <a:rPr lang="en-US">
                <a:cs typeface="Calibri"/>
              </a:rPr>
              <a:t>Unreliable, may drop packets, but faster</a:t>
            </a:r>
          </a:p>
          <a:p>
            <a:endParaRPr lang="en-US">
              <a:cs typeface="Calibri"/>
            </a:endParaRPr>
          </a:p>
          <a:p>
            <a:r>
              <a:rPr lang="en-US">
                <a:cs typeface="Calibri"/>
              </a:rPr>
              <a:t>Other protocols like HTTP are built on top of TCP</a:t>
            </a:r>
          </a:p>
          <a:p>
            <a:endParaRPr lang="en-US">
              <a:cs typeface="Calibri"/>
            </a:endParaRPr>
          </a:p>
          <a:p>
            <a:pPr marL="0" indent="0">
              <a:buNone/>
            </a:pPr>
            <a:endParaRPr lang="en-US">
              <a:cs typeface="Calibri"/>
            </a:endParaRPr>
          </a:p>
        </p:txBody>
      </p:sp>
      <p:pic>
        <p:nvPicPr>
          <p:cNvPr id="11" name="Graphic 11" descr="Monitor">
            <a:extLst>
              <a:ext uri="{FF2B5EF4-FFF2-40B4-BE49-F238E27FC236}">
                <a16:creationId xmlns:a16="http://schemas.microsoft.com/office/drawing/2014/main" id="{27C0F3C8-6414-4F3D-ABFD-E37F98BD65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133" y="2403324"/>
            <a:ext cx="914400" cy="914400"/>
          </a:xfrm>
          <a:prstGeom prst="rect">
            <a:avLst/>
          </a:prstGeom>
        </p:spPr>
      </p:pic>
      <p:pic>
        <p:nvPicPr>
          <p:cNvPr id="13" name="Graphic 13" descr="Database">
            <a:extLst>
              <a:ext uri="{FF2B5EF4-FFF2-40B4-BE49-F238E27FC236}">
                <a16:creationId xmlns:a16="http://schemas.microsoft.com/office/drawing/2014/main" id="{6CE6DF66-789E-4AA2-9A57-8A5B542644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8324" y="2391229"/>
            <a:ext cx="914400" cy="914400"/>
          </a:xfrm>
          <a:prstGeom prst="rect">
            <a:avLst/>
          </a:prstGeom>
        </p:spPr>
      </p:pic>
      <p:pic>
        <p:nvPicPr>
          <p:cNvPr id="14" name="Graphic 11" descr="Monitor">
            <a:extLst>
              <a:ext uri="{FF2B5EF4-FFF2-40B4-BE49-F238E27FC236}">
                <a16:creationId xmlns:a16="http://schemas.microsoft.com/office/drawing/2014/main" id="{5ECC31E4-CE5B-4EFF-BD2A-7A6CC28B47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381" y="5041911"/>
            <a:ext cx="914400" cy="914400"/>
          </a:xfrm>
          <a:prstGeom prst="rect">
            <a:avLst/>
          </a:prstGeom>
        </p:spPr>
      </p:pic>
      <p:pic>
        <p:nvPicPr>
          <p:cNvPr id="15" name="Graphic 13" descr="Database">
            <a:extLst>
              <a:ext uri="{FF2B5EF4-FFF2-40B4-BE49-F238E27FC236}">
                <a16:creationId xmlns:a16="http://schemas.microsoft.com/office/drawing/2014/main" id="{E7BE8155-BC74-43CD-80A7-7989738526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8323" y="4979609"/>
            <a:ext cx="914400" cy="914400"/>
          </a:xfrm>
          <a:prstGeom prst="rect">
            <a:avLst/>
          </a:prstGeom>
        </p:spPr>
      </p:pic>
      <p:sp>
        <p:nvSpPr>
          <p:cNvPr id="16" name="Arrow: Right 15">
            <a:extLst>
              <a:ext uri="{FF2B5EF4-FFF2-40B4-BE49-F238E27FC236}">
                <a16:creationId xmlns:a16="http://schemas.microsoft.com/office/drawing/2014/main" id="{C4DF6C54-94DC-478A-905D-0530D0777975}"/>
              </a:ext>
            </a:extLst>
          </p:cNvPr>
          <p:cNvSpPr/>
          <p:nvPr/>
        </p:nvSpPr>
        <p:spPr>
          <a:xfrm>
            <a:off x="1226052" y="2289367"/>
            <a:ext cx="1753810" cy="205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2CF4B45-B7B5-45E3-92D4-BCE013E6A92D}"/>
              </a:ext>
            </a:extLst>
          </p:cNvPr>
          <p:cNvSpPr/>
          <p:nvPr/>
        </p:nvSpPr>
        <p:spPr>
          <a:xfrm>
            <a:off x="1298622" y="4938223"/>
            <a:ext cx="1753810" cy="205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C84F7528-F893-4746-A19E-363DD027053F}"/>
              </a:ext>
            </a:extLst>
          </p:cNvPr>
          <p:cNvSpPr/>
          <p:nvPr/>
        </p:nvSpPr>
        <p:spPr>
          <a:xfrm>
            <a:off x="1247976" y="2795100"/>
            <a:ext cx="1717524" cy="2056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9637CFF2-6294-48E2-B296-4FC21E246351}"/>
              </a:ext>
            </a:extLst>
          </p:cNvPr>
          <p:cNvSpPr/>
          <p:nvPr/>
        </p:nvSpPr>
        <p:spPr>
          <a:xfrm>
            <a:off x="1320546" y="5534598"/>
            <a:ext cx="1717524" cy="2056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9D2DAA04-89C9-4333-AEA0-BA71A9B658C6}"/>
              </a:ext>
            </a:extLst>
          </p:cNvPr>
          <p:cNvSpPr/>
          <p:nvPr/>
        </p:nvSpPr>
        <p:spPr>
          <a:xfrm>
            <a:off x="1320546" y="5827361"/>
            <a:ext cx="1717524" cy="2056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9A4602B3-1ACE-47F8-88A6-9A3344FBB770}"/>
              </a:ext>
            </a:extLst>
          </p:cNvPr>
          <p:cNvSpPr/>
          <p:nvPr/>
        </p:nvSpPr>
        <p:spPr>
          <a:xfrm>
            <a:off x="1323461" y="6135570"/>
            <a:ext cx="1717524" cy="2056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8972A281-DB0D-4A9C-8148-72324A0A51AE}"/>
              </a:ext>
            </a:extLst>
          </p:cNvPr>
          <p:cNvSpPr/>
          <p:nvPr/>
        </p:nvSpPr>
        <p:spPr>
          <a:xfrm>
            <a:off x="1283613" y="3329265"/>
            <a:ext cx="1753810" cy="205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49FE890-F3BC-4849-A969-45E844964C0C}"/>
              </a:ext>
            </a:extLst>
          </p:cNvPr>
          <p:cNvSpPr txBox="1"/>
          <p:nvPr/>
        </p:nvSpPr>
        <p:spPr>
          <a:xfrm>
            <a:off x="1209977" y="19115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SYN</a:t>
            </a:r>
          </a:p>
        </p:txBody>
      </p:sp>
      <p:sp>
        <p:nvSpPr>
          <p:cNvPr id="28" name="TextBox 27">
            <a:extLst>
              <a:ext uri="{FF2B5EF4-FFF2-40B4-BE49-F238E27FC236}">
                <a16:creationId xmlns:a16="http://schemas.microsoft.com/office/drawing/2014/main" id="{7B52283F-BC6D-409E-A562-DD1DE748D5BC}"/>
              </a:ext>
            </a:extLst>
          </p:cNvPr>
          <p:cNvSpPr txBox="1"/>
          <p:nvPr/>
        </p:nvSpPr>
        <p:spPr>
          <a:xfrm>
            <a:off x="2036241" y="2504604"/>
            <a:ext cx="1283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SYN ACK</a:t>
            </a:r>
          </a:p>
        </p:txBody>
      </p:sp>
      <p:sp>
        <p:nvSpPr>
          <p:cNvPr id="29" name="TextBox 28">
            <a:extLst>
              <a:ext uri="{FF2B5EF4-FFF2-40B4-BE49-F238E27FC236}">
                <a16:creationId xmlns:a16="http://schemas.microsoft.com/office/drawing/2014/main" id="{D2AAF1FB-2EA3-4B8B-90C3-9AF519CCD525}"/>
              </a:ext>
            </a:extLst>
          </p:cNvPr>
          <p:cNvSpPr txBox="1"/>
          <p:nvPr/>
        </p:nvSpPr>
        <p:spPr>
          <a:xfrm>
            <a:off x="1246698" y="3064334"/>
            <a:ext cx="640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ACK</a:t>
            </a:r>
          </a:p>
        </p:txBody>
      </p:sp>
      <p:sp>
        <p:nvSpPr>
          <p:cNvPr id="30" name="TextBox 29">
            <a:extLst>
              <a:ext uri="{FF2B5EF4-FFF2-40B4-BE49-F238E27FC236}">
                <a16:creationId xmlns:a16="http://schemas.microsoft.com/office/drawing/2014/main" id="{EAAE7431-70CF-47A2-91B9-6559A0D4CF08}"/>
              </a:ext>
            </a:extLst>
          </p:cNvPr>
          <p:cNvSpPr txBox="1"/>
          <p:nvPr/>
        </p:nvSpPr>
        <p:spPr>
          <a:xfrm>
            <a:off x="254452" y="3205253"/>
            <a:ext cx="10723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Sender</a:t>
            </a:r>
          </a:p>
        </p:txBody>
      </p:sp>
      <p:sp>
        <p:nvSpPr>
          <p:cNvPr id="31" name="TextBox 30">
            <a:extLst>
              <a:ext uri="{FF2B5EF4-FFF2-40B4-BE49-F238E27FC236}">
                <a16:creationId xmlns:a16="http://schemas.microsoft.com/office/drawing/2014/main" id="{A9EF0FDA-B7B6-4C7E-AC09-965F459AFDC0}"/>
              </a:ext>
            </a:extLst>
          </p:cNvPr>
          <p:cNvSpPr txBox="1"/>
          <p:nvPr/>
        </p:nvSpPr>
        <p:spPr>
          <a:xfrm>
            <a:off x="3072642" y="33024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Receiver</a:t>
            </a:r>
          </a:p>
        </p:txBody>
      </p:sp>
      <p:sp>
        <p:nvSpPr>
          <p:cNvPr id="32" name="TextBox 31">
            <a:extLst>
              <a:ext uri="{FF2B5EF4-FFF2-40B4-BE49-F238E27FC236}">
                <a16:creationId xmlns:a16="http://schemas.microsoft.com/office/drawing/2014/main" id="{6B628F86-6319-4B7C-9F74-665CA238207F}"/>
              </a:ext>
            </a:extLst>
          </p:cNvPr>
          <p:cNvSpPr txBox="1"/>
          <p:nvPr/>
        </p:nvSpPr>
        <p:spPr>
          <a:xfrm>
            <a:off x="575922" y="3927906"/>
            <a:ext cx="33766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TCP (top) vs. UDP (bottom)</a:t>
            </a:r>
          </a:p>
        </p:txBody>
      </p:sp>
      <p:sp>
        <p:nvSpPr>
          <p:cNvPr id="33" name="TextBox 32">
            <a:extLst>
              <a:ext uri="{FF2B5EF4-FFF2-40B4-BE49-F238E27FC236}">
                <a16:creationId xmlns:a16="http://schemas.microsoft.com/office/drawing/2014/main" id="{67F89BB9-0E35-417F-8CD0-470EEA98A294}"/>
              </a:ext>
            </a:extLst>
          </p:cNvPr>
          <p:cNvSpPr txBox="1"/>
          <p:nvPr/>
        </p:nvSpPr>
        <p:spPr>
          <a:xfrm>
            <a:off x="254451" y="5830356"/>
            <a:ext cx="8795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Sender</a:t>
            </a:r>
          </a:p>
        </p:txBody>
      </p:sp>
      <p:sp>
        <p:nvSpPr>
          <p:cNvPr id="34" name="TextBox 33">
            <a:extLst>
              <a:ext uri="{FF2B5EF4-FFF2-40B4-BE49-F238E27FC236}">
                <a16:creationId xmlns:a16="http://schemas.microsoft.com/office/drawing/2014/main" id="{0538093A-2472-4C46-8549-1401435F66DA}"/>
              </a:ext>
            </a:extLst>
          </p:cNvPr>
          <p:cNvSpPr txBox="1"/>
          <p:nvPr/>
        </p:nvSpPr>
        <p:spPr>
          <a:xfrm>
            <a:off x="3072641" y="58303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Receiver</a:t>
            </a:r>
          </a:p>
        </p:txBody>
      </p:sp>
      <p:sp>
        <p:nvSpPr>
          <p:cNvPr id="35" name="TextBox 34">
            <a:extLst>
              <a:ext uri="{FF2B5EF4-FFF2-40B4-BE49-F238E27FC236}">
                <a16:creationId xmlns:a16="http://schemas.microsoft.com/office/drawing/2014/main" id="{3463BDAA-85ED-48E8-9920-BCEBA2AFFDDF}"/>
              </a:ext>
            </a:extLst>
          </p:cNvPr>
          <p:cNvSpPr txBox="1"/>
          <p:nvPr/>
        </p:nvSpPr>
        <p:spPr>
          <a:xfrm>
            <a:off x="1301784" y="46106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Request</a:t>
            </a:r>
          </a:p>
        </p:txBody>
      </p:sp>
      <p:sp>
        <p:nvSpPr>
          <p:cNvPr id="36" name="TextBox 35">
            <a:extLst>
              <a:ext uri="{FF2B5EF4-FFF2-40B4-BE49-F238E27FC236}">
                <a16:creationId xmlns:a16="http://schemas.microsoft.com/office/drawing/2014/main" id="{5C1A80A4-99F2-4246-BCB8-44AD16B2197C}"/>
              </a:ext>
            </a:extLst>
          </p:cNvPr>
          <p:cNvSpPr txBox="1"/>
          <p:nvPr/>
        </p:nvSpPr>
        <p:spPr>
          <a:xfrm>
            <a:off x="2036242" y="51706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Response</a:t>
            </a:r>
          </a:p>
        </p:txBody>
      </p:sp>
    </p:spTree>
    <p:extLst>
      <p:ext uri="{BB962C8B-B14F-4D97-AF65-F5344CB8AC3E}">
        <p14:creationId xmlns:p14="http://schemas.microsoft.com/office/powerpoint/2010/main" val="1894486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65</Slides>
  <Notes>0</Notes>
  <HiddenSlides>0</HiddenSlide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WiCyS: Intro to Web Security Part II</vt:lpstr>
      <vt:lpstr>Recap from last week</vt:lpstr>
      <vt:lpstr>Setting up a simple server in Node.js</vt:lpstr>
      <vt:lpstr>Testing your server, by building a client</vt:lpstr>
      <vt:lpstr>Testing server/client</vt:lpstr>
      <vt:lpstr>Goals for today's workshop</vt:lpstr>
      <vt:lpstr>Why do we care about networking?</vt:lpstr>
      <vt:lpstr>How does the Internet work?</vt:lpstr>
      <vt:lpstr>What are TCP and UDP?  </vt:lpstr>
      <vt:lpstr>What are TCP and UDP?</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Setting up a simple server in Node.js</vt:lpstr>
      <vt:lpstr>Command-line arguments side note</vt:lpstr>
      <vt:lpstr>Command-line arguments side note</vt:lpstr>
      <vt:lpstr>Command-line arguments side note</vt:lpstr>
      <vt:lpstr>Setting up a simple server in Node.js</vt:lpstr>
      <vt:lpstr>Setting up a server in Node.js with web page</vt:lpstr>
      <vt:lpstr>What is HTTP?</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Setting up a server in Node.js with web page</vt:lpstr>
      <vt:lpstr>Final thoughts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2020-08-19T04:41:02Z</dcterms:created>
  <dcterms:modified xsi:type="dcterms:W3CDTF">2020-10-01T05:31:50Z</dcterms:modified>
</cp:coreProperties>
</file>