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58" r:id="rId8"/>
    <p:sldId id="262" r:id="rId9"/>
    <p:sldId id="263" r:id="rId10"/>
    <p:sldId id="266" r:id="rId11"/>
    <p:sldId id="265" r:id="rId12"/>
    <p:sldId id="267" r:id="rId13"/>
    <p:sldId id="268" r:id="rId14"/>
    <p:sldId id="272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350" r:id="rId23"/>
    <p:sldId id="280" r:id="rId24"/>
    <p:sldId id="281" r:id="rId25"/>
    <p:sldId id="282" r:id="rId26"/>
    <p:sldId id="283" r:id="rId27"/>
    <p:sldId id="351" r:id="rId28"/>
    <p:sldId id="352" r:id="rId29"/>
    <p:sldId id="353" r:id="rId30"/>
    <p:sldId id="354" r:id="rId31"/>
    <p:sldId id="355" r:id="rId32"/>
    <p:sldId id="3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101C1-BD45-9F7C-C917-326A85FA0D53}" v="82" dt="2020-09-17T15:57:19.125"/>
    <p1510:client id="{173721DF-1C1A-54AB-572C-C08C726E572F}" v="390" dt="2020-09-16T01:51:15.868"/>
    <p1510:client id="{27CA93F3-07AB-BE07-CEE3-4C399D6B82FD}" v="394" dt="2020-08-23T08:43:44.856"/>
    <p1510:client id="{2C0D428B-674C-7ABD-CDA8-F6F9C9B96110}" v="94" dt="2020-09-17T04:24:11.397"/>
    <p1510:client id="{33941A72-B299-199D-872A-248301D1446E}" v="808" dt="2020-08-24T05:00:42.507"/>
    <p1510:client id="{4EF5479B-96D2-C389-7293-0B804231CE22}" v="702" dt="2020-09-15T20:42:58.618"/>
    <p1510:client id="{4FDE6A1F-651E-884E-4498-8764DE6C3DD8}" v="211" dt="2020-09-14T06:47:01.954"/>
    <p1510:client id="{5547FBDF-2CFD-3853-B815-B6A3BBD9DA75}" v="2" dt="2020-09-14T02:00:21.630"/>
    <p1510:client id="{572D8996-70F2-84FE-E8AB-70CF99413A54}" v="6" dt="2020-09-18T00:57:07.182"/>
    <p1510:client id="{5EFA599C-A62E-8B74-2903-2A0E6D144BDD}" v="22" dt="2020-09-17T04:19:03.112"/>
    <p1510:client id="{61333A5F-2392-3F15-DE4A-6B2735009835}" v="419" dt="2020-08-21T05:44:58.321"/>
    <p1510:client id="{6C1159CD-95CB-7EE6-8FF3-7035AF28D3CF}" v="365" dt="2020-08-21T02:24:41.068"/>
    <p1510:client id="{7BC1F05A-B5C0-DC09-2348-4BC1A50C883C}" v="1473" dt="2020-08-21T02:13:12.089"/>
    <p1510:client id="{87551BD6-A804-879F-DCD3-7714E4D0AD1C}" v="1779" dt="2020-09-17T07:02:22.319"/>
    <p1510:client id="{8DC5685B-7502-C6E5-31C7-549194CDB4A2}" v="449" dt="2020-08-26T08:10:37.153"/>
    <p1510:client id="{97B646E5-0C14-99C3-2877-353C790824FB}" v="76" dt="2020-09-18T01:12:29.004"/>
    <p1510:client id="{9810839F-A213-92AE-914E-40710828FBFC}" v="245" dt="2020-08-21T02:30:14.935"/>
    <p1510:client id="{9E62D0B9-4435-5FD4-BAB9-4D6E340F9BE8}" v="5" dt="2020-09-17T03:53:19.025"/>
    <p1510:client id="{C4BB2795-71E6-43AF-9997-250EF568A43A}" v="5087" dt="2020-08-20T20:38:25.459"/>
    <p1510:client id="{CDB578F7-3230-0D5A-F4BB-097D72C945A3}" v="1573" dt="2020-08-23T07:39:49.539"/>
    <p1510:client id="{E3DF9C43-D889-1DF0-B461-ACC42F6B29F7}" v="731" dt="2020-09-17T22:16:15.575"/>
    <p1510:client id="{E58C256C-51CD-B23E-F86B-64175185B687}" v="2310" dt="2020-08-22T22:51:17.736"/>
    <p1510:client id="{E6E8CF87-D590-B910-363C-236B69B0A19B}" v="70" dt="2020-08-21T03:36:12.722"/>
    <p1510:client id="{EBEBA0AE-D585-CB95-AC75-4239C0D5A763}" v="923" dt="2020-08-20T23:29:3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eba, Daniela" userId="S::zieba3@illinois.edu::3b7b9e69-2adc-47b1-9afb-db3fd95960a1" providerId="AD" clId="Web-{97B646E5-0C14-99C3-2877-353C790824FB}"/>
    <pc:docChg chg="delSld modSld">
      <pc:chgData name="Zieba, Daniela" userId="S::zieba3@illinois.edu::3b7b9e69-2adc-47b1-9afb-db3fd95960a1" providerId="AD" clId="Web-{97B646E5-0C14-99C3-2877-353C790824FB}" dt="2020-09-18T01:12:24.332" v="70" actId="20577"/>
      <pc:docMkLst>
        <pc:docMk/>
      </pc:docMkLst>
      <pc:sldChg chg="modSp">
        <pc:chgData name="Zieba, Daniela" userId="S::zieba3@illinois.edu::3b7b9e69-2adc-47b1-9afb-db3fd95960a1" providerId="AD" clId="Web-{97B646E5-0C14-99C3-2877-353C790824FB}" dt="2020-09-18T01:11:51.816" v="63" actId="20577"/>
        <pc:sldMkLst>
          <pc:docMk/>
          <pc:sldMk cId="2578719931" sldId="266"/>
        </pc:sldMkLst>
        <pc:spChg chg="mod">
          <ac:chgData name="Zieba, Daniela" userId="S::zieba3@illinois.edu::3b7b9e69-2adc-47b1-9afb-db3fd95960a1" providerId="AD" clId="Web-{97B646E5-0C14-99C3-2877-353C790824FB}" dt="2020-09-18T01:11:51.816" v="63" actId="20577"/>
          <ac:spMkLst>
            <pc:docMk/>
            <pc:sldMk cId="2578719931" sldId="266"/>
            <ac:spMk id="10" creationId="{D6C2069D-C077-4272-A0AD-6E14FA45CE1B}"/>
          </ac:spMkLst>
        </pc:spChg>
      </pc:sldChg>
      <pc:sldChg chg="del">
        <pc:chgData name="Zieba, Daniela" userId="S::zieba3@illinois.edu::3b7b9e69-2adc-47b1-9afb-db3fd95960a1" providerId="AD" clId="Web-{97B646E5-0C14-99C3-2877-353C790824FB}" dt="2020-09-18T01:11:37.801" v="38"/>
        <pc:sldMkLst>
          <pc:docMk/>
          <pc:sldMk cId="2340904255" sldId="270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7"/>
        <pc:sldMkLst>
          <pc:docMk/>
          <pc:sldMk cId="1563319063" sldId="271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60"/>
        <pc:sldMkLst>
          <pc:docMk/>
          <pc:sldMk cId="3056800813" sldId="284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9"/>
        <pc:sldMkLst>
          <pc:docMk/>
          <pc:sldMk cId="2128404413" sldId="285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8"/>
        <pc:sldMkLst>
          <pc:docMk/>
          <pc:sldMk cId="1182430649" sldId="286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7"/>
        <pc:sldMkLst>
          <pc:docMk/>
          <pc:sldMk cId="2306103649" sldId="287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6"/>
        <pc:sldMkLst>
          <pc:docMk/>
          <pc:sldMk cId="431480676" sldId="288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5"/>
        <pc:sldMkLst>
          <pc:docMk/>
          <pc:sldMk cId="2024990497" sldId="289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4"/>
        <pc:sldMkLst>
          <pc:docMk/>
          <pc:sldMk cId="2655014921" sldId="290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3"/>
        <pc:sldMkLst>
          <pc:docMk/>
          <pc:sldMk cId="2712252155" sldId="291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2"/>
        <pc:sldMkLst>
          <pc:docMk/>
          <pc:sldMk cId="3682729154" sldId="292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1"/>
        <pc:sldMkLst>
          <pc:docMk/>
          <pc:sldMk cId="2131067811" sldId="293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50"/>
        <pc:sldMkLst>
          <pc:docMk/>
          <pc:sldMk cId="3889809112" sldId="294"/>
        </pc:sldMkLst>
      </pc:sldChg>
      <pc:sldChg chg="del">
        <pc:chgData name="Zieba, Daniela" userId="S::zieba3@illinois.edu::3b7b9e69-2adc-47b1-9afb-db3fd95960a1" providerId="AD" clId="Web-{97B646E5-0C14-99C3-2877-353C790824FB}" dt="2020-09-18T01:11:37.816" v="49"/>
        <pc:sldMkLst>
          <pc:docMk/>
          <pc:sldMk cId="2789699794" sldId="295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8"/>
        <pc:sldMkLst>
          <pc:docMk/>
          <pc:sldMk cId="2924473023" sldId="296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7"/>
        <pc:sldMkLst>
          <pc:docMk/>
          <pc:sldMk cId="3639706963" sldId="297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6"/>
        <pc:sldMkLst>
          <pc:docMk/>
          <pc:sldMk cId="1442721124" sldId="298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5"/>
        <pc:sldMkLst>
          <pc:docMk/>
          <pc:sldMk cId="3228658130" sldId="299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4"/>
        <pc:sldMkLst>
          <pc:docMk/>
          <pc:sldMk cId="3511715010" sldId="300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3"/>
        <pc:sldMkLst>
          <pc:docMk/>
          <pc:sldMk cId="3715017699" sldId="301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2"/>
        <pc:sldMkLst>
          <pc:docMk/>
          <pc:sldMk cId="1617327468" sldId="302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41"/>
        <pc:sldMkLst>
          <pc:docMk/>
          <pc:sldMk cId="1844063115" sldId="303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39"/>
        <pc:sldMkLst>
          <pc:docMk/>
          <pc:sldMk cId="3683818836" sldId="304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37"/>
        <pc:sldMkLst>
          <pc:docMk/>
          <pc:sldMk cId="2948763897" sldId="305"/>
        </pc:sldMkLst>
      </pc:sldChg>
      <pc:sldChg chg="del">
        <pc:chgData name="Zieba, Daniela" userId="S::zieba3@illinois.edu::3b7b9e69-2adc-47b1-9afb-db3fd95960a1" providerId="AD" clId="Web-{97B646E5-0C14-99C3-2877-353C790824FB}" dt="2020-09-18T01:11:37.801" v="36"/>
        <pc:sldMkLst>
          <pc:docMk/>
          <pc:sldMk cId="3150517021" sldId="306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35"/>
        <pc:sldMkLst>
          <pc:docMk/>
          <pc:sldMk cId="3007329894" sldId="307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34"/>
        <pc:sldMkLst>
          <pc:docMk/>
          <pc:sldMk cId="270988560" sldId="308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33"/>
        <pc:sldMkLst>
          <pc:docMk/>
          <pc:sldMk cId="2457075622" sldId="309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7"/>
        <pc:sldMkLst>
          <pc:docMk/>
          <pc:sldMk cId="3752426727" sldId="310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8"/>
        <pc:sldMkLst>
          <pc:docMk/>
          <pc:sldMk cId="1545717843" sldId="311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32"/>
        <pc:sldMkLst>
          <pc:docMk/>
          <pc:sldMk cId="4137717247" sldId="312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6"/>
        <pc:sldMkLst>
          <pc:docMk/>
          <pc:sldMk cId="2139873407" sldId="313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5"/>
        <pc:sldMkLst>
          <pc:docMk/>
          <pc:sldMk cId="2321848187" sldId="314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4"/>
        <pc:sldMkLst>
          <pc:docMk/>
          <pc:sldMk cId="3750822016" sldId="315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3"/>
        <pc:sldMkLst>
          <pc:docMk/>
          <pc:sldMk cId="918800872" sldId="316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2"/>
        <pc:sldMkLst>
          <pc:docMk/>
          <pc:sldMk cId="3558554409" sldId="317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1"/>
        <pc:sldMkLst>
          <pc:docMk/>
          <pc:sldMk cId="2375088037" sldId="318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20"/>
        <pc:sldMkLst>
          <pc:docMk/>
          <pc:sldMk cId="2479836734" sldId="319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9"/>
        <pc:sldMkLst>
          <pc:docMk/>
          <pc:sldMk cId="263759653" sldId="321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8"/>
        <pc:sldMkLst>
          <pc:docMk/>
          <pc:sldMk cId="3203641546" sldId="322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7"/>
        <pc:sldMkLst>
          <pc:docMk/>
          <pc:sldMk cId="4283338422" sldId="323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6"/>
        <pc:sldMkLst>
          <pc:docMk/>
          <pc:sldMk cId="2210693517" sldId="325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5"/>
        <pc:sldMkLst>
          <pc:docMk/>
          <pc:sldMk cId="2375966893" sldId="327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4"/>
        <pc:sldMkLst>
          <pc:docMk/>
          <pc:sldMk cId="3015621621" sldId="328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3"/>
        <pc:sldMkLst>
          <pc:docMk/>
          <pc:sldMk cId="3090735129" sldId="329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2"/>
        <pc:sldMkLst>
          <pc:docMk/>
          <pc:sldMk cId="3675178431" sldId="330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1"/>
        <pc:sldMkLst>
          <pc:docMk/>
          <pc:sldMk cId="107196482" sldId="331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10"/>
        <pc:sldMkLst>
          <pc:docMk/>
          <pc:sldMk cId="1249352669" sldId="332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9"/>
        <pc:sldMkLst>
          <pc:docMk/>
          <pc:sldMk cId="632865052" sldId="333"/>
        </pc:sldMkLst>
      </pc:sldChg>
      <pc:sldChg chg="del">
        <pc:chgData name="Zieba, Daniela" userId="S::zieba3@illinois.edu::3b7b9e69-2adc-47b1-9afb-db3fd95960a1" providerId="AD" clId="Web-{97B646E5-0C14-99C3-2877-353C790824FB}" dt="2020-09-18T01:11:37.770" v="8"/>
        <pc:sldMkLst>
          <pc:docMk/>
          <pc:sldMk cId="3237539797" sldId="334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6"/>
        <pc:sldMkLst>
          <pc:docMk/>
          <pc:sldMk cId="2099355045" sldId="335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5"/>
        <pc:sldMkLst>
          <pc:docMk/>
          <pc:sldMk cId="1713045919" sldId="336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4"/>
        <pc:sldMkLst>
          <pc:docMk/>
          <pc:sldMk cId="615651814" sldId="337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3"/>
        <pc:sldMkLst>
          <pc:docMk/>
          <pc:sldMk cId="1340992909" sldId="338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2"/>
        <pc:sldMkLst>
          <pc:docMk/>
          <pc:sldMk cId="2671372953" sldId="339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1"/>
        <pc:sldMkLst>
          <pc:docMk/>
          <pc:sldMk cId="208438478" sldId="340"/>
        </pc:sldMkLst>
      </pc:sldChg>
      <pc:sldChg chg="del">
        <pc:chgData name="Zieba, Daniela" userId="S::zieba3@illinois.edu::3b7b9e69-2adc-47b1-9afb-db3fd95960a1" providerId="AD" clId="Web-{97B646E5-0C14-99C3-2877-353C790824FB}" dt="2020-09-18T01:11:37.754" v="0"/>
        <pc:sldMkLst>
          <pc:docMk/>
          <pc:sldMk cId="701294671" sldId="341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31"/>
        <pc:sldMkLst>
          <pc:docMk/>
          <pc:sldMk cId="2131380926" sldId="347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30"/>
        <pc:sldMkLst>
          <pc:docMk/>
          <pc:sldMk cId="1366926825" sldId="348"/>
        </pc:sldMkLst>
      </pc:sldChg>
      <pc:sldChg chg="del">
        <pc:chgData name="Zieba, Daniela" userId="S::zieba3@illinois.edu::3b7b9e69-2adc-47b1-9afb-db3fd95960a1" providerId="AD" clId="Web-{97B646E5-0C14-99C3-2877-353C790824FB}" dt="2020-09-18T01:11:37.785" v="29"/>
        <pc:sldMkLst>
          <pc:docMk/>
          <pc:sldMk cId="928148023" sldId="349"/>
        </pc:sldMkLst>
      </pc:sldChg>
      <pc:sldChg chg="modSp">
        <pc:chgData name="Zieba, Daniela" userId="S::zieba3@illinois.edu::3b7b9e69-2adc-47b1-9afb-db3fd95960a1" providerId="AD" clId="Web-{97B646E5-0C14-99C3-2877-353C790824FB}" dt="2020-09-18T01:12:24.316" v="69" actId="20577"/>
        <pc:sldMkLst>
          <pc:docMk/>
          <pc:sldMk cId="4096623432" sldId="355"/>
        </pc:sldMkLst>
        <pc:spChg chg="mod">
          <ac:chgData name="Zieba, Daniela" userId="S::zieba3@illinois.edu::3b7b9e69-2adc-47b1-9afb-db3fd95960a1" providerId="AD" clId="Web-{97B646E5-0C14-99C3-2877-353C790824FB}" dt="2020-09-18T01:12:24.316" v="69" actId="20577"/>
          <ac:spMkLst>
            <pc:docMk/>
            <pc:sldMk cId="4096623432" sldId="355"/>
            <ac:spMk id="3" creationId="{DDC0A01B-CB59-4675-9749-97405DF91C23}"/>
          </ac:spMkLst>
        </pc:spChg>
      </pc:sldChg>
      <pc:sldChg chg="del">
        <pc:chgData name="Zieba, Daniela" userId="S::zieba3@illinois.edu::3b7b9e69-2adc-47b1-9afb-db3fd95960a1" providerId="AD" clId="Web-{97B646E5-0C14-99C3-2877-353C790824FB}" dt="2020-09-18T01:11:37.801" v="40"/>
        <pc:sldMkLst>
          <pc:docMk/>
          <pc:sldMk cId="1238425234" sldId="3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2D01C-53CC-4003-9E95-E82A4E0AA5A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9FFFAE-3172-4B54-A695-F85EBF04CA45}">
      <dgm:prSet/>
      <dgm:spPr/>
      <dgm:t>
        <a:bodyPr/>
        <a:lstStyle/>
        <a:p>
          <a:r>
            <a:rPr lang="en-US"/>
            <a:t>Your web browser</a:t>
          </a:r>
        </a:p>
      </dgm:t>
    </dgm:pt>
    <dgm:pt modelId="{12385AC8-48AF-4D75-83B6-F9902E043C5A}" type="parTrans" cxnId="{CE8261EF-8AC6-4F53-8DF4-E9A8ADE7F2AA}">
      <dgm:prSet/>
      <dgm:spPr/>
      <dgm:t>
        <a:bodyPr/>
        <a:lstStyle/>
        <a:p>
          <a:endParaRPr lang="en-US"/>
        </a:p>
      </dgm:t>
    </dgm:pt>
    <dgm:pt modelId="{300867AB-E38E-4EA3-ABF8-1B6DF81A8F14}" type="sibTrans" cxnId="{CE8261EF-8AC6-4F53-8DF4-E9A8ADE7F2AA}">
      <dgm:prSet/>
      <dgm:spPr/>
      <dgm:t>
        <a:bodyPr/>
        <a:lstStyle/>
        <a:p>
          <a:endParaRPr lang="en-US"/>
        </a:p>
      </dgm:t>
    </dgm:pt>
    <dgm:pt modelId="{9682F48B-43E1-4338-8CB3-1E68B3640479}">
      <dgm:prSet/>
      <dgm:spPr/>
      <dgm:t>
        <a:bodyPr/>
        <a:lstStyle/>
        <a:p>
          <a:r>
            <a:rPr lang="en-US"/>
            <a:t>Application server</a:t>
          </a:r>
        </a:p>
      </dgm:t>
    </dgm:pt>
    <dgm:pt modelId="{438DBAD7-07D8-4EA0-A044-ABCB2C4FC4FB}" type="parTrans" cxnId="{54435E22-F49A-4A31-9D2A-FED26440B82D}">
      <dgm:prSet/>
      <dgm:spPr/>
      <dgm:t>
        <a:bodyPr/>
        <a:lstStyle/>
        <a:p>
          <a:endParaRPr lang="en-US"/>
        </a:p>
      </dgm:t>
    </dgm:pt>
    <dgm:pt modelId="{19156B6B-7A4B-40EC-83D7-0F61F5CC0FE8}" type="sibTrans" cxnId="{54435E22-F49A-4A31-9D2A-FED26440B82D}">
      <dgm:prSet/>
      <dgm:spPr/>
      <dgm:t>
        <a:bodyPr/>
        <a:lstStyle/>
        <a:p>
          <a:endParaRPr lang="en-US"/>
        </a:p>
      </dgm:t>
    </dgm:pt>
    <dgm:pt modelId="{C371D9A7-5572-4682-8131-754FD7AE4CE4}">
      <dgm:prSet/>
      <dgm:spPr/>
      <dgm:t>
        <a:bodyPr/>
        <a:lstStyle/>
        <a:p>
          <a:r>
            <a:rPr lang="en-US"/>
            <a:t>Application client</a:t>
          </a:r>
        </a:p>
      </dgm:t>
    </dgm:pt>
    <dgm:pt modelId="{D748E7DA-98C7-42BC-9078-D02392123A37}" type="parTrans" cxnId="{EBE74FFC-743F-4608-B68E-0E3208D69C50}">
      <dgm:prSet/>
      <dgm:spPr/>
      <dgm:t>
        <a:bodyPr/>
        <a:lstStyle/>
        <a:p>
          <a:endParaRPr lang="en-US"/>
        </a:p>
      </dgm:t>
    </dgm:pt>
    <dgm:pt modelId="{DA754A5C-1ECD-41C3-98EF-5AE277550EF6}" type="sibTrans" cxnId="{EBE74FFC-743F-4608-B68E-0E3208D69C50}">
      <dgm:prSet/>
      <dgm:spPr/>
      <dgm:t>
        <a:bodyPr/>
        <a:lstStyle/>
        <a:p>
          <a:endParaRPr lang="en-US"/>
        </a:p>
      </dgm:t>
    </dgm:pt>
    <dgm:pt modelId="{BE849D34-391F-4EF7-991B-E364287A279F}">
      <dgm:prSet/>
      <dgm:spPr/>
      <dgm:t>
        <a:bodyPr/>
        <a:lstStyle/>
        <a:p>
          <a:r>
            <a:rPr lang="en-US"/>
            <a:t>Databases</a:t>
          </a:r>
        </a:p>
      </dgm:t>
    </dgm:pt>
    <dgm:pt modelId="{0173AD58-B85E-4E2B-AA99-32F2AAD62E08}" type="parTrans" cxnId="{5B06DA20-192C-4858-BE1C-1A8561807A67}">
      <dgm:prSet/>
      <dgm:spPr/>
      <dgm:t>
        <a:bodyPr/>
        <a:lstStyle/>
        <a:p>
          <a:endParaRPr lang="en-US"/>
        </a:p>
      </dgm:t>
    </dgm:pt>
    <dgm:pt modelId="{A4D11F1E-44AD-4F7E-B2EC-FE30F4138EB6}" type="sibTrans" cxnId="{5B06DA20-192C-4858-BE1C-1A8561807A67}">
      <dgm:prSet/>
      <dgm:spPr/>
      <dgm:t>
        <a:bodyPr/>
        <a:lstStyle/>
        <a:p>
          <a:endParaRPr lang="en-US"/>
        </a:p>
      </dgm:t>
    </dgm:pt>
    <dgm:pt modelId="{79327A02-08E9-4453-A7E2-7E06DC196A14}">
      <dgm:prSet/>
      <dgm:spPr/>
      <dgm:t>
        <a:bodyPr/>
        <a:lstStyle/>
        <a:p>
          <a:r>
            <a:rPr lang="en-US"/>
            <a:t>APIs</a:t>
          </a:r>
        </a:p>
      </dgm:t>
    </dgm:pt>
    <dgm:pt modelId="{C6BD19AB-441E-485A-99FF-0D17574FF5BF}" type="parTrans" cxnId="{8F39A091-F4DD-4D02-A108-1C2EA8B11ACE}">
      <dgm:prSet/>
      <dgm:spPr/>
      <dgm:t>
        <a:bodyPr/>
        <a:lstStyle/>
        <a:p>
          <a:endParaRPr lang="en-US"/>
        </a:p>
      </dgm:t>
    </dgm:pt>
    <dgm:pt modelId="{61227B5B-35F5-4BDA-94C6-80414F2A144C}" type="sibTrans" cxnId="{8F39A091-F4DD-4D02-A108-1C2EA8B11ACE}">
      <dgm:prSet/>
      <dgm:spPr/>
      <dgm:t>
        <a:bodyPr/>
        <a:lstStyle/>
        <a:p>
          <a:endParaRPr lang="en-US"/>
        </a:p>
      </dgm:t>
    </dgm:pt>
    <dgm:pt modelId="{DE26F32A-2283-4F91-BF6B-51E2E96405A5}">
      <dgm:prSet/>
      <dgm:spPr/>
      <dgm:t>
        <a:bodyPr/>
        <a:lstStyle/>
        <a:p>
          <a:r>
            <a:rPr lang="en-US"/>
            <a:t>Networks</a:t>
          </a:r>
        </a:p>
      </dgm:t>
    </dgm:pt>
    <dgm:pt modelId="{B79BBC89-183D-4B7B-B4F2-B453354F8417}" type="parTrans" cxnId="{BE731782-FC21-472C-A6EB-1AABA4BC8B65}">
      <dgm:prSet/>
      <dgm:spPr/>
      <dgm:t>
        <a:bodyPr/>
        <a:lstStyle/>
        <a:p>
          <a:endParaRPr lang="en-US"/>
        </a:p>
      </dgm:t>
    </dgm:pt>
    <dgm:pt modelId="{602FDC18-333B-440F-9524-4A871ABC06E7}" type="sibTrans" cxnId="{BE731782-FC21-472C-A6EB-1AABA4BC8B65}">
      <dgm:prSet/>
      <dgm:spPr/>
      <dgm:t>
        <a:bodyPr/>
        <a:lstStyle/>
        <a:p>
          <a:endParaRPr lang="en-US"/>
        </a:p>
      </dgm:t>
    </dgm:pt>
    <dgm:pt modelId="{0603A07C-DF4F-46E8-A11C-421AAAA19121}">
      <dgm:prSet/>
      <dgm:spPr/>
      <dgm:t>
        <a:bodyPr/>
        <a:lstStyle/>
        <a:p>
          <a:r>
            <a:rPr lang="en-US"/>
            <a:t>The packages you install</a:t>
          </a:r>
        </a:p>
      </dgm:t>
    </dgm:pt>
    <dgm:pt modelId="{204F4ECE-D4C6-40B2-A449-210ADD9F1C58}" type="parTrans" cxnId="{9AA9DD3C-91AD-4E53-A1A8-BAE5DE1296CB}">
      <dgm:prSet/>
      <dgm:spPr/>
      <dgm:t>
        <a:bodyPr/>
        <a:lstStyle/>
        <a:p>
          <a:endParaRPr lang="en-US"/>
        </a:p>
      </dgm:t>
    </dgm:pt>
    <dgm:pt modelId="{7FFD720B-B3F0-481B-AE6C-17911F162016}" type="sibTrans" cxnId="{9AA9DD3C-91AD-4E53-A1A8-BAE5DE1296CB}">
      <dgm:prSet/>
      <dgm:spPr/>
      <dgm:t>
        <a:bodyPr/>
        <a:lstStyle/>
        <a:p>
          <a:endParaRPr lang="en-US"/>
        </a:p>
      </dgm:t>
    </dgm:pt>
    <dgm:pt modelId="{62A9C085-462B-455D-9AF5-0B8983B9BE8C}" type="pres">
      <dgm:prSet presAssocID="{D0E2D01C-53CC-4003-9E95-E82A4E0AA5A0}" presName="vert0" presStyleCnt="0">
        <dgm:presLayoutVars>
          <dgm:dir/>
          <dgm:animOne val="branch"/>
          <dgm:animLvl val="lvl"/>
        </dgm:presLayoutVars>
      </dgm:prSet>
      <dgm:spPr/>
    </dgm:pt>
    <dgm:pt modelId="{97BFD2D3-FB99-4E94-A35D-D84945EDA7F0}" type="pres">
      <dgm:prSet presAssocID="{D89FFFAE-3172-4B54-A695-F85EBF04CA45}" presName="thickLine" presStyleLbl="alignNode1" presStyleIdx="0" presStyleCnt="7"/>
      <dgm:spPr/>
    </dgm:pt>
    <dgm:pt modelId="{5071F027-E2C0-450A-90B0-6DF9BBE8196B}" type="pres">
      <dgm:prSet presAssocID="{D89FFFAE-3172-4B54-A695-F85EBF04CA45}" presName="horz1" presStyleCnt="0"/>
      <dgm:spPr/>
    </dgm:pt>
    <dgm:pt modelId="{7B346F40-C0ED-478C-8354-A2ED19B92D78}" type="pres">
      <dgm:prSet presAssocID="{D89FFFAE-3172-4B54-A695-F85EBF04CA45}" presName="tx1" presStyleLbl="revTx" presStyleIdx="0" presStyleCnt="7"/>
      <dgm:spPr/>
    </dgm:pt>
    <dgm:pt modelId="{E5783FCF-B53D-4545-A71F-F2B00B0D4C00}" type="pres">
      <dgm:prSet presAssocID="{D89FFFAE-3172-4B54-A695-F85EBF04CA45}" presName="vert1" presStyleCnt="0"/>
      <dgm:spPr/>
    </dgm:pt>
    <dgm:pt modelId="{FE322373-4BED-4182-89A9-19265EC91B85}" type="pres">
      <dgm:prSet presAssocID="{9682F48B-43E1-4338-8CB3-1E68B3640479}" presName="thickLine" presStyleLbl="alignNode1" presStyleIdx="1" presStyleCnt="7"/>
      <dgm:spPr/>
    </dgm:pt>
    <dgm:pt modelId="{6FF75A45-A4CD-4F8B-A15A-49F141EF74A6}" type="pres">
      <dgm:prSet presAssocID="{9682F48B-43E1-4338-8CB3-1E68B3640479}" presName="horz1" presStyleCnt="0"/>
      <dgm:spPr/>
    </dgm:pt>
    <dgm:pt modelId="{B1041635-27F8-4E58-AE8D-0186049B6D5D}" type="pres">
      <dgm:prSet presAssocID="{9682F48B-43E1-4338-8CB3-1E68B3640479}" presName="tx1" presStyleLbl="revTx" presStyleIdx="1" presStyleCnt="7"/>
      <dgm:spPr/>
    </dgm:pt>
    <dgm:pt modelId="{DEE86F0D-8EA9-438B-B03D-CBA2C6D775C3}" type="pres">
      <dgm:prSet presAssocID="{9682F48B-43E1-4338-8CB3-1E68B3640479}" presName="vert1" presStyleCnt="0"/>
      <dgm:spPr/>
    </dgm:pt>
    <dgm:pt modelId="{74F26054-6C6D-4760-98DD-7E5EC512C938}" type="pres">
      <dgm:prSet presAssocID="{C371D9A7-5572-4682-8131-754FD7AE4CE4}" presName="thickLine" presStyleLbl="alignNode1" presStyleIdx="2" presStyleCnt="7"/>
      <dgm:spPr/>
    </dgm:pt>
    <dgm:pt modelId="{D4C501FE-9408-481A-8736-441C5A6089E0}" type="pres">
      <dgm:prSet presAssocID="{C371D9A7-5572-4682-8131-754FD7AE4CE4}" presName="horz1" presStyleCnt="0"/>
      <dgm:spPr/>
    </dgm:pt>
    <dgm:pt modelId="{BD566A3D-85FA-4D26-BAAD-36BFA14E7B35}" type="pres">
      <dgm:prSet presAssocID="{C371D9A7-5572-4682-8131-754FD7AE4CE4}" presName="tx1" presStyleLbl="revTx" presStyleIdx="2" presStyleCnt="7"/>
      <dgm:spPr/>
    </dgm:pt>
    <dgm:pt modelId="{F1AEEAA9-AD33-47A0-948B-00B06B26CF70}" type="pres">
      <dgm:prSet presAssocID="{C371D9A7-5572-4682-8131-754FD7AE4CE4}" presName="vert1" presStyleCnt="0"/>
      <dgm:spPr/>
    </dgm:pt>
    <dgm:pt modelId="{D05FEA7C-A125-4AD6-A4C0-94A1E3CEA636}" type="pres">
      <dgm:prSet presAssocID="{BE849D34-391F-4EF7-991B-E364287A279F}" presName="thickLine" presStyleLbl="alignNode1" presStyleIdx="3" presStyleCnt="7"/>
      <dgm:spPr/>
    </dgm:pt>
    <dgm:pt modelId="{3197E097-F2B9-4FE3-AE2B-3077573361B6}" type="pres">
      <dgm:prSet presAssocID="{BE849D34-391F-4EF7-991B-E364287A279F}" presName="horz1" presStyleCnt="0"/>
      <dgm:spPr/>
    </dgm:pt>
    <dgm:pt modelId="{6A7FA03C-07C6-4A03-B4A3-3000151BEFE5}" type="pres">
      <dgm:prSet presAssocID="{BE849D34-391F-4EF7-991B-E364287A279F}" presName="tx1" presStyleLbl="revTx" presStyleIdx="3" presStyleCnt="7"/>
      <dgm:spPr/>
    </dgm:pt>
    <dgm:pt modelId="{40348F10-6637-40DA-A433-34A1A848BD7A}" type="pres">
      <dgm:prSet presAssocID="{BE849D34-391F-4EF7-991B-E364287A279F}" presName="vert1" presStyleCnt="0"/>
      <dgm:spPr/>
    </dgm:pt>
    <dgm:pt modelId="{4459E58C-B402-41C8-98C9-E69C4F83732F}" type="pres">
      <dgm:prSet presAssocID="{79327A02-08E9-4453-A7E2-7E06DC196A14}" presName="thickLine" presStyleLbl="alignNode1" presStyleIdx="4" presStyleCnt="7"/>
      <dgm:spPr/>
    </dgm:pt>
    <dgm:pt modelId="{A07BBE2D-C87D-4C45-BA49-50E64D27E95D}" type="pres">
      <dgm:prSet presAssocID="{79327A02-08E9-4453-A7E2-7E06DC196A14}" presName="horz1" presStyleCnt="0"/>
      <dgm:spPr/>
    </dgm:pt>
    <dgm:pt modelId="{7403B90E-66CC-4234-A818-F9906CD93094}" type="pres">
      <dgm:prSet presAssocID="{79327A02-08E9-4453-A7E2-7E06DC196A14}" presName="tx1" presStyleLbl="revTx" presStyleIdx="4" presStyleCnt="7"/>
      <dgm:spPr/>
    </dgm:pt>
    <dgm:pt modelId="{EA8AB414-4F81-4B4C-A262-CC563830FAE8}" type="pres">
      <dgm:prSet presAssocID="{79327A02-08E9-4453-A7E2-7E06DC196A14}" presName="vert1" presStyleCnt="0"/>
      <dgm:spPr/>
    </dgm:pt>
    <dgm:pt modelId="{F0253E81-5731-4047-9859-48819A61FE5F}" type="pres">
      <dgm:prSet presAssocID="{DE26F32A-2283-4F91-BF6B-51E2E96405A5}" presName="thickLine" presStyleLbl="alignNode1" presStyleIdx="5" presStyleCnt="7"/>
      <dgm:spPr/>
    </dgm:pt>
    <dgm:pt modelId="{F3C61FDC-C39C-4A26-BDD1-76DD3CDD43E3}" type="pres">
      <dgm:prSet presAssocID="{DE26F32A-2283-4F91-BF6B-51E2E96405A5}" presName="horz1" presStyleCnt="0"/>
      <dgm:spPr/>
    </dgm:pt>
    <dgm:pt modelId="{854EDD47-6EBA-48A1-AF3B-548F00DADEA5}" type="pres">
      <dgm:prSet presAssocID="{DE26F32A-2283-4F91-BF6B-51E2E96405A5}" presName="tx1" presStyleLbl="revTx" presStyleIdx="5" presStyleCnt="7"/>
      <dgm:spPr/>
    </dgm:pt>
    <dgm:pt modelId="{1640E943-17F2-4D04-AF8F-BDA8617B44D1}" type="pres">
      <dgm:prSet presAssocID="{DE26F32A-2283-4F91-BF6B-51E2E96405A5}" presName="vert1" presStyleCnt="0"/>
      <dgm:spPr/>
    </dgm:pt>
    <dgm:pt modelId="{F61FCBE5-E407-44F4-B64E-078023029A2D}" type="pres">
      <dgm:prSet presAssocID="{0603A07C-DF4F-46E8-A11C-421AAAA19121}" presName="thickLine" presStyleLbl="alignNode1" presStyleIdx="6" presStyleCnt="7"/>
      <dgm:spPr/>
    </dgm:pt>
    <dgm:pt modelId="{9B66090B-04DA-463C-A018-915A9179AE30}" type="pres">
      <dgm:prSet presAssocID="{0603A07C-DF4F-46E8-A11C-421AAAA19121}" presName="horz1" presStyleCnt="0"/>
      <dgm:spPr/>
    </dgm:pt>
    <dgm:pt modelId="{1152229B-0F83-4DCA-8F46-E6A3F1E08D8F}" type="pres">
      <dgm:prSet presAssocID="{0603A07C-DF4F-46E8-A11C-421AAAA19121}" presName="tx1" presStyleLbl="revTx" presStyleIdx="6" presStyleCnt="7"/>
      <dgm:spPr/>
    </dgm:pt>
    <dgm:pt modelId="{2B271B65-CFC1-4A59-A36C-DD7755E83424}" type="pres">
      <dgm:prSet presAssocID="{0603A07C-DF4F-46E8-A11C-421AAAA19121}" presName="vert1" presStyleCnt="0"/>
      <dgm:spPr/>
    </dgm:pt>
  </dgm:ptLst>
  <dgm:cxnLst>
    <dgm:cxn modelId="{B66D2302-9FEE-463B-8062-F2BDDCE3AA9F}" type="presOf" srcId="{D89FFFAE-3172-4B54-A695-F85EBF04CA45}" destId="{7B346F40-C0ED-478C-8354-A2ED19B92D78}" srcOrd="0" destOrd="0" presId="urn:microsoft.com/office/officeart/2008/layout/LinedList"/>
    <dgm:cxn modelId="{5B06DA20-192C-4858-BE1C-1A8561807A67}" srcId="{D0E2D01C-53CC-4003-9E95-E82A4E0AA5A0}" destId="{BE849D34-391F-4EF7-991B-E364287A279F}" srcOrd="3" destOrd="0" parTransId="{0173AD58-B85E-4E2B-AA99-32F2AAD62E08}" sibTransId="{A4D11F1E-44AD-4F7E-B2EC-FE30F4138EB6}"/>
    <dgm:cxn modelId="{54435E22-F49A-4A31-9D2A-FED26440B82D}" srcId="{D0E2D01C-53CC-4003-9E95-E82A4E0AA5A0}" destId="{9682F48B-43E1-4338-8CB3-1E68B3640479}" srcOrd="1" destOrd="0" parTransId="{438DBAD7-07D8-4EA0-A044-ABCB2C4FC4FB}" sibTransId="{19156B6B-7A4B-40EC-83D7-0F61F5CC0FE8}"/>
    <dgm:cxn modelId="{9AA9DD3C-91AD-4E53-A1A8-BAE5DE1296CB}" srcId="{D0E2D01C-53CC-4003-9E95-E82A4E0AA5A0}" destId="{0603A07C-DF4F-46E8-A11C-421AAAA19121}" srcOrd="6" destOrd="0" parTransId="{204F4ECE-D4C6-40B2-A449-210ADD9F1C58}" sibTransId="{7FFD720B-B3F0-481B-AE6C-17911F162016}"/>
    <dgm:cxn modelId="{B9A83B7C-B570-4C6C-95AF-99C212E37DB5}" type="presOf" srcId="{0603A07C-DF4F-46E8-A11C-421AAAA19121}" destId="{1152229B-0F83-4DCA-8F46-E6A3F1E08D8F}" srcOrd="0" destOrd="0" presId="urn:microsoft.com/office/officeart/2008/layout/LinedList"/>
    <dgm:cxn modelId="{BE731782-FC21-472C-A6EB-1AABA4BC8B65}" srcId="{D0E2D01C-53CC-4003-9E95-E82A4E0AA5A0}" destId="{DE26F32A-2283-4F91-BF6B-51E2E96405A5}" srcOrd="5" destOrd="0" parTransId="{B79BBC89-183D-4B7B-B4F2-B453354F8417}" sibTransId="{602FDC18-333B-440F-9524-4A871ABC06E7}"/>
    <dgm:cxn modelId="{8F39A091-F4DD-4D02-A108-1C2EA8B11ACE}" srcId="{D0E2D01C-53CC-4003-9E95-E82A4E0AA5A0}" destId="{79327A02-08E9-4453-A7E2-7E06DC196A14}" srcOrd="4" destOrd="0" parTransId="{C6BD19AB-441E-485A-99FF-0D17574FF5BF}" sibTransId="{61227B5B-35F5-4BDA-94C6-80414F2A144C}"/>
    <dgm:cxn modelId="{0E22849B-0CEE-48C8-BAFC-8FE438A66D96}" type="presOf" srcId="{79327A02-08E9-4453-A7E2-7E06DC196A14}" destId="{7403B90E-66CC-4234-A818-F9906CD93094}" srcOrd="0" destOrd="0" presId="urn:microsoft.com/office/officeart/2008/layout/LinedList"/>
    <dgm:cxn modelId="{0BA65D9D-E516-485C-96FF-8E746D902FC6}" type="presOf" srcId="{DE26F32A-2283-4F91-BF6B-51E2E96405A5}" destId="{854EDD47-6EBA-48A1-AF3B-548F00DADEA5}" srcOrd="0" destOrd="0" presId="urn:microsoft.com/office/officeart/2008/layout/LinedList"/>
    <dgm:cxn modelId="{50182EAA-D7CC-454E-816D-F3D3CEBCAB28}" type="presOf" srcId="{C371D9A7-5572-4682-8131-754FD7AE4CE4}" destId="{BD566A3D-85FA-4D26-BAAD-36BFA14E7B35}" srcOrd="0" destOrd="0" presId="urn:microsoft.com/office/officeart/2008/layout/LinedList"/>
    <dgm:cxn modelId="{C1E0F9AF-9D5E-4A1F-8196-368E41ED46C8}" type="presOf" srcId="{9682F48B-43E1-4338-8CB3-1E68B3640479}" destId="{B1041635-27F8-4E58-AE8D-0186049B6D5D}" srcOrd="0" destOrd="0" presId="urn:microsoft.com/office/officeart/2008/layout/LinedList"/>
    <dgm:cxn modelId="{C12FC3B7-3959-4C65-8A9F-7C151A0EF5EE}" type="presOf" srcId="{D0E2D01C-53CC-4003-9E95-E82A4E0AA5A0}" destId="{62A9C085-462B-455D-9AF5-0B8983B9BE8C}" srcOrd="0" destOrd="0" presId="urn:microsoft.com/office/officeart/2008/layout/LinedList"/>
    <dgm:cxn modelId="{5F0FE7C1-DB53-4117-8137-69A0598282BA}" type="presOf" srcId="{BE849D34-391F-4EF7-991B-E364287A279F}" destId="{6A7FA03C-07C6-4A03-B4A3-3000151BEFE5}" srcOrd="0" destOrd="0" presId="urn:microsoft.com/office/officeart/2008/layout/LinedList"/>
    <dgm:cxn modelId="{CE8261EF-8AC6-4F53-8DF4-E9A8ADE7F2AA}" srcId="{D0E2D01C-53CC-4003-9E95-E82A4E0AA5A0}" destId="{D89FFFAE-3172-4B54-A695-F85EBF04CA45}" srcOrd="0" destOrd="0" parTransId="{12385AC8-48AF-4D75-83B6-F9902E043C5A}" sibTransId="{300867AB-E38E-4EA3-ABF8-1B6DF81A8F14}"/>
    <dgm:cxn modelId="{EBE74FFC-743F-4608-B68E-0E3208D69C50}" srcId="{D0E2D01C-53CC-4003-9E95-E82A4E0AA5A0}" destId="{C371D9A7-5572-4682-8131-754FD7AE4CE4}" srcOrd="2" destOrd="0" parTransId="{D748E7DA-98C7-42BC-9078-D02392123A37}" sibTransId="{DA754A5C-1ECD-41C3-98EF-5AE277550EF6}"/>
    <dgm:cxn modelId="{FEA90664-DDCF-4B6E-A9F7-68F9109BF4BD}" type="presParOf" srcId="{62A9C085-462B-455D-9AF5-0B8983B9BE8C}" destId="{97BFD2D3-FB99-4E94-A35D-D84945EDA7F0}" srcOrd="0" destOrd="0" presId="urn:microsoft.com/office/officeart/2008/layout/LinedList"/>
    <dgm:cxn modelId="{9ACE2AE9-CA5B-4482-98BD-1714B1B74741}" type="presParOf" srcId="{62A9C085-462B-455D-9AF5-0B8983B9BE8C}" destId="{5071F027-E2C0-450A-90B0-6DF9BBE8196B}" srcOrd="1" destOrd="0" presId="urn:microsoft.com/office/officeart/2008/layout/LinedList"/>
    <dgm:cxn modelId="{460B166C-C3AA-4A05-9E2D-02CD44765378}" type="presParOf" srcId="{5071F027-E2C0-450A-90B0-6DF9BBE8196B}" destId="{7B346F40-C0ED-478C-8354-A2ED19B92D78}" srcOrd="0" destOrd="0" presId="urn:microsoft.com/office/officeart/2008/layout/LinedList"/>
    <dgm:cxn modelId="{19A31C4E-1876-4237-A400-F02BC8DA2056}" type="presParOf" srcId="{5071F027-E2C0-450A-90B0-6DF9BBE8196B}" destId="{E5783FCF-B53D-4545-A71F-F2B00B0D4C00}" srcOrd="1" destOrd="0" presId="urn:microsoft.com/office/officeart/2008/layout/LinedList"/>
    <dgm:cxn modelId="{5B45232C-70E1-4E92-8A01-B0987961782B}" type="presParOf" srcId="{62A9C085-462B-455D-9AF5-0B8983B9BE8C}" destId="{FE322373-4BED-4182-89A9-19265EC91B85}" srcOrd="2" destOrd="0" presId="urn:microsoft.com/office/officeart/2008/layout/LinedList"/>
    <dgm:cxn modelId="{6B2D7ADE-6321-4F1E-B533-0046E8A5693A}" type="presParOf" srcId="{62A9C085-462B-455D-9AF5-0B8983B9BE8C}" destId="{6FF75A45-A4CD-4F8B-A15A-49F141EF74A6}" srcOrd="3" destOrd="0" presId="urn:microsoft.com/office/officeart/2008/layout/LinedList"/>
    <dgm:cxn modelId="{D7D12AB4-0177-4716-A2ED-5EFC16B9EB4A}" type="presParOf" srcId="{6FF75A45-A4CD-4F8B-A15A-49F141EF74A6}" destId="{B1041635-27F8-4E58-AE8D-0186049B6D5D}" srcOrd="0" destOrd="0" presId="urn:microsoft.com/office/officeart/2008/layout/LinedList"/>
    <dgm:cxn modelId="{0C190AC4-AA82-4D7A-B794-594435CC313E}" type="presParOf" srcId="{6FF75A45-A4CD-4F8B-A15A-49F141EF74A6}" destId="{DEE86F0D-8EA9-438B-B03D-CBA2C6D775C3}" srcOrd="1" destOrd="0" presId="urn:microsoft.com/office/officeart/2008/layout/LinedList"/>
    <dgm:cxn modelId="{68BE7614-494C-4A10-8535-B46AFD3578E3}" type="presParOf" srcId="{62A9C085-462B-455D-9AF5-0B8983B9BE8C}" destId="{74F26054-6C6D-4760-98DD-7E5EC512C938}" srcOrd="4" destOrd="0" presId="urn:microsoft.com/office/officeart/2008/layout/LinedList"/>
    <dgm:cxn modelId="{D4D504C8-E2B2-4C94-B777-EEC508E8FF6E}" type="presParOf" srcId="{62A9C085-462B-455D-9AF5-0B8983B9BE8C}" destId="{D4C501FE-9408-481A-8736-441C5A6089E0}" srcOrd="5" destOrd="0" presId="urn:microsoft.com/office/officeart/2008/layout/LinedList"/>
    <dgm:cxn modelId="{1A1723D8-7F4F-443D-97D8-5B3B6B749A10}" type="presParOf" srcId="{D4C501FE-9408-481A-8736-441C5A6089E0}" destId="{BD566A3D-85FA-4D26-BAAD-36BFA14E7B35}" srcOrd="0" destOrd="0" presId="urn:microsoft.com/office/officeart/2008/layout/LinedList"/>
    <dgm:cxn modelId="{ADD2C9D7-FB8B-4B7A-96D5-920CB69B732B}" type="presParOf" srcId="{D4C501FE-9408-481A-8736-441C5A6089E0}" destId="{F1AEEAA9-AD33-47A0-948B-00B06B26CF70}" srcOrd="1" destOrd="0" presId="urn:microsoft.com/office/officeart/2008/layout/LinedList"/>
    <dgm:cxn modelId="{C3A950F6-000D-45DF-BF76-863D65C2ABA2}" type="presParOf" srcId="{62A9C085-462B-455D-9AF5-0B8983B9BE8C}" destId="{D05FEA7C-A125-4AD6-A4C0-94A1E3CEA636}" srcOrd="6" destOrd="0" presId="urn:microsoft.com/office/officeart/2008/layout/LinedList"/>
    <dgm:cxn modelId="{5593EC0F-6112-453D-946A-D27F90744076}" type="presParOf" srcId="{62A9C085-462B-455D-9AF5-0B8983B9BE8C}" destId="{3197E097-F2B9-4FE3-AE2B-3077573361B6}" srcOrd="7" destOrd="0" presId="urn:microsoft.com/office/officeart/2008/layout/LinedList"/>
    <dgm:cxn modelId="{597DA754-DB7A-4F58-B9FF-B60A5A466574}" type="presParOf" srcId="{3197E097-F2B9-4FE3-AE2B-3077573361B6}" destId="{6A7FA03C-07C6-4A03-B4A3-3000151BEFE5}" srcOrd="0" destOrd="0" presId="urn:microsoft.com/office/officeart/2008/layout/LinedList"/>
    <dgm:cxn modelId="{C4F5557A-593F-419F-8037-31E286F38AEC}" type="presParOf" srcId="{3197E097-F2B9-4FE3-AE2B-3077573361B6}" destId="{40348F10-6637-40DA-A433-34A1A848BD7A}" srcOrd="1" destOrd="0" presId="urn:microsoft.com/office/officeart/2008/layout/LinedList"/>
    <dgm:cxn modelId="{8786C143-AA7E-41FF-A715-66BBCAE0E844}" type="presParOf" srcId="{62A9C085-462B-455D-9AF5-0B8983B9BE8C}" destId="{4459E58C-B402-41C8-98C9-E69C4F83732F}" srcOrd="8" destOrd="0" presId="urn:microsoft.com/office/officeart/2008/layout/LinedList"/>
    <dgm:cxn modelId="{210F06FF-A1BE-4888-936D-C4350BA3C33C}" type="presParOf" srcId="{62A9C085-462B-455D-9AF5-0B8983B9BE8C}" destId="{A07BBE2D-C87D-4C45-BA49-50E64D27E95D}" srcOrd="9" destOrd="0" presId="urn:microsoft.com/office/officeart/2008/layout/LinedList"/>
    <dgm:cxn modelId="{1C45E52F-ED12-4C09-A039-D829D7FBB12E}" type="presParOf" srcId="{A07BBE2D-C87D-4C45-BA49-50E64D27E95D}" destId="{7403B90E-66CC-4234-A818-F9906CD93094}" srcOrd="0" destOrd="0" presId="urn:microsoft.com/office/officeart/2008/layout/LinedList"/>
    <dgm:cxn modelId="{E0B2C40B-1E38-4A3A-8A0C-3FDF6A367D96}" type="presParOf" srcId="{A07BBE2D-C87D-4C45-BA49-50E64D27E95D}" destId="{EA8AB414-4F81-4B4C-A262-CC563830FAE8}" srcOrd="1" destOrd="0" presId="urn:microsoft.com/office/officeart/2008/layout/LinedList"/>
    <dgm:cxn modelId="{6EE5E04A-129E-41E8-8901-95FCE5B20618}" type="presParOf" srcId="{62A9C085-462B-455D-9AF5-0B8983B9BE8C}" destId="{F0253E81-5731-4047-9859-48819A61FE5F}" srcOrd="10" destOrd="0" presId="urn:microsoft.com/office/officeart/2008/layout/LinedList"/>
    <dgm:cxn modelId="{ACF36930-EA81-4B16-95B0-CE074297E2B6}" type="presParOf" srcId="{62A9C085-462B-455D-9AF5-0B8983B9BE8C}" destId="{F3C61FDC-C39C-4A26-BDD1-76DD3CDD43E3}" srcOrd="11" destOrd="0" presId="urn:microsoft.com/office/officeart/2008/layout/LinedList"/>
    <dgm:cxn modelId="{8FF52E80-570F-4574-9E58-FFBE5DC38D17}" type="presParOf" srcId="{F3C61FDC-C39C-4A26-BDD1-76DD3CDD43E3}" destId="{854EDD47-6EBA-48A1-AF3B-548F00DADEA5}" srcOrd="0" destOrd="0" presId="urn:microsoft.com/office/officeart/2008/layout/LinedList"/>
    <dgm:cxn modelId="{828EEFCE-02B5-4F35-868A-865891BAAC1B}" type="presParOf" srcId="{F3C61FDC-C39C-4A26-BDD1-76DD3CDD43E3}" destId="{1640E943-17F2-4D04-AF8F-BDA8617B44D1}" srcOrd="1" destOrd="0" presId="urn:microsoft.com/office/officeart/2008/layout/LinedList"/>
    <dgm:cxn modelId="{FE8B25B8-02A1-436C-A610-6116794CE193}" type="presParOf" srcId="{62A9C085-462B-455D-9AF5-0B8983B9BE8C}" destId="{F61FCBE5-E407-44F4-B64E-078023029A2D}" srcOrd="12" destOrd="0" presId="urn:microsoft.com/office/officeart/2008/layout/LinedList"/>
    <dgm:cxn modelId="{2A9A0734-5CE2-4347-9A08-68F7D5F96DA3}" type="presParOf" srcId="{62A9C085-462B-455D-9AF5-0B8983B9BE8C}" destId="{9B66090B-04DA-463C-A018-915A9179AE30}" srcOrd="13" destOrd="0" presId="urn:microsoft.com/office/officeart/2008/layout/LinedList"/>
    <dgm:cxn modelId="{3E14ADD2-9BDB-4C4B-85FB-80AED7DA1448}" type="presParOf" srcId="{9B66090B-04DA-463C-A018-915A9179AE30}" destId="{1152229B-0F83-4DCA-8F46-E6A3F1E08D8F}" srcOrd="0" destOrd="0" presId="urn:microsoft.com/office/officeart/2008/layout/LinedList"/>
    <dgm:cxn modelId="{4C41DECA-C95A-4631-A83F-A15034198FE8}" type="presParOf" srcId="{9B66090B-04DA-463C-A018-915A9179AE30}" destId="{2B271B65-CFC1-4A59-A36C-DD7755E834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DC21D-A45D-49C1-BE19-ED15AC16C1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411953-D8B4-404E-96D2-A069400930DF}">
      <dgm:prSet/>
      <dgm:spPr/>
      <dgm:t>
        <a:bodyPr/>
        <a:lstStyle/>
        <a:p>
          <a:r>
            <a:rPr lang="en-US"/>
            <a:t>Learn about basic HTML, CSS, Javascript to create websites with</a:t>
          </a:r>
        </a:p>
      </dgm:t>
    </dgm:pt>
    <dgm:pt modelId="{44359B5B-59EC-407D-B205-DF93E0AEDCA8}" type="parTrans" cxnId="{DBACDDFD-6AB9-4C2D-ACFD-0D582752FBEB}">
      <dgm:prSet/>
      <dgm:spPr/>
      <dgm:t>
        <a:bodyPr/>
        <a:lstStyle/>
        <a:p>
          <a:endParaRPr lang="en-US"/>
        </a:p>
      </dgm:t>
    </dgm:pt>
    <dgm:pt modelId="{C3C7CF15-0D77-46FF-8C9A-85E3FB1EDC44}" type="sibTrans" cxnId="{DBACDDFD-6AB9-4C2D-ACFD-0D582752FBEB}">
      <dgm:prSet/>
      <dgm:spPr/>
      <dgm:t>
        <a:bodyPr/>
        <a:lstStyle/>
        <a:p>
          <a:endParaRPr lang="en-US"/>
        </a:p>
      </dgm:t>
    </dgm:pt>
    <dgm:pt modelId="{DA9DA5D3-B649-43C2-A723-996AFA9FEDC4}">
      <dgm:prSet/>
      <dgm:spPr/>
      <dgm:t>
        <a:bodyPr/>
        <a:lstStyle/>
        <a:p>
          <a:r>
            <a:rPr lang="en-US"/>
            <a:t>Could also learn React for more aesthetic fun!</a:t>
          </a:r>
        </a:p>
      </dgm:t>
    </dgm:pt>
    <dgm:pt modelId="{2212571F-9CE4-475C-B00B-8072E78567FC}" type="parTrans" cxnId="{B6E9B922-4018-4F39-83F7-CC47540BC127}">
      <dgm:prSet/>
      <dgm:spPr/>
      <dgm:t>
        <a:bodyPr/>
        <a:lstStyle/>
        <a:p>
          <a:endParaRPr lang="en-US"/>
        </a:p>
      </dgm:t>
    </dgm:pt>
    <dgm:pt modelId="{92955543-8B55-45FE-95FE-F724421276C1}" type="sibTrans" cxnId="{B6E9B922-4018-4F39-83F7-CC47540BC127}">
      <dgm:prSet/>
      <dgm:spPr/>
      <dgm:t>
        <a:bodyPr/>
        <a:lstStyle/>
        <a:p>
          <a:endParaRPr lang="en-US"/>
        </a:p>
      </dgm:t>
    </dgm:pt>
    <dgm:pt modelId="{37064F0D-7623-4BA5-AD9A-647E28F85BFB}">
      <dgm:prSet/>
      <dgm:spPr/>
      <dgm:t>
        <a:bodyPr/>
        <a:lstStyle/>
        <a:p>
          <a:r>
            <a:rPr lang="en-US"/>
            <a:t>Learn more about layers of the web below what the client sees</a:t>
          </a:r>
        </a:p>
      </dgm:t>
    </dgm:pt>
    <dgm:pt modelId="{59092EFD-657B-4B64-AC5C-5206864D169F}" type="parTrans" cxnId="{F0516341-BC01-4A4D-88F4-ECA085C44473}">
      <dgm:prSet/>
      <dgm:spPr/>
      <dgm:t>
        <a:bodyPr/>
        <a:lstStyle/>
        <a:p>
          <a:endParaRPr lang="en-US"/>
        </a:p>
      </dgm:t>
    </dgm:pt>
    <dgm:pt modelId="{92D03D5A-66DE-4A3B-A1C8-C8ACD8920900}" type="sibTrans" cxnId="{F0516341-BC01-4A4D-88F4-ECA085C44473}">
      <dgm:prSet/>
      <dgm:spPr/>
      <dgm:t>
        <a:bodyPr/>
        <a:lstStyle/>
        <a:p>
          <a:endParaRPr lang="en-US"/>
        </a:p>
      </dgm:t>
    </dgm:pt>
    <dgm:pt modelId="{40C0B9F4-0D3A-4B14-8ED8-6870B81E0CC5}">
      <dgm:prSet/>
      <dgm:spPr/>
      <dgm:t>
        <a:bodyPr/>
        <a:lstStyle/>
        <a:p>
          <a:r>
            <a:rPr lang="en-US"/>
            <a:t>Client-server architecture</a:t>
          </a:r>
        </a:p>
      </dgm:t>
    </dgm:pt>
    <dgm:pt modelId="{5BD9C61F-7A86-4BE5-8BA6-53AF78F59D2A}" type="parTrans" cxnId="{6A47B117-40B6-45F0-B9EF-4E7DB812CDFA}">
      <dgm:prSet/>
      <dgm:spPr/>
      <dgm:t>
        <a:bodyPr/>
        <a:lstStyle/>
        <a:p>
          <a:endParaRPr lang="en-US"/>
        </a:p>
      </dgm:t>
    </dgm:pt>
    <dgm:pt modelId="{75EB4AF7-FB19-421E-A4DE-29188AD9D9A6}" type="sibTrans" cxnId="{6A47B117-40B6-45F0-B9EF-4E7DB812CDFA}">
      <dgm:prSet/>
      <dgm:spPr/>
      <dgm:t>
        <a:bodyPr/>
        <a:lstStyle/>
        <a:p>
          <a:endParaRPr lang="en-US"/>
        </a:p>
      </dgm:t>
    </dgm:pt>
    <dgm:pt modelId="{392CFA0A-1D81-4110-A492-369442BD1A6C}">
      <dgm:prSet/>
      <dgm:spPr/>
      <dgm:t>
        <a:bodyPr/>
        <a:lstStyle/>
        <a:p>
          <a:r>
            <a:rPr lang="en-US"/>
            <a:t>HTTP requests</a:t>
          </a:r>
        </a:p>
      </dgm:t>
    </dgm:pt>
    <dgm:pt modelId="{BA2F8084-A681-4CCD-A4BD-F1EA157B7808}" type="parTrans" cxnId="{F86CE6C3-C89E-4248-9790-651C5F04088A}">
      <dgm:prSet/>
      <dgm:spPr/>
      <dgm:t>
        <a:bodyPr/>
        <a:lstStyle/>
        <a:p>
          <a:endParaRPr lang="en-US"/>
        </a:p>
      </dgm:t>
    </dgm:pt>
    <dgm:pt modelId="{BEBB3246-2F6E-40F5-BD15-5C28BC143DEA}" type="sibTrans" cxnId="{F86CE6C3-C89E-4248-9790-651C5F04088A}">
      <dgm:prSet/>
      <dgm:spPr/>
      <dgm:t>
        <a:bodyPr/>
        <a:lstStyle/>
        <a:p>
          <a:endParaRPr lang="en-US"/>
        </a:p>
      </dgm:t>
    </dgm:pt>
    <dgm:pt modelId="{D92C574E-3A66-4E21-A8C0-40D6044381D5}">
      <dgm:prSet/>
      <dgm:spPr/>
      <dgm:t>
        <a:bodyPr/>
        <a:lstStyle/>
        <a:p>
          <a:r>
            <a:rPr lang="en-US"/>
            <a:t>DNS routing</a:t>
          </a:r>
        </a:p>
      </dgm:t>
    </dgm:pt>
    <dgm:pt modelId="{4FE10148-71B5-4422-9D97-FD75445FB258}" type="parTrans" cxnId="{12800EDE-A0C2-413C-9043-B873267AB95B}">
      <dgm:prSet/>
      <dgm:spPr/>
      <dgm:t>
        <a:bodyPr/>
        <a:lstStyle/>
        <a:p>
          <a:endParaRPr lang="en-US"/>
        </a:p>
      </dgm:t>
    </dgm:pt>
    <dgm:pt modelId="{E58629C2-5A90-4860-A3A8-8ACBED8C4AF3}" type="sibTrans" cxnId="{12800EDE-A0C2-413C-9043-B873267AB95B}">
      <dgm:prSet/>
      <dgm:spPr/>
      <dgm:t>
        <a:bodyPr/>
        <a:lstStyle/>
        <a:p>
          <a:endParaRPr lang="en-US"/>
        </a:p>
      </dgm:t>
    </dgm:pt>
    <dgm:pt modelId="{66CC2E64-C3A1-4648-81DE-6EF8F2829760}">
      <dgm:prSet/>
      <dgm:spPr/>
      <dgm:t>
        <a:bodyPr/>
        <a:lstStyle/>
        <a:p>
          <a:r>
            <a:rPr lang="en-US"/>
            <a:t>Cookies</a:t>
          </a:r>
        </a:p>
      </dgm:t>
    </dgm:pt>
    <dgm:pt modelId="{FCFCE365-FF04-48E2-AA34-FF18F0EAFEE3}" type="parTrans" cxnId="{9A25F028-2A85-4694-85D0-97121FD70818}">
      <dgm:prSet/>
      <dgm:spPr/>
      <dgm:t>
        <a:bodyPr/>
        <a:lstStyle/>
        <a:p>
          <a:endParaRPr lang="en-US"/>
        </a:p>
      </dgm:t>
    </dgm:pt>
    <dgm:pt modelId="{85EA81E9-2F85-4787-9BFA-99F175B8F3F8}" type="sibTrans" cxnId="{9A25F028-2A85-4694-85D0-97121FD70818}">
      <dgm:prSet/>
      <dgm:spPr/>
      <dgm:t>
        <a:bodyPr/>
        <a:lstStyle/>
        <a:p>
          <a:endParaRPr lang="en-US"/>
        </a:p>
      </dgm:t>
    </dgm:pt>
    <dgm:pt modelId="{87E59462-F92E-4E37-B6C5-95B90058A315}">
      <dgm:prSet/>
      <dgm:spPr/>
      <dgm:t>
        <a:bodyPr/>
        <a:lstStyle/>
        <a:p>
          <a:r>
            <a:rPr lang="en-US"/>
            <a:t>Browser architecture</a:t>
          </a:r>
        </a:p>
      </dgm:t>
    </dgm:pt>
    <dgm:pt modelId="{265D3BFB-DD90-459E-B575-D87F33E1EA9C}" type="parTrans" cxnId="{8219DC9E-0092-49BB-99D2-64F4AB0D10AD}">
      <dgm:prSet/>
      <dgm:spPr/>
      <dgm:t>
        <a:bodyPr/>
        <a:lstStyle/>
        <a:p>
          <a:endParaRPr lang="en-US"/>
        </a:p>
      </dgm:t>
    </dgm:pt>
    <dgm:pt modelId="{3C7DAD12-37E9-474D-AA9F-B64322BE232B}" type="sibTrans" cxnId="{8219DC9E-0092-49BB-99D2-64F4AB0D10AD}">
      <dgm:prSet/>
      <dgm:spPr/>
      <dgm:t>
        <a:bodyPr/>
        <a:lstStyle/>
        <a:p>
          <a:endParaRPr lang="en-US"/>
        </a:p>
      </dgm:t>
    </dgm:pt>
    <dgm:pt modelId="{E9623B73-764A-47CD-B366-0A27F0FE00F0}" type="pres">
      <dgm:prSet presAssocID="{773DC21D-A45D-49C1-BE19-ED15AC16C122}" presName="linear" presStyleCnt="0">
        <dgm:presLayoutVars>
          <dgm:animLvl val="lvl"/>
          <dgm:resizeHandles val="exact"/>
        </dgm:presLayoutVars>
      </dgm:prSet>
      <dgm:spPr/>
    </dgm:pt>
    <dgm:pt modelId="{0550DEA5-3F86-47D1-91DE-57CFC2C49C63}" type="pres">
      <dgm:prSet presAssocID="{CA411953-D8B4-404E-96D2-A069400930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A5630BB-3927-4B8C-A03B-E67FE069064A}" type="pres">
      <dgm:prSet presAssocID="{CA411953-D8B4-404E-96D2-A069400930DF}" presName="childText" presStyleLbl="revTx" presStyleIdx="0" presStyleCnt="2">
        <dgm:presLayoutVars>
          <dgm:bulletEnabled val="1"/>
        </dgm:presLayoutVars>
      </dgm:prSet>
      <dgm:spPr/>
    </dgm:pt>
    <dgm:pt modelId="{C04008C5-4DA5-494C-A5B2-180F0EB8F7B9}" type="pres">
      <dgm:prSet presAssocID="{37064F0D-7623-4BA5-AD9A-647E28F85B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E9F12E-6513-481A-A6FF-F9DC15F13FC8}" type="pres">
      <dgm:prSet presAssocID="{37064F0D-7623-4BA5-AD9A-647E28F85BF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A47B117-40B6-45F0-B9EF-4E7DB812CDFA}" srcId="{37064F0D-7623-4BA5-AD9A-647E28F85BFB}" destId="{40C0B9F4-0D3A-4B14-8ED8-6870B81E0CC5}" srcOrd="0" destOrd="0" parTransId="{5BD9C61F-7A86-4BE5-8BA6-53AF78F59D2A}" sibTransId="{75EB4AF7-FB19-421E-A4DE-29188AD9D9A6}"/>
    <dgm:cxn modelId="{C63F8E18-862A-4197-AECD-E75AC37CC81A}" type="presOf" srcId="{DA9DA5D3-B649-43C2-A723-996AFA9FEDC4}" destId="{FA5630BB-3927-4B8C-A03B-E67FE069064A}" srcOrd="0" destOrd="0" presId="urn:microsoft.com/office/officeart/2005/8/layout/vList2"/>
    <dgm:cxn modelId="{B6E9B922-4018-4F39-83F7-CC47540BC127}" srcId="{CA411953-D8B4-404E-96D2-A069400930DF}" destId="{DA9DA5D3-B649-43C2-A723-996AFA9FEDC4}" srcOrd="0" destOrd="0" parTransId="{2212571F-9CE4-475C-B00B-8072E78567FC}" sibTransId="{92955543-8B55-45FE-95FE-F724421276C1}"/>
    <dgm:cxn modelId="{9A25F028-2A85-4694-85D0-97121FD70818}" srcId="{37064F0D-7623-4BA5-AD9A-647E28F85BFB}" destId="{66CC2E64-C3A1-4648-81DE-6EF8F2829760}" srcOrd="3" destOrd="0" parTransId="{FCFCE365-FF04-48E2-AA34-FF18F0EAFEE3}" sibTransId="{85EA81E9-2F85-4787-9BFA-99F175B8F3F8}"/>
    <dgm:cxn modelId="{F8161C32-2F27-4D5E-8D3D-D6C738598FE2}" type="presOf" srcId="{773DC21D-A45D-49C1-BE19-ED15AC16C122}" destId="{E9623B73-764A-47CD-B366-0A27F0FE00F0}" srcOrd="0" destOrd="0" presId="urn:microsoft.com/office/officeart/2005/8/layout/vList2"/>
    <dgm:cxn modelId="{1701523A-5790-43BF-AC6E-CA2CEA64FB29}" type="presOf" srcId="{CA411953-D8B4-404E-96D2-A069400930DF}" destId="{0550DEA5-3F86-47D1-91DE-57CFC2C49C63}" srcOrd="0" destOrd="0" presId="urn:microsoft.com/office/officeart/2005/8/layout/vList2"/>
    <dgm:cxn modelId="{F0516341-BC01-4A4D-88F4-ECA085C44473}" srcId="{773DC21D-A45D-49C1-BE19-ED15AC16C122}" destId="{37064F0D-7623-4BA5-AD9A-647E28F85BFB}" srcOrd="1" destOrd="0" parTransId="{59092EFD-657B-4B64-AC5C-5206864D169F}" sibTransId="{92D03D5A-66DE-4A3B-A1C8-C8ACD8920900}"/>
    <dgm:cxn modelId="{8098395A-4286-4F27-B69C-857CB61DF104}" type="presOf" srcId="{D92C574E-3A66-4E21-A8C0-40D6044381D5}" destId="{54E9F12E-6513-481A-A6FF-F9DC15F13FC8}" srcOrd="0" destOrd="2" presId="urn:microsoft.com/office/officeart/2005/8/layout/vList2"/>
    <dgm:cxn modelId="{1605039D-CDA9-4122-A729-837C6CCC0E47}" type="presOf" srcId="{87E59462-F92E-4E37-B6C5-95B90058A315}" destId="{54E9F12E-6513-481A-A6FF-F9DC15F13FC8}" srcOrd="0" destOrd="4" presId="urn:microsoft.com/office/officeart/2005/8/layout/vList2"/>
    <dgm:cxn modelId="{8219DC9E-0092-49BB-99D2-64F4AB0D10AD}" srcId="{37064F0D-7623-4BA5-AD9A-647E28F85BFB}" destId="{87E59462-F92E-4E37-B6C5-95B90058A315}" srcOrd="4" destOrd="0" parTransId="{265D3BFB-DD90-459E-B575-D87F33E1EA9C}" sibTransId="{3C7DAD12-37E9-474D-AA9F-B64322BE232B}"/>
    <dgm:cxn modelId="{D3747CA7-FB3E-4A19-BC16-BBB76F63881B}" type="presOf" srcId="{392CFA0A-1D81-4110-A492-369442BD1A6C}" destId="{54E9F12E-6513-481A-A6FF-F9DC15F13FC8}" srcOrd="0" destOrd="1" presId="urn:microsoft.com/office/officeart/2005/8/layout/vList2"/>
    <dgm:cxn modelId="{F86CE6C3-C89E-4248-9790-651C5F04088A}" srcId="{37064F0D-7623-4BA5-AD9A-647E28F85BFB}" destId="{392CFA0A-1D81-4110-A492-369442BD1A6C}" srcOrd="1" destOrd="0" parTransId="{BA2F8084-A681-4CCD-A4BD-F1EA157B7808}" sibTransId="{BEBB3246-2F6E-40F5-BD15-5C28BC143DEA}"/>
    <dgm:cxn modelId="{19501ACE-EA02-4BD5-91D5-0207CD3EFFD1}" type="presOf" srcId="{37064F0D-7623-4BA5-AD9A-647E28F85BFB}" destId="{C04008C5-4DA5-494C-A5B2-180F0EB8F7B9}" srcOrd="0" destOrd="0" presId="urn:microsoft.com/office/officeart/2005/8/layout/vList2"/>
    <dgm:cxn modelId="{12800EDE-A0C2-413C-9043-B873267AB95B}" srcId="{37064F0D-7623-4BA5-AD9A-647E28F85BFB}" destId="{D92C574E-3A66-4E21-A8C0-40D6044381D5}" srcOrd="2" destOrd="0" parTransId="{4FE10148-71B5-4422-9D97-FD75445FB258}" sibTransId="{E58629C2-5A90-4860-A3A8-8ACBED8C4AF3}"/>
    <dgm:cxn modelId="{50E8D3E7-4769-4FD1-A3EF-AB9CA8053776}" type="presOf" srcId="{66CC2E64-C3A1-4648-81DE-6EF8F2829760}" destId="{54E9F12E-6513-481A-A6FF-F9DC15F13FC8}" srcOrd="0" destOrd="3" presId="urn:microsoft.com/office/officeart/2005/8/layout/vList2"/>
    <dgm:cxn modelId="{B7C88AF0-065A-4F3E-91C3-AF964B339FF7}" type="presOf" srcId="{40C0B9F4-0D3A-4B14-8ED8-6870B81E0CC5}" destId="{54E9F12E-6513-481A-A6FF-F9DC15F13FC8}" srcOrd="0" destOrd="0" presId="urn:microsoft.com/office/officeart/2005/8/layout/vList2"/>
    <dgm:cxn modelId="{DBACDDFD-6AB9-4C2D-ACFD-0D582752FBEB}" srcId="{773DC21D-A45D-49C1-BE19-ED15AC16C122}" destId="{CA411953-D8B4-404E-96D2-A069400930DF}" srcOrd="0" destOrd="0" parTransId="{44359B5B-59EC-407D-B205-DF93E0AEDCA8}" sibTransId="{C3C7CF15-0D77-46FF-8C9A-85E3FB1EDC44}"/>
    <dgm:cxn modelId="{53ACCA57-CF0A-422A-B5AF-807B35143A8C}" type="presParOf" srcId="{E9623B73-764A-47CD-B366-0A27F0FE00F0}" destId="{0550DEA5-3F86-47D1-91DE-57CFC2C49C63}" srcOrd="0" destOrd="0" presId="urn:microsoft.com/office/officeart/2005/8/layout/vList2"/>
    <dgm:cxn modelId="{6BBAE7C0-85C0-4737-9F07-75DC91AA5BF2}" type="presParOf" srcId="{E9623B73-764A-47CD-B366-0A27F0FE00F0}" destId="{FA5630BB-3927-4B8C-A03B-E67FE069064A}" srcOrd="1" destOrd="0" presId="urn:microsoft.com/office/officeart/2005/8/layout/vList2"/>
    <dgm:cxn modelId="{48AC445D-A864-4E5B-ABE8-0DE96FBD5A58}" type="presParOf" srcId="{E9623B73-764A-47CD-B366-0A27F0FE00F0}" destId="{C04008C5-4DA5-494C-A5B2-180F0EB8F7B9}" srcOrd="2" destOrd="0" presId="urn:microsoft.com/office/officeart/2005/8/layout/vList2"/>
    <dgm:cxn modelId="{C06A402B-9B26-440B-910B-EA5A8C41BB74}" type="presParOf" srcId="{E9623B73-764A-47CD-B366-0A27F0FE00F0}" destId="{54E9F12E-6513-481A-A6FF-F9DC15F13FC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FD2D3-FB99-4E94-A35D-D84945EDA7F0}">
      <dsp:nvSpPr>
        <dsp:cNvPr id="0" name=""/>
        <dsp:cNvSpPr/>
      </dsp:nvSpPr>
      <dsp:spPr>
        <a:xfrm>
          <a:off x="0" y="679"/>
          <a:ext cx="673544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46F40-C0ED-478C-8354-A2ED19B92D78}">
      <dsp:nvSpPr>
        <dsp:cNvPr id="0" name=""/>
        <dsp:cNvSpPr/>
      </dsp:nvSpPr>
      <dsp:spPr>
        <a:xfrm>
          <a:off x="0" y="679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Your web browser</a:t>
          </a:r>
        </a:p>
      </dsp:txBody>
      <dsp:txXfrm>
        <a:off x="0" y="679"/>
        <a:ext cx="6735443" cy="794749"/>
      </dsp:txXfrm>
    </dsp:sp>
    <dsp:sp modelId="{FE322373-4BED-4182-89A9-19265EC91B85}">
      <dsp:nvSpPr>
        <dsp:cNvPr id="0" name=""/>
        <dsp:cNvSpPr/>
      </dsp:nvSpPr>
      <dsp:spPr>
        <a:xfrm>
          <a:off x="0" y="795428"/>
          <a:ext cx="6735443" cy="0"/>
        </a:xfrm>
        <a:prstGeom prst="line">
          <a:avLst/>
        </a:prstGeom>
        <a:solidFill>
          <a:schemeClr val="accent5">
            <a:hueOff val="184375"/>
            <a:satOff val="2093"/>
            <a:lumOff val="1895"/>
            <a:alphaOff val="0"/>
          </a:schemeClr>
        </a:solidFill>
        <a:ln w="12700" cap="flat" cmpd="sng" algn="ctr">
          <a:solidFill>
            <a:schemeClr val="accent5">
              <a:hueOff val="184375"/>
              <a:satOff val="2093"/>
              <a:lumOff val="18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41635-27F8-4E58-AE8D-0186049B6D5D}">
      <dsp:nvSpPr>
        <dsp:cNvPr id="0" name=""/>
        <dsp:cNvSpPr/>
      </dsp:nvSpPr>
      <dsp:spPr>
        <a:xfrm>
          <a:off x="0" y="795428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Application server</a:t>
          </a:r>
        </a:p>
      </dsp:txBody>
      <dsp:txXfrm>
        <a:off x="0" y="795428"/>
        <a:ext cx="6735443" cy="794749"/>
      </dsp:txXfrm>
    </dsp:sp>
    <dsp:sp modelId="{74F26054-6C6D-4760-98DD-7E5EC512C938}">
      <dsp:nvSpPr>
        <dsp:cNvPr id="0" name=""/>
        <dsp:cNvSpPr/>
      </dsp:nvSpPr>
      <dsp:spPr>
        <a:xfrm>
          <a:off x="0" y="1590177"/>
          <a:ext cx="6735443" cy="0"/>
        </a:xfrm>
        <a:prstGeom prst="line">
          <a:avLst/>
        </a:prstGeom>
        <a:solidFill>
          <a:schemeClr val="accent5">
            <a:hueOff val="368749"/>
            <a:satOff val="4187"/>
            <a:lumOff val="3791"/>
            <a:alphaOff val="0"/>
          </a:schemeClr>
        </a:solidFill>
        <a:ln w="12700" cap="flat" cmpd="sng" algn="ctr">
          <a:solidFill>
            <a:schemeClr val="accent5">
              <a:hueOff val="368749"/>
              <a:satOff val="4187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66A3D-85FA-4D26-BAAD-36BFA14E7B35}">
      <dsp:nvSpPr>
        <dsp:cNvPr id="0" name=""/>
        <dsp:cNvSpPr/>
      </dsp:nvSpPr>
      <dsp:spPr>
        <a:xfrm>
          <a:off x="0" y="1590177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Application client</a:t>
          </a:r>
        </a:p>
      </dsp:txBody>
      <dsp:txXfrm>
        <a:off x="0" y="1590177"/>
        <a:ext cx="6735443" cy="794749"/>
      </dsp:txXfrm>
    </dsp:sp>
    <dsp:sp modelId="{D05FEA7C-A125-4AD6-A4C0-94A1E3CEA636}">
      <dsp:nvSpPr>
        <dsp:cNvPr id="0" name=""/>
        <dsp:cNvSpPr/>
      </dsp:nvSpPr>
      <dsp:spPr>
        <a:xfrm>
          <a:off x="0" y="2384926"/>
          <a:ext cx="6735443" cy="0"/>
        </a:xfrm>
        <a:prstGeom prst="line">
          <a:avLst/>
        </a:prstGeom>
        <a:solidFill>
          <a:schemeClr val="accent5">
            <a:hueOff val="553124"/>
            <a:satOff val="6280"/>
            <a:lumOff val="5686"/>
            <a:alphaOff val="0"/>
          </a:schemeClr>
        </a:solidFill>
        <a:ln w="12700" cap="flat" cmpd="sng" algn="ctr">
          <a:solidFill>
            <a:schemeClr val="accent5">
              <a:hueOff val="553124"/>
              <a:satOff val="6280"/>
              <a:lumOff val="5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FA03C-07C6-4A03-B4A3-3000151BEFE5}">
      <dsp:nvSpPr>
        <dsp:cNvPr id="0" name=""/>
        <dsp:cNvSpPr/>
      </dsp:nvSpPr>
      <dsp:spPr>
        <a:xfrm>
          <a:off x="0" y="2384926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Databases</a:t>
          </a:r>
        </a:p>
      </dsp:txBody>
      <dsp:txXfrm>
        <a:off x="0" y="2384926"/>
        <a:ext cx="6735443" cy="794749"/>
      </dsp:txXfrm>
    </dsp:sp>
    <dsp:sp modelId="{4459E58C-B402-41C8-98C9-E69C4F83732F}">
      <dsp:nvSpPr>
        <dsp:cNvPr id="0" name=""/>
        <dsp:cNvSpPr/>
      </dsp:nvSpPr>
      <dsp:spPr>
        <a:xfrm>
          <a:off x="0" y="3179675"/>
          <a:ext cx="6735443" cy="0"/>
        </a:xfrm>
        <a:prstGeom prst="line">
          <a:avLst/>
        </a:prstGeom>
        <a:solidFill>
          <a:schemeClr val="accent5">
            <a:hueOff val="737499"/>
            <a:satOff val="8374"/>
            <a:lumOff val="7581"/>
            <a:alphaOff val="0"/>
          </a:schemeClr>
        </a:solidFill>
        <a:ln w="12700" cap="flat" cmpd="sng" algn="ctr">
          <a:solidFill>
            <a:schemeClr val="accent5">
              <a:hueOff val="737499"/>
              <a:satOff val="8374"/>
              <a:lumOff val="75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3B90E-66CC-4234-A818-F9906CD93094}">
      <dsp:nvSpPr>
        <dsp:cNvPr id="0" name=""/>
        <dsp:cNvSpPr/>
      </dsp:nvSpPr>
      <dsp:spPr>
        <a:xfrm>
          <a:off x="0" y="3179675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APIs</a:t>
          </a:r>
        </a:p>
      </dsp:txBody>
      <dsp:txXfrm>
        <a:off x="0" y="3179675"/>
        <a:ext cx="6735443" cy="794749"/>
      </dsp:txXfrm>
    </dsp:sp>
    <dsp:sp modelId="{F0253E81-5731-4047-9859-48819A61FE5F}">
      <dsp:nvSpPr>
        <dsp:cNvPr id="0" name=""/>
        <dsp:cNvSpPr/>
      </dsp:nvSpPr>
      <dsp:spPr>
        <a:xfrm>
          <a:off x="0" y="3974424"/>
          <a:ext cx="6735443" cy="0"/>
        </a:xfrm>
        <a:prstGeom prst="line">
          <a:avLst/>
        </a:prstGeom>
        <a:solidFill>
          <a:schemeClr val="accent5">
            <a:hueOff val="921873"/>
            <a:satOff val="10467"/>
            <a:lumOff val="9477"/>
            <a:alphaOff val="0"/>
          </a:schemeClr>
        </a:solidFill>
        <a:ln w="12700" cap="flat" cmpd="sng" algn="ctr">
          <a:solidFill>
            <a:schemeClr val="accent5">
              <a:hueOff val="921873"/>
              <a:satOff val="10467"/>
              <a:lumOff val="94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EDD47-6EBA-48A1-AF3B-548F00DADEA5}">
      <dsp:nvSpPr>
        <dsp:cNvPr id="0" name=""/>
        <dsp:cNvSpPr/>
      </dsp:nvSpPr>
      <dsp:spPr>
        <a:xfrm>
          <a:off x="0" y="3974424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Networks</a:t>
          </a:r>
        </a:p>
      </dsp:txBody>
      <dsp:txXfrm>
        <a:off x="0" y="3974424"/>
        <a:ext cx="6735443" cy="794749"/>
      </dsp:txXfrm>
    </dsp:sp>
    <dsp:sp modelId="{F61FCBE5-E407-44F4-B64E-078023029A2D}">
      <dsp:nvSpPr>
        <dsp:cNvPr id="0" name=""/>
        <dsp:cNvSpPr/>
      </dsp:nvSpPr>
      <dsp:spPr>
        <a:xfrm>
          <a:off x="0" y="4769173"/>
          <a:ext cx="6735443" cy="0"/>
        </a:xfrm>
        <a:prstGeom prst="line">
          <a:avLst/>
        </a:prstGeom>
        <a:solidFill>
          <a:schemeClr val="accent5">
            <a:hueOff val="1106248"/>
            <a:satOff val="12561"/>
            <a:lumOff val="11372"/>
            <a:alphaOff val="0"/>
          </a:schemeClr>
        </a:solidFill>
        <a:ln w="12700" cap="flat" cmpd="sng" algn="ctr">
          <a:solidFill>
            <a:schemeClr val="accent5">
              <a:hueOff val="1106248"/>
              <a:satOff val="12561"/>
              <a:lumOff val="1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2229B-0F83-4DCA-8F46-E6A3F1E08D8F}">
      <dsp:nvSpPr>
        <dsp:cNvPr id="0" name=""/>
        <dsp:cNvSpPr/>
      </dsp:nvSpPr>
      <dsp:spPr>
        <a:xfrm>
          <a:off x="0" y="4769173"/>
          <a:ext cx="6735443" cy="794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packages you install</a:t>
          </a:r>
        </a:p>
      </dsp:txBody>
      <dsp:txXfrm>
        <a:off x="0" y="4769173"/>
        <a:ext cx="6735443" cy="794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0DEA5-3F86-47D1-91DE-57CFC2C49C63}">
      <dsp:nvSpPr>
        <dsp:cNvPr id="0" name=""/>
        <dsp:cNvSpPr/>
      </dsp:nvSpPr>
      <dsp:spPr>
        <a:xfrm>
          <a:off x="0" y="151420"/>
          <a:ext cx="6735443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Learn about basic HTML, CSS, Javascript to create websites with</a:t>
          </a:r>
        </a:p>
      </dsp:txBody>
      <dsp:txXfrm>
        <a:off x="62141" y="213561"/>
        <a:ext cx="6611161" cy="1148678"/>
      </dsp:txXfrm>
    </dsp:sp>
    <dsp:sp modelId="{FA5630BB-3927-4B8C-A03B-E67FE069064A}">
      <dsp:nvSpPr>
        <dsp:cNvPr id="0" name=""/>
        <dsp:cNvSpPr/>
      </dsp:nvSpPr>
      <dsp:spPr>
        <a:xfrm>
          <a:off x="0" y="1424381"/>
          <a:ext cx="673544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Could also learn React for more aesthetic fun!</a:t>
          </a:r>
        </a:p>
      </dsp:txBody>
      <dsp:txXfrm>
        <a:off x="0" y="1424381"/>
        <a:ext cx="6735443" cy="529920"/>
      </dsp:txXfrm>
    </dsp:sp>
    <dsp:sp modelId="{C04008C5-4DA5-494C-A5B2-180F0EB8F7B9}">
      <dsp:nvSpPr>
        <dsp:cNvPr id="0" name=""/>
        <dsp:cNvSpPr/>
      </dsp:nvSpPr>
      <dsp:spPr>
        <a:xfrm>
          <a:off x="0" y="1954301"/>
          <a:ext cx="6735443" cy="1272960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Learn more about layers of the web below what the client sees</a:t>
          </a:r>
        </a:p>
      </dsp:txBody>
      <dsp:txXfrm>
        <a:off x="62141" y="2016442"/>
        <a:ext cx="6611161" cy="1148678"/>
      </dsp:txXfrm>
    </dsp:sp>
    <dsp:sp modelId="{54E9F12E-6513-481A-A6FF-F9DC15F13FC8}">
      <dsp:nvSpPr>
        <dsp:cNvPr id="0" name=""/>
        <dsp:cNvSpPr/>
      </dsp:nvSpPr>
      <dsp:spPr>
        <a:xfrm>
          <a:off x="0" y="3227261"/>
          <a:ext cx="6735443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Client-server architecture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HTTP requests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DNS routing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Cookies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Browser architecture</a:t>
          </a:r>
        </a:p>
      </dsp:txBody>
      <dsp:txXfrm>
        <a:off x="0" y="3227261"/>
        <a:ext cx="6735443" cy="218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4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9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5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ford-web-security/assign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cs typeface="Calibri Light"/>
              </a:rPr>
              <a:t>WiCyS: Intro to Web Security</a:t>
            </a:r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lock Arc 6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8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CC367AF7-E2EB-40D0-84D5-A1DC4E1A5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8" b="1"/>
          <a:stretch/>
        </p:blipFill>
        <p:spPr>
          <a:xfrm>
            <a:off x="858284" y="1177204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81DBE-B4A6-4798-9CE2-A1A93A4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CSS  - Cascading Stylesheet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069D-C077-4272-A0AD-6E14FA45CE1B}"/>
              </a:ext>
            </a:extLst>
          </p:cNvPr>
          <p:cNvSpPr txBox="1"/>
          <p:nvPr/>
        </p:nvSpPr>
        <p:spPr>
          <a:xfrm>
            <a:off x="5827048" y="1904772"/>
            <a:ext cx="603596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Contents of test.css: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p { </a:t>
            </a:r>
            <a:r>
              <a:rPr lang="en-US" sz="1700" i="1" dirty="0"/>
              <a:t>/* specify style for all &lt;p&gt; elements */</a:t>
            </a:r>
            <a:r>
              <a:rPr lang="en-US" sz="1700" dirty="0"/>
              <a:t> </a:t>
            </a: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700" dirty="0"/>
              <a:t>    font-size: 30px;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}</a:t>
            </a:r>
            <a:endParaRPr lang="en-US" sz="1700" dirty="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/>
              <a:t>p:hover</a:t>
            </a:r>
            <a:r>
              <a:rPr lang="en-US" sz="1700" dirty="0"/>
              <a:t> { </a:t>
            </a:r>
            <a:r>
              <a:rPr lang="en-US" sz="1700" i="1" dirty="0"/>
              <a:t>/* specify style for all &lt;p&gt; elements when hovered on */</a:t>
            </a:r>
            <a:r>
              <a:rPr lang="en-US" sz="1700" dirty="0"/>
              <a:t> </a:t>
            </a: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    font-size: 20px;</a:t>
            </a: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}</a:t>
            </a: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#unique_element { </a:t>
            </a:r>
            <a:r>
              <a:rPr lang="en-US" sz="1700" i="1" dirty="0"/>
              <a:t>/* specify style for a tag with this id */</a:t>
            </a:r>
            <a:r>
              <a:rPr lang="en-US" sz="1700" dirty="0"/>
              <a:t> </a:t>
            </a: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    color: #00ffff;</a:t>
            </a: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700" dirty="0"/>
              <a:t>}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.</a:t>
            </a:r>
            <a:r>
              <a:rPr lang="en-US" sz="1700" dirty="0" err="1"/>
              <a:t>my_class</a:t>
            </a:r>
            <a:r>
              <a:rPr lang="en-US" sz="1700" dirty="0"/>
              <a:t> { </a:t>
            </a:r>
            <a:r>
              <a:rPr lang="en-US" sz="1700" i="1" dirty="0"/>
              <a:t>/* specify style for elements with this class */</a:t>
            </a:r>
            <a:r>
              <a:rPr lang="en-US" sz="1700" dirty="0"/>
              <a:t> 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    color: #000fff;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}</a:t>
            </a:r>
            <a:endParaRPr lang="en-US" sz="17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5787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81DBE-B4A6-4798-9CE2-A1A93A4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JavaScript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93FF47-34DC-4417-BB6D-AE2E0419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Created by UIUC alumnus Brendan Eich</a:t>
            </a:r>
          </a:p>
          <a:p>
            <a:r>
              <a:rPr lang="en-US">
                <a:cs typeface="Calibri"/>
              </a:rPr>
              <a:t>Powerful language used across the Web</a:t>
            </a:r>
          </a:p>
          <a:p>
            <a:r>
              <a:rPr lang="en-US">
                <a:cs typeface="Calibri"/>
              </a:rPr>
              <a:t>Named JavaScript due to past popularity of Sun Microsystems' Java, but no other relationship with Java</a:t>
            </a:r>
          </a:p>
          <a:p>
            <a:r>
              <a:rPr lang="en-US">
                <a:cs typeface="Calibri"/>
              </a:rPr>
              <a:t>Many Javascript web frameworks and tools available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To learn more outside of this guide about Javascript syntax, try out </a:t>
            </a:r>
            <a:r>
              <a:rPr lang="en-US">
                <a:ea typeface="+mn-lt"/>
                <a:cs typeface="+mn-lt"/>
                <a:hlinkClick r:id="rId2"/>
              </a:rPr>
              <a:t>https://github.com/stanford-web-security/assign0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C33C1-FFA8-4119-BDE0-9DA4731C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CA41-1313-43D6-A641-80265F38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JavaScript... but it's on the command line!</a:t>
            </a:r>
          </a:p>
          <a:p>
            <a:r>
              <a:rPr lang="en-US">
                <a:cs typeface="Calibri"/>
              </a:rPr>
              <a:t>Has a few more features</a:t>
            </a:r>
          </a:p>
          <a:p>
            <a:r>
              <a:rPr lang="en-US">
                <a:cs typeface="Calibri"/>
              </a:rPr>
              <a:t>Used by many to create web applications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2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78EC9-7222-440D-AC0A-FA494CAE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npm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B582-299B-4130-9363-1FA01B7E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Package manager used by default for Node.js</a:t>
            </a:r>
          </a:p>
          <a:p>
            <a:r>
              <a:rPr lang="en-US">
                <a:cs typeface="Calibri"/>
              </a:rPr>
              <a:t>Around 450,000+ packages available</a:t>
            </a:r>
          </a:p>
          <a:p>
            <a:r>
              <a:rPr lang="en-US">
                <a:cs typeface="Calibri"/>
              </a:rPr>
              <a:t>A security issue? </a:t>
            </a:r>
            <a:r>
              <a:rPr lang="en-US" b="1">
                <a:cs typeface="Calibri"/>
              </a:rPr>
              <a:t>Potentially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33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A3246-5DB8-46BE-856C-825D7969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Things you should install right now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3648-4315-4EA8-BD07-FD763A29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Git, if you don't already have it</a:t>
            </a:r>
          </a:p>
          <a:p>
            <a:r>
              <a:rPr lang="en-US">
                <a:cs typeface="Calibri"/>
              </a:rPr>
              <a:t>Node.js v12</a:t>
            </a:r>
          </a:p>
          <a:p>
            <a:r>
              <a:rPr lang="en-US">
                <a:cs typeface="Calibri"/>
              </a:rPr>
              <a:t>After installing Node, run 'npm install sqlite3' to install SQLite</a:t>
            </a:r>
          </a:p>
          <a:p>
            <a:r>
              <a:rPr lang="en-US">
                <a:cs typeface="Calibri"/>
              </a:rPr>
              <a:t>A code editor of your choice</a:t>
            </a:r>
          </a:p>
          <a:p>
            <a:pPr lvl="1"/>
            <a:r>
              <a:rPr lang="en-US">
                <a:cs typeface="Calibri"/>
              </a:rPr>
              <a:t>Sublime Text works</a:t>
            </a:r>
          </a:p>
          <a:p>
            <a:pPr lvl="1"/>
            <a:r>
              <a:rPr lang="en-US">
                <a:cs typeface="Calibri"/>
              </a:rPr>
              <a:t>Visual Studio Code is my preference</a:t>
            </a:r>
          </a:p>
          <a:p>
            <a:pPr lvl="2"/>
            <a:r>
              <a:rPr lang="en-US">
                <a:cs typeface="Calibri"/>
              </a:rPr>
              <a:t>If using VS Code, download Git extension!!</a:t>
            </a:r>
          </a:p>
        </p:txBody>
      </p:sp>
    </p:spTree>
    <p:extLst>
      <p:ext uri="{BB962C8B-B14F-4D97-AF65-F5344CB8AC3E}">
        <p14:creationId xmlns:p14="http://schemas.microsoft.com/office/powerpoint/2010/main" val="280005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Business people shaking hands">
            <a:extLst>
              <a:ext uri="{FF2B5EF4-FFF2-40B4-BE49-F238E27FC236}">
                <a16:creationId xmlns:a16="http://schemas.microsoft.com/office/drawing/2014/main" id="{05866360-87E5-47B4-BCCE-0193B196D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9" r="22150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Setting up a simple server in Node.js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Goal: listen for TCP connections on a port specified as a command-line argument, and write the current time to the socket</a:t>
            </a:r>
            <a:endParaRPr lang="en-US" sz="2000"/>
          </a:p>
          <a:p>
            <a:r>
              <a:rPr lang="en-US" sz="2000">
                <a:cs typeface="Calibri"/>
              </a:rPr>
              <a:t>Step 1: create a file named "time-server.js" 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Why? Not necessarily specific to security vulnerabilities, but will introduce you to </a:t>
            </a:r>
            <a:r>
              <a:rPr lang="en-US" sz="2000" err="1">
                <a:cs typeface="Calibri"/>
              </a:rPr>
              <a:t>Javascript</a:t>
            </a:r>
            <a:r>
              <a:rPr lang="en-US" sz="2000">
                <a:cs typeface="Calibri"/>
              </a:rPr>
              <a:t> and basic networking :)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(Idea credit: </a:t>
            </a:r>
            <a:r>
              <a:rPr lang="en-US" sz="2000" err="1">
                <a:ea typeface="+mn-lt"/>
                <a:cs typeface="+mn-lt"/>
              </a:rPr>
              <a:t>Feross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Aboukhadijeh</a:t>
            </a:r>
            <a:r>
              <a:rPr lang="en-US" sz="2000">
                <a:cs typeface="Calibri"/>
              </a:rPr>
              <a:t>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61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676011"/>
            <a:ext cx="6906491" cy="4753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Next: need to create a TCP server in this file</a:t>
            </a:r>
          </a:p>
          <a:p>
            <a:r>
              <a:rPr lang="en-US">
                <a:cs typeface="Calibri"/>
              </a:rPr>
              <a:t>Can be done using the net module</a:t>
            </a:r>
          </a:p>
          <a:p>
            <a:r>
              <a:rPr lang="en-US">
                <a:cs typeface="Calibri"/>
              </a:rPr>
              <a:t>Things we need to make this TCP server:</a:t>
            </a:r>
          </a:p>
          <a:p>
            <a:pPr lvl="1"/>
            <a:r>
              <a:rPr lang="en-US">
                <a:cs typeface="Calibri"/>
              </a:rPr>
              <a:t>Create a server</a:t>
            </a:r>
          </a:p>
          <a:p>
            <a:pPr lvl="1"/>
            <a:r>
              <a:rPr lang="en-US">
                <a:cs typeface="Calibri"/>
              </a:rPr>
              <a:t>Create a function that listens for connections, runs each time there is a connection</a:t>
            </a:r>
          </a:p>
          <a:p>
            <a:pPr lvl="1"/>
            <a:r>
              <a:rPr lang="en-US">
                <a:cs typeface="Calibri"/>
              </a:rPr>
              <a:t>Make the server listen on the desired port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48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Next: need to create a TCP server in this file</a:t>
            </a:r>
          </a:p>
          <a:p>
            <a:r>
              <a:rPr lang="en-US">
                <a:cs typeface="Calibri"/>
              </a:rPr>
              <a:t>Can be done using the net module</a:t>
            </a:r>
          </a:p>
          <a:p>
            <a:r>
              <a:rPr lang="en-US">
                <a:cs typeface="Calibri"/>
              </a:rPr>
              <a:t>Things we need to make this TCP server:</a:t>
            </a:r>
          </a:p>
          <a:p>
            <a:pPr lvl="1"/>
            <a:r>
              <a:rPr lang="en-US">
                <a:cs typeface="Calibri"/>
              </a:rPr>
              <a:t>Create a server - net.createServer()</a:t>
            </a:r>
          </a:p>
          <a:p>
            <a:pPr lvl="1"/>
            <a:r>
              <a:rPr lang="en-US">
                <a:cs typeface="Calibri"/>
              </a:rPr>
              <a:t>Create a function that listens for connections, runs each time there is a connection - </a:t>
            </a:r>
            <a:r>
              <a:rPr lang="en-US">
                <a:ea typeface="+mn-lt"/>
                <a:cs typeface="+mn-lt"/>
              </a:rPr>
              <a:t>function listener (socket) { /* ..TO DO.. */ }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Make the server listen on the desired port – server.listen(8000)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81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const net = require('net') </a:t>
            </a:r>
            <a:endParaRPr lang="en-US"/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12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const net = require('net') </a:t>
            </a:r>
            <a:endParaRPr lang="en-US"/>
          </a:p>
          <a:p>
            <a:pPr>
              <a:buNone/>
            </a:pP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const server = net.createServer(function (socket) { </a:t>
            </a:r>
            <a:endParaRPr lang="en-US">
              <a:highlight>
                <a:srgbClr val="00FFFF"/>
              </a:highlight>
              <a:cs typeface="Calibri"/>
            </a:endParaRP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  <a:cs typeface="Calibri"/>
              </a:rPr>
              <a:t>});</a:t>
            </a: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08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4D348-2C43-4D6D-94F1-324E2326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The overall plan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DF17-9B8C-41F4-9163-48AAA0B0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Walkthrough building a basic Node app</a:t>
            </a:r>
          </a:p>
          <a:p>
            <a:r>
              <a:rPr lang="en-US">
                <a:cs typeface="Calibri"/>
              </a:rPr>
              <a:t>Once basic app is built in 1-2 workshops, start fixing some vulnerabilities!</a:t>
            </a:r>
          </a:p>
          <a:p>
            <a:pPr lvl="1"/>
            <a:r>
              <a:rPr lang="en-US">
                <a:cs typeface="Calibri"/>
              </a:rPr>
              <a:t>In case you miss a workshop, they will be recorded, and code will be available</a:t>
            </a:r>
          </a:p>
          <a:p>
            <a:r>
              <a:rPr lang="en-US">
                <a:cs typeface="Calibri"/>
              </a:rPr>
              <a:t>Learn about common web vulnerabilities along the way, but also have knowledge of how to secure your web app from these vulnerabilities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With that in mind, an intro to web security!</a:t>
            </a:r>
          </a:p>
        </p:txBody>
      </p:sp>
    </p:spTree>
    <p:extLst>
      <p:ext uri="{BB962C8B-B14F-4D97-AF65-F5344CB8AC3E}">
        <p14:creationId xmlns:p14="http://schemas.microsoft.com/office/powerpoint/2010/main" val="121357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const net = require('net') 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const server = net.createServer(function (socket) { 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});</a:t>
            </a:r>
          </a:p>
          <a:p>
            <a:pPr marL="0" indent="0">
              <a:buNone/>
            </a:pPr>
            <a:r>
              <a:rPr lang="en-US">
                <a:highlight>
                  <a:srgbClr val="00FFFF"/>
                </a:highlight>
                <a:cs typeface="Calibri"/>
              </a:rPr>
              <a:t>server.listen(8000)</a:t>
            </a: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308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197" y="795956"/>
            <a:ext cx="6906491" cy="5176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const net = require('net')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const server = </a:t>
            </a:r>
            <a:r>
              <a:rPr lang="en-US" sz="2000" err="1">
                <a:ea typeface="+mn-lt"/>
                <a:cs typeface="+mn-lt"/>
              </a:rPr>
              <a:t>net.createServer</a:t>
            </a:r>
            <a:r>
              <a:rPr lang="en-US" sz="2000">
                <a:ea typeface="+mn-lt"/>
                <a:cs typeface="+mn-lt"/>
              </a:rPr>
              <a:t>(function (socket) { 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});</a:t>
            </a:r>
          </a:p>
          <a:p>
            <a:pPr marL="0" indent="0">
              <a:buNone/>
            </a:pPr>
            <a:r>
              <a:rPr lang="en-US" sz="2000" err="1">
                <a:cs typeface="Calibri"/>
              </a:rPr>
              <a:t>server.listen</a:t>
            </a:r>
            <a:r>
              <a:rPr lang="en-US" sz="2000">
                <a:cs typeface="Calibri"/>
              </a:rPr>
              <a:t>(8000)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To run the server:</a:t>
            </a:r>
            <a:r>
              <a:rPr lang="en-US" sz="2000">
                <a:cs typeface="Calibri"/>
              </a:rPr>
              <a:t> node time-server.js in one terminal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To try connecting to it: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nc</a:t>
            </a:r>
            <a:r>
              <a:rPr lang="en-US" sz="2000">
                <a:cs typeface="Calibri"/>
              </a:rPr>
              <a:t> localhost 8000 in another terminal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What happens when you connect?</a:t>
            </a:r>
          </a:p>
          <a:p>
            <a:pPr lvl="1"/>
            <a:endParaRPr lang="en-US" sz="1700">
              <a:cs typeface="Calibri"/>
            </a:endParaRPr>
          </a:p>
          <a:p>
            <a:pPr lvl="1"/>
            <a:endParaRPr lang="en-US" sz="1700">
              <a:cs typeface="Calibri"/>
            </a:endParaRPr>
          </a:p>
          <a:p>
            <a:pPr marL="0" indent="0">
              <a:buNone/>
            </a:pPr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84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197" y="534899"/>
            <a:ext cx="6772627" cy="574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const net = require('net')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const server = </a:t>
            </a:r>
            <a:r>
              <a:rPr lang="en-US" sz="2000" err="1">
                <a:ea typeface="+mn-lt"/>
                <a:cs typeface="+mn-lt"/>
              </a:rPr>
              <a:t>net.createServer</a:t>
            </a:r>
            <a:r>
              <a:rPr lang="en-US" sz="2000">
                <a:ea typeface="+mn-lt"/>
                <a:cs typeface="+mn-lt"/>
              </a:rPr>
              <a:t>(function (socket) { 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});</a:t>
            </a:r>
          </a:p>
          <a:p>
            <a:pPr marL="0" indent="0">
              <a:buNone/>
            </a:pPr>
            <a:r>
              <a:rPr lang="en-US" sz="2000" err="1">
                <a:cs typeface="Calibri"/>
              </a:rPr>
              <a:t>server.listen</a:t>
            </a:r>
            <a:r>
              <a:rPr lang="en-US" sz="2000">
                <a:cs typeface="Calibri"/>
              </a:rPr>
              <a:t>(8000)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To run the server:</a:t>
            </a:r>
            <a:r>
              <a:rPr lang="en-US" sz="2000">
                <a:cs typeface="Calibri"/>
              </a:rPr>
              <a:t> node time-server.js in one terminal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To try connecting to it: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nc</a:t>
            </a:r>
            <a:r>
              <a:rPr lang="en-US" sz="2000">
                <a:cs typeface="Calibri"/>
              </a:rPr>
              <a:t> localhost 8000 in another terminal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What happens when you connect?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Note: </a:t>
            </a:r>
            <a:r>
              <a:rPr lang="en-US" sz="2000">
                <a:cs typeface="Calibri"/>
              </a:rPr>
              <a:t>Windows will not have nc installed, this is fine because we will build a client in Node.js that can connect for us</a:t>
            </a:r>
          </a:p>
        </p:txBody>
      </p:sp>
    </p:spTree>
    <p:extLst>
      <p:ext uri="{BB962C8B-B14F-4D97-AF65-F5344CB8AC3E}">
        <p14:creationId xmlns:p14="http://schemas.microsoft.com/office/powerpoint/2010/main" val="1979243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197" y="393790"/>
            <a:ext cx="6906491" cy="5783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const net = require('net')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const server = </a:t>
            </a:r>
            <a:r>
              <a:rPr lang="en-US" sz="2000" err="1">
                <a:ea typeface="+mn-lt"/>
                <a:cs typeface="+mn-lt"/>
              </a:rPr>
              <a:t>net.createServer</a:t>
            </a:r>
            <a:r>
              <a:rPr lang="en-US" sz="2000">
                <a:ea typeface="+mn-lt"/>
                <a:cs typeface="+mn-lt"/>
              </a:rPr>
              <a:t>(function (socket) { 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4"/>
                </a:solidFill>
                <a:cs typeface="Calibri"/>
              </a:rPr>
              <a:t>    console.log("somebody connected with me!!!")</a:t>
            </a:r>
          </a:p>
          <a:p>
            <a:pPr marL="0" indent="0">
              <a:buNone/>
            </a:pPr>
            <a:r>
              <a:rPr lang="en-US" sz="2000">
                <a:cs typeface="Calibri"/>
              </a:rPr>
              <a:t>});</a:t>
            </a:r>
          </a:p>
          <a:p>
            <a:pPr marL="0" indent="0">
              <a:buNone/>
            </a:pPr>
            <a:r>
              <a:rPr lang="en-US" sz="2000" err="1">
                <a:cs typeface="Calibri"/>
              </a:rPr>
              <a:t>server.listen</a:t>
            </a:r>
            <a:r>
              <a:rPr lang="en-US" sz="2000">
                <a:cs typeface="Calibri"/>
              </a:rPr>
              <a:t>(8000)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To run the server:</a:t>
            </a:r>
            <a:r>
              <a:rPr lang="en-US" sz="2000">
                <a:cs typeface="Calibri"/>
              </a:rPr>
              <a:t> node time-server.js in one terminal</a:t>
            </a:r>
          </a:p>
          <a:p>
            <a:pPr marL="0" indent="0">
              <a:buNone/>
            </a:pPr>
            <a:r>
              <a:rPr lang="en-US" sz="2000" b="1">
                <a:cs typeface="Calibri"/>
              </a:rPr>
              <a:t>To try connecting to it: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nc</a:t>
            </a:r>
            <a:r>
              <a:rPr lang="en-US" sz="2000">
                <a:cs typeface="Calibri"/>
              </a:rPr>
              <a:t> localhost 8000 in another terminal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cs typeface="Calibri"/>
              </a:rPr>
              <a:t>Now, we can tell if someone connects to us.</a:t>
            </a:r>
          </a:p>
        </p:txBody>
      </p:sp>
    </p:spTree>
    <p:extLst>
      <p:ext uri="{BB962C8B-B14F-4D97-AF65-F5344CB8AC3E}">
        <p14:creationId xmlns:p14="http://schemas.microsoft.com/office/powerpoint/2010/main" val="401533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77046" cy="56420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const net = require('net')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const server = </a:t>
            </a:r>
            <a:r>
              <a:rPr lang="en-US" err="1">
                <a:ea typeface="+mn-lt"/>
                <a:cs typeface="+mn-lt"/>
              </a:rPr>
              <a:t>net.createServer</a:t>
            </a:r>
            <a:r>
              <a:rPr lang="en-US">
                <a:ea typeface="+mn-lt"/>
                <a:cs typeface="+mn-lt"/>
              </a:rPr>
              <a:t>(function (socket) {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// how can we actually send data to the connection?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});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server.listen(8000)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52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419" y="478457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const net = require('net')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const server = </a:t>
            </a:r>
            <a:r>
              <a:rPr lang="en-US" err="1">
                <a:ea typeface="+mn-lt"/>
                <a:cs typeface="+mn-lt"/>
              </a:rPr>
              <a:t>net.createServer</a:t>
            </a:r>
            <a:r>
              <a:rPr lang="en-US">
                <a:ea typeface="+mn-lt"/>
                <a:cs typeface="+mn-lt"/>
              </a:rPr>
              <a:t>(function (socket) {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socket.write("hello!!!")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});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server.listen(8000)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What happens now?</a:t>
            </a: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586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Setting up a simple server in Node.js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4865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const net = require('net') 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const server = </a:t>
            </a:r>
            <a:r>
              <a:rPr lang="en-US" err="1">
                <a:ea typeface="+mn-lt"/>
                <a:cs typeface="+mn-lt"/>
              </a:rPr>
              <a:t>net.createServer</a:t>
            </a:r>
            <a:r>
              <a:rPr lang="en-US">
                <a:ea typeface="+mn-lt"/>
                <a:cs typeface="+mn-lt"/>
              </a:rPr>
              <a:t>(function (socket) {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// handle connections here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socket.end("hello!!!")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});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server.listen(8000)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595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Testing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your server, by building</a:t>
            </a:r>
            <a:br>
              <a:rPr lang="en-US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 client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>
                <a:cs typeface="Calibri"/>
              </a:rPr>
              <a:t>You need something that can send your server a TCP request.</a:t>
            </a: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r>
              <a:rPr lang="en-US">
                <a:cs typeface="Calibri"/>
              </a:rPr>
              <a:t>If you're on Mac/Linux, you should have "nc" on your command-line. But, in case you don't, or are using Windows, we can also build a Node.js program that will create a TCP client.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1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Testing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your server, by building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 client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b="1">
                <a:cs typeface="Calibri"/>
              </a:rPr>
              <a:t>Things we want our client to do:</a:t>
            </a:r>
          </a:p>
          <a:p>
            <a:pPr>
              <a:buNone/>
            </a:pPr>
            <a:r>
              <a:rPr lang="en-US">
                <a:cs typeface="Calibri"/>
              </a:rPr>
              <a:t>- Connect to the server</a:t>
            </a:r>
          </a:p>
          <a:p>
            <a:pPr>
              <a:buNone/>
            </a:pPr>
            <a:r>
              <a:rPr lang="en-US">
                <a:cs typeface="Calibri"/>
              </a:rPr>
              <a:t>- Receive data from the server</a:t>
            </a:r>
          </a:p>
          <a:p>
            <a:pPr>
              <a:buNone/>
            </a:pPr>
            <a:r>
              <a:rPr lang="en-US">
                <a:cs typeface="Calibri"/>
              </a:rPr>
              <a:t>- Close once we receive data</a:t>
            </a:r>
          </a:p>
        </p:txBody>
      </p:sp>
    </p:spTree>
    <p:extLst>
      <p:ext uri="{BB962C8B-B14F-4D97-AF65-F5344CB8AC3E}">
        <p14:creationId xmlns:p14="http://schemas.microsoft.com/office/powerpoint/2010/main" val="275049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Testing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your server, by building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 client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var net = require('net');</a:t>
            </a:r>
            <a:br>
              <a:rPr lang="en-US" sz="2400"/>
            </a:b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var client = new net.Socket(); </a:t>
            </a:r>
            <a:r>
              <a:rPr lang="en-US" sz="2000">
                <a:solidFill>
                  <a:schemeClr val="accent4"/>
                </a:solidFill>
                <a:ea typeface="+mn-lt"/>
                <a:cs typeface="+mn-lt"/>
              </a:rPr>
              <a:t>// create client</a:t>
            </a:r>
          </a:p>
          <a:p>
            <a:pPr>
              <a:buNone/>
            </a:pPr>
            <a:r>
              <a:rPr lang="en-US" sz="2000">
                <a:solidFill>
                  <a:schemeClr val="accent4"/>
                </a:solidFill>
                <a:cs typeface="Calibri"/>
              </a:rPr>
              <a:t>// connect, specifying port, IP address to connect to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client.connect(process.argv[2], '127.0.0.1', function() {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   console.log('Connected to server at port ' + process.argv[2]); 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   client.write('Hello server!!');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});</a:t>
            </a:r>
            <a:endParaRPr lang="en-US" sz="2000"/>
          </a:p>
          <a:p>
            <a:pPr>
              <a:buNone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55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09587-CA23-4551-9CEC-DDEF2C7C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In summary, if you can't attend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5970-1D49-4C95-93EA-8330069D1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Web security has a LOT of parts to worry about</a:t>
            </a:r>
          </a:p>
          <a:p>
            <a:r>
              <a:rPr lang="en-US">
                <a:cs typeface="Calibri"/>
              </a:rPr>
              <a:t>Encrypt web traffic, stored data such as passwords</a:t>
            </a:r>
          </a:p>
          <a:p>
            <a:r>
              <a:rPr lang="en-US">
                <a:cs typeface="Calibri"/>
              </a:rPr>
              <a:t>Require more info than just passwords to identify users</a:t>
            </a:r>
          </a:p>
          <a:p>
            <a:r>
              <a:rPr lang="en-US">
                <a:cs typeface="Calibri"/>
              </a:rPr>
              <a:t>Clean user input sufficiently to avoid XSS/SQL injection</a:t>
            </a:r>
          </a:p>
          <a:p>
            <a:r>
              <a:rPr lang="en-US">
                <a:cs typeface="Calibri"/>
              </a:rPr>
              <a:t>Don't use external dependencies on pages with sensitive info, such as a </a:t>
            </a:r>
            <a:r>
              <a:rPr lang="en-US" err="1">
                <a:cs typeface="Calibri"/>
              </a:rPr>
              <a:t>npm</a:t>
            </a:r>
            <a:r>
              <a:rPr lang="en-US">
                <a:cs typeface="Calibri"/>
              </a:rPr>
              <a:t> package you didn't write</a:t>
            </a:r>
          </a:p>
        </p:txBody>
      </p:sp>
    </p:spTree>
    <p:extLst>
      <p:ext uri="{BB962C8B-B14F-4D97-AF65-F5344CB8AC3E}">
        <p14:creationId xmlns:p14="http://schemas.microsoft.com/office/powerpoint/2010/main" val="440595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Testing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your server, by building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 client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50653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var net = require('net');</a:t>
            </a:r>
            <a:br>
              <a:rPr lang="en-US"/>
            </a:br>
            <a:endParaRPr lang="en-US" sz="24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var client = new net.Socket(); </a:t>
            </a:r>
            <a:r>
              <a:rPr lang="en-US" sz="2000">
                <a:solidFill>
                  <a:schemeClr val="accent4"/>
                </a:solidFill>
                <a:ea typeface="+mn-lt"/>
                <a:cs typeface="+mn-lt"/>
              </a:rPr>
              <a:t>// create client</a:t>
            </a:r>
          </a:p>
          <a:p>
            <a:pPr>
              <a:buNone/>
            </a:pPr>
            <a:r>
              <a:rPr lang="en-US" sz="2000">
                <a:solidFill>
                  <a:schemeClr val="accent4"/>
                </a:solidFill>
                <a:cs typeface="Calibri"/>
              </a:rPr>
              <a:t>// connect, specifying port, IP address to connect to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client.connect(process.argv[2], '127.0.0.1', function() {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   console.log('Connected to server at port ' + process.argv[2]); 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   client.write('Hello server!!'); 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});</a:t>
            </a: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solidFill>
                  <a:schemeClr val="accent4"/>
                </a:solidFill>
                <a:highlight>
                  <a:srgbClr val="00FFFF"/>
                </a:highlight>
                <a:cs typeface="Calibri"/>
              </a:rPr>
              <a:t>// print data when we receive it</a:t>
            </a:r>
          </a:p>
          <a:p>
            <a:pPr>
              <a:buNone/>
            </a:pPr>
            <a:r>
              <a:rPr lang="en-US" sz="2000">
                <a:highlight>
                  <a:srgbClr val="00FFFF"/>
                </a:highlight>
                <a:ea typeface="+mn-lt"/>
                <a:cs typeface="+mn-lt"/>
              </a:rPr>
              <a:t>client.on('data', function(data) {</a:t>
            </a:r>
            <a:endParaRPr lang="en-US" sz="2000">
              <a:highlight>
                <a:srgbClr val="00FFFF"/>
              </a:highlight>
              <a:cs typeface="Calibri"/>
            </a:endParaRPr>
          </a:p>
          <a:p>
            <a:pPr>
              <a:buNone/>
            </a:pPr>
            <a:r>
              <a:rPr lang="en-US" sz="2000">
                <a:highlight>
                  <a:srgbClr val="00FFFF"/>
                </a:highlight>
                <a:ea typeface="+mn-lt"/>
                <a:cs typeface="+mn-lt"/>
              </a:rPr>
              <a:t>    console.log('Data received from the server: ' + data);</a:t>
            </a:r>
            <a:endParaRPr lang="en-US" sz="2000">
              <a:highlight>
                <a:srgbClr val="00FFFF"/>
              </a:highlight>
              <a:cs typeface="Calibri"/>
            </a:endParaRPr>
          </a:p>
          <a:p>
            <a:pPr>
              <a:buNone/>
            </a:pPr>
            <a:r>
              <a:rPr lang="en-US" sz="2000">
                <a:highlight>
                  <a:srgbClr val="00FFFF"/>
                </a:highlight>
                <a:ea typeface="+mn-lt"/>
                <a:cs typeface="+mn-lt"/>
              </a:rPr>
              <a:t>});</a:t>
            </a:r>
            <a:endParaRPr lang="en-US" sz="2000">
              <a:highlight>
                <a:srgbClr val="00FFFF"/>
              </a:highlight>
            </a:endParaRPr>
          </a:p>
          <a:p>
            <a:pPr>
              <a:buNone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49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Testing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your server, by building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 client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6713" y="478074"/>
            <a:ext cx="7050653" cy="6378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var net = require('net');</a:t>
            </a:r>
            <a:br>
              <a:rPr lang="en-US" dirty="0"/>
            </a:br>
            <a:endParaRPr lang="en-US" sz="240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var client = new </a:t>
            </a:r>
            <a:r>
              <a:rPr lang="en-US" sz="2000" dirty="0" err="1">
                <a:ea typeface="+mn-lt"/>
                <a:cs typeface="+mn-lt"/>
              </a:rPr>
              <a:t>net.Socket</a:t>
            </a:r>
            <a:r>
              <a:rPr lang="en-US" sz="2000" dirty="0">
                <a:ea typeface="+mn-lt"/>
                <a:cs typeface="+mn-lt"/>
              </a:rPr>
              <a:t>(); </a:t>
            </a:r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// create client</a:t>
            </a:r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cs typeface="Calibri"/>
              </a:rPr>
              <a:t>// connect, specifying port, IP address to connect to</a:t>
            </a:r>
          </a:p>
          <a:p>
            <a:pPr>
              <a:buNone/>
            </a:pPr>
            <a:r>
              <a:rPr lang="en-US" sz="2000" dirty="0" err="1">
                <a:ea typeface="+mn-lt"/>
                <a:cs typeface="+mn-lt"/>
              </a:rPr>
              <a:t>client.connect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process.argv</a:t>
            </a:r>
            <a:r>
              <a:rPr lang="en-US" sz="2000" dirty="0">
                <a:ea typeface="+mn-lt"/>
                <a:cs typeface="+mn-lt"/>
              </a:rPr>
              <a:t>[2], '127.0.0.1', function() {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console.log('Connected to server at port 8000'); 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</a:t>
            </a:r>
            <a:r>
              <a:rPr lang="en-US" sz="2000" dirty="0" err="1">
                <a:ea typeface="+mn-lt"/>
                <a:cs typeface="+mn-lt"/>
              </a:rPr>
              <a:t>client.write</a:t>
            </a:r>
            <a:r>
              <a:rPr lang="en-US" sz="2000" dirty="0">
                <a:ea typeface="+mn-lt"/>
                <a:cs typeface="+mn-lt"/>
              </a:rPr>
              <a:t>('Hello server!!'); 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});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cs typeface="Calibri"/>
              </a:rPr>
              <a:t>// print data when we receive it</a:t>
            </a:r>
          </a:p>
          <a:p>
            <a:pPr>
              <a:buNone/>
            </a:pPr>
            <a:r>
              <a:rPr lang="en-US" sz="2000" dirty="0" err="1">
                <a:ea typeface="+mn-lt"/>
                <a:cs typeface="+mn-lt"/>
              </a:rPr>
              <a:t>client.on</a:t>
            </a:r>
            <a:r>
              <a:rPr lang="en-US" sz="2000" dirty="0">
                <a:ea typeface="+mn-lt"/>
                <a:cs typeface="+mn-lt"/>
              </a:rPr>
              <a:t>('data', function(data) {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    console.log('Data received from the server: ' + data);</a:t>
            </a:r>
            <a:endParaRPr lang="en-US" sz="2000" dirty="0">
              <a:cs typeface="Calibri"/>
            </a:endParaRP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});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chemeClr val="accent4"/>
                </a:solidFill>
                <a:highlight>
                  <a:srgbClr val="00FFFF"/>
                </a:highlight>
                <a:cs typeface="Calibri"/>
              </a:rPr>
              <a:t>// print when server connection closed</a:t>
            </a:r>
          </a:p>
          <a:p>
            <a:pPr>
              <a:buNone/>
            </a:pPr>
            <a:r>
              <a:rPr lang="en-US" sz="2000" dirty="0" err="1">
                <a:highlight>
                  <a:srgbClr val="00FFFF"/>
                </a:highlight>
                <a:ea typeface="+mn-lt"/>
                <a:cs typeface="+mn-lt"/>
              </a:rPr>
              <a:t>client.on</a:t>
            </a:r>
            <a:r>
              <a:rPr lang="en-US" sz="2000" dirty="0">
                <a:highlight>
                  <a:srgbClr val="00FFFF"/>
                </a:highlight>
                <a:ea typeface="+mn-lt"/>
                <a:cs typeface="+mn-lt"/>
              </a:rPr>
              <a:t>('close', function() {</a:t>
            </a:r>
            <a:endParaRPr lang="en-US">
              <a:highlight>
                <a:srgbClr val="00FFFF"/>
              </a:highlight>
              <a:cs typeface="Calibri"/>
            </a:endParaRPr>
          </a:p>
          <a:p>
            <a:pPr>
              <a:buNone/>
            </a:pPr>
            <a:r>
              <a:rPr lang="en-US" sz="2000" dirty="0">
                <a:highlight>
                  <a:srgbClr val="00FFFF"/>
                </a:highlight>
                <a:ea typeface="+mn-lt"/>
                <a:cs typeface="+mn-lt"/>
              </a:rPr>
              <a:t>    console.log('Connection closed');</a:t>
            </a:r>
            <a:endParaRPr lang="en-US">
              <a:highlight>
                <a:srgbClr val="00FFFF"/>
              </a:highlight>
              <a:cs typeface="Calibri"/>
            </a:endParaRPr>
          </a:p>
          <a:p>
            <a:pPr>
              <a:buNone/>
            </a:pPr>
            <a:r>
              <a:rPr lang="en-US" sz="2000" dirty="0">
                <a:highlight>
                  <a:srgbClr val="00FFFF"/>
                </a:highlight>
                <a:ea typeface="+mn-lt"/>
                <a:cs typeface="+mn-lt"/>
              </a:rPr>
              <a:t>});</a:t>
            </a:r>
            <a:endParaRPr lang="en-US" dirty="0">
              <a:highlight>
                <a:srgbClr val="00FFFF"/>
              </a:highlight>
            </a:endParaRPr>
          </a:p>
          <a:p>
            <a:pPr>
              <a:buNone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62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D74B-EC5A-4212-9E70-BCF5C23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Testing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your server, by building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cs typeface="Calibri Light"/>
              </a:rPr>
              <a:t>a client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A01B-CB59-4675-9749-97405DF9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b="1" dirty="0">
                <a:cs typeface="Calibri"/>
              </a:rPr>
              <a:t>Now, to test your server:</a:t>
            </a:r>
          </a:p>
          <a:p>
            <a:pPr>
              <a:buNone/>
            </a:pPr>
            <a:r>
              <a:rPr lang="en-US" dirty="0">
                <a:cs typeface="Calibri"/>
              </a:rPr>
              <a:t>- In one terminal: node my-server.js </a:t>
            </a:r>
          </a:p>
          <a:p>
            <a:pPr>
              <a:buNone/>
            </a:pPr>
            <a:r>
              <a:rPr lang="en-US">
                <a:cs typeface="Calibri"/>
              </a:rPr>
              <a:t>- In another terminal: node my-client.js 8000</a:t>
            </a:r>
          </a:p>
          <a:p>
            <a:pPr>
              <a:buNone/>
            </a:pPr>
            <a:endParaRPr lang="en-US">
              <a:cs typeface="Calibri"/>
            </a:endParaRPr>
          </a:p>
          <a:p>
            <a:pPr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74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DAD52-34D3-41BD-BC84-89322C1D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What is web security?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00048F-FA48-4D55-AB9D-C89F6C29F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14418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25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DAD52-34D3-41BD-BC84-89322C1D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Why do we care about web security?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05A7-7913-4402-8587-725CE7D3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You don't want your credit card info to be leaked</a:t>
            </a:r>
          </a:p>
          <a:p>
            <a:r>
              <a:rPr lang="en-US">
                <a:cs typeface="Calibri"/>
              </a:rPr>
              <a:t>You don't want your grandparents' credit card info to be leaked</a:t>
            </a:r>
          </a:p>
          <a:p>
            <a:r>
              <a:rPr lang="en-US">
                <a:cs typeface="Calibri"/>
              </a:rPr>
              <a:t>You're launching a startup, medical records system, etc. and don't want to face fines</a:t>
            </a:r>
          </a:p>
          <a:p>
            <a:r>
              <a:rPr lang="en-US">
                <a:cs typeface="Calibri"/>
              </a:rPr>
              <a:t>You don't want users to be unable to access your unemployment filing system</a:t>
            </a:r>
          </a:p>
          <a:p>
            <a:r>
              <a:rPr lang="en-US">
                <a:cs typeface="Calibri"/>
              </a:rPr>
              <a:t>You don't want your nation's voting system to be hacked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132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DAD52-34D3-41BD-BC84-89322C1D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Great, how can I get started?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E26642-7411-43CB-BA55-10D96711C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24596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97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DAD52-34D3-41BD-BC84-89322C1D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 quote on security at Nikola...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92BD3-87DE-4BDF-83D9-3ADBA0B75470}"/>
              </a:ext>
            </a:extLst>
          </p:cNvPr>
          <p:cNvSpPr txBox="1"/>
          <p:nvPr/>
        </p:nvSpPr>
        <p:spPr>
          <a:xfrm>
            <a:off x="4688114" y="757162"/>
            <a:ext cx="663786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/>
              <a:t>"The entire infotainment system is a HTML 5 super computer. That's the standard language for computer programmers around the world, so using it lets us build our own chips. And HTML 5 is very secure. Every component is linked on the data network, all speaking the same language. It's not a bunch of separate systems that somehow manage to communicate."</a:t>
            </a:r>
          </a:p>
          <a:p>
            <a:pPr algn="just"/>
            <a:endParaRPr lang="en-US" sz="2800">
              <a:cs typeface="Calibri"/>
            </a:endParaRPr>
          </a:p>
          <a:p>
            <a:pPr algn="just"/>
            <a:r>
              <a:rPr lang="en-US" sz="2800">
                <a:cs typeface="Calibri"/>
              </a:rPr>
              <a:t>- Trevor Milton, CEO of Nikola</a:t>
            </a:r>
          </a:p>
        </p:txBody>
      </p:sp>
    </p:spTree>
    <p:extLst>
      <p:ext uri="{BB962C8B-B14F-4D97-AF65-F5344CB8AC3E}">
        <p14:creationId xmlns:p14="http://schemas.microsoft.com/office/powerpoint/2010/main" val="195732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3A8996-D5A2-4512-B454-F56275728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832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81DBE-B4A6-4798-9CE2-A1A93A4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HTML  - Hypertext Markup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7CE4D-9337-44B6-A43D-FAD6B1BD580F}"/>
              </a:ext>
            </a:extLst>
          </p:cNvPr>
          <p:cNvSpPr txBox="1"/>
          <p:nvPr/>
        </p:nvSpPr>
        <p:spPr>
          <a:xfrm>
            <a:off x="5827048" y="1904772"/>
            <a:ext cx="5721484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&lt;!doctype html&gt;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&lt;html lang="en"&gt;  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&lt;head&gt;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&lt;meta charset="utf-8"/&gt;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&lt;title&gt;My HTML site&lt;/title&gt; </a:t>
            </a:r>
            <a:endParaRPr lang="en-US" sz="15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&lt;/head&gt;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&lt;body&gt;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 &lt;h1&gt;Hello world!&lt;/h1&gt;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     &lt;p&gt;I am a basic HTML page.&lt;/p&gt;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         &lt;ul&gt;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            &lt;li&gt;List element&lt;/li&gt;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            &lt;li&gt;List element 2&lt;/li&gt;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             &lt;/ul&gt; 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    &lt;/body&gt;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&lt;/html&gt;</a:t>
            </a:r>
            <a:endParaRPr lang="en-US" sz="15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279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8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CC367AF7-E2EB-40D0-84D5-A1DC4E1A5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8" b="1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81DBE-B4A6-4798-9CE2-A1A93A4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CSS  - Cascading Stylesheet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069D-C077-4272-A0AD-6E14FA45CE1B}"/>
              </a:ext>
            </a:extLst>
          </p:cNvPr>
          <p:cNvSpPr txBox="1"/>
          <p:nvPr/>
        </p:nvSpPr>
        <p:spPr>
          <a:xfrm>
            <a:off x="5827048" y="1904772"/>
            <a:ext cx="5721484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&lt;!doctype html&gt;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&lt;html lang="en"&gt;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&lt;head&gt;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&lt;meta charset="utf-8"/&gt; 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&lt;title&gt;My HTML site&lt;/title&gt; 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&lt;link </a:t>
            </a:r>
            <a:r>
              <a:rPr lang="en-US" sz="1300" err="1"/>
              <a:t>rel</a:t>
            </a:r>
            <a:r>
              <a:rPr lang="en-US" sz="1300"/>
              <a:t>='stylesheet' </a:t>
            </a:r>
            <a:r>
              <a:rPr lang="en-US" sz="1300" err="1"/>
              <a:t>href</a:t>
            </a:r>
            <a:r>
              <a:rPr lang="en-US" sz="1300"/>
              <a:t>='test.css'/&gt;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&lt;/head&gt; 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&lt;body&gt;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 &lt;h1 id="</a:t>
            </a:r>
            <a:r>
              <a:rPr lang="en-US" sz="1300" err="1"/>
              <a:t>unique_element</a:t>
            </a:r>
            <a:r>
              <a:rPr lang="en-US" sz="1300"/>
              <a:t>"&gt;Hello world!&lt;/h1&gt; 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       &lt;p&gt;I am a basic HTML page.&lt;/p&gt;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       &lt;ul&gt;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            &lt;li class="</a:t>
            </a:r>
            <a:r>
              <a:rPr lang="en-US" sz="1300" err="1"/>
              <a:t>my_class</a:t>
            </a:r>
            <a:r>
              <a:rPr lang="en-US" sz="1300"/>
              <a:t>"&gt;List element&lt;/li&gt; </a:t>
            </a:r>
            <a:endParaRPr lang="en-US" sz="13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           &lt;li class="</a:t>
            </a:r>
            <a:r>
              <a:rPr lang="en-US" sz="1300" err="1"/>
              <a:t>my_class</a:t>
            </a:r>
            <a:r>
              <a:rPr lang="en-US" sz="1300"/>
              <a:t>"&gt;List element 2&lt;/li&gt;</a:t>
            </a:r>
            <a:endParaRPr lang="en-US" sz="13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             &lt;/ul&gt;  </a:t>
            </a:r>
            <a:endParaRPr lang="en-US" sz="130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&lt;/body&gt; </a:t>
            </a:r>
            <a:endParaRPr lang="en-US" sz="13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/>
              <a:t>&lt;/html&gt;</a:t>
            </a:r>
            <a:endParaRPr lang="en-US" sz="13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79922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WiCyS: Intro to Web Security</vt:lpstr>
      <vt:lpstr>The overall plan</vt:lpstr>
      <vt:lpstr>In summary, if you can't attend </vt:lpstr>
      <vt:lpstr>What is web security?</vt:lpstr>
      <vt:lpstr>Why do we care about web security?</vt:lpstr>
      <vt:lpstr>Great, how can I get started?</vt:lpstr>
      <vt:lpstr>A quote on security at Nikola...</vt:lpstr>
      <vt:lpstr>HTML  - Hypertext Markup Language</vt:lpstr>
      <vt:lpstr>CSS  - Cascading Stylesheet</vt:lpstr>
      <vt:lpstr>CSS  - Cascading Stylesheet</vt:lpstr>
      <vt:lpstr>JavaScript</vt:lpstr>
      <vt:lpstr>Node.js</vt:lpstr>
      <vt:lpstr>npm</vt:lpstr>
      <vt:lpstr>Things you should install right now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Setting up a simple server in Node.js</vt:lpstr>
      <vt:lpstr>Testing your server, by building a client</vt:lpstr>
      <vt:lpstr>Testing your server, by building a client</vt:lpstr>
      <vt:lpstr>Testing your server, by building a client</vt:lpstr>
      <vt:lpstr>Testing your server, by building a client</vt:lpstr>
      <vt:lpstr>Testing your server, by building a client</vt:lpstr>
      <vt:lpstr>Testing your server, by building a 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2020-08-19T04:41:02Z</dcterms:created>
  <dcterms:modified xsi:type="dcterms:W3CDTF">2020-09-18T01:12:32Z</dcterms:modified>
</cp:coreProperties>
</file>