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slideMasters/slideMaster12.xml" ContentType="application/vnd.openxmlformats-officedocument.presentationml.slideMaster+xml"/>
  <Override PartName="/ppt/theme/theme12.xml" ContentType="application/vnd.openxmlformats-officedocument.theme+xml"/>
  <Override PartName="/ppt/slideMasters/slideMaster13.xml" ContentType="application/vnd.openxmlformats-officedocument.presentationml.slideMaster+xml"/>
  <Override PartName="/ppt/theme/theme13.xml" ContentType="application/vnd.openxmlformats-officedocument.theme+xml"/>
  <Override PartName="/ppt/handoutMasters/handoutMaster1.xml" ContentType="application/vnd.openxmlformats-officedocument.presentationml.handoutMaster+xml"/>
  <Override PartName="/ppt/theme/theme14.xml" ContentType="application/vnd.openxmlformats-officedocument.theme+xml"/>
  <Override PartName="/ppt/notesMasters/notesMaster1.xml" ContentType="application/vnd.openxmlformats-officedocument.presentationml.notesMaster+xml"/>
  <Override PartName="/ppt/theme/theme1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73" r:id="rId41"/>
    <p:sldMasterId id="2147484074" r:id="rId43"/>
    <p:sldMasterId id="2147484075" r:id="rId45"/>
    <p:sldMasterId id="2147484076" r:id="rId47"/>
    <p:sldMasterId id="2147484077" r:id="rId49"/>
    <p:sldMasterId id="2147484078" r:id="rId51"/>
    <p:sldMasterId id="2147484079" r:id="rId53"/>
    <p:sldMasterId id="2147484080" r:id="rId55"/>
    <p:sldMasterId id="2147484081" r:id="rId57"/>
    <p:sldMasterId id="2147484082" r:id="rId59"/>
    <p:sldMasterId id="2147484083" r:id="rId61"/>
    <p:sldMasterId id="2147484084" r:id="rId63"/>
    <p:sldMasterId id="2147484085" r:id="rId65"/>
  </p:sldMasterIdLst>
  <p:notesMasterIdLst>
    <p:notesMasterId r:id="rId69"/>
  </p:notesMasterIdLst>
  <p:handoutMasterIdLst>
    <p:handoutMasterId r:id="rId67"/>
  </p:handoutMasterIdLst>
  <p:sldIdLst>
    <p:sldId id="256" r:id="rId71"/>
    <p:sldId id="257" r:id="rId73"/>
    <p:sldId id="339" r:id="rId75"/>
    <p:sldId id="340" r:id="rId77"/>
    <p:sldId id="341" r:id="rId79"/>
    <p:sldId id="342" r:id="rId81"/>
    <p:sldId id="332" r:id="rId83"/>
    <p:sldId id="333" r:id="rId85"/>
    <p:sldId id="334" r:id="rId87"/>
    <p:sldId id="335" r:id="rId89"/>
    <p:sldId id="336" r:id="rId91"/>
    <p:sldId id="343" r:id="rId93"/>
    <p:sldId id="337" r:id="rId95"/>
    <p:sldId id="344" r:id="rId97"/>
    <p:sldId id="338" r:id="rId99"/>
    <p:sldId id="346" r:id="rId101"/>
    <p:sldId id="347" r:id="rId103"/>
    <p:sldId id="348" r:id="rId105"/>
    <p:sldId id="345" r:id="rId106"/>
    <p:sldId id="349" r:id="rId108"/>
    <p:sldId id="356" r:id="rId109"/>
    <p:sldId id="350" r:id="rId110"/>
    <p:sldId id="260" r:id="rId111"/>
  </p:sldIdLst>
  <p:sldSz cx="9144000" cy="5143500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  <p15:guide id="7" orient="horz" pos="2405">
          <p15:clr>
            <a:srgbClr val="A4A3A4"/>
          </p15:clr>
        </p15:guide>
        <p15:guide id="8" pos="5297">
          <p15:clr>
            <a:srgbClr val="A4A3A4"/>
          </p15:clr>
        </p15:guide>
        <p15:guide id="9" orient="horz" pos="161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4" pos="5282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DACF3"/>
    <a:srgbClr val="184962"/>
    <a:srgbClr val="1A516C"/>
    <a:srgbClr val="1D5A79"/>
    <a:srgbClr val="216687"/>
    <a:srgbClr val="F4740A"/>
    <a:srgbClr val="F5770F"/>
    <a:srgbClr val="4BA8D1"/>
    <a:srgbClr val="6696B6"/>
    <a:srgbClr val="31BC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7628" autoAdjust="0"/>
    <p:restoredTop sz="94660" autoAdjust="0"/>
  </p:normalViewPr>
  <p:slideViewPr>
    <p:cSldViewPr snapToGrid="0" snapToObjects="1">
      <p:cViewPr>
        <p:scale>
          <a:sx n="150" d="100"/>
          <a:sy n="150" d="100"/>
        </p:scale>
        <p:origin x="936" y="192"/>
      </p:cViewPr>
      <p:guideLst>
        <p:guide pos="5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>
        <p:guide pos="5282"/>
      </p:guideLst>
    </p:cSldViewPr>
  </p:notesViewPr>
  <p:gridSpacing cx="45005" cy="45005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1" Type="http://schemas.openxmlformats.org/officeDocument/2006/relationships/slideMaster" Target="slideMasters/slideMaster1.xml"></Relationship><Relationship Id="rId42" Type="http://schemas.openxmlformats.org/officeDocument/2006/relationships/theme" Target="theme/theme1.xml"></Relationship><Relationship Id="rId43" Type="http://schemas.openxmlformats.org/officeDocument/2006/relationships/slideMaster" Target="slideMasters/slideMaster2.xml"></Relationship><Relationship Id="rId45" Type="http://schemas.openxmlformats.org/officeDocument/2006/relationships/slideMaster" Target="slideMasters/slideMaster3.xml"></Relationship><Relationship Id="rId47" Type="http://schemas.openxmlformats.org/officeDocument/2006/relationships/slideMaster" Target="slideMasters/slideMaster4.xml"></Relationship><Relationship Id="rId49" Type="http://schemas.openxmlformats.org/officeDocument/2006/relationships/slideMaster" Target="slideMasters/slideMaster5.xml"></Relationship><Relationship Id="rId51" Type="http://schemas.openxmlformats.org/officeDocument/2006/relationships/slideMaster" Target="slideMasters/slideMaster6.xml"></Relationship><Relationship Id="rId53" Type="http://schemas.openxmlformats.org/officeDocument/2006/relationships/slideMaster" Target="slideMasters/slideMaster7.xml"></Relationship><Relationship Id="rId55" Type="http://schemas.openxmlformats.org/officeDocument/2006/relationships/slideMaster" Target="slideMasters/slideMaster8.xml"></Relationship><Relationship Id="rId57" Type="http://schemas.openxmlformats.org/officeDocument/2006/relationships/slideMaster" Target="slideMasters/slideMaster9.xml"></Relationship><Relationship Id="rId59" Type="http://schemas.openxmlformats.org/officeDocument/2006/relationships/slideMaster" Target="slideMasters/slideMaster10.xml"></Relationship><Relationship Id="rId61" Type="http://schemas.openxmlformats.org/officeDocument/2006/relationships/slideMaster" Target="slideMasters/slideMaster11.xml"></Relationship><Relationship Id="rId63" Type="http://schemas.openxmlformats.org/officeDocument/2006/relationships/slideMaster" Target="slideMasters/slideMaster12.xml"></Relationship><Relationship Id="rId65" Type="http://schemas.openxmlformats.org/officeDocument/2006/relationships/slideMaster" Target="slideMasters/slideMaster13.xml"></Relationship><Relationship Id="rId67" Type="http://schemas.openxmlformats.org/officeDocument/2006/relationships/handoutMaster" Target="handoutMasters/handoutMaster1.xml"></Relationship><Relationship Id="rId69" Type="http://schemas.openxmlformats.org/officeDocument/2006/relationships/notesMaster" Target="notesMasters/notesMaster1.xml"></Relationship><Relationship Id="rId71" Type="http://schemas.openxmlformats.org/officeDocument/2006/relationships/slide" Target="slides/slide1.xml"></Relationship><Relationship Id="rId73" Type="http://schemas.openxmlformats.org/officeDocument/2006/relationships/slide" Target="slides/slide2.xml"></Relationship><Relationship Id="rId75" Type="http://schemas.openxmlformats.org/officeDocument/2006/relationships/slide" Target="slides/slide3.xml"></Relationship><Relationship Id="rId77" Type="http://schemas.openxmlformats.org/officeDocument/2006/relationships/slide" Target="slides/slide4.xml"></Relationship><Relationship Id="rId79" Type="http://schemas.openxmlformats.org/officeDocument/2006/relationships/slide" Target="slides/slide5.xml"></Relationship><Relationship Id="rId81" Type="http://schemas.openxmlformats.org/officeDocument/2006/relationships/slide" Target="slides/slide6.xml"></Relationship><Relationship Id="rId83" Type="http://schemas.openxmlformats.org/officeDocument/2006/relationships/slide" Target="slides/slide7.xml"></Relationship><Relationship Id="rId85" Type="http://schemas.openxmlformats.org/officeDocument/2006/relationships/slide" Target="slides/slide8.xml"></Relationship><Relationship Id="rId87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1" Type="http://schemas.openxmlformats.org/officeDocument/2006/relationships/slide" Target="slides/slide11.xml"></Relationship><Relationship Id="rId93" Type="http://schemas.openxmlformats.org/officeDocument/2006/relationships/slide" Target="slides/slide12.xml"></Relationship><Relationship Id="rId95" Type="http://schemas.openxmlformats.org/officeDocument/2006/relationships/slide" Target="slides/slide13.xml"></Relationship><Relationship Id="rId97" Type="http://schemas.openxmlformats.org/officeDocument/2006/relationships/slide" Target="slides/slide14.xml"></Relationship><Relationship Id="rId99" Type="http://schemas.openxmlformats.org/officeDocument/2006/relationships/slide" Target="slides/slide15.xml"></Relationship><Relationship Id="rId101" Type="http://schemas.openxmlformats.org/officeDocument/2006/relationships/slide" Target="slides/slide16.xml"></Relationship><Relationship Id="rId103" Type="http://schemas.openxmlformats.org/officeDocument/2006/relationships/slide" Target="slides/slide17.xml"></Relationship><Relationship Id="rId105" Type="http://schemas.openxmlformats.org/officeDocument/2006/relationships/slide" Target="slides/slide18.xml"></Relationship><Relationship Id="rId106" Type="http://schemas.openxmlformats.org/officeDocument/2006/relationships/slide" Target="slides/slide19.xml"></Relationship><Relationship Id="rId108" Type="http://schemas.openxmlformats.org/officeDocument/2006/relationships/slide" Target="slides/slide20.xml"></Relationship><Relationship Id="rId109" Type="http://schemas.openxmlformats.org/officeDocument/2006/relationships/slide" Target="slides/slide21.xml"></Relationship><Relationship Id="rId110" Type="http://schemas.openxmlformats.org/officeDocument/2006/relationships/slide" Target="slides/slide22.xml"></Relationship><Relationship Id="rId111" Type="http://schemas.openxmlformats.org/officeDocument/2006/relationships/slide" Target="slides/slide23.xml"></Relationship><Relationship Id="rId117" Type="http://schemas.openxmlformats.org/officeDocument/2006/relationships/viewProps" Target="viewProps.xml"></Relationship><Relationship Id="rId11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1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A79-1F12-44DC-910C-DE78909CA5B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B793-74DE-43B1-B9D3-F22A9F4BB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6F0B-B2D3-4C76-95E5-1874D06E050D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00C-B843-4881-8936-61286A99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2018-10-09</a:t>
                </a:fld>
                <a:endParaRPr lang="ko-KR" altLang="en-US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5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</a:t>
                </a:fld>
                <a:endPara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2018-10-09</a:t>
                </a:fld>
                <a:endParaRPr lang="ko-KR" altLang="en-US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5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</a:t>
                </a:fld>
                <a:endPara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4340" cy="4597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4340" cy="4597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940" cy="41173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434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434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2018-10-09</a:t>
                </a:fld>
                <a:endParaRPr lang="ko-KR" altLang="en-US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5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48</a:t>
                </a:fld>
                <a:endPara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defTabSz="779145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779145" latinLnBrk="0">
              <a:buFontTx/>
              <a:buNone/>
            </a:pPr>
            <a:fld id="{B9320F77-B9A0-41C5-862A-B4B631284C64}" type="slidenum">
              <a:rPr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705" cy="4591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 userDrawn="1"/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/>
          </p:cNvSpPr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9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/>
          </p:cNvSpPr>
          <p:nvPr>
            <p:ph type="subTitle" hasCustomPrompt="1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 userDrawn="1"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49" name="제목 2048"/>
          <p:cNvSpPr txBox="1">
            <a:spLocks noGrp="1"/>
          </p:cNvSpPr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 userDrawn="1"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50" name="날짜 개체 틀 2050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/>
          </p:cNvSpPr>
          <p:nvPr>
            <p:ph type="subTitle" hasCustomPrompt="1"/>
          </p:nvPr>
        </p:nvSpPr>
        <p:spPr>
          <a:xfrm>
            <a:off x="479425" y="795655"/>
            <a:ext cx="8366760" cy="4984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048"/>
          <p:cNvSpPr txBox="1">
            <a:spLocks noGrp="1"/>
          </p:cNvSpPr>
          <p:nvPr>
            <p:ph type="title" hasCustomPrompt="1"/>
          </p:nvPr>
        </p:nvSpPr>
        <p:spPr>
          <a:xfrm>
            <a:off x="235585" y="1360170"/>
            <a:ext cx="8496300" cy="937895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 smtClean="0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 smtClean="0">
              <a:solidFill>
                <a:srgbClr val="4DACF3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algn="ctr" defTabSz="779145" eaLnBrk="0" latinLnBrk="0">
              <a:buFontTx/>
              <a:buNone/>
            </a:p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algn="ctr" defTabSz="779145" eaLnBrk="0" latinLnBrk="0">
              <a:buFontTx/>
              <a:buNone/>
            </a:p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9145270" cy="5144770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6" name="Rect 0"/>
          <p:cNvSpPr txBox="1">
            <a:spLocks/>
          </p:cNvSpPr>
          <p:nvPr>
            <p:ph type="ctrTitle"/>
          </p:nvPr>
        </p:nvSpPr>
        <p:spPr>
          <a:xfrm rot="0">
            <a:off x="273050" y="934085"/>
            <a:ext cx="4399280" cy="11582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39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7" name="Rect 0"/>
          <p:cNvSpPr txBox="1">
            <a:spLocks/>
          </p:cNvSpPr>
          <p:nvPr>
            <p:ph type="subTitle" hasCustomPrompt="1"/>
          </p:nvPr>
        </p:nvSpPr>
        <p:spPr>
          <a:xfrm rot="0">
            <a:off x="273050" y="2304415"/>
            <a:ext cx="2314575" cy="335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900" cap="none" b="0" strike="noStrike">
                <a:solidFill>
                  <a:srgbClr val="D5EAFB"/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0" y="-16510"/>
            <a:ext cx="9145270" cy="260985"/>
          </a:xfrm>
          <a:prstGeom prst="rect"/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8105" tIns="38735" rIns="78105" bIns="38735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9" name="Rect 0"/>
          <p:cNvSpPr txBox="1">
            <a:spLocks/>
          </p:cNvSpPr>
          <p:nvPr>
            <p:ph type="title"/>
          </p:nvPr>
        </p:nvSpPr>
        <p:spPr>
          <a:xfrm rot="0">
            <a:off x="344170" y="-3175"/>
            <a:ext cx="2866390" cy="264160"/>
          </a:xfrm>
          <a:prstGeom prst="rect"/>
        </p:spPr>
        <p:txBody>
          <a:bodyPr wrap="square" lIns="78105" tIns="38735" rIns="78105" bIns="38735" vert="horz" anchor="ctr">
            <a:normAutofit fontScale="100000" lnSpcReduction="0"/>
          </a:bodyPr>
          <a:lstStyle/>
          <a:p>
            <a:pPr marL="0" indent="0" algn="l" defTabSz="779145" latinLnBrk="0">
              <a:buFontTx/>
              <a:buNone/>
            </a:pPr>
            <a:r>
              <a:rPr sz="1200" cap="none" b="1" strike="noStrike">
                <a:solidFill>
                  <a:schemeClr val="bg1"/>
                </a:solidFill>
                <a:latin typeface="Arial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22885" y="64770"/>
            <a:ext cx="109220" cy="1092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779145" eaLnBrk="0" latinLnBrk="0" hangingPunct="1">
              <a:buFontTx/>
              <a:buNone/>
            </a:pPr>
            <a:endParaRPr lang="ko-KR" altLang="en-US" sz="15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50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10/9/2018</a:t>
            </a:fld>
          </a:p>
        </p:txBody>
      </p:sp>
      <p:sp>
        <p:nvSpPr>
          <p:cNvPr id="2051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52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2055" name="Rect 0"/>
          <p:cNvSpPr txBox="1">
            <a:spLocks/>
          </p:cNvSpPr>
          <p:nvPr>
            <p:ph type="subTitle" hasCustomPrompt="1"/>
          </p:nvPr>
        </p:nvSpPr>
        <p:spPr>
          <a:xfrm rot="0">
            <a:off x="479425" y="795655"/>
            <a:ext cx="8367395" cy="4991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</a:schemeClr>
                </a:solidFill>
                <a:latin typeface="Arial" charset="0"/>
                <a:ea typeface="맑은 고딕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title" hasCustomPrompt="1"/>
          </p:nvPr>
        </p:nvSpPr>
        <p:spPr>
          <a:xfrm rot="0">
            <a:off x="235585" y="1360170"/>
            <a:ext cx="8496935" cy="938530"/>
          </a:xfrm>
          <a:prstGeom prst="rect"/>
        </p:spPr>
        <p:txBody>
          <a:bodyPr wrap="square" lIns="78105" tIns="38735" rIns="78105" bIns="38735" vert="horz" anchor="t">
            <a:noAutofit/>
          </a:bodyPr>
          <a:lstStyle/>
          <a:p>
            <a:pPr marL="0" indent="0" algn="l" defTabSz="779145" latinLnBrk="0">
              <a:buFontTx/>
              <a:buNone/>
            </a:pPr>
            <a:r>
              <a:rPr sz="4300" cap="none" b="1" strike="noStrike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</a:p>
        </p:txBody>
      </p:sp>
      <p:cxnSp>
        <p:nvCxnSpPr>
          <p:cNvPr id="10" name="Rect 0"/>
          <p:cNvCxnSpPr/>
          <p:nvPr/>
        </p:nvCxnSpPr>
        <p:spPr>
          <a:xfrm rot="0">
            <a:off x="332740" y="66865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32740" y="2766695"/>
            <a:ext cx="1831340" cy="1270"/>
          </a:xfrm>
          <a:prstGeom prst="line"/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7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0" latinLnBrk="0">
              <a:buFontTx/>
              <a:buNone/>
            </a:pPr>
            <a:r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8.xml"></Relationship><Relationship Id="rId2" Type="http://schemas.openxmlformats.org/officeDocument/2006/relationships/slideLayout" Target="../slideLayouts/slideLayout29.xml"></Relationship><Relationship Id="rId3" Type="http://schemas.openxmlformats.org/officeDocument/2006/relationships/slideLayout" Target="../slideLayouts/slideLayout30.xml"></Relationship><Relationship Id="rId4" Type="http://schemas.openxmlformats.org/officeDocument/2006/relationships/theme" Target="../theme/theme10.xml"></Relationship></Relationships>
</file>

<file path=ppt/slideMasters/_rels/slideMaster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1.xml"></Relationship><Relationship Id="rId2" Type="http://schemas.openxmlformats.org/officeDocument/2006/relationships/slideLayout" Target="../slideLayouts/slideLayout32.xml"></Relationship><Relationship Id="rId3" Type="http://schemas.openxmlformats.org/officeDocument/2006/relationships/slideLayout" Target="../slideLayouts/slideLayout33.xml"></Relationship><Relationship Id="rId4" Type="http://schemas.openxmlformats.org/officeDocument/2006/relationships/theme" Target="../theme/theme11.xml"></Relationship></Relationships>
</file>

<file path=ppt/slideMasters/_rels/slideMaster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theme" Target="../theme/theme12.xml"></Relationship></Relationships>
</file>

<file path=ppt/slideMasters/_rels/slideMaster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7.xml"></Relationship><Relationship Id="rId2" Type="http://schemas.openxmlformats.org/officeDocument/2006/relationships/slideLayout" Target="../slideLayouts/slideLayout38.xml"></Relationship><Relationship Id="rId3" Type="http://schemas.openxmlformats.org/officeDocument/2006/relationships/slideLayout" Target="../slideLayouts/slideLayout39.xml"></Relationship><Relationship Id="rId4" Type="http://schemas.openxmlformats.org/officeDocument/2006/relationships/theme" Target="../theme/theme13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slideLayout" Target="../slideLayouts/slideLayout5.xml"></Relationship><Relationship Id="rId3" Type="http://schemas.openxmlformats.org/officeDocument/2006/relationships/slideLayout" Target="../slideLayouts/slideLayout6.xml"></Relationship><Relationship Id="rId4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9.xml"></Relationship><Relationship Id="rId4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Relationship Id="rId2" Type="http://schemas.openxmlformats.org/officeDocument/2006/relationships/slideLayout" Target="../slideLayouts/slideLayout11.xml"></Relationship><Relationship Id="rId3" Type="http://schemas.openxmlformats.org/officeDocument/2006/relationships/slideLayout" Target="../slideLayouts/slideLayout12.xml"></Relationship><Relationship Id="rId4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slideLayout" Target="../slideLayouts/slideLayout14.xml"></Relationship><Relationship Id="rId3" Type="http://schemas.openxmlformats.org/officeDocument/2006/relationships/slideLayout" Target="../slideLayouts/slideLayout15.xml"></Relationship><Relationship Id="rId4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slideLayout" Target="../slideLayouts/slideLayout17.xml"></Relationship><Relationship Id="rId3" Type="http://schemas.openxmlformats.org/officeDocument/2006/relationships/slideLayout" Target="../slideLayouts/slideLayout18.xml"></Relationship><Relationship Id="rId4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Relationship Id="rId2" Type="http://schemas.openxmlformats.org/officeDocument/2006/relationships/slideLayout" Target="../slideLayouts/slideLayout20.xml"></Relationship><Relationship Id="rId3" Type="http://schemas.openxmlformats.org/officeDocument/2006/relationships/slideLayout" Target="../slideLayouts/slideLayout21.xml"></Relationship><Relationship Id="rId4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2.xml"></Relationship><Relationship Id="rId2" Type="http://schemas.openxmlformats.org/officeDocument/2006/relationships/slideLayout" Target="../slideLayouts/slideLayout23.xml"></Relationship><Relationship Id="rId3" Type="http://schemas.openxmlformats.org/officeDocument/2006/relationships/slideLayout" Target="../slideLayouts/slideLayout24.xml"></Relationship><Relationship Id="rId4" Type="http://schemas.openxmlformats.org/officeDocument/2006/relationships/theme" Target="../theme/theme8.xml"></Relationship></Relationships>
</file>

<file path=ppt/slideMasters/_rels/slideMaster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5.xml"></Relationship><Relationship Id="rId2" Type="http://schemas.openxmlformats.org/officeDocument/2006/relationships/slideLayout" Target="../slideLayouts/slideLayout26.xml"></Relationship><Relationship Id="rId3" Type="http://schemas.openxmlformats.org/officeDocument/2006/relationships/slideLayout" Target="../slideLayouts/slideLayout27.xml"></Relationship><Relationship Id="rId4" Type="http://schemas.openxmlformats.org/officeDocument/2006/relationships/theme" Target="../theme/theme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2018-10-09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 eaLnBrk="0" latinLnBrk="0">
              <a:buFontTx/>
              <a:buNone/>
            </a:pPr>
            <a:fld id="{B9320F77-B9A0-41C5-862A-B4B631284C64}" type="datetime1">
              <a:rPr lang="ko-KR" altLang="en-US"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09</a:t>
            </a:fld>
          </a:p>
        </p:txBody>
      </p:sp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51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508000" eaLnBrk="0" latinLnBrk="0">
              <a:buFontTx/>
              <a:buNone/>
            </a:pPr>
            <a:r>
              <a:rPr sz="900" cap="none" b="0" strike="noStrike">
                <a:solidFill>
                  <a:srgbClr val="898989"/>
                </a:solidFill>
                <a:latin typeface="Times New Roman" charset="0"/>
                <a:ea typeface="맑은 고딕" charset="0"/>
              </a:rPr>
              <a:t>바닥글</a:t>
            </a:r>
          </a:p>
        </p:txBody>
      </p:sp>
      <p:sp>
        <p:nvSpPr>
          <p:cNvPr id="3" name="Rect 0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30705" cy="3448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defTabSz="508000" eaLnBrk="0" latinLnBrk="0">
              <a:buFontTx/>
              <a:buNone/>
            </a:pPr>
            <a:fld id="{B9320F77-B9A0-41C5-862A-B4B631284C64}" type="slidenum">
              <a:rPr sz="900" cap="none" b="0" strike="noStrike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2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26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2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2.xml"></Relationship><Relationship Id="rId2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slideLayout" Target="../slideLayouts/slideLayout3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3" Type="http://schemas.openxmlformats.org/officeDocument/2006/relationships/slideLayout" Target="../slideLayouts/slideLayout2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slideLayout" Target="../slideLayouts/slideLayout3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3" Type="http://schemas.openxmlformats.org/officeDocument/2006/relationships/slideLayout" Target="../slideLayouts/slideLayout38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3" Type="http://schemas.openxmlformats.org/officeDocument/2006/relationships/slideLayout" Target="../slideLayouts/slideLayout3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notesSlide" Target="../notesSlides/notesSlide23.xml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20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 rot="0">
            <a:off x="1934845" y="1422400"/>
            <a:ext cx="5278120" cy="678815"/>
          </a:xfrm>
          <a:prstGeom prst="rect"/>
          <a:noFill/>
        </p:spPr>
        <p:txBody>
          <a:bodyPr wrap="square" lIns="78105" tIns="38735" rIns="78105" bIns="38735" numCol="1" vert="horz" anchor="t">
            <a:spAutoFit/>
          </a:bodyPr>
          <a:lstStyle/>
          <a:p>
            <a:pPr marL="0" indent="0" algn="l" fontAlgn="base" defTabSz="7791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R.S.P</a:t>
            </a:r>
            <a:r>
              <a:rPr lang="en-US" altLang="ko-KR" sz="39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프로세스 흐름도</a:t>
            </a:r>
            <a:endParaRPr lang="ko-KR" altLang="en-US" sz="39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80305" y="3670300"/>
          <a:ext cx="3887470" cy="1104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43735"/>
                <a:gridCol w="1943735"/>
              </a:tblGrid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문서관리번호</a:t>
                      </a:r>
                      <a:endParaRPr lang="ko-KR" altLang="en-US" sz="18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    성    일</a:t>
                      </a:r>
                      <a:endParaRPr lang="ko-KR" altLang="en-US" sz="18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2022. 11. 08</a:t>
                      </a:r>
                      <a:endParaRPr lang="ko-KR" altLang="en-US" sz="18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보           안</a:t>
                      </a:r>
                      <a:endParaRPr lang="ko-KR" altLang="en-US" sz="18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일     반     본</a:t>
                      </a:r>
                      <a:endParaRPr lang="ko-KR" altLang="en-US" sz="18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4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4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관리(갤러리)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이현주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Rect 0"/>
          <p:cNvSpPr>
            <a:spLocks/>
          </p:cNvSpPr>
          <p:nvPr/>
        </p:nvSpPr>
        <p:spPr>
          <a:xfrm rot="0">
            <a:off x="318135" y="2921000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공지사항 관리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166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4525010" y="1855470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갤러리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조회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6616065" y="3017520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8" name="Rect 0"/>
          <p:cNvCxnSpPr/>
          <p:nvPr/>
        </p:nvCxnSpPr>
        <p:spPr>
          <a:xfrm rot="0" flipV="1">
            <a:off x="5795645" y="3187700"/>
            <a:ext cx="598805" cy="146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t 0"/>
          <p:cNvCxnSpPr/>
          <p:nvPr/>
        </p:nvCxnSpPr>
        <p:spPr>
          <a:xfrm rot="0">
            <a:off x="1583055" y="3232785"/>
            <a:ext cx="583565" cy="698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 0"/>
          <p:cNvSpPr>
            <a:spLocks/>
          </p:cNvSpPr>
          <p:nvPr/>
        </p:nvSpPr>
        <p:spPr>
          <a:xfrm rot="0">
            <a:off x="2331085" y="1512570"/>
            <a:ext cx="1176655" cy="4140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.공지사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항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2328545" y="3071495"/>
            <a:ext cx="1176655" cy="4140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갤러리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8" name="Rect 0"/>
          <p:cNvSpPr>
            <a:spLocks/>
          </p:cNvSpPr>
          <p:nvPr/>
        </p:nvSpPr>
        <p:spPr>
          <a:xfrm rot="0">
            <a:off x="4525645" y="3016885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갤러리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등록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4567555" y="3845560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갤러리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삭제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1" name="Rect 0"/>
          <p:cNvSpPr>
            <a:spLocks/>
          </p:cNvSpPr>
          <p:nvPr/>
        </p:nvSpPr>
        <p:spPr>
          <a:xfrm rot="0">
            <a:off x="2333625" y="4148455"/>
            <a:ext cx="1176655" cy="4140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QNA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2" name="Rect 0"/>
          <p:cNvCxnSpPr/>
          <p:nvPr/>
        </p:nvCxnSpPr>
        <p:spPr>
          <a:xfrm rot="0" flipV="1">
            <a:off x="1434465" y="1919605"/>
            <a:ext cx="739140" cy="85090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t 0"/>
          <p:cNvCxnSpPr/>
          <p:nvPr/>
        </p:nvCxnSpPr>
        <p:spPr>
          <a:xfrm rot="0">
            <a:off x="1322705" y="3454400"/>
            <a:ext cx="963295" cy="9163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30"/>
          <p:cNvCxnSpPr/>
          <p:nvPr/>
        </p:nvCxnSpPr>
        <p:spPr>
          <a:xfrm rot="0" flipV="1">
            <a:off x="3590290" y="2155825"/>
            <a:ext cx="838835" cy="9804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31"/>
          <p:cNvCxnSpPr/>
          <p:nvPr/>
        </p:nvCxnSpPr>
        <p:spPr>
          <a:xfrm rot="0" flipV="1">
            <a:off x="3601720" y="3212465"/>
            <a:ext cx="892810" cy="184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32"/>
          <p:cNvCxnSpPr/>
          <p:nvPr/>
        </p:nvCxnSpPr>
        <p:spPr>
          <a:xfrm rot="0">
            <a:off x="3619500" y="3312795"/>
            <a:ext cx="868680" cy="7569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4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관리(QNA)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이현주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Rect 0"/>
          <p:cNvSpPr>
            <a:spLocks/>
          </p:cNvSpPr>
          <p:nvPr/>
        </p:nvSpPr>
        <p:spPr>
          <a:xfrm rot="0">
            <a:off x="731520" y="289750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공지사항 관리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166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4938395" y="183197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3.문의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조회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7023735" y="288798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8" name="Rect 0"/>
          <p:cNvCxnSpPr/>
          <p:nvPr/>
        </p:nvCxnSpPr>
        <p:spPr>
          <a:xfrm rot="0" flipV="1">
            <a:off x="6203315" y="3081655"/>
            <a:ext cx="599440" cy="1524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t 0"/>
          <p:cNvCxnSpPr/>
          <p:nvPr/>
        </p:nvCxnSpPr>
        <p:spPr>
          <a:xfrm rot="0">
            <a:off x="1996440" y="3209290"/>
            <a:ext cx="584200" cy="762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 0"/>
          <p:cNvSpPr>
            <a:spLocks/>
          </p:cNvSpPr>
          <p:nvPr/>
        </p:nvSpPr>
        <p:spPr>
          <a:xfrm rot="0">
            <a:off x="2744470" y="1489075"/>
            <a:ext cx="1177290" cy="4146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2.공지사항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2741930" y="3048000"/>
            <a:ext cx="1177290" cy="4146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갤러리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8" name="Rect 0"/>
          <p:cNvSpPr>
            <a:spLocks/>
          </p:cNvSpPr>
          <p:nvPr/>
        </p:nvSpPr>
        <p:spPr>
          <a:xfrm rot="0">
            <a:off x="4939030" y="279844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3.문의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삭제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4980940" y="382206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3.문의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답변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1" name="Rect 0"/>
          <p:cNvSpPr>
            <a:spLocks/>
          </p:cNvSpPr>
          <p:nvPr/>
        </p:nvSpPr>
        <p:spPr>
          <a:xfrm rot="0">
            <a:off x="2711450" y="4136390"/>
            <a:ext cx="1177290" cy="4146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QNA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2" name="Rect 0"/>
          <p:cNvCxnSpPr/>
          <p:nvPr/>
        </p:nvCxnSpPr>
        <p:spPr>
          <a:xfrm rot="0" flipV="1">
            <a:off x="1847850" y="1896110"/>
            <a:ext cx="739775" cy="85153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t 0"/>
          <p:cNvCxnSpPr/>
          <p:nvPr/>
        </p:nvCxnSpPr>
        <p:spPr>
          <a:xfrm rot="0">
            <a:off x="1736090" y="3430905"/>
            <a:ext cx="963930" cy="9169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33"/>
          <p:cNvCxnSpPr/>
          <p:nvPr/>
        </p:nvCxnSpPr>
        <p:spPr>
          <a:xfrm rot="0" flipV="1">
            <a:off x="3943985" y="2084705"/>
            <a:ext cx="946785" cy="219202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34"/>
          <p:cNvCxnSpPr/>
          <p:nvPr/>
        </p:nvCxnSpPr>
        <p:spPr>
          <a:xfrm rot="0" flipV="1">
            <a:off x="3943985" y="3082925"/>
            <a:ext cx="952500" cy="11938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35"/>
          <p:cNvCxnSpPr/>
          <p:nvPr/>
        </p:nvCxnSpPr>
        <p:spPr>
          <a:xfrm rot="0" flipV="1">
            <a:off x="3943985" y="4163060"/>
            <a:ext cx="987425" cy="11366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68625" y="975995"/>
            <a:ext cx="3267710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Table 3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1:1문의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Rect 0"/>
          <p:cNvSpPr>
            <a:spLocks/>
          </p:cNvSpPr>
          <p:nvPr/>
        </p:nvSpPr>
        <p:spPr>
          <a:xfrm rot="0">
            <a:off x="931545" y="296735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관리자 로그인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6043295" y="192786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질문조회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0" name="Rect 0"/>
          <p:cNvCxnSpPr>
            <a:stCxn id="41" idx="3"/>
            <a:endCxn id="39" idx="1"/>
          </p:cNvCxnSpPr>
          <p:nvPr/>
        </p:nvCxnSpPr>
        <p:spPr>
          <a:xfrm rot="0" flipV="1">
            <a:off x="4369435" y="2105660"/>
            <a:ext cx="1675130" cy="104076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>
            <a:spLocks/>
          </p:cNvSpPr>
          <p:nvPr/>
        </p:nvSpPr>
        <p:spPr>
          <a:xfrm rot="0">
            <a:off x="3193415" y="296735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1:1 문의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6098540" y="393636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질문 답변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3" name="Rect 0"/>
          <p:cNvCxnSpPr>
            <a:stCxn id="38" idx="3"/>
            <a:endCxn id="41" idx="1"/>
          </p:cNvCxnSpPr>
          <p:nvPr/>
        </p:nvCxnSpPr>
        <p:spPr>
          <a:xfrm rot="0">
            <a:off x="2107565" y="3145155"/>
            <a:ext cx="1087120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t 0"/>
          <p:cNvCxnSpPr>
            <a:stCxn id="41" idx="3"/>
            <a:endCxn id="42" idx="1"/>
          </p:cNvCxnSpPr>
          <p:nvPr/>
        </p:nvCxnSpPr>
        <p:spPr>
          <a:xfrm rot="0">
            <a:off x="4369435" y="3145155"/>
            <a:ext cx="1730375" cy="97028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/>
          <p:cNvSpPr>
            <a:spLocks/>
          </p:cNvSpPr>
          <p:nvPr/>
        </p:nvSpPr>
        <p:spPr>
          <a:xfrm rot="0">
            <a:off x="5479415" y="2824480"/>
            <a:ext cx="1746885" cy="64897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답변</a:t>
            </a:r>
            <a:r>
              <a:rPr sz="1000" cap="none" b="0" strike="noStrike">
                <a:latin typeface="맑은 고딕" charset="0"/>
                <a:ea typeface="맑은 고딕" charset="0"/>
              </a:rPr>
              <a:t> 등록 </a:t>
            </a:r>
            <a:r>
              <a:rPr sz="1000" cap="none" b="0" strike="noStrike">
                <a:latin typeface="맑은 고딕" charset="0"/>
                <a:ea typeface="맑은 고딕" charset="0"/>
              </a:rPr>
              <a:t>확인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7" name="Rect 0"/>
          <p:cNvCxnSpPr>
            <a:endCxn id="46" idx="6"/>
          </p:cNvCxnSpPr>
          <p:nvPr/>
        </p:nvCxnSpPr>
        <p:spPr>
          <a:xfrm rot="0" flipV="1">
            <a:off x="5142230" y="3310255"/>
            <a:ext cx="455295" cy="262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4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랜덤여행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이현주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Rect 0"/>
          <p:cNvSpPr>
            <a:spLocks/>
          </p:cNvSpPr>
          <p:nvPr/>
        </p:nvSpPr>
        <p:spPr>
          <a:xfrm rot="0">
            <a:off x="631190" y="300355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랜덤여행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166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4838065" y="193802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3.랜덤여행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등록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6923405" y="299402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8" name="Rect 0"/>
          <p:cNvCxnSpPr/>
          <p:nvPr/>
        </p:nvCxnSpPr>
        <p:spPr>
          <a:xfrm rot="0" flipV="1">
            <a:off x="6102985" y="3187700"/>
            <a:ext cx="599440" cy="1524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t 0"/>
          <p:cNvCxnSpPr/>
          <p:nvPr/>
        </p:nvCxnSpPr>
        <p:spPr>
          <a:xfrm rot="0">
            <a:off x="1896110" y="3230245"/>
            <a:ext cx="584200" cy="762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 0"/>
          <p:cNvSpPr>
            <a:spLocks/>
          </p:cNvSpPr>
          <p:nvPr/>
        </p:nvSpPr>
        <p:spPr>
          <a:xfrm rot="0">
            <a:off x="2545080" y="2997200"/>
            <a:ext cx="1177290" cy="4146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2.랜덤여행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추천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8" name="Rect 0"/>
          <p:cNvSpPr>
            <a:spLocks/>
          </p:cNvSpPr>
          <p:nvPr/>
        </p:nvSpPr>
        <p:spPr>
          <a:xfrm rot="0">
            <a:off x="4879975" y="295783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3.랜덤여행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수정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4909820" y="394017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3.랜덤여행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삭제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1" name="도형 36"/>
          <p:cNvCxnSpPr/>
          <p:nvPr/>
        </p:nvCxnSpPr>
        <p:spPr>
          <a:xfrm rot="0" flipV="1">
            <a:off x="3755390" y="2143760"/>
            <a:ext cx="963930" cy="9753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도형 37"/>
          <p:cNvCxnSpPr/>
          <p:nvPr/>
        </p:nvCxnSpPr>
        <p:spPr>
          <a:xfrm rot="0">
            <a:off x="3773170" y="3129915"/>
            <a:ext cx="1035050" cy="127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38"/>
          <p:cNvCxnSpPr/>
          <p:nvPr/>
        </p:nvCxnSpPr>
        <p:spPr>
          <a:xfrm rot="0">
            <a:off x="3773170" y="3153410"/>
            <a:ext cx="999490" cy="9817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31160" y="1162050"/>
            <a:ext cx="326834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Table 3"/>
          <p:cNvGraphicFramePr>
            <a:graphicFrameLocks noGrp="1"/>
          </p:cNvGraphicFramePr>
          <p:nvPr/>
        </p:nvGraphicFramePr>
        <p:xfrm>
          <a:off x="498475" y="323215"/>
          <a:ext cx="8205470" cy="661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Rect 0"/>
          <p:cNvSpPr>
            <a:spLocks/>
          </p:cNvSpPr>
          <p:nvPr/>
        </p:nvSpPr>
        <p:spPr>
          <a:xfrm rot="0">
            <a:off x="327025" y="279971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사용자 로그인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2198370" y="279971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마이페이지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0" name="Rect 0"/>
          <p:cNvCxnSpPr>
            <a:stCxn id="38" idx="3"/>
            <a:endCxn id="39" idx="1"/>
          </p:cNvCxnSpPr>
          <p:nvPr/>
        </p:nvCxnSpPr>
        <p:spPr>
          <a:xfrm rot="0">
            <a:off x="1503045" y="2977515"/>
            <a:ext cx="69659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 0"/>
          <p:cNvSpPr>
            <a:spLocks/>
          </p:cNvSpPr>
          <p:nvPr/>
        </p:nvSpPr>
        <p:spPr>
          <a:xfrm rot="0">
            <a:off x="3978275" y="392874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마일리지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3975735" y="321945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예약내역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3982720" y="251015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장바구니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3980180" y="181038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내정보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6" name="Rect 0"/>
          <p:cNvCxnSpPr>
            <a:stCxn id="39" idx="3"/>
            <a:endCxn id="43" idx="1"/>
          </p:cNvCxnSpPr>
          <p:nvPr/>
        </p:nvCxnSpPr>
        <p:spPr>
          <a:xfrm rot="0">
            <a:off x="3374390" y="2977515"/>
            <a:ext cx="602615" cy="4210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t 0"/>
          <p:cNvCxnSpPr>
            <a:stCxn id="39" idx="3"/>
            <a:endCxn id="44" idx="1"/>
          </p:cNvCxnSpPr>
          <p:nvPr/>
        </p:nvCxnSpPr>
        <p:spPr>
          <a:xfrm rot="0" flipV="1">
            <a:off x="3374390" y="2687955"/>
            <a:ext cx="609600" cy="29083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t 0"/>
          <p:cNvCxnSpPr>
            <a:stCxn id="39" idx="3"/>
            <a:endCxn id="45" idx="1"/>
          </p:cNvCxnSpPr>
          <p:nvPr/>
        </p:nvCxnSpPr>
        <p:spPr>
          <a:xfrm rot="0" flipV="1">
            <a:off x="3374390" y="1988185"/>
            <a:ext cx="607060" cy="99060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t 0"/>
          <p:cNvCxnSpPr>
            <a:stCxn id="39" idx="3"/>
            <a:endCxn id="42" idx="1"/>
          </p:cNvCxnSpPr>
          <p:nvPr/>
        </p:nvCxnSpPr>
        <p:spPr>
          <a:xfrm rot="0">
            <a:off x="3374390" y="2977515"/>
            <a:ext cx="605155" cy="113030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 0"/>
          <p:cNvSpPr>
            <a:spLocks/>
          </p:cNvSpPr>
          <p:nvPr/>
        </p:nvSpPr>
        <p:spPr>
          <a:xfrm rot="0">
            <a:off x="6451600" y="180784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회원탈퇴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6439535" y="134937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내정보 수정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52" name="Rect 0"/>
          <p:cNvCxnSpPr>
            <a:stCxn id="45" idx="3"/>
            <a:endCxn id="50" idx="1"/>
          </p:cNvCxnSpPr>
          <p:nvPr/>
        </p:nvCxnSpPr>
        <p:spPr>
          <a:xfrm rot="0" flipV="1">
            <a:off x="5156200" y="1985645"/>
            <a:ext cx="1296670" cy="381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t 0"/>
          <p:cNvCxnSpPr>
            <a:stCxn id="45" idx="3"/>
            <a:endCxn id="51" idx="1"/>
          </p:cNvCxnSpPr>
          <p:nvPr/>
        </p:nvCxnSpPr>
        <p:spPr>
          <a:xfrm rot="0" flipV="1">
            <a:off x="5156200" y="1527175"/>
            <a:ext cx="1284605" cy="46228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 0"/>
          <p:cNvSpPr>
            <a:spLocks/>
          </p:cNvSpPr>
          <p:nvPr/>
        </p:nvSpPr>
        <p:spPr>
          <a:xfrm rot="0">
            <a:off x="6449060" y="227965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상품 구매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55" name="Rect 0"/>
          <p:cNvCxnSpPr>
            <a:stCxn id="44" idx="3"/>
          </p:cNvCxnSpPr>
          <p:nvPr/>
        </p:nvCxnSpPr>
        <p:spPr>
          <a:xfrm rot="0" flipV="1">
            <a:off x="5158740" y="2408555"/>
            <a:ext cx="1286510" cy="2806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 0"/>
          <p:cNvSpPr>
            <a:spLocks/>
          </p:cNvSpPr>
          <p:nvPr/>
        </p:nvSpPr>
        <p:spPr>
          <a:xfrm rot="0">
            <a:off x="6449060" y="276352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상품 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7" name="Rect 0"/>
          <p:cNvCxnSpPr>
            <a:stCxn id="44" idx="3"/>
            <a:endCxn id="56" idx="1"/>
          </p:cNvCxnSpPr>
          <p:nvPr/>
        </p:nvCxnSpPr>
        <p:spPr>
          <a:xfrm rot="0">
            <a:off x="5158740" y="2687955"/>
            <a:ext cx="1291590" cy="2546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 0"/>
          <p:cNvSpPr>
            <a:spLocks/>
          </p:cNvSpPr>
          <p:nvPr/>
        </p:nvSpPr>
        <p:spPr>
          <a:xfrm rot="0">
            <a:off x="6440170" y="321945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예약 상품 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구매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59" name="Rect 0"/>
          <p:cNvCxnSpPr>
            <a:stCxn id="43" idx="3"/>
            <a:endCxn id="58" idx="1"/>
          </p:cNvCxnSpPr>
          <p:nvPr/>
        </p:nvCxnSpPr>
        <p:spPr>
          <a:xfrm rot="0">
            <a:off x="5151755" y="3397250"/>
            <a:ext cx="128968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 0"/>
          <p:cNvSpPr>
            <a:spLocks/>
          </p:cNvSpPr>
          <p:nvPr/>
        </p:nvSpPr>
        <p:spPr>
          <a:xfrm rot="0">
            <a:off x="6458585" y="367538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예약 내역 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Rect 0"/>
          <p:cNvCxnSpPr/>
          <p:nvPr/>
        </p:nvCxnSpPr>
        <p:spPr>
          <a:xfrm rot="0">
            <a:off x="5161280" y="3406775"/>
            <a:ext cx="1308100" cy="45720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 0"/>
          <p:cNvSpPr>
            <a:spLocks/>
          </p:cNvSpPr>
          <p:nvPr/>
        </p:nvSpPr>
        <p:spPr>
          <a:xfrm rot="0">
            <a:off x="6455410" y="434149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마일리지 조회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Rect 0"/>
          <p:cNvCxnSpPr>
            <a:stCxn id="42" idx="3"/>
            <a:endCxn id="64" idx="1"/>
          </p:cNvCxnSpPr>
          <p:nvPr/>
        </p:nvCxnSpPr>
        <p:spPr>
          <a:xfrm rot="0">
            <a:off x="5154295" y="4106545"/>
            <a:ext cx="1302385" cy="41402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 0"/>
          <p:cNvSpPr>
            <a:spLocks/>
          </p:cNvSpPr>
          <p:nvPr/>
        </p:nvSpPr>
        <p:spPr>
          <a:xfrm rot="0">
            <a:off x="2078355" y="1694815"/>
            <a:ext cx="1415415" cy="87249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비밀번호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sz="1000" cap="none" b="0" strike="noStrike">
                <a:latin typeface="맑은 고딕" charset="0"/>
                <a:ea typeface="맑은 고딕" charset="0"/>
              </a:rPr>
              <a:t>재확인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0" name="Rect 0"/>
          <p:cNvCxnSpPr>
            <a:stCxn id="39" idx="0"/>
            <a:endCxn id="69" idx="4"/>
          </p:cNvCxnSpPr>
          <p:nvPr/>
        </p:nvCxnSpPr>
        <p:spPr>
          <a:xfrm rot="0" flipH="1" flipV="1">
            <a:off x="2785110" y="2566035"/>
            <a:ext cx="2540" cy="2349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 0"/>
          <p:cNvSpPr>
            <a:spLocks/>
          </p:cNvSpPr>
          <p:nvPr/>
        </p:nvSpPr>
        <p:spPr>
          <a:xfrm rot="0">
            <a:off x="7987665" y="3636010"/>
            <a:ext cx="1156970" cy="64897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취소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sz="1000" cap="none" b="0" strike="noStrike">
                <a:latin typeface="맑은 고딕" charset="0"/>
                <a:ea typeface="맑은 고딕" charset="0"/>
              </a:rPr>
              <a:t>재확인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2" name="Rect 0"/>
          <p:cNvCxnSpPr>
            <a:stCxn id="71" idx="7"/>
            <a:endCxn id="60" idx="3"/>
          </p:cNvCxnSpPr>
          <p:nvPr/>
        </p:nvCxnSpPr>
        <p:spPr>
          <a:xfrm rot="0" flipH="1" flipV="1">
            <a:off x="7634605" y="3853180"/>
            <a:ext cx="354330" cy="1079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 0"/>
          <p:cNvSpPr>
            <a:spLocks/>
          </p:cNvSpPr>
          <p:nvPr/>
        </p:nvSpPr>
        <p:spPr>
          <a:xfrm rot="0">
            <a:off x="8008620" y="1755140"/>
            <a:ext cx="1156970" cy="64897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탈퇴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sz="1000" cap="none" b="0" strike="noStrike">
                <a:latin typeface="맑은 고딕" charset="0"/>
                <a:ea typeface="맑은 고딕" charset="0"/>
              </a:rPr>
              <a:t>재확인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4" name="Rect 0"/>
          <p:cNvCxnSpPr>
            <a:endCxn id="50" idx="3"/>
          </p:cNvCxnSpPr>
          <p:nvPr/>
        </p:nvCxnSpPr>
        <p:spPr>
          <a:xfrm rot="0" flipH="1" flipV="1">
            <a:off x="7627620" y="1985645"/>
            <a:ext cx="525780" cy="946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4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여행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카테고리 검색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이현주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Rect 0"/>
          <p:cNvSpPr>
            <a:spLocks/>
          </p:cNvSpPr>
          <p:nvPr/>
        </p:nvSpPr>
        <p:spPr>
          <a:xfrm rot="0">
            <a:off x="52705" y="2980055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.관광지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소개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166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3982720" y="2982595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검색한 관광지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조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회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7687945" y="2982595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8" name="Rect 0"/>
          <p:cNvCxnSpPr/>
          <p:nvPr/>
        </p:nvCxnSpPr>
        <p:spPr>
          <a:xfrm rot="0" flipV="1">
            <a:off x="7056755" y="3152775"/>
            <a:ext cx="598805" cy="146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t 0"/>
          <p:cNvCxnSpPr/>
          <p:nvPr/>
        </p:nvCxnSpPr>
        <p:spPr>
          <a:xfrm rot="0">
            <a:off x="1317625" y="3206750"/>
            <a:ext cx="583565" cy="698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 0"/>
          <p:cNvSpPr>
            <a:spLocks/>
          </p:cNvSpPr>
          <p:nvPr/>
        </p:nvSpPr>
        <p:spPr>
          <a:xfrm rot="0">
            <a:off x="1966595" y="2973705"/>
            <a:ext cx="1176655" cy="4140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여행 카테고리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검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색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2" name="Rect 0"/>
          <p:cNvCxnSpPr/>
          <p:nvPr/>
        </p:nvCxnSpPr>
        <p:spPr>
          <a:xfrm rot="0" flipV="1">
            <a:off x="3194685" y="3180080"/>
            <a:ext cx="702945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도형 39"/>
          <p:cNvSpPr>
            <a:spLocks/>
          </p:cNvSpPr>
          <p:nvPr/>
        </p:nvSpPr>
        <p:spPr>
          <a:xfrm rot="0">
            <a:off x="5849620" y="2982595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선택 관광지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상세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정보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4" name="도형 41"/>
          <p:cNvCxnSpPr/>
          <p:nvPr/>
        </p:nvCxnSpPr>
        <p:spPr>
          <a:xfrm rot="0" flipV="1">
            <a:off x="5173980" y="3171190"/>
            <a:ext cx="598805" cy="146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도형 42"/>
          <p:cNvSpPr>
            <a:spLocks/>
          </p:cNvSpPr>
          <p:nvPr/>
        </p:nvSpPr>
        <p:spPr>
          <a:xfrm rot="0">
            <a:off x="2664460" y="2054860"/>
            <a:ext cx="1663700" cy="87122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cap="none" b="0" strike="noStrike">
                <a:latin typeface="맑은 고딕" charset="0"/>
                <a:ea typeface="맑은 고딕" charset="0"/>
              </a:rPr>
              <a:t>불일치</a:t>
            </a:r>
            <a:r>
              <a:rPr lang="ko-KR" altLang="en-US"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lang="ko-KR" altLang="en-US" sz="1000" cap="none" b="0" strike="noStrike">
                <a:latin typeface="맑은 고딕" charset="0"/>
                <a:ea typeface="맑은 고딕" charset="0"/>
              </a:rPr>
              <a:t>검색</a:t>
            </a:r>
            <a:r>
              <a:rPr lang="ko-KR" altLang="en-US" sz="1000" cap="none" b="0" strike="noStrike">
                <a:latin typeface="맑은 고딕" charset="0"/>
                <a:ea typeface="맑은 고딕" charset="0"/>
              </a:rPr>
              <a:t>시</a:t>
            </a:r>
            <a:r>
              <a:rPr lang="ko-KR" altLang="en-US"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lang="ko-KR" altLang="en-US" sz="1000" cap="none" b="0" strike="noStrike">
                <a:latin typeface="맑은 고딕" charset="0"/>
                <a:ea typeface="맑은 고딕" charset="0"/>
              </a:rPr>
              <a:t>답변</a:t>
            </a:r>
            <a:r>
              <a:rPr lang="ko-KR" altLang="en-US"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lang="ko-KR" altLang="en-US" sz="1000" cap="none" b="0" strike="noStrike">
                <a:latin typeface="맑은 고딕" charset="0"/>
                <a:ea typeface="맑은 고딕" charset="0"/>
              </a:rPr>
              <a:t>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68625" y="969645"/>
            <a:ext cx="326834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사용자</a:t>
            </a:r>
            <a:r>
              <a:rPr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23850" y="1510665"/>
            <a:ext cx="129921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상품 클릭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14960" y="2286635"/>
            <a:ext cx="1293495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상세페이지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리뷰보기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탭 클릭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17500" y="3053080"/>
            <a:ext cx="129603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리뷰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Table 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여행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리뷰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위대현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1" name="Rect 0"/>
          <p:cNvSpPr>
            <a:spLocks/>
          </p:cNvSpPr>
          <p:nvPr/>
        </p:nvSpPr>
        <p:spPr>
          <a:xfrm rot="0">
            <a:off x="2143125" y="1746250"/>
            <a:ext cx="124333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리뷰 등록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4013200" y="1753235"/>
            <a:ext cx="149225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리뷰 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6099175" y="1754505"/>
            <a:ext cx="1221105" cy="37528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리뷰 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맞게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7875905" y="1754505"/>
            <a:ext cx="9442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작성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5882005" y="2238375"/>
            <a:ext cx="1648460" cy="66929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양식과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다른경우</a:t>
            </a:r>
            <a:r>
              <a:rPr sz="1000" cap="none" b="0" strike="noStrike"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latin typeface="맑은 고딕" charset="0"/>
                <a:ea typeface="맑은 고딕" charset="0"/>
              </a:rPr>
            </a:br>
            <a:r>
              <a:rPr sz="1000" cap="none" b="0" strike="noStrike">
                <a:latin typeface="맑은 고딕" charset="0"/>
                <a:ea typeface="맑은 고딕" charset="0"/>
              </a:rPr>
              <a:t>경고창</a:t>
            </a:r>
            <a:r>
              <a:rPr sz="10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2149475" y="3059430"/>
            <a:ext cx="1243330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리뷰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4015105" y="2984500"/>
            <a:ext cx="1487805" cy="4959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리뷰 작성자와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일치 시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6169660" y="3056255"/>
            <a:ext cx="1221105" cy="36195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리뷰 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맞게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3921125" y="3580765"/>
            <a:ext cx="1664335" cy="66929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비일치</a:t>
            </a:r>
            <a:r>
              <a:rPr sz="1000" cap="none" b="0" strike="noStrike">
                <a:latin typeface="맑은 고딕" charset="0"/>
                <a:ea typeface="맑은 고딕" charset="0"/>
              </a:rPr>
              <a:t> 시 </a:t>
            </a:r>
            <a:r>
              <a:rPr sz="1000" cap="none" b="0" strike="noStrike"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latin typeface="맑은 고딕" charset="0"/>
                <a:ea typeface="맑은 고딕" charset="0"/>
              </a:rPr>
            </a:br>
            <a:r>
              <a:rPr sz="1000" cap="none" b="0" strike="noStrike">
                <a:latin typeface="맑은 고딕" charset="0"/>
                <a:ea typeface="맑은 고딕" charset="0"/>
              </a:rPr>
              <a:t>경고창</a:t>
            </a:r>
            <a:r>
              <a:rPr sz="10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7875905" y="3054350"/>
            <a:ext cx="944245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2139950" y="4451985"/>
            <a:ext cx="1243965" cy="3943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리뷰 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>
            <a:spLocks/>
          </p:cNvSpPr>
          <p:nvPr/>
        </p:nvSpPr>
        <p:spPr>
          <a:xfrm rot="0">
            <a:off x="4013200" y="4398645"/>
            <a:ext cx="1489710" cy="4933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리뷰 작성자와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일치 시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6092190" y="4441825"/>
            <a:ext cx="1220470" cy="3930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Rect 0"/>
          <p:cNvCxnSpPr>
            <a:stCxn id="5" idx="2"/>
            <a:endCxn id="6" idx="0"/>
          </p:cNvCxnSpPr>
          <p:nvPr/>
        </p:nvCxnSpPr>
        <p:spPr>
          <a:xfrm rot="0" flipH="1">
            <a:off x="961390" y="1889760"/>
            <a:ext cx="12700" cy="3981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>
            <a:stCxn id="6" idx="2"/>
            <a:endCxn id="7" idx="0"/>
          </p:cNvCxnSpPr>
          <p:nvPr/>
        </p:nvCxnSpPr>
        <p:spPr>
          <a:xfrm rot="0">
            <a:off x="960755" y="2665095"/>
            <a:ext cx="5080" cy="389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>
            <a:stCxn id="7" idx="3"/>
            <a:endCxn id="41" idx="1"/>
          </p:cNvCxnSpPr>
          <p:nvPr/>
        </p:nvCxnSpPr>
        <p:spPr>
          <a:xfrm rot="0" flipV="1">
            <a:off x="1611630" y="1935480"/>
            <a:ext cx="532765" cy="1296035"/>
          </a:xfrm>
          <a:prstGeom prst="bentConnector3">
            <a:avLst>
              <a:gd name="adj1" fmla="val 5819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 0"/>
          <p:cNvSpPr>
            <a:spLocks/>
          </p:cNvSpPr>
          <p:nvPr/>
        </p:nvSpPr>
        <p:spPr>
          <a:xfrm rot="16200000" flipH="1">
            <a:off x="1318895" y="3827145"/>
            <a:ext cx="1424940" cy="219710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5" name="Rect 0"/>
          <p:cNvCxnSpPr>
            <a:endCxn id="49" idx="1"/>
          </p:cNvCxnSpPr>
          <p:nvPr/>
        </p:nvCxnSpPr>
        <p:spPr>
          <a:xfrm rot="0">
            <a:off x="1916430" y="3232785"/>
            <a:ext cx="234315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t 0"/>
          <p:cNvCxnSpPr>
            <a:stCxn id="41" idx="3"/>
            <a:endCxn id="42" idx="1"/>
          </p:cNvCxnSpPr>
          <p:nvPr/>
        </p:nvCxnSpPr>
        <p:spPr>
          <a:xfrm rot="0">
            <a:off x="3384550" y="1935480"/>
            <a:ext cx="629920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>
            <a:stCxn id="42" idx="3"/>
            <a:endCxn id="43" idx="1"/>
          </p:cNvCxnSpPr>
          <p:nvPr/>
        </p:nvCxnSpPr>
        <p:spPr>
          <a:xfrm rot="0" flipV="1">
            <a:off x="5503545" y="1941195"/>
            <a:ext cx="59690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>
            <a:stCxn id="43" idx="3"/>
            <a:endCxn id="44" idx="1"/>
          </p:cNvCxnSpPr>
          <p:nvPr/>
        </p:nvCxnSpPr>
        <p:spPr>
          <a:xfrm rot="0">
            <a:off x="7318375" y="1941195"/>
            <a:ext cx="55880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t 0"/>
          <p:cNvCxnSpPr>
            <a:stCxn id="49" idx="3"/>
            <a:endCxn id="50" idx="1"/>
          </p:cNvCxnSpPr>
          <p:nvPr/>
        </p:nvCxnSpPr>
        <p:spPr>
          <a:xfrm rot="0" flipV="1">
            <a:off x="3390900" y="3231515"/>
            <a:ext cx="625475" cy="63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>
            <a:stCxn id="50" idx="3"/>
            <a:endCxn id="51" idx="1"/>
          </p:cNvCxnSpPr>
          <p:nvPr/>
        </p:nvCxnSpPr>
        <p:spPr>
          <a:xfrm rot="0">
            <a:off x="5501005" y="3231515"/>
            <a:ext cx="66992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t 0"/>
          <p:cNvCxnSpPr>
            <a:stCxn id="51" idx="3"/>
            <a:endCxn id="53" idx="1"/>
          </p:cNvCxnSpPr>
          <p:nvPr/>
        </p:nvCxnSpPr>
        <p:spPr>
          <a:xfrm rot="0" flipV="1">
            <a:off x="7388860" y="3232150"/>
            <a:ext cx="488315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t 0"/>
          <p:cNvCxnSpPr>
            <a:stCxn id="58" idx="3"/>
            <a:endCxn id="59" idx="1"/>
          </p:cNvCxnSpPr>
          <p:nvPr/>
        </p:nvCxnSpPr>
        <p:spPr>
          <a:xfrm rot="0" flipV="1">
            <a:off x="3382010" y="4644390"/>
            <a:ext cx="632460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t 0"/>
          <p:cNvCxnSpPr>
            <a:stCxn id="59" idx="3"/>
            <a:endCxn id="60" idx="1"/>
          </p:cNvCxnSpPr>
          <p:nvPr/>
        </p:nvCxnSpPr>
        <p:spPr>
          <a:xfrm rot="0" flipV="1">
            <a:off x="5501005" y="4637405"/>
            <a:ext cx="592455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 0"/>
          <p:cNvSpPr txBox="1">
            <a:spLocks/>
          </p:cNvSpPr>
          <p:nvPr/>
        </p:nvSpPr>
        <p:spPr>
          <a:xfrm rot="0">
            <a:off x="6709410" y="3748405"/>
            <a:ext cx="2273300" cy="577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50" cap="none" b="0" strike="noStrike">
                <a:latin typeface="맑은 고딕" charset="0"/>
                <a:ea typeface="맑은 고딕" charset="0"/>
              </a:rPr>
              <a:t>리뷰</a:t>
            </a:r>
            <a:r>
              <a:rPr sz="1050" cap="none" b="0" strike="noStrike">
                <a:latin typeface="맑은 고딕" charset="0"/>
                <a:ea typeface="맑은 고딕" charset="0"/>
              </a:rPr>
              <a:t> 조회 : 사용자 / 관리자</a:t>
            </a:r>
            <a:r>
              <a:rPr sz="1050" cap="none" b="0" strike="noStrike">
                <a:latin typeface="맑은 고딕" charset="0"/>
                <a:ea typeface="맑은 고딕" charset="0"/>
              </a:rPr>
              <a:t/>
            </a:r>
            <a:br>
              <a:rPr sz="1050" cap="none" b="0" strike="noStrike">
                <a:latin typeface="맑은 고딕" charset="0"/>
                <a:ea typeface="맑은 고딕" charset="0"/>
              </a:rPr>
            </a:br>
            <a:r>
              <a:rPr sz="1050" cap="none" b="0" strike="noStrike">
                <a:latin typeface="맑은 고딕" charset="0"/>
                <a:ea typeface="맑은 고딕" charset="0"/>
              </a:rPr>
              <a:t>리뷰</a:t>
            </a:r>
            <a:r>
              <a:rPr sz="1050" cap="none" b="0" strike="noStrike">
                <a:latin typeface="맑은 고딕" charset="0"/>
                <a:ea typeface="맑은 고딕" charset="0"/>
              </a:rPr>
              <a:t> 등록, 수정 : 사용자 </a:t>
            </a:r>
            <a:r>
              <a:rPr sz="1050" cap="none" b="0" strike="noStrike">
                <a:latin typeface="맑은 고딕" charset="0"/>
                <a:ea typeface="맑은 고딕" charset="0"/>
              </a:rPr>
              <a:t/>
            </a:r>
            <a:br>
              <a:rPr sz="1050" cap="none" b="0" strike="noStrike">
                <a:latin typeface="맑은 고딕" charset="0"/>
                <a:ea typeface="맑은 고딕" charset="0"/>
              </a:rPr>
            </a:br>
            <a:r>
              <a:rPr sz="1050" cap="none" b="0" strike="noStrike">
                <a:latin typeface="맑은 고딕" charset="0"/>
                <a:ea typeface="맑은 고딕" charset="0"/>
              </a:rPr>
              <a:t>리뷰</a:t>
            </a:r>
            <a:r>
              <a:rPr sz="1050" cap="none" b="0" strike="noStrike">
                <a:latin typeface="맑은 고딕" charset="0"/>
                <a:ea typeface="맑은 고딕" charset="0"/>
              </a:rPr>
              <a:t> 삭제 : 사용자, 관리자</a:t>
            </a:r>
            <a:endParaRPr lang="ko-KR" altLang="en-US" sz="1050" cap="none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68625" y="969645"/>
            <a:ext cx="326834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23850" y="1510665"/>
            <a:ext cx="129921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상단 메뉴바 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14960" y="2286635"/>
            <a:ext cx="1293495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문의게시판(QnA) 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클릭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17500" y="3053080"/>
            <a:ext cx="129603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문의게시판(QnA) 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Table 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문의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게시판(QnA)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위대현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1" name="Rect 0"/>
          <p:cNvSpPr>
            <a:spLocks/>
          </p:cNvSpPr>
          <p:nvPr/>
        </p:nvSpPr>
        <p:spPr>
          <a:xfrm rot="0">
            <a:off x="2143125" y="1746250"/>
            <a:ext cx="124333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문의작성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4013200" y="1753235"/>
            <a:ext cx="149225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 문의 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6099175" y="1754505"/>
            <a:ext cx="1221105" cy="37528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문의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맞게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7875905" y="1754505"/>
            <a:ext cx="94488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작성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5882005" y="2238375"/>
            <a:ext cx="1649095" cy="66992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양식과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다른경우</a:t>
            </a:r>
            <a:r>
              <a:rPr sz="1000" cap="none" b="0" strike="noStrike"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latin typeface="맑은 고딕" charset="0"/>
                <a:ea typeface="맑은 고딕" charset="0"/>
              </a:rPr>
            </a:br>
            <a:r>
              <a:rPr sz="1000" cap="none" b="0" strike="noStrike">
                <a:latin typeface="맑은 고딕" charset="0"/>
                <a:ea typeface="맑은 고딕" charset="0"/>
              </a:rPr>
              <a:t>경고창</a:t>
            </a:r>
            <a:r>
              <a:rPr sz="10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2149475" y="3059430"/>
            <a:ext cx="1243330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문의수정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4015105" y="2984500"/>
            <a:ext cx="1487805" cy="4959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문의 작성자와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일치 시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6169660" y="3056255"/>
            <a:ext cx="1221105" cy="36195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문의 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맞게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3921125" y="3580765"/>
            <a:ext cx="1664970" cy="66992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비일치</a:t>
            </a:r>
            <a:r>
              <a:rPr sz="1000" cap="none" b="0" strike="noStrike">
                <a:latin typeface="맑은 고딕" charset="0"/>
                <a:ea typeface="맑은 고딕" charset="0"/>
              </a:rPr>
              <a:t> 시 </a:t>
            </a:r>
            <a:r>
              <a:rPr sz="1000" cap="none" b="0" strike="noStrike"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latin typeface="맑은 고딕" charset="0"/>
                <a:ea typeface="맑은 고딕" charset="0"/>
              </a:rPr>
            </a:br>
            <a:r>
              <a:rPr sz="1000" cap="none" b="0" strike="noStrike">
                <a:latin typeface="맑은 고딕" charset="0"/>
                <a:ea typeface="맑은 고딕" charset="0"/>
              </a:rPr>
              <a:t>경고창</a:t>
            </a:r>
            <a:r>
              <a:rPr sz="10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7875905" y="3054350"/>
            <a:ext cx="944880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2139950" y="4451985"/>
            <a:ext cx="1243965" cy="3943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문의삭제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>
            <a:spLocks/>
          </p:cNvSpPr>
          <p:nvPr/>
        </p:nvSpPr>
        <p:spPr>
          <a:xfrm rot="0">
            <a:off x="4013200" y="4398645"/>
            <a:ext cx="1489710" cy="4933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문의 작성자와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일치 시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6092190" y="4441825"/>
            <a:ext cx="1221105" cy="3937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Rect 0"/>
          <p:cNvCxnSpPr>
            <a:stCxn id="5" idx="2"/>
            <a:endCxn id="6" idx="0"/>
          </p:cNvCxnSpPr>
          <p:nvPr/>
        </p:nvCxnSpPr>
        <p:spPr>
          <a:xfrm rot="0" flipH="1">
            <a:off x="961390" y="1889760"/>
            <a:ext cx="12700" cy="39814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>
            <a:stCxn id="6" idx="2"/>
            <a:endCxn id="7" idx="0"/>
          </p:cNvCxnSpPr>
          <p:nvPr/>
        </p:nvCxnSpPr>
        <p:spPr>
          <a:xfrm rot="0">
            <a:off x="960755" y="2665095"/>
            <a:ext cx="5715" cy="389890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>
            <a:stCxn id="7" idx="3"/>
            <a:endCxn id="41" idx="1"/>
          </p:cNvCxnSpPr>
          <p:nvPr/>
        </p:nvCxnSpPr>
        <p:spPr>
          <a:xfrm rot="0" flipV="1">
            <a:off x="1611630" y="1935480"/>
            <a:ext cx="533400" cy="1296670"/>
          </a:xfrm>
          <a:prstGeom prst="bentConnector3">
            <a:avLst>
              <a:gd name="adj1" fmla="val 58190"/>
            </a:avLst>
          </a:prstGeom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 0"/>
          <p:cNvSpPr>
            <a:spLocks/>
          </p:cNvSpPr>
          <p:nvPr/>
        </p:nvSpPr>
        <p:spPr>
          <a:xfrm rot="16200000" flipH="1">
            <a:off x="1318895" y="3827145"/>
            <a:ext cx="1425575" cy="220345"/>
          </a:xfrm>
          <a:prstGeom prst="bentConnector2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5" name="Rect 0"/>
          <p:cNvCxnSpPr>
            <a:endCxn id="49" idx="1"/>
          </p:cNvCxnSpPr>
          <p:nvPr/>
        </p:nvCxnSpPr>
        <p:spPr>
          <a:xfrm rot="0">
            <a:off x="1916430" y="3232785"/>
            <a:ext cx="234950" cy="571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t 0"/>
          <p:cNvCxnSpPr>
            <a:stCxn id="41" idx="3"/>
            <a:endCxn id="42" idx="1"/>
          </p:cNvCxnSpPr>
          <p:nvPr/>
        </p:nvCxnSpPr>
        <p:spPr>
          <a:xfrm rot="0">
            <a:off x="3384550" y="1935480"/>
            <a:ext cx="630555" cy="8890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>
            <a:stCxn id="42" idx="3"/>
            <a:endCxn id="43" idx="1"/>
          </p:cNvCxnSpPr>
          <p:nvPr/>
        </p:nvCxnSpPr>
        <p:spPr>
          <a:xfrm rot="0" flipV="1">
            <a:off x="5503545" y="1941195"/>
            <a:ext cx="597535" cy="317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>
            <a:stCxn id="43" idx="3"/>
            <a:endCxn id="44" idx="1"/>
          </p:cNvCxnSpPr>
          <p:nvPr/>
        </p:nvCxnSpPr>
        <p:spPr>
          <a:xfrm rot="0">
            <a:off x="7318375" y="1941195"/>
            <a:ext cx="559435" cy="444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t 0"/>
          <p:cNvCxnSpPr>
            <a:stCxn id="49" idx="3"/>
            <a:endCxn id="50" idx="1"/>
          </p:cNvCxnSpPr>
          <p:nvPr/>
        </p:nvCxnSpPr>
        <p:spPr>
          <a:xfrm rot="0" flipV="1">
            <a:off x="3390900" y="3231515"/>
            <a:ext cx="626110" cy="698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>
            <a:stCxn id="50" idx="3"/>
            <a:endCxn id="51" idx="1"/>
          </p:cNvCxnSpPr>
          <p:nvPr/>
        </p:nvCxnSpPr>
        <p:spPr>
          <a:xfrm rot="0">
            <a:off x="5501005" y="3231515"/>
            <a:ext cx="670560" cy="7620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t 0"/>
          <p:cNvCxnSpPr>
            <a:stCxn id="51" idx="3"/>
            <a:endCxn id="53" idx="1"/>
          </p:cNvCxnSpPr>
          <p:nvPr/>
        </p:nvCxnSpPr>
        <p:spPr>
          <a:xfrm rot="0" flipV="1">
            <a:off x="7388860" y="3232150"/>
            <a:ext cx="488950" cy="571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t 0"/>
          <p:cNvCxnSpPr>
            <a:stCxn id="58" idx="3"/>
            <a:endCxn id="59" idx="1"/>
          </p:cNvCxnSpPr>
          <p:nvPr/>
        </p:nvCxnSpPr>
        <p:spPr>
          <a:xfrm rot="0" flipV="1">
            <a:off x="3382010" y="4644390"/>
            <a:ext cx="633095" cy="571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t 0"/>
          <p:cNvCxnSpPr>
            <a:stCxn id="59" idx="3"/>
            <a:endCxn id="60" idx="1"/>
          </p:cNvCxnSpPr>
          <p:nvPr/>
        </p:nvCxnSpPr>
        <p:spPr>
          <a:xfrm rot="0" flipV="1">
            <a:off x="5501005" y="4637405"/>
            <a:ext cx="593090" cy="8890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 0"/>
          <p:cNvSpPr txBox="1">
            <a:spLocks/>
          </p:cNvSpPr>
          <p:nvPr/>
        </p:nvSpPr>
        <p:spPr>
          <a:xfrm rot="0">
            <a:off x="6709410" y="3748405"/>
            <a:ext cx="2273300" cy="577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50" cap="none" b="0" strike="noStrike">
                <a:latin typeface="맑은 고딕" charset="0"/>
                <a:ea typeface="맑은 고딕" charset="0"/>
              </a:rPr>
              <a:t>문의</a:t>
            </a:r>
            <a:r>
              <a:rPr sz="1050" cap="none" b="0" strike="noStrike">
                <a:latin typeface="맑은 고딕" charset="0"/>
                <a:ea typeface="맑은 고딕" charset="0"/>
              </a:rPr>
              <a:t> 조회 : 사용자 / 관리자</a:t>
            </a:r>
            <a:r>
              <a:rPr sz="1050" cap="none" b="0" strike="noStrike">
                <a:latin typeface="맑은 고딕" charset="0"/>
                <a:ea typeface="맑은 고딕" charset="0"/>
              </a:rPr>
              <a:t/>
            </a:r>
            <a:br>
              <a:rPr sz="1050" cap="none" b="0" strike="noStrike">
                <a:latin typeface="맑은 고딕" charset="0"/>
                <a:ea typeface="맑은 고딕" charset="0"/>
              </a:rPr>
            </a:br>
            <a:r>
              <a:rPr sz="1050" cap="none" b="0" strike="noStrike">
                <a:latin typeface="맑은 고딕" charset="0"/>
                <a:ea typeface="맑은 고딕" charset="0"/>
              </a:rPr>
              <a:t>문의</a:t>
            </a:r>
            <a:r>
              <a:rPr sz="1050" cap="none" b="0" strike="noStrike">
                <a:latin typeface="맑은 고딕" charset="0"/>
                <a:ea typeface="맑은 고딕" charset="0"/>
              </a:rPr>
              <a:t> 등록, 수정 : 사용자 </a:t>
            </a:r>
            <a:r>
              <a:rPr sz="1050" cap="none" b="0" strike="noStrike">
                <a:latin typeface="맑은 고딕" charset="0"/>
                <a:ea typeface="맑은 고딕" charset="0"/>
              </a:rPr>
              <a:t/>
            </a:r>
            <a:br>
              <a:rPr sz="1050" cap="none" b="0" strike="noStrike">
                <a:latin typeface="맑은 고딕" charset="0"/>
                <a:ea typeface="맑은 고딕" charset="0"/>
              </a:rPr>
            </a:br>
            <a:r>
              <a:rPr sz="1050" cap="none" b="0" strike="noStrike">
                <a:latin typeface="맑은 고딕" charset="0"/>
                <a:ea typeface="맑은 고딕" charset="0"/>
              </a:rPr>
              <a:t>문의</a:t>
            </a:r>
            <a:r>
              <a:rPr sz="1050" cap="none" b="0" strike="noStrike">
                <a:latin typeface="맑은 고딕" charset="0"/>
                <a:ea typeface="맑은 고딕" charset="0"/>
              </a:rPr>
              <a:t> 삭제 : 사용자, 관리자</a:t>
            </a:r>
            <a:endParaRPr lang="ko-KR" altLang="en-US" sz="1050" cap="none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2790825" y="995045"/>
            <a:ext cx="3267710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Table 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고객센터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위대현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9" name="Rect 0"/>
          <p:cNvSpPr>
            <a:spLocks/>
          </p:cNvSpPr>
          <p:nvPr/>
        </p:nvSpPr>
        <p:spPr>
          <a:xfrm rot="0">
            <a:off x="1066165" y="2772410"/>
            <a:ext cx="1171575" cy="3816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상단 메뉴바 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고객센터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클릭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2571750" y="2192020"/>
            <a:ext cx="1292860" cy="3816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공지사항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4355465" y="2190750"/>
            <a:ext cx="1614170" cy="3816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공지사항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목록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2573020" y="3289300"/>
            <a:ext cx="1297940" cy="3816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자주묻는 질문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4352290" y="3289300"/>
            <a:ext cx="1619885" cy="3816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자주묻는 질문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목록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8" name="Rect 0"/>
          <p:cNvCxnSpPr/>
          <p:nvPr/>
        </p:nvCxnSpPr>
        <p:spPr>
          <a:xfrm rot="0" flipV="1">
            <a:off x="2235200" y="2381250"/>
            <a:ext cx="339090" cy="58293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t 0"/>
          <p:cNvCxnSpPr/>
          <p:nvPr/>
        </p:nvCxnSpPr>
        <p:spPr>
          <a:xfrm rot="0">
            <a:off x="2235835" y="2962275"/>
            <a:ext cx="339090" cy="51879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t 0"/>
          <p:cNvCxnSpPr/>
          <p:nvPr/>
        </p:nvCxnSpPr>
        <p:spPr>
          <a:xfrm rot="0" flipV="1">
            <a:off x="3862070" y="2379980"/>
            <a:ext cx="49593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t 0"/>
          <p:cNvCxnSpPr/>
          <p:nvPr/>
        </p:nvCxnSpPr>
        <p:spPr>
          <a:xfrm rot="0">
            <a:off x="3869055" y="3479165"/>
            <a:ext cx="48514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t 0"/>
          <p:cNvCxnSpPr/>
          <p:nvPr/>
        </p:nvCxnSpPr>
        <p:spPr>
          <a:xfrm rot="0" flipV="1">
            <a:off x="5963285" y="2380615"/>
            <a:ext cx="49593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t 0"/>
          <p:cNvCxnSpPr/>
          <p:nvPr/>
        </p:nvCxnSpPr>
        <p:spPr>
          <a:xfrm rot="0" flipV="1">
            <a:off x="5963285" y="3479800"/>
            <a:ext cx="49593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 0"/>
          <p:cNvSpPr>
            <a:spLocks/>
          </p:cNvSpPr>
          <p:nvPr/>
        </p:nvSpPr>
        <p:spPr>
          <a:xfrm rot="0">
            <a:off x="6457315" y="2191385"/>
            <a:ext cx="1614170" cy="3816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공지사항 세부사항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6450330" y="3289935"/>
            <a:ext cx="1614170" cy="3816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자주묻는 질문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세부사항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관광지예약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이선민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Rect 0"/>
          <p:cNvSpPr>
            <a:spLocks/>
          </p:cNvSpPr>
          <p:nvPr/>
        </p:nvSpPr>
        <p:spPr>
          <a:xfrm rot="0">
            <a:off x="318135" y="2921000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관광예약목록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166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2221230" y="2308860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예약하기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7359650" y="2315845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Rect 0"/>
          <p:cNvCxnSpPr>
            <a:stCxn id="4" idx="3"/>
            <a:endCxn id="50" idx="1"/>
          </p:cNvCxnSpPr>
          <p:nvPr/>
        </p:nvCxnSpPr>
        <p:spPr>
          <a:xfrm rot="0" flipV="1">
            <a:off x="1493520" y="2486025"/>
            <a:ext cx="728980" cy="61341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50" idx="3"/>
          </p:cNvCxnSpPr>
          <p:nvPr/>
        </p:nvCxnSpPr>
        <p:spPr>
          <a:xfrm rot="0" flipV="1">
            <a:off x="3396615" y="2482215"/>
            <a:ext cx="384810" cy="508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 0"/>
          <p:cNvSpPr>
            <a:spLocks/>
          </p:cNvSpPr>
          <p:nvPr/>
        </p:nvSpPr>
        <p:spPr>
          <a:xfrm rot="0">
            <a:off x="2272665" y="3088005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상세보기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2276475" y="3806190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리뷰보기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Rect 0"/>
          <p:cNvCxnSpPr>
            <a:stCxn id="4" idx="3"/>
            <a:endCxn id="73" idx="1"/>
          </p:cNvCxnSpPr>
          <p:nvPr/>
        </p:nvCxnSpPr>
        <p:spPr>
          <a:xfrm rot="0">
            <a:off x="1493520" y="3098165"/>
            <a:ext cx="780415" cy="16827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t 0"/>
          <p:cNvCxnSpPr>
            <a:stCxn id="4" idx="3"/>
            <a:endCxn id="74" idx="1"/>
          </p:cNvCxnSpPr>
          <p:nvPr/>
        </p:nvCxnSpPr>
        <p:spPr>
          <a:xfrm rot="0">
            <a:off x="1493520" y="3098165"/>
            <a:ext cx="784225" cy="88646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 0"/>
          <p:cNvSpPr>
            <a:spLocks/>
          </p:cNvSpPr>
          <p:nvPr/>
        </p:nvSpPr>
        <p:spPr>
          <a:xfrm rot="0">
            <a:off x="3803650" y="2305685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결제하기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8" name="Rect 0"/>
          <p:cNvSpPr>
            <a:spLocks/>
          </p:cNvSpPr>
          <p:nvPr/>
        </p:nvSpPr>
        <p:spPr>
          <a:xfrm rot="0">
            <a:off x="5514975" y="1404620"/>
            <a:ext cx="1413510" cy="92202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미입력</a:t>
            </a:r>
            <a:r>
              <a:rPr sz="1000" cap="none" b="0" strike="noStrike">
                <a:latin typeface="맑은 고딕" charset="0"/>
                <a:ea typeface="맑은 고딕" charset="0"/>
              </a:rPr>
              <a:t>  </a:t>
            </a:r>
            <a:r>
              <a:rPr sz="1000" cap="none" b="0" strike="noStrike">
                <a:latin typeface="맑은 고딕" charset="0"/>
                <a:ea typeface="맑은 고딕" charset="0"/>
              </a:rPr>
              <a:t>존재시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sz="1000" cap="none" b="0" strike="noStrike"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latin typeface="맑은 고딕" charset="0"/>
                <a:ea typeface="맑은 고딕" charset="0"/>
              </a:rPr>
            </a:br>
            <a:r>
              <a:rPr sz="1000" cap="none" b="0" strike="noStrike">
                <a:latin typeface="맑은 고딕" charset="0"/>
                <a:ea typeface="맑은 고딕" charset="0"/>
              </a:rPr>
              <a:t>경고창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0">
            <a:off x="5579110" y="2303780"/>
            <a:ext cx="1176655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결제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80" name="Rect 0"/>
          <p:cNvCxnSpPr>
            <a:endCxn id="79" idx="1"/>
          </p:cNvCxnSpPr>
          <p:nvPr/>
        </p:nvCxnSpPr>
        <p:spPr>
          <a:xfrm rot="0" flipV="1">
            <a:off x="4981575" y="2480945"/>
            <a:ext cx="598805" cy="146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t 0"/>
          <p:cNvCxnSpPr/>
          <p:nvPr/>
        </p:nvCxnSpPr>
        <p:spPr>
          <a:xfrm rot="0" flipV="1">
            <a:off x="6757035" y="2489200"/>
            <a:ext cx="598805" cy="146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829310" cy="29400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2580" y="537210"/>
          <a:ext cx="8099425" cy="425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885"/>
                <a:gridCol w="1619885"/>
                <a:gridCol w="1619885"/>
                <a:gridCol w="1620520"/>
              </a:tblGrid>
              <a:tr h="408940">
                <a:tc gridSpan="5"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문서개정이력표</a:t>
                      </a:r>
                      <a:endParaRPr lang="ko-KR" altLang="en-US" sz="18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 gridSpan="2"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문서명</a:t>
                      </a:r>
                      <a:endParaRPr lang="ko-KR" altLang="en-US" sz="18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lang="en-US" altLang="ko-KR" sz="18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흐름도</a:t>
                      </a:r>
                      <a:endParaRPr lang="ko-KR" altLang="en-US" sz="18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최초</a:t>
                      </a: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제정 및 내용 작성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이선민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ko-KR" altLang="en-US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작성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ko-KR" altLang="en-US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작성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위대현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ko-KR" altLang="en-US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작성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이현주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1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2968625" y="975995"/>
            <a:ext cx="326771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</a:t>
            </a:r>
            <a:r>
              <a:rPr lang="ko-KR" sz="1800" cap="none" b="0" strike="noStrike">
                <a:latin typeface="맑은 고딕" charset="0"/>
                <a:ea typeface="맑은 고딕" charset="0"/>
              </a:rPr>
              <a:t>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513080" y="1513840"/>
            <a:ext cx="1600835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 상세페이지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806065" y="1513840"/>
            <a:ext cx="1393825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옵션 및 수량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879975" y="1513840"/>
            <a:ext cx="152781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장바구니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786630" y="1916430"/>
            <a:ext cx="1757680" cy="87249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옵션</a:t>
            </a:r>
            <a:r>
              <a:rPr sz="1000" cap="none" b="0" strike="noStrike">
                <a:latin typeface="맑은 고딕" charset="0"/>
                <a:ea typeface="맑은 고딕" charset="0"/>
              </a:rPr>
              <a:t> 및 수량 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비선택시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경고창</a:t>
            </a:r>
            <a:r>
              <a:rPr sz="10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7085330" y="1513840"/>
            <a:ext cx="164338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정상처리 메세지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Table 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장바구니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위대현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Rect 0"/>
          <p:cNvSpPr>
            <a:spLocks/>
          </p:cNvSpPr>
          <p:nvPr/>
        </p:nvSpPr>
        <p:spPr>
          <a:xfrm rot="0">
            <a:off x="513715" y="3125470"/>
            <a:ext cx="1601470" cy="381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마이 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2804160" y="3125470"/>
            <a:ext cx="1393825" cy="381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장바구니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4882515" y="3125470"/>
            <a:ext cx="1528445" cy="381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현재 장바구니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4888865" y="4191635"/>
            <a:ext cx="1528445" cy="381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3-1.</a:t>
            </a:r>
            <a:r>
              <a:rPr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전체선택 / 일부선택</a:t>
            </a:r>
            <a:r>
              <a:rPr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삭제할</a:t>
            </a:r>
            <a:r>
              <a:rPr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상품 선택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7084060" y="4195445"/>
            <a:ext cx="1644015" cy="381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3-2.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삭제 선택 시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 / 메시지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Rect 0"/>
          <p:cNvCxnSpPr>
            <a:stCxn id="5" idx="3"/>
            <a:endCxn id="6" idx="1"/>
          </p:cNvCxnSpPr>
          <p:nvPr/>
        </p:nvCxnSpPr>
        <p:spPr>
          <a:xfrm rot="0">
            <a:off x="2112010" y="1703070"/>
            <a:ext cx="695960" cy="190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t 0"/>
          <p:cNvCxnSpPr>
            <a:stCxn id="6" idx="3"/>
            <a:endCxn id="7" idx="1"/>
          </p:cNvCxnSpPr>
          <p:nvPr/>
        </p:nvCxnSpPr>
        <p:spPr>
          <a:xfrm rot="0">
            <a:off x="4197985" y="1703070"/>
            <a:ext cx="683895" cy="190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t 0"/>
          <p:cNvCxnSpPr>
            <a:stCxn id="7" idx="3"/>
            <a:endCxn id="9" idx="1"/>
          </p:cNvCxnSpPr>
          <p:nvPr/>
        </p:nvCxnSpPr>
        <p:spPr>
          <a:xfrm rot="0">
            <a:off x="6405880" y="1703070"/>
            <a:ext cx="681355" cy="190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t 0"/>
          <p:cNvCxnSpPr>
            <a:stCxn id="38" idx="3"/>
            <a:endCxn id="39" idx="1"/>
          </p:cNvCxnSpPr>
          <p:nvPr/>
        </p:nvCxnSpPr>
        <p:spPr>
          <a:xfrm rot="0">
            <a:off x="2113280" y="3314700"/>
            <a:ext cx="692785" cy="190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t 0"/>
          <p:cNvCxnSpPr>
            <a:stCxn id="39" idx="3"/>
            <a:endCxn id="40" idx="1"/>
          </p:cNvCxnSpPr>
          <p:nvPr/>
        </p:nvCxnSpPr>
        <p:spPr>
          <a:xfrm rot="0">
            <a:off x="4196080" y="3314700"/>
            <a:ext cx="688340" cy="190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t 0"/>
          <p:cNvCxnSpPr>
            <a:stCxn id="40" idx="2"/>
            <a:endCxn id="41" idx="0"/>
          </p:cNvCxnSpPr>
          <p:nvPr/>
        </p:nvCxnSpPr>
        <p:spPr>
          <a:xfrm rot="0">
            <a:off x="5645785" y="3504565"/>
            <a:ext cx="8255" cy="68897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t 0"/>
          <p:cNvCxnSpPr>
            <a:stCxn id="41" idx="3"/>
            <a:endCxn id="42" idx="1"/>
          </p:cNvCxnSpPr>
          <p:nvPr/>
        </p:nvCxnSpPr>
        <p:spPr>
          <a:xfrm rot="0">
            <a:off x="6415405" y="4380865"/>
            <a:ext cx="670560" cy="571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31160" y="1162050"/>
            <a:ext cx="326834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Table 3"/>
          <p:cNvGraphicFramePr>
            <a:graphicFrameLocks noGrp="1"/>
          </p:cNvGraphicFramePr>
          <p:nvPr/>
        </p:nvGraphicFramePr>
        <p:xfrm>
          <a:off x="498475" y="323215"/>
          <a:ext cx="8205470" cy="661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상품결제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Rect 0"/>
          <p:cNvSpPr>
            <a:spLocks/>
          </p:cNvSpPr>
          <p:nvPr/>
        </p:nvSpPr>
        <p:spPr>
          <a:xfrm rot="0">
            <a:off x="327025" y="279971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사용자 로그인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2198370" y="2799715"/>
            <a:ext cx="1178560" cy="35814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상품 결제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0" name="Rect 0"/>
          <p:cNvCxnSpPr>
            <a:stCxn id="38" idx="3"/>
            <a:endCxn id="39" idx="1"/>
          </p:cNvCxnSpPr>
          <p:nvPr/>
        </p:nvCxnSpPr>
        <p:spPr>
          <a:xfrm rot="0">
            <a:off x="1503045" y="2977515"/>
            <a:ext cx="69659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 0"/>
          <p:cNvSpPr>
            <a:spLocks/>
          </p:cNvSpPr>
          <p:nvPr/>
        </p:nvSpPr>
        <p:spPr>
          <a:xfrm rot="0">
            <a:off x="3978275" y="3928745"/>
            <a:ext cx="1178560" cy="35814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페이결제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3975735" y="3219450"/>
            <a:ext cx="1178560" cy="35814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무통장입금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3982720" y="2510155"/>
            <a:ext cx="1178560" cy="35814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카드결제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3980180" y="1810385"/>
            <a:ext cx="1178560" cy="35814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현장결제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6" name="Rect 0"/>
          <p:cNvCxnSpPr>
            <a:stCxn id="39" idx="3"/>
            <a:endCxn id="43" idx="1"/>
          </p:cNvCxnSpPr>
          <p:nvPr/>
        </p:nvCxnSpPr>
        <p:spPr>
          <a:xfrm rot="0">
            <a:off x="3374390" y="2977515"/>
            <a:ext cx="602615" cy="4210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t 0"/>
          <p:cNvCxnSpPr>
            <a:stCxn id="39" idx="3"/>
            <a:endCxn id="44" idx="1"/>
          </p:cNvCxnSpPr>
          <p:nvPr/>
        </p:nvCxnSpPr>
        <p:spPr>
          <a:xfrm rot="0" flipV="1">
            <a:off x="3374390" y="2687955"/>
            <a:ext cx="609600" cy="29083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t 0"/>
          <p:cNvCxnSpPr>
            <a:stCxn id="39" idx="3"/>
            <a:endCxn id="45" idx="1"/>
          </p:cNvCxnSpPr>
          <p:nvPr/>
        </p:nvCxnSpPr>
        <p:spPr>
          <a:xfrm rot="0" flipV="1">
            <a:off x="3374390" y="1988185"/>
            <a:ext cx="607060" cy="99060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t 0"/>
          <p:cNvCxnSpPr>
            <a:stCxn id="39" idx="3"/>
            <a:endCxn id="42" idx="1"/>
          </p:cNvCxnSpPr>
          <p:nvPr/>
        </p:nvCxnSpPr>
        <p:spPr>
          <a:xfrm rot="0">
            <a:off x="3374390" y="2977515"/>
            <a:ext cx="605155" cy="113030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 0"/>
          <p:cNvSpPr>
            <a:spLocks/>
          </p:cNvSpPr>
          <p:nvPr/>
        </p:nvSpPr>
        <p:spPr>
          <a:xfrm rot="0">
            <a:off x="5932170" y="1530350"/>
            <a:ext cx="1178560" cy="35814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현장결제 안내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52" name="Rect 0"/>
          <p:cNvCxnSpPr>
            <a:stCxn id="45" idx="3"/>
            <a:endCxn id="50" idx="1"/>
          </p:cNvCxnSpPr>
          <p:nvPr/>
        </p:nvCxnSpPr>
        <p:spPr>
          <a:xfrm rot="0" flipV="1">
            <a:off x="5157470" y="1708785"/>
            <a:ext cx="775970" cy="2813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 0"/>
          <p:cNvSpPr>
            <a:spLocks/>
          </p:cNvSpPr>
          <p:nvPr/>
        </p:nvSpPr>
        <p:spPr>
          <a:xfrm rot="0">
            <a:off x="5975985" y="2510155"/>
            <a:ext cx="1178560" cy="35814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카드결제 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페이지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55" name="Rect 0"/>
          <p:cNvCxnSpPr>
            <a:stCxn id="44" idx="3"/>
            <a:endCxn id="54" idx="1"/>
          </p:cNvCxnSpPr>
          <p:nvPr/>
        </p:nvCxnSpPr>
        <p:spPr>
          <a:xfrm rot="0">
            <a:off x="5160010" y="2688590"/>
            <a:ext cx="81724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 0"/>
          <p:cNvSpPr>
            <a:spLocks/>
          </p:cNvSpPr>
          <p:nvPr/>
        </p:nvSpPr>
        <p:spPr>
          <a:xfrm rot="0">
            <a:off x="5991225" y="3219450"/>
            <a:ext cx="1178560" cy="358140"/>
          </a:xfrm>
          <a:prstGeom prst="roundRect">
            <a:avLst>
              <a:gd name="adj" fmla="val 20449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무통장입금 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안내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59" name="Rect 0"/>
          <p:cNvCxnSpPr>
            <a:stCxn id="43" idx="3"/>
            <a:endCxn id="58" idx="1"/>
          </p:cNvCxnSpPr>
          <p:nvPr/>
        </p:nvCxnSpPr>
        <p:spPr>
          <a:xfrm rot="0">
            <a:off x="5153025" y="3397885"/>
            <a:ext cx="839470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 0"/>
          <p:cNvSpPr>
            <a:spLocks/>
          </p:cNvSpPr>
          <p:nvPr/>
        </p:nvSpPr>
        <p:spPr>
          <a:xfrm rot="0">
            <a:off x="6027420" y="3929380"/>
            <a:ext cx="1178560" cy="35814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페이 결제 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Rect 0"/>
          <p:cNvCxnSpPr>
            <a:stCxn id="42" idx="3"/>
            <a:endCxn id="60" idx="1"/>
          </p:cNvCxnSpPr>
          <p:nvPr/>
        </p:nvCxnSpPr>
        <p:spPr>
          <a:xfrm rot="0">
            <a:off x="5155565" y="4107180"/>
            <a:ext cx="873125" cy="19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 0"/>
          <p:cNvSpPr>
            <a:spLocks/>
          </p:cNvSpPr>
          <p:nvPr/>
        </p:nvSpPr>
        <p:spPr>
          <a:xfrm rot="0">
            <a:off x="7615555" y="2419985"/>
            <a:ext cx="1158240" cy="65024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환불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안내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3" name="Rect 0"/>
          <p:cNvCxnSpPr>
            <a:endCxn id="74" idx="1"/>
          </p:cNvCxnSpPr>
          <p:nvPr/>
        </p:nvCxnSpPr>
        <p:spPr>
          <a:xfrm rot="0">
            <a:off x="7190740" y="3381375"/>
            <a:ext cx="532765" cy="184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 0"/>
          <p:cNvSpPr>
            <a:spLocks/>
          </p:cNvSpPr>
          <p:nvPr/>
        </p:nvSpPr>
        <p:spPr>
          <a:xfrm rot="0">
            <a:off x="7722235" y="3220085"/>
            <a:ext cx="1178560" cy="358140"/>
          </a:xfrm>
          <a:prstGeom prst="roundRect">
            <a:avLst>
              <a:gd name="adj" fmla="val 20449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5.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입금 확인 후 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최종승인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처리 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6965" cy="29591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2968625" y="975995"/>
            <a:ext cx="326834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</a:t>
            </a:r>
            <a:r>
              <a:rPr lang="ko-KR" sz="1800" cap="none" b="0" strike="noStrike">
                <a:latin typeface="맑은 고딕" charset="0"/>
                <a:ea typeface="맑은 고딕" charset="0"/>
              </a:rPr>
              <a:t>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386715" y="2493645"/>
            <a:ext cx="1643380" cy="3803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주문 내역 페이지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>
            <a:off x="2621915" y="2490470"/>
            <a:ext cx="1644650" cy="3816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환불할 상품 체크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>
            <a:off x="4871720" y="2490470"/>
            <a:ext cx="1644650" cy="3816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환불 선택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7089775" y="2493645"/>
            <a:ext cx="1644015" cy="381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환불한 상품 금액을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마일리지로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환불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3" name="Table 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95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환불</a:t>
                      </a:r>
                      <a:endParaRPr lang="ko-KR" altLang="en-US" sz="95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위대현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44" name="Rect 0"/>
          <p:cNvCxnSpPr>
            <a:stCxn id="39" idx="3"/>
            <a:endCxn id="40" idx="1"/>
          </p:cNvCxnSpPr>
          <p:nvPr/>
        </p:nvCxnSpPr>
        <p:spPr>
          <a:xfrm rot="0" flipV="1">
            <a:off x="2028825" y="2679700"/>
            <a:ext cx="594995" cy="5080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t 0"/>
          <p:cNvCxnSpPr>
            <a:stCxn id="40" idx="3"/>
            <a:endCxn id="41" idx="1"/>
          </p:cNvCxnSpPr>
          <p:nvPr/>
        </p:nvCxnSpPr>
        <p:spPr>
          <a:xfrm rot="0">
            <a:off x="4264025" y="2679700"/>
            <a:ext cx="609600" cy="1905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t 0"/>
          <p:cNvCxnSpPr>
            <a:stCxn id="41" idx="3"/>
            <a:endCxn id="42" idx="1"/>
          </p:cNvCxnSpPr>
          <p:nvPr/>
        </p:nvCxnSpPr>
        <p:spPr>
          <a:xfrm rot="0">
            <a:off x="6513830" y="2679700"/>
            <a:ext cx="577850" cy="5080"/>
          </a:xfrm>
          <a:prstGeom prst="straightConnector1"/>
          <a:ln w="9525" cap="flat" cmpd="sng">
            <a:solidFill>
              <a:srgbClr val="4D81C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235585" y="1360170"/>
            <a:ext cx="8496935" cy="938530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 smtClean="0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 smtClean="0">
              <a:solidFill>
                <a:srgbClr val="4DACF3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RSP-USER-1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이선민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76" name="Rect 0"/>
          <p:cNvSpPr txBox="1">
            <a:spLocks/>
          </p:cNvSpPr>
          <p:nvPr/>
        </p:nvSpPr>
        <p:spPr>
          <a:xfrm rot="0">
            <a:off x="3471545" y="967105"/>
            <a:ext cx="252285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사용자/관리자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2840990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아이디 /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Rect 0"/>
          <p:cNvSpPr>
            <a:spLocks/>
          </p:cNvSpPr>
          <p:nvPr/>
        </p:nvSpPr>
        <p:spPr>
          <a:xfrm rot="0">
            <a:off x="4918710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로그인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0">
            <a:off x="6984365" y="1529080"/>
            <a:ext cx="117665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메인화면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Rect 0"/>
          <p:cNvSpPr>
            <a:spLocks/>
          </p:cNvSpPr>
          <p:nvPr/>
        </p:nvSpPr>
        <p:spPr>
          <a:xfrm rot="0">
            <a:off x="4843780" y="1939290"/>
            <a:ext cx="1545590" cy="83312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900" cap="none" b="0" strike="noStrike">
                <a:latin typeface="맑은 고딕" charset="0"/>
                <a:ea typeface="맑은 고딕" charset="0"/>
              </a:rPr>
              <a:t>아이디</a:t>
            </a:r>
            <a:r>
              <a:rPr sz="900" cap="none" b="0" strike="noStrike">
                <a:latin typeface="맑은 고딕" charset="0"/>
                <a:ea typeface="맑은 고딕" charset="0"/>
              </a:rPr>
              <a:t> / 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900" cap="none" b="0" strike="noStrike">
                <a:latin typeface="맑은 고딕" charset="0"/>
                <a:ea typeface="맑은 고딕" charset="0"/>
              </a:rPr>
              <a:t>비밀번호</a:t>
            </a:r>
            <a:r>
              <a:rPr sz="900" cap="none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900" cap="none" b="0" strike="noStrike">
                <a:latin typeface="맑은 고딕" charset="0"/>
                <a:ea typeface="맑은 고딕" charset="0"/>
              </a:rPr>
              <a:t>오류시</a:t>
            </a:r>
            <a:r>
              <a:rPr sz="900" cap="none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900" cap="none" b="0" strike="noStrike">
                <a:latin typeface="맑은 고딕" charset="0"/>
                <a:ea typeface="맑은 고딕" charset="0"/>
              </a:rPr>
              <a:t>경고창</a:t>
            </a:r>
            <a:r>
              <a:rPr sz="9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>
            <a:spLocks/>
          </p:cNvSpPr>
          <p:nvPr/>
        </p:nvSpPr>
        <p:spPr>
          <a:xfrm rot="0">
            <a:off x="768985" y="2969895"/>
            <a:ext cx="1450340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아이디 찾기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4918710" y="3431540"/>
            <a:ext cx="1511935" cy="80772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900" cap="none" b="0" strike="noStrike">
                <a:latin typeface="맑은 고딕" charset="0"/>
                <a:ea typeface="맑은 고딕" charset="0"/>
              </a:rPr>
              <a:t>입력</a:t>
            </a:r>
            <a:r>
              <a:rPr sz="900" cap="none" b="0" strike="noStrike">
                <a:latin typeface="맑은 고딕" charset="0"/>
                <a:ea typeface="맑은 고딕" charset="0"/>
              </a:rPr>
              <a:t> 정보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900" cap="none" b="0" strike="noStrike">
                <a:latin typeface="맑은 고딕" charset="0"/>
                <a:ea typeface="맑은 고딕" charset="0"/>
              </a:rPr>
              <a:t>오류시</a:t>
            </a:r>
            <a:r>
              <a:rPr sz="900" cap="none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rtl="0" algn="ctr" defTabSz="508000" eaLnBrk="0" latinLnBrk="0" hangingPunct="1">
              <a:buFontTx/>
              <a:buNone/>
            </a:pPr>
            <a:r>
              <a:rPr sz="900" cap="none" b="0" strike="noStrike">
                <a:latin typeface="맑은 고딕" charset="0"/>
                <a:ea typeface="맑은 고딕" charset="0"/>
              </a:rPr>
              <a:t>경고창</a:t>
            </a:r>
            <a:r>
              <a:rPr sz="9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4" name="Rect 0"/>
          <p:cNvSpPr>
            <a:spLocks/>
          </p:cNvSpPr>
          <p:nvPr/>
        </p:nvSpPr>
        <p:spPr>
          <a:xfrm rot="0">
            <a:off x="2933065" y="2971800"/>
            <a:ext cx="1422400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아이디 찾기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>
            <a:spLocks/>
          </p:cNvSpPr>
          <p:nvPr/>
        </p:nvSpPr>
        <p:spPr>
          <a:xfrm rot="0">
            <a:off x="5007610" y="2969895"/>
            <a:ext cx="1422400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이름, 전화번호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Rect 0"/>
          <p:cNvSpPr>
            <a:spLocks/>
          </p:cNvSpPr>
          <p:nvPr/>
        </p:nvSpPr>
        <p:spPr>
          <a:xfrm rot="0">
            <a:off x="7069455" y="2965450"/>
            <a:ext cx="148653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아이디 일부분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774700" y="4389755"/>
            <a:ext cx="147891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비밀번호 찾기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Rect 0"/>
          <p:cNvSpPr>
            <a:spLocks/>
          </p:cNvSpPr>
          <p:nvPr/>
        </p:nvSpPr>
        <p:spPr>
          <a:xfrm rot="0">
            <a:off x="2918460" y="4384040"/>
            <a:ext cx="1422400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비밀번호 찾기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>
            <a:spLocks/>
          </p:cNvSpPr>
          <p:nvPr/>
        </p:nvSpPr>
        <p:spPr>
          <a:xfrm rot="0">
            <a:off x="4996815" y="4389755"/>
            <a:ext cx="1422400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아이디, 전화번호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Rect 0"/>
          <p:cNvSpPr>
            <a:spLocks/>
          </p:cNvSpPr>
          <p:nvPr/>
        </p:nvSpPr>
        <p:spPr>
          <a:xfrm rot="0">
            <a:off x="7068185" y="4403725"/>
            <a:ext cx="147129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95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비밀번호 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이메일로</a:t>
            </a:r>
            <a:r>
              <a:rPr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전송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1" name="Rect 0"/>
          <p:cNvCxnSpPr/>
          <p:nvPr/>
        </p:nvCxnSpPr>
        <p:spPr>
          <a:xfrm rot="0">
            <a:off x="1943735" y="1704340"/>
            <a:ext cx="898525" cy="127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t 0"/>
          <p:cNvCxnSpPr/>
          <p:nvPr/>
        </p:nvCxnSpPr>
        <p:spPr>
          <a:xfrm rot="0">
            <a:off x="4016375" y="1704340"/>
            <a:ext cx="90360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t 0"/>
          <p:cNvCxnSpPr/>
          <p:nvPr/>
        </p:nvCxnSpPr>
        <p:spPr>
          <a:xfrm rot="0" flipV="1">
            <a:off x="6094095" y="1696085"/>
            <a:ext cx="891540" cy="952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 0"/>
          <p:cNvSpPr>
            <a:spLocks/>
          </p:cNvSpPr>
          <p:nvPr/>
        </p:nvSpPr>
        <p:spPr>
          <a:xfrm rot="0">
            <a:off x="876935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로그인 화면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2949575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아이디 /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>
            <a:spLocks/>
          </p:cNvSpPr>
          <p:nvPr/>
        </p:nvSpPr>
        <p:spPr>
          <a:xfrm rot="0">
            <a:off x="5027295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로그인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Rect 0"/>
          <p:cNvSpPr>
            <a:spLocks/>
          </p:cNvSpPr>
          <p:nvPr/>
        </p:nvSpPr>
        <p:spPr>
          <a:xfrm rot="0">
            <a:off x="7092950" y="1529080"/>
            <a:ext cx="1176655" cy="3352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메인화면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9" name="Rect 0"/>
          <p:cNvCxnSpPr/>
          <p:nvPr/>
        </p:nvCxnSpPr>
        <p:spPr>
          <a:xfrm rot="0">
            <a:off x="2217420" y="3122930"/>
            <a:ext cx="689610" cy="31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/>
          <p:nvPr/>
        </p:nvCxnSpPr>
        <p:spPr>
          <a:xfrm rot="0" flipV="1">
            <a:off x="4354830" y="3122930"/>
            <a:ext cx="626745" cy="31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t 0"/>
          <p:cNvCxnSpPr/>
          <p:nvPr/>
        </p:nvCxnSpPr>
        <p:spPr>
          <a:xfrm rot="0" flipV="1">
            <a:off x="6430010" y="3118485"/>
            <a:ext cx="612140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t 0"/>
          <p:cNvCxnSpPr>
            <a:stCxn id="95" idx="1"/>
            <a:endCxn id="87" idx="1"/>
          </p:cNvCxnSpPr>
          <p:nvPr/>
        </p:nvCxnSpPr>
        <p:spPr>
          <a:xfrm rot="10800000" flipV="1">
            <a:off x="774700" y="1704340"/>
            <a:ext cx="103505" cy="2853690"/>
          </a:xfrm>
          <a:prstGeom prst="bentConnector3">
            <a:avLst>
              <a:gd name="adj1" fmla="val 34842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t 0"/>
          <p:cNvCxnSpPr>
            <a:stCxn id="87" idx="3"/>
            <a:endCxn id="88" idx="1"/>
          </p:cNvCxnSpPr>
          <p:nvPr/>
        </p:nvCxnSpPr>
        <p:spPr>
          <a:xfrm rot="0" flipV="1">
            <a:off x="2252345" y="4551045"/>
            <a:ext cx="66738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t 0"/>
          <p:cNvCxnSpPr>
            <a:stCxn id="88" idx="3"/>
            <a:endCxn id="89" idx="1"/>
          </p:cNvCxnSpPr>
          <p:nvPr/>
        </p:nvCxnSpPr>
        <p:spPr>
          <a:xfrm rot="0">
            <a:off x="4339590" y="4551045"/>
            <a:ext cx="65849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t 0"/>
          <p:cNvCxnSpPr>
            <a:stCxn id="89" idx="3"/>
            <a:endCxn id="90" idx="1"/>
          </p:cNvCxnSpPr>
          <p:nvPr/>
        </p:nvCxnSpPr>
        <p:spPr>
          <a:xfrm rot="0">
            <a:off x="6417945" y="4556760"/>
            <a:ext cx="651510" cy="146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t 0"/>
          <p:cNvCxnSpPr>
            <a:endCxn id="82" idx="1"/>
          </p:cNvCxnSpPr>
          <p:nvPr/>
        </p:nvCxnSpPr>
        <p:spPr>
          <a:xfrm rot="0">
            <a:off x="535305" y="3135630"/>
            <a:ext cx="23495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RSP-USER-8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15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이선민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0" name="Rect 0"/>
          <p:cNvSpPr>
            <a:spLocks/>
          </p:cNvSpPr>
          <p:nvPr/>
        </p:nvSpPr>
        <p:spPr>
          <a:xfrm rot="0">
            <a:off x="424815" y="170116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메인 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425450" y="28086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회원가입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7633335" y="2813685"/>
            <a:ext cx="1303655" cy="2895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가입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 rot="0">
            <a:off x="4206875" y="1555750"/>
            <a:ext cx="1176655" cy="2895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dist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3.이름입력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>
            <a:spLocks/>
          </p:cNvSpPr>
          <p:nvPr/>
        </p:nvSpPr>
        <p:spPr>
          <a:xfrm rot="0">
            <a:off x="4199890" y="2000885"/>
            <a:ext cx="1176655" cy="2895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dist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아이디입력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>
            <a:spLocks/>
          </p:cNvSpPr>
          <p:nvPr/>
        </p:nvSpPr>
        <p:spPr>
          <a:xfrm rot="0">
            <a:off x="4197985" y="2445385"/>
            <a:ext cx="1176655" cy="2895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dist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3.비밀번호입력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Rect 0"/>
          <p:cNvSpPr>
            <a:spLocks/>
          </p:cNvSpPr>
          <p:nvPr/>
        </p:nvSpPr>
        <p:spPr>
          <a:xfrm rot="0">
            <a:off x="4197350" y="2875280"/>
            <a:ext cx="1176655" cy="2895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dist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주민번호입력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4199890" y="3316605"/>
            <a:ext cx="1176655" cy="2895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dist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3.주소입력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 rot="0">
            <a:off x="4208145" y="3729355"/>
            <a:ext cx="1176655" cy="2895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dist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3.휴대전화번호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>
            <a:spLocks/>
          </p:cNvSpPr>
          <p:nvPr/>
        </p:nvSpPr>
        <p:spPr>
          <a:xfrm rot="0">
            <a:off x="4191635" y="4161155"/>
            <a:ext cx="1176655" cy="2895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dist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이메일입력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5709285" y="1552575"/>
            <a:ext cx="1751330" cy="240030"/>
          </a:xfrm>
          <a:prstGeom prst="wedgeRectCallout">
            <a:avLst>
              <a:gd name="adj1" fmla="val -68514"/>
              <a:gd name="adj2" fmla="val -5102"/>
            </a:avLst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존재시 경고창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Rect 0"/>
          <p:cNvSpPr txBox="1">
            <a:spLocks/>
          </p:cNvSpPr>
          <p:nvPr/>
        </p:nvSpPr>
        <p:spPr>
          <a:xfrm rot="0">
            <a:off x="4096385" y="975995"/>
            <a:ext cx="98488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5728970" y="3313430"/>
            <a:ext cx="1655445" cy="829310"/>
          </a:xfrm>
          <a:prstGeom prst="star12">
            <a:avLst>
              <a:gd name="adj" fmla="val 34245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900" cap="none" b="0" strike="noStrike">
                <a:latin typeface="맑은 고딕" charset="0"/>
                <a:ea typeface="맑은 고딕" charset="0"/>
              </a:rPr>
              <a:t>빈칸</a:t>
            </a:r>
            <a:r>
              <a:rPr sz="900" cap="none" b="0" strike="noStrike">
                <a:latin typeface="맑은 고딕" charset="0"/>
                <a:ea typeface="맑은 고딕" charset="0"/>
              </a:rPr>
              <a:t> 존재시  </a:t>
            </a:r>
            <a:r>
              <a:rPr sz="900" cap="none" b="0" strike="noStrike">
                <a:latin typeface="맑은 고딕" charset="0"/>
                <a:ea typeface="맑은 고딕" charset="0"/>
              </a:rPr>
              <a:t>경고창</a:t>
            </a:r>
            <a:r>
              <a:rPr sz="9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8" name="Rect 0"/>
          <p:cNvCxnSpPr/>
          <p:nvPr/>
        </p:nvCxnSpPr>
        <p:spPr>
          <a:xfrm rot="0">
            <a:off x="1012190" y="1988820"/>
            <a:ext cx="1905" cy="821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t 0"/>
          <p:cNvCxnSpPr/>
          <p:nvPr/>
        </p:nvCxnSpPr>
        <p:spPr>
          <a:xfrm rot="0">
            <a:off x="1600200" y="2952115"/>
            <a:ext cx="2465070" cy="2603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t 0"/>
          <p:cNvCxnSpPr/>
          <p:nvPr/>
        </p:nvCxnSpPr>
        <p:spPr>
          <a:xfrm rot="0" flipV="1">
            <a:off x="5397500" y="2961005"/>
            <a:ext cx="2279015" cy="34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회원관리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Rect 0"/>
          <p:cNvSpPr>
            <a:spLocks/>
          </p:cNvSpPr>
          <p:nvPr/>
        </p:nvSpPr>
        <p:spPr>
          <a:xfrm rot="0">
            <a:off x="3209925" y="296735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회원관리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2300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6043295" y="192786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고객정보조회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61" name="Rect 0"/>
          <p:cNvCxnSpPr>
            <a:stCxn id="4" idx="3"/>
            <a:endCxn id="50" idx="1"/>
          </p:cNvCxnSpPr>
          <p:nvPr/>
        </p:nvCxnSpPr>
        <p:spPr>
          <a:xfrm rot="0" flipV="1">
            <a:off x="4385945" y="2105660"/>
            <a:ext cx="1658620" cy="104076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 0"/>
          <p:cNvSpPr>
            <a:spLocks/>
          </p:cNvSpPr>
          <p:nvPr/>
        </p:nvSpPr>
        <p:spPr>
          <a:xfrm rot="0">
            <a:off x="6094730" y="296735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고객정보수정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6098540" y="393636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고객정보삭제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75" name="Rect 0"/>
          <p:cNvCxnSpPr>
            <a:stCxn id="4" idx="3"/>
            <a:endCxn id="73" idx="1"/>
          </p:cNvCxnSpPr>
          <p:nvPr/>
        </p:nvCxnSpPr>
        <p:spPr>
          <a:xfrm rot="0">
            <a:off x="4385945" y="3145155"/>
            <a:ext cx="171005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t 0"/>
          <p:cNvCxnSpPr>
            <a:stCxn id="4" idx="3"/>
            <a:endCxn id="74" idx="1"/>
          </p:cNvCxnSpPr>
          <p:nvPr/>
        </p:nvCxnSpPr>
        <p:spPr>
          <a:xfrm rot="0">
            <a:off x="4385945" y="3145155"/>
            <a:ext cx="1713865" cy="97028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 0"/>
          <p:cNvSpPr>
            <a:spLocks/>
          </p:cNvSpPr>
          <p:nvPr/>
        </p:nvSpPr>
        <p:spPr>
          <a:xfrm rot="0">
            <a:off x="556895" y="296926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관리자로그인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78" name="Rect 0"/>
          <p:cNvCxnSpPr/>
          <p:nvPr/>
        </p:nvCxnSpPr>
        <p:spPr>
          <a:xfrm rot="0" flipV="1">
            <a:off x="1742440" y="3115310"/>
            <a:ext cx="1430020" cy="190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 0"/>
          <p:cNvSpPr>
            <a:spLocks/>
          </p:cNvSpPr>
          <p:nvPr/>
        </p:nvSpPr>
        <p:spPr>
          <a:xfrm rot="0">
            <a:off x="7722870" y="2827020"/>
            <a:ext cx="1415415" cy="119126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고객</a:t>
            </a:r>
            <a:r>
              <a:rPr sz="1000" cap="none" b="0" strike="noStrike">
                <a:latin typeface="맑은 고딕" charset="0"/>
                <a:ea typeface="맑은 고딕" charset="0"/>
              </a:rPr>
              <a:t> 정보 </a:t>
            </a:r>
            <a:r>
              <a:rPr sz="1000" cap="none" b="0" strike="noStrike">
                <a:latin typeface="맑은 고딕" charset="0"/>
                <a:ea typeface="맑은 고딕" charset="0"/>
              </a:rPr>
              <a:t>변경시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sz="1000" cap="none" b="0" strike="noStrike">
                <a:latin typeface="맑은 고딕" charset="0"/>
                <a:ea typeface="맑은 고딕" charset="0"/>
              </a:rPr>
              <a:t>관리자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sz="1000" cap="none" b="0" strike="noStrike">
                <a:latin typeface="맑은 고딕" charset="0"/>
                <a:ea typeface="맑은 고딕" charset="0"/>
              </a:rPr>
              <a:t>비밀번호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sz="1000" cap="none" b="0" strike="noStrike">
                <a:latin typeface="맑은 고딕" charset="0"/>
                <a:ea typeface="맑은 고딕" charset="0"/>
              </a:rPr>
              <a:t>재입력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1" name="Rect 0"/>
          <p:cNvCxnSpPr>
            <a:endCxn id="74" idx="3"/>
          </p:cNvCxnSpPr>
          <p:nvPr/>
        </p:nvCxnSpPr>
        <p:spPr>
          <a:xfrm rot="0" flipH="1">
            <a:off x="7274560" y="3477895"/>
            <a:ext cx="519430" cy="63754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t 0"/>
          <p:cNvCxnSpPr>
            <a:endCxn id="73" idx="3"/>
          </p:cNvCxnSpPr>
          <p:nvPr/>
        </p:nvCxnSpPr>
        <p:spPr>
          <a:xfrm rot="0" flipH="1" flipV="1">
            <a:off x="7270750" y="3145155"/>
            <a:ext cx="615950" cy="3619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rtl="0" algn="l" defTabSz="779145" eaLnBrk="1" latinLnBrk="0" hangingPunct="1">
              <a:buFontTx/>
              <a:buNone/>
            </a:pPr>
            <a:r>
              <a:rPr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관광지관리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166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4566285" y="297688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관광지 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카테고리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6805930" y="251396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카테고리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조회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Rect 0"/>
          <p:cNvCxnSpPr>
            <a:stCxn id="39" idx="3"/>
            <a:endCxn id="40" idx="1"/>
          </p:cNvCxnSpPr>
          <p:nvPr/>
        </p:nvCxnSpPr>
        <p:spPr>
          <a:xfrm rot="0" flipV="1">
            <a:off x="5742305" y="2691765"/>
            <a:ext cx="1064895" cy="46418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 0"/>
          <p:cNvSpPr>
            <a:spLocks/>
          </p:cNvSpPr>
          <p:nvPr/>
        </p:nvSpPr>
        <p:spPr>
          <a:xfrm rot="0">
            <a:off x="6811010" y="322770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카테고리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6805295" y="4038600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카테고리</a:t>
            </a:r>
            <a:r>
              <a:rPr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Rect 0"/>
          <p:cNvCxnSpPr>
            <a:stCxn id="39" idx="3"/>
            <a:endCxn id="42" idx="1"/>
          </p:cNvCxnSpPr>
          <p:nvPr/>
        </p:nvCxnSpPr>
        <p:spPr>
          <a:xfrm rot="0">
            <a:off x="5742305" y="3154680"/>
            <a:ext cx="1069975" cy="25209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t 0"/>
          <p:cNvCxnSpPr>
            <a:stCxn id="39" idx="3"/>
            <a:endCxn id="43" idx="1"/>
          </p:cNvCxnSpPr>
          <p:nvPr/>
        </p:nvCxnSpPr>
        <p:spPr>
          <a:xfrm rot="0">
            <a:off x="5742305" y="3154680"/>
            <a:ext cx="1064260" cy="106299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t 0"/>
          <p:cNvCxnSpPr>
            <a:stCxn id="47" idx="3"/>
            <a:endCxn id="48" idx="1"/>
          </p:cNvCxnSpPr>
          <p:nvPr/>
        </p:nvCxnSpPr>
        <p:spPr>
          <a:xfrm rot="0" flipV="1">
            <a:off x="1872615" y="3145155"/>
            <a:ext cx="770890" cy="381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>
            <a:spLocks/>
          </p:cNvSpPr>
          <p:nvPr/>
        </p:nvSpPr>
        <p:spPr>
          <a:xfrm rot="0">
            <a:off x="696595" y="296989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관리자 로그인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 rot="0">
            <a:off x="2642235" y="296735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관광지 관리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Rect 0"/>
          <p:cNvCxnSpPr>
            <a:stCxn id="48" idx="3"/>
            <a:endCxn id="39" idx="1"/>
          </p:cNvCxnSpPr>
          <p:nvPr/>
        </p:nvCxnSpPr>
        <p:spPr>
          <a:xfrm rot="0">
            <a:off x="3818255" y="3145155"/>
            <a:ext cx="749300" cy="1079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 0"/>
          <p:cNvSpPr>
            <a:spLocks/>
          </p:cNvSpPr>
          <p:nvPr/>
        </p:nvSpPr>
        <p:spPr>
          <a:xfrm rot="0">
            <a:off x="6765925" y="1758315"/>
            <a:ext cx="1177925" cy="3575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0" latinLnBrk="0" hangingPunct="1">
              <a:buFontTx/>
              <a:buNone/>
            </a:pP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4.</a:t>
            </a:r>
            <a:r>
              <a:rPr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카테고리 추가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51" name="Rect 0"/>
          <p:cNvCxnSpPr>
            <a:stCxn id="39" idx="3"/>
            <a:endCxn id="50" idx="1"/>
          </p:cNvCxnSpPr>
          <p:nvPr/>
        </p:nvCxnSpPr>
        <p:spPr>
          <a:xfrm rot="0" flipV="1">
            <a:off x="5742305" y="1936115"/>
            <a:ext cx="1024890" cy="12198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 0"/>
          <p:cNvSpPr>
            <a:spLocks/>
          </p:cNvSpPr>
          <p:nvPr/>
        </p:nvSpPr>
        <p:spPr>
          <a:xfrm rot="0">
            <a:off x="5147310" y="1304290"/>
            <a:ext cx="1415415" cy="87249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r>
              <a:rPr sz="1000" cap="none" b="0" strike="noStrike">
                <a:latin typeface="맑은 고딕" charset="0"/>
                <a:ea typeface="맑은 고딕" charset="0"/>
              </a:rPr>
              <a:t>카테고리</a:t>
            </a:r>
            <a:r>
              <a:rPr sz="1000" cap="none" b="0" strike="noStrike">
                <a:latin typeface="맑은 고딕" charset="0"/>
                <a:ea typeface="맑은 고딕" charset="0"/>
              </a:rPr>
              <a:t> </a:t>
            </a:r>
            <a:r>
              <a:rPr sz="1000" cap="none" b="0" strike="noStrike">
                <a:latin typeface="맑은 고딕" charset="0"/>
                <a:ea typeface="맑은 고딕" charset="0"/>
              </a:rPr>
              <a:t>변경</a:t>
            </a:r>
            <a:r>
              <a:rPr sz="1000" cap="none" b="0" strike="noStrike">
                <a:latin typeface="맑은 고딕" charset="0"/>
                <a:ea typeface="맑은 고딕" charset="0"/>
              </a:rPr>
              <a:t> 시  </a:t>
            </a:r>
            <a:r>
              <a:rPr sz="1000" cap="none" b="0" strike="noStrike">
                <a:latin typeface="맑은 고딕" charset="0"/>
                <a:ea typeface="맑은 고딕" charset="0"/>
              </a:rPr>
              <a:t>재확인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4" name="Rect 0"/>
          <p:cNvCxnSpPr>
            <a:stCxn id="53" idx="4"/>
            <a:endCxn id="39" idx="3"/>
          </p:cNvCxnSpPr>
          <p:nvPr/>
        </p:nvCxnSpPr>
        <p:spPr>
          <a:xfrm rot="0" flipH="1">
            <a:off x="5742305" y="2175510"/>
            <a:ext cx="113030" cy="98044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4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여행도우미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이현주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166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2835275" y="230314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오늘의 날씨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6430010" y="229616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Rect 0"/>
          <p:cNvCxnSpPr/>
          <p:nvPr/>
        </p:nvCxnSpPr>
        <p:spPr>
          <a:xfrm rot="0" flipV="1">
            <a:off x="2107565" y="2480310"/>
            <a:ext cx="729615" cy="61404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/>
          <p:nvPr/>
        </p:nvCxnSpPr>
        <p:spPr>
          <a:xfrm rot="0" flipV="1">
            <a:off x="4053205" y="2476500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 0"/>
          <p:cNvSpPr>
            <a:spLocks/>
          </p:cNvSpPr>
          <p:nvPr/>
        </p:nvSpPr>
        <p:spPr>
          <a:xfrm rot="0">
            <a:off x="2886710" y="308229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대전버스노선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2890520" y="380047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타슈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Rect 0"/>
          <p:cNvCxnSpPr/>
          <p:nvPr/>
        </p:nvCxnSpPr>
        <p:spPr>
          <a:xfrm rot="0">
            <a:off x="2107565" y="3092450"/>
            <a:ext cx="781050" cy="16891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t 0"/>
          <p:cNvCxnSpPr/>
          <p:nvPr/>
        </p:nvCxnSpPr>
        <p:spPr>
          <a:xfrm rot="0">
            <a:off x="2107565" y="3092450"/>
            <a:ext cx="784860" cy="88709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 0"/>
          <p:cNvSpPr>
            <a:spLocks/>
          </p:cNvSpPr>
          <p:nvPr/>
        </p:nvSpPr>
        <p:spPr>
          <a:xfrm rot="0">
            <a:off x="4601845" y="229997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지역(대전)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지정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3" name="도형 4"/>
          <p:cNvSpPr>
            <a:spLocks/>
          </p:cNvSpPr>
          <p:nvPr/>
        </p:nvSpPr>
        <p:spPr>
          <a:xfrm rot="0">
            <a:off x="4602480" y="309372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API 관리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4" name="도형 5"/>
          <p:cNvSpPr>
            <a:spLocks/>
          </p:cNvSpPr>
          <p:nvPr/>
        </p:nvSpPr>
        <p:spPr>
          <a:xfrm rot="0">
            <a:off x="4603750" y="380238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API 관리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85" name="도형 6"/>
          <p:cNvCxnSpPr/>
          <p:nvPr/>
        </p:nvCxnSpPr>
        <p:spPr>
          <a:xfrm rot="0" flipV="1">
            <a:off x="4096385" y="3270250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7"/>
          <p:cNvCxnSpPr/>
          <p:nvPr/>
        </p:nvCxnSpPr>
        <p:spPr>
          <a:xfrm rot="0" flipV="1">
            <a:off x="4124960" y="4020820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8"/>
          <p:cNvSpPr>
            <a:spLocks/>
          </p:cNvSpPr>
          <p:nvPr/>
        </p:nvSpPr>
        <p:spPr>
          <a:xfrm rot="0">
            <a:off x="6530340" y="306197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1"/>
          <p:cNvSpPr>
            <a:spLocks/>
          </p:cNvSpPr>
          <p:nvPr/>
        </p:nvSpPr>
        <p:spPr>
          <a:xfrm rot="0">
            <a:off x="937895" y="291528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여행도우미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도형 2"/>
          <p:cNvSpPr>
            <a:spLocks/>
          </p:cNvSpPr>
          <p:nvPr/>
        </p:nvSpPr>
        <p:spPr>
          <a:xfrm rot="0">
            <a:off x="2840990" y="230314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오늘의 날씨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도형 3"/>
          <p:cNvSpPr>
            <a:spLocks/>
          </p:cNvSpPr>
          <p:nvPr/>
        </p:nvSpPr>
        <p:spPr>
          <a:xfrm rot="0">
            <a:off x="6435725" y="229616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4" name="도형 4"/>
          <p:cNvCxnSpPr/>
          <p:nvPr/>
        </p:nvCxnSpPr>
        <p:spPr>
          <a:xfrm rot="0" flipV="1">
            <a:off x="2113280" y="2480310"/>
            <a:ext cx="729615" cy="61404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도형 5"/>
          <p:cNvCxnSpPr/>
          <p:nvPr/>
        </p:nvCxnSpPr>
        <p:spPr>
          <a:xfrm rot="0" flipV="1">
            <a:off x="4058920" y="2476500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6"/>
          <p:cNvSpPr>
            <a:spLocks/>
          </p:cNvSpPr>
          <p:nvPr/>
        </p:nvSpPr>
        <p:spPr>
          <a:xfrm rot="0">
            <a:off x="2892425" y="308229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대전버스노선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도형 7"/>
          <p:cNvSpPr>
            <a:spLocks/>
          </p:cNvSpPr>
          <p:nvPr/>
        </p:nvSpPr>
        <p:spPr>
          <a:xfrm rot="0">
            <a:off x="2896235" y="380047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타슈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8" name="도형 8"/>
          <p:cNvCxnSpPr/>
          <p:nvPr/>
        </p:nvCxnSpPr>
        <p:spPr>
          <a:xfrm rot="0">
            <a:off x="2113280" y="3092450"/>
            <a:ext cx="781050" cy="16891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도형 9"/>
          <p:cNvCxnSpPr/>
          <p:nvPr/>
        </p:nvCxnSpPr>
        <p:spPr>
          <a:xfrm rot="0">
            <a:off x="2113280" y="3092450"/>
            <a:ext cx="784860" cy="88709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도형 10"/>
          <p:cNvSpPr>
            <a:spLocks/>
          </p:cNvSpPr>
          <p:nvPr/>
        </p:nvSpPr>
        <p:spPr>
          <a:xfrm rot="0">
            <a:off x="4607560" y="229997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지역(대전)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지정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2" name="도형 12"/>
          <p:cNvSpPr>
            <a:spLocks/>
          </p:cNvSpPr>
          <p:nvPr/>
        </p:nvSpPr>
        <p:spPr>
          <a:xfrm rot="0">
            <a:off x="4608195" y="309372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API 관리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3" name="도형 13"/>
          <p:cNvSpPr>
            <a:spLocks/>
          </p:cNvSpPr>
          <p:nvPr/>
        </p:nvSpPr>
        <p:spPr>
          <a:xfrm rot="0">
            <a:off x="4609465" y="380238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API 관리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4" name="도형 14"/>
          <p:cNvCxnSpPr/>
          <p:nvPr/>
        </p:nvCxnSpPr>
        <p:spPr>
          <a:xfrm rot="0" flipV="1">
            <a:off x="4102100" y="3270250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15"/>
          <p:cNvCxnSpPr/>
          <p:nvPr/>
        </p:nvCxnSpPr>
        <p:spPr>
          <a:xfrm rot="0" flipV="1">
            <a:off x="4130675" y="4020820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6"/>
          <p:cNvSpPr>
            <a:spLocks/>
          </p:cNvSpPr>
          <p:nvPr/>
        </p:nvSpPr>
        <p:spPr>
          <a:xfrm rot="0">
            <a:off x="6536055" y="306197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도형 18"/>
          <p:cNvSpPr>
            <a:spLocks/>
          </p:cNvSpPr>
          <p:nvPr/>
        </p:nvSpPr>
        <p:spPr>
          <a:xfrm rot="0">
            <a:off x="6515735" y="379984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도형 20"/>
          <p:cNvCxnSpPr/>
          <p:nvPr/>
        </p:nvCxnSpPr>
        <p:spPr>
          <a:xfrm rot="0" flipV="1">
            <a:off x="5915025" y="2474595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도형 21"/>
          <p:cNvCxnSpPr/>
          <p:nvPr/>
        </p:nvCxnSpPr>
        <p:spPr>
          <a:xfrm rot="0" flipV="1">
            <a:off x="5932805" y="3283585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22"/>
          <p:cNvCxnSpPr/>
          <p:nvPr/>
        </p:nvCxnSpPr>
        <p:spPr>
          <a:xfrm rot="0" flipV="1">
            <a:off x="5926455" y="3950970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4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축제/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행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소개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이현주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Rect 0"/>
          <p:cNvSpPr>
            <a:spLocks/>
          </p:cNvSpPr>
          <p:nvPr/>
        </p:nvSpPr>
        <p:spPr>
          <a:xfrm rot="0">
            <a:off x="701675" y="3074670"/>
            <a:ext cx="1471295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축제/행사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소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166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2717800" y="3077210"/>
            <a:ext cx="144526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축제/행사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목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4866640" y="226187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3.조회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85" name="Rect 0"/>
          <p:cNvCxnSpPr/>
          <p:nvPr/>
        </p:nvCxnSpPr>
        <p:spPr>
          <a:xfrm rot="0" flipV="1">
            <a:off x="4197985" y="2947035"/>
            <a:ext cx="686435" cy="29083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 0"/>
          <p:cNvSpPr>
            <a:spLocks/>
          </p:cNvSpPr>
          <p:nvPr/>
        </p:nvSpPr>
        <p:spPr>
          <a:xfrm rot="0">
            <a:off x="6993890" y="306514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8" name="Rect 0"/>
          <p:cNvCxnSpPr/>
          <p:nvPr/>
        </p:nvCxnSpPr>
        <p:spPr>
          <a:xfrm rot="0">
            <a:off x="6173470" y="3273425"/>
            <a:ext cx="676910" cy="444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도형 12"/>
          <p:cNvSpPr>
            <a:spLocks/>
          </p:cNvSpPr>
          <p:nvPr/>
        </p:nvSpPr>
        <p:spPr>
          <a:xfrm rot="0">
            <a:off x="4867910" y="280162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등록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2" name="도형 13"/>
          <p:cNvSpPr>
            <a:spLocks/>
          </p:cNvSpPr>
          <p:nvPr/>
        </p:nvSpPr>
        <p:spPr>
          <a:xfrm rot="0">
            <a:off x="4869180" y="331216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3.수정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3" name="도형 14"/>
          <p:cNvSpPr>
            <a:spLocks/>
          </p:cNvSpPr>
          <p:nvPr/>
        </p:nvSpPr>
        <p:spPr>
          <a:xfrm rot="0">
            <a:off x="4884420" y="383730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3.삭제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94" name="도형 15"/>
          <p:cNvCxnSpPr/>
          <p:nvPr/>
        </p:nvCxnSpPr>
        <p:spPr>
          <a:xfrm rot="0" flipV="1">
            <a:off x="2210435" y="3260725"/>
            <a:ext cx="38544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도형 43"/>
          <p:cNvCxnSpPr/>
          <p:nvPr/>
        </p:nvCxnSpPr>
        <p:spPr>
          <a:xfrm rot="0" flipV="1">
            <a:off x="4197985" y="2403475"/>
            <a:ext cx="579755" cy="7810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44"/>
          <p:cNvCxnSpPr/>
          <p:nvPr/>
        </p:nvCxnSpPr>
        <p:spPr>
          <a:xfrm rot="0">
            <a:off x="4210050" y="3260090"/>
            <a:ext cx="579755" cy="36703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45"/>
          <p:cNvCxnSpPr/>
          <p:nvPr/>
        </p:nvCxnSpPr>
        <p:spPr>
          <a:xfrm rot="0">
            <a:off x="4203700" y="3295015"/>
            <a:ext cx="527050" cy="7924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6330" cy="295275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Table 3"/>
          <p:cNvGraphicFramePr>
            <a:graphicFrameLocks noGrp="1"/>
          </p:cNvGraphicFramePr>
          <p:nvPr/>
        </p:nvGraphicFramePr>
        <p:xfrm>
          <a:off x="498475" y="323215"/>
          <a:ext cx="8205470" cy="64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~ 7 / 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관리(공지사항)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2022.11.08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이현주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Rect 0"/>
          <p:cNvSpPr>
            <a:spLocks/>
          </p:cNvSpPr>
          <p:nvPr/>
        </p:nvSpPr>
        <p:spPr>
          <a:xfrm rot="0">
            <a:off x="613410" y="307467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공지사항 관리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27755" y="975995"/>
            <a:ext cx="189166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5198110" y="156591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3.게시글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조회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7383780" y="227393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8" name="Rect 0"/>
          <p:cNvCxnSpPr/>
          <p:nvPr/>
        </p:nvCxnSpPr>
        <p:spPr>
          <a:xfrm rot="0" flipV="1">
            <a:off x="6581140" y="2455545"/>
            <a:ext cx="599440" cy="1524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t 0"/>
          <p:cNvCxnSpPr/>
          <p:nvPr/>
        </p:nvCxnSpPr>
        <p:spPr>
          <a:xfrm rot="0">
            <a:off x="2073275" y="3327400"/>
            <a:ext cx="584200" cy="762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도형 17"/>
          <p:cNvSpPr>
            <a:spLocks/>
          </p:cNvSpPr>
          <p:nvPr/>
        </p:nvSpPr>
        <p:spPr>
          <a:xfrm rot="0">
            <a:off x="2821305" y="1607185"/>
            <a:ext cx="1177290" cy="4146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2.공지사항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6" name="도형 18"/>
          <p:cNvSpPr>
            <a:spLocks/>
          </p:cNvSpPr>
          <p:nvPr/>
        </p:nvSpPr>
        <p:spPr>
          <a:xfrm rot="0">
            <a:off x="2818765" y="3166110"/>
            <a:ext cx="1177290" cy="4146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갤러리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8" name="도형 21"/>
          <p:cNvSpPr>
            <a:spLocks/>
          </p:cNvSpPr>
          <p:nvPr/>
        </p:nvSpPr>
        <p:spPr>
          <a:xfrm rot="0">
            <a:off x="5198745" y="2131060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3.게시글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등록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9" name="도형 22"/>
          <p:cNvSpPr>
            <a:spLocks/>
          </p:cNvSpPr>
          <p:nvPr/>
        </p:nvSpPr>
        <p:spPr>
          <a:xfrm rot="0">
            <a:off x="5199380" y="269049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3.게시글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수정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0" name="도형 23"/>
          <p:cNvSpPr>
            <a:spLocks/>
          </p:cNvSpPr>
          <p:nvPr/>
        </p:nvSpPr>
        <p:spPr>
          <a:xfrm rot="0">
            <a:off x="5198745" y="3296285"/>
            <a:ext cx="1177290" cy="3568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3.게시글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삭제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1" name="도형 24"/>
          <p:cNvSpPr>
            <a:spLocks/>
          </p:cNvSpPr>
          <p:nvPr/>
        </p:nvSpPr>
        <p:spPr>
          <a:xfrm rot="0">
            <a:off x="2823845" y="4243070"/>
            <a:ext cx="1177290" cy="4146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QNA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2" name="도형 25"/>
          <p:cNvCxnSpPr/>
          <p:nvPr/>
        </p:nvCxnSpPr>
        <p:spPr>
          <a:xfrm rot="0" flipV="1">
            <a:off x="1924685" y="2014220"/>
            <a:ext cx="739775" cy="85153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26"/>
          <p:cNvCxnSpPr/>
          <p:nvPr/>
        </p:nvCxnSpPr>
        <p:spPr>
          <a:xfrm rot="0">
            <a:off x="1812925" y="3549015"/>
            <a:ext cx="963930" cy="9169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3"/>
          <p:cNvCxnSpPr/>
          <p:nvPr/>
        </p:nvCxnSpPr>
        <p:spPr>
          <a:xfrm rot="0" flipV="1">
            <a:off x="4163060" y="1765935"/>
            <a:ext cx="927735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24"/>
          <p:cNvCxnSpPr/>
          <p:nvPr/>
        </p:nvCxnSpPr>
        <p:spPr>
          <a:xfrm rot="0">
            <a:off x="4168775" y="1854200"/>
            <a:ext cx="981075" cy="49085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25"/>
          <p:cNvCxnSpPr/>
          <p:nvPr/>
        </p:nvCxnSpPr>
        <p:spPr>
          <a:xfrm rot="0">
            <a:off x="4163060" y="1913255"/>
            <a:ext cx="927735" cy="10045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6"/>
          <p:cNvCxnSpPr/>
          <p:nvPr/>
        </p:nvCxnSpPr>
        <p:spPr>
          <a:xfrm rot="0">
            <a:off x="4097655" y="1995805"/>
            <a:ext cx="1004570" cy="153606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779</Paragraphs>
  <Words>1814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Song chi kwon</dc:creator>
  <cp:lastModifiedBy>Lee Hyun Ju</cp:lastModifiedBy>
  <dc:title>PowerPoint 프레젠테이션</dc:title>
  <cp:version>9.104.146.48620</cp:version>
  <dcterms:modified xsi:type="dcterms:W3CDTF">2018-10-09T09:39:53Z</dcterms:modified>
</cp:coreProperties>
</file>