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7E786-9559-4C65-9631-3E15B828E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AC86F2-17DF-423A-BC5A-D07F7DBBA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4FCD64-1792-4BD9-8DD1-54CFA7A71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1D41-13F6-44AE-965E-86FBB506A3F9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8F399-E7C9-4792-812A-5D23E9A3C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D23049-E38D-48E3-8602-5B9EB2386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F0B3-C3DF-4489-950D-D29945861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700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050E4-AA49-4C9C-9C20-836B3776F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1EB6B6-B7E9-4777-B5DC-A5508B76D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85D009-95EF-4535-83F7-7BFDBAB5B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1D41-13F6-44AE-965E-86FBB506A3F9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B4C63E-7E62-4EB3-A04B-6042DFCAC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D079CE-90FF-4C78-86D0-74C7F3C70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F0B3-C3DF-4489-950D-D29945861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49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89A047-FBCB-4D50-B47B-C5C415572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B82739-BAE7-446D-8330-B2EF73A42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80530D-3D32-4CC0-A5F4-EC765A410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1D41-13F6-44AE-965E-86FBB506A3F9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CF7559-DB47-4967-90D9-448AF952A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FBCFA7-21EF-4939-9158-14C4EA96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F0B3-C3DF-4489-950D-D29945861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52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65059-01A1-492B-8D19-093871F79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0E201A-77E3-416F-8D28-3B34212FC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6BE9E6-6292-402C-A976-ED84605D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1D41-13F6-44AE-965E-86FBB506A3F9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B26236-1918-4381-BCE2-4DCB59412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5CBCAB-C9A9-463B-9D8F-74821DF0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F0B3-C3DF-4489-950D-D29945861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28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BC9C9-EFF5-4FC2-ACB4-F4E1DA629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39FD2F-2A5B-439C-8CEB-BA3F5F8AC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268CC4-1956-4949-A73A-F8C9B436A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1D41-13F6-44AE-965E-86FBB506A3F9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63CC02-6154-486B-9F36-6E7569AEE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53E1C3-00AC-4F41-A8A5-49A8C517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F0B3-C3DF-4489-950D-D29945861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47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66B70-9C8D-4E3B-AFC3-1CF1BDF73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CDF456-3163-499F-9E2D-713C3B1338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684ECE-6CD3-4FCB-9ADD-D5BE93ACA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B119F7-CFA9-4D31-9D61-740CB17D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1D41-13F6-44AE-965E-86FBB506A3F9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E3A70D-25E4-404F-9F5B-69F781566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1B646A-CE92-4E37-9E00-1899C16A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F0B3-C3DF-4489-950D-D29945861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655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37C2D-0D69-44A2-A86A-ED794E038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1AB0E2-133A-4265-9EB8-C98B72145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CB34B0-0A6C-41C5-913D-D94F6CCC0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31DB12-F4BF-4EDF-A135-E0DABC5E1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06CE30-7BC0-47A5-BADF-F592EC7299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71857A-C8F0-403D-AF45-352431E5B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1D41-13F6-44AE-965E-86FBB506A3F9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1C4034-3DCC-4E99-9B53-8A93899BE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70C139-73E7-49DD-9434-C6D0156B2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F0B3-C3DF-4489-950D-D29945861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94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8B8E8-DE87-41A9-967E-4B86FE591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DC379D-09B7-4D57-BF5D-224B52E6D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1D41-13F6-44AE-965E-86FBB506A3F9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BFE222-F01D-446D-A898-06173A80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E33334-EDB7-4EC5-A409-7C21B4880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F0B3-C3DF-4489-950D-D29945861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127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3518F4-C9DF-4057-8393-46C735A08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1D41-13F6-44AE-965E-86FBB506A3F9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BD8A8A-3042-4D20-AB1C-0083205D5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FA6F32-58AF-4C47-8CF3-999364EE5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F0B3-C3DF-4489-950D-D29945861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983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07D02-3D3F-428D-BE83-7754E7D6F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8F63E1-2770-4B0D-AEFB-DEA98899E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58064E-0EB6-40EB-805C-D2D03EFE1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BA08E7-226E-485C-9F87-E1EF6C609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1D41-13F6-44AE-965E-86FBB506A3F9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73B2BB-6673-4ECD-BA09-D12BB55DA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BC6917-CF94-4059-8CDE-FF1485D06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F0B3-C3DF-4489-950D-D29945861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35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06F1B-DA8F-4816-9A7E-38D1CCE8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616706-4AFB-4510-9EF2-51BF6FC278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7D0C19-82D7-4DC2-B917-8FA139F35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C9A609-7DE8-4628-B592-FBF0CBE84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1D41-13F6-44AE-965E-86FBB506A3F9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34B604-2A60-4B02-9BF8-A1D911701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540140-7102-4248-A7C2-6E801A30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F0B3-C3DF-4489-950D-D29945861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09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83F4FC-0636-4381-8DB8-88E094432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C4ACED-BB6A-47F7-82E9-60377A250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47D756-2DEA-4909-AA90-ACC918C643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B1D41-13F6-44AE-965E-86FBB506A3F9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5C9A4D-D737-46E6-A09D-F2FC069C5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F82E6F-1894-4C5A-A154-4A018D515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5F0B3-C3DF-4489-950D-D29945861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3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AFBE0-6A2D-4C93-BBD7-384F0310AD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你叫什么名字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08855B-E67E-41E9-9004-624425B8E6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吴克</a:t>
            </a:r>
            <a:endParaRPr lang="en-US" altLang="zh-CN" dirty="0"/>
          </a:p>
          <a:p>
            <a:r>
              <a:rPr lang="zh-CN" altLang="en-US" dirty="0"/>
              <a:t>葛平</a:t>
            </a:r>
            <a:endParaRPr lang="en-US" altLang="zh-CN" dirty="0"/>
          </a:p>
          <a:p>
            <a:r>
              <a:rPr lang="zh-CN" altLang="en-US" dirty="0"/>
              <a:t>葛炮</a:t>
            </a:r>
            <a:endParaRPr lang="en-US" altLang="zh-CN" dirty="0"/>
          </a:p>
          <a:p>
            <a:r>
              <a:rPr lang="en-US" altLang="zh-CN" dirty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21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E5ECE-5345-4A59-B526-23CCFD2FC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你今年多大了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662A47-9069-4B5F-9D21-DE790D4E1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</a:t>
            </a:r>
          </a:p>
          <a:p>
            <a:r>
              <a:rPr lang="en-US" altLang="zh-CN" dirty="0"/>
              <a:t>5</a:t>
            </a:r>
          </a:p>
          <a:p>
            <a:r>
              <a:rPr lang="en-US" altLang="zh-CN" dirty="0"/>
              <a:t>9</a:t>
            </a:r>
          </a:p>
          <a:p>
            <a:r>
              <a:rPr lang="en-US" altLang="zh-CN" dirty="0"/>
              <a:t>8</a:t>
            </a:r>
          </a:p>
          <a:p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2560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2BACD-B92A-4C56-97A6-9FB9F3F6E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你将来要干什么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ED992A-DA49-4622-9F6B-EE58F085F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程序员</a:t>
            </a:r>
            <a:endParaRPr lang="en-US" altLang="zh-CN" dirty="0"/>
          </a:p>
          <a:p>
            <a:r>
              <a:rPr lang="zh-CN" altLang="en-US" dirty="0"/>
              <a:t>理发师</a:t>
            </a:r>
            <a:endParaRPr lang="en-US" altLang="zh-CN" dirty="0"/>
          </a:p>
          <a:p>
            <a:r>
              <a:rPr lang="zh-CN" altLang="en-US" dirty="0"/>
              <a:t>配音演员</a:t>
            </a:r>
            <a:endParaRPr lang="en-US" altLang="zh-CN" dirty="0"/>
          </a:p>
          <a:p>
            <a:r>
              <a:rPr lang="en-US" altLang="zh-CN"/>
              <a:t>C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339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</Words>
  <Application>Microsoft Office PowerPoint</Application>
  <PresentationFormat>宽屏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你叫什么名字</vt:lpstr>
      <vt:lpstr>你今年多大了</vt:lpstr>
      <vt:lpstr>你将来要干什么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你叫什么名字</dc:title>
  <dc:creator>刘 畅</dc:creator>
  <cp:lastModifiedBy>刘 畅</cp:lastModifiedBy>
  <cp:revision>2</cp:revision>
  <dcterms:created xsi:type="dcterms:W3CDTF">2021-03-29T09:30:13Z</dcterms:created>
  <dcterms:modified xsi:type="dcterms:W3CDTF">2021-03-29T09:31:34Z</dcterms:modified>
</cp:coreProperties>
</file>