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ACFB0-5ED4-4FCC-A72E-8DD05B5078CC}" v="12" dt="2022-09-19T13:59:34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鄧書桓" userId="7b6996f8-f1d4-4527-abe2-8a8b79711319" providerId="ADAL" clId="{7CDACFB0-5ED4-4FCC-A72E-8DD05B5078CC}"/>
    <pc:docChg chg="undo custSel addSld modSld">
      <pc:chgData name="鄧書桓" userId="7b6996f8-f1d4-4527-abe2-8a8b79711319" providerId="ADAL" clId="{7CDACFB0-5ED4-4FCC-A72E-8DD05B5078CC}" dt="2022-09-19T13:59:40.937" v="65" actId="1076"/>
      <pc:docMkLst>
        <pc:docMk/>
      </pc:docMkLst>
      <pc:sldChg chg="addSp delSp modSp new mod">
        <pc:chgData name="鄧書桓" userId="7b6996f8-f1d4-4527-abe2-8a8b79711319" providerId="ADAL" clId="{7CDACFB0-5ED4-4FCC-A72E-8DD05B5078CC}" dt="2022-09-19T13:59:40.937" v="65" actId="1076"/>
        <pc:sldMkLst>
          <pc:docMk/>
          <pc:sldMk cId="2529366781" sldId="256"/>
        </pc:sldMkLst>
        <pc:spChg chg="del">
          <ac:chgData name="鄧書桓" userId="7b6996f8-f1d4-4527-abe2-8a8b79711319" providerId="ADAL" clId="{7CDACFB0-5ED4-4FCC-A72E-8DD05B5078CC}" dt="2022-09-19T13:41:08.655" v="1" actId="478"/>
          <ac:spMkLst>
            <pc:docMk/>
            <pc:sldMk cId="2529366781" sldId="256"/>
            <ac:spMk id="2" creationId="{EDA1E602-24D4-D7B6-082A-03B87267AFB6}"/>
          </ac:spMkLst>
        </pc:spChg>
        <pc:spChg chg="del">
          <ac:chgData name="鄧書桓" userId="7b6996f8-f1d4-4527-abe2-8a8b79711319" providerId="ADAL" clId="{7CDACFB0-5ED4-4FCC-A72E-8DD05B5078CC}" dt="2022-09-19T13:41:10.342" v="2" actId="478"/>
          <ac:spMkLst>
            <pc:docMk/>
            <pc:sldMk cId="2529366781" sldId="256"/>
            <ac:spMk id="3" creationId="{EF64A71C-940D-551A-0B1E-13A25D513954}"/>
          </ac:spMkLst>
        </pc:spChg>
        <pc:spChg chg="add del mod">
          <ac:chgData name="鄧書桓" userId="7b6996f8-f1d4-4527-abe2-8a8b79711319" providerId="ADAL" clId="{7CDACFB0-5ED4-4FCC-A72E-8DD05B5078CC}" dt="2022-09-19T13:47:47.260" v="46" actId="478"/>
          <ac:spMkLst>
            <pc:docMk/>
            <pc:sldMk cId="2529366781" sldId="256"/>
            <ac:spMk id="7" creationId="{5EDD7B84-1D41-EC38-979E-ECFA65F3CB1B}"/>
          </ac:spMkLst>
        </pc:spChg>
        <pc:spChg chg="add del mod">
          <ac:chgData name="鄧書桓" userId="7b6996f8-f1d4-4527-abe2-8a8b79711319" providerId="ADAL" clId="{7CDACFB0-5ED4-4FCC-A72E-8DD05B5078CC}" dt="2022-09-19T13:47:43.487" v="44"/>
          <ac:spMkLst>
            <pc:docMk/>
            <pc:sldMk cId="2529366781" sldId="256"/>
            <ac:spMk id="8" creationId="{D0346594-E816-F144-FE28-DBF0C7EE46F4}"/>
          </ac:spMkLst>
        </pc:spChg>
        <pc:spChg chg="add mod ord">
          <ac:chgData name="鄧書桓" userId="7b6996f8-f1d4-4527-abe2-8a8b79711319" providerId="ADAL" clId="{7CDACFB0-5ED4-4FCC-A72E-8DD05B5078CC}" dt="2022-09-19T13:49:27.375" v="60" actId="1076"/>
          <ac:spMkLst>
            <pc:docMk/>
            <pc:sldMk cId="2529366781" sldId="256"/>
            <ac:spMk id="11" creationId="{90F9EBDF-701F-0B2B-D67E-2D1FE9DF2E08}"/>
          </ac:spMkLst>
        </pc:spChg>
        <pc:graphicFrameChg chg="add mod">
          <ac:chgData name="鄧書桓" userId="7b6996f8-f1d4-4527-abe2-8a8b79711319" providerId="ADAL" clId="{7CDACFB0-5ED4-4FCC-A72E-8DD05B5078CC}" dt="2022-09-19T13:42:02.365" v="10" actId="14100"/>
          <ac:graphicFrameMkLst>
            <pc:docMk/>
            <pc:sldMk cId="2529366781" sldId="256"/>
            <ac:graphicFrameMk id="4" creationId="{2E00239B-D47C-7053-CF48-9ECB15A5669B}"/>
          </ac:graphicFrameMkLst>
        </pc:graphicFrameChg>
        <pc:picChg chg="add del mod modCrop">
          <ac:chgData name="鄧書桓" userId="7b6996f8-f1d4-4527-abe2-8a8b79711319" providerId="ADAL" clId="{7CDACFB0-5ED4-4FCC-A72E-8DD05B5078CC}" dt="2022-09-19T13:47:43.487" v="44"/>
          <ac:picMkLst>
            <pc:docMk/>
            <pc:sldMk cId="2529366781" sldId="256"/>
            <ac:picMk id="6" creationId="{5C55D7D3-0439-1411-CED8-5A16821B35C0}"/>
          </ac:picMkLst>
        </pc:picChg>
        <pc:picChg chg="add del mod">
          <ac:chgData name="鄧書桓" userId="7b6996f8-f1d4-4527-abe2-8a8b79711319" providerId="ADAL" clId="{7CDACFB0-5ED4-4FCC-A72E-8DD05B5078CC}" dt="2022-09-19T13:47:45.339" v="45" actId="478"/>
          <ac:picMkLst>
            <pc:docMk/>
            <pc:sldMk cId="2529366781" sldId="256"/>
            <ac:picMk id="9" creationId="{882FBE90-9B49-4CDB-6FF5-4F31510016F7}"/>
          </ac:picMkLst>
        </pc:picChg>
        <pc:picChg chg="mod ord">
          <ac:chgData name="鄧書桓" userId="7b6996f8-f1d4-4527-abe2-8a8b79711319" providerId="ADAL" clId="{7CDACFB0-5ED4-4FCC-A72E-8DD05B5078CC}" dt="2022-09-19T13:49:21.743" v="59" actId="1076"/>
          <ac:picMkLst>
            <pc:docMk/>
            <pc:sldMk cId="2529366781" sldId="256"/>
            <ac:picMk id="10" creationId="{44E6ABFA-65DE-D1F4-E830-020E00812BBB}"/>
          </ac:picMkLst>
        </pc:picChg>
        <pc:picChg chg="add mod">
          <ac:chgData name="鄧書桓" userId="7b6996f8-f1d4-4527-abe2-8a8b79711319" providerId="ADAL" clId="{7CDACFB0-5ED4-4FCC-A72E-8DD05B5078CC}" dt="2022-09-19T13:58:40.471" v="61" actId="931"/>
          <ac:picMkLst>
            <pc:docMk/>
            <pc:sldMk cId="2529366781" sldId="256"/>
            <ac:picMk id="13" creationId="{64FF9DA8-A3DE-6401-AC5B-392A7036E8EB}"/>
          </ac:picMkLst>
        </pc:picChg>
        <pc:picChg chg="add del mod">
          <ac:chgData name="鄧書桓" userId="7b6996f8-f1d4-4527-abe2-8a8b79711319" providerId="ADAL" clId="{7CDACFB0-5ED4-4FCC-A72E-8DD05B5078CC}" dt="2022-09-19T13:59:40.937" v="65" actId="1076"/>
          <ac:picMkLst>
            <pc:docMk/>
            <pc:sldMk cId="2529366781" sldId="256"/>
            <ac:picMk id="15" creationId="{A58ACFAE-FBCB-13DA-6249-DC672512A1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19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1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2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3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23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6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85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12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9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67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AEE11-197C-433A-994D-917573DE12F8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E139-F659-4565-84BA-E854B3938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95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2E00239B-D47C-7053-CF48-9ECB15A56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369646"/>
              </p:ext>
            </p:extLst>
          </p:nvPr>
        </p:nvGraphicFramePr>
        <p:xfrm>
          <a:off x="0" y="0"/>
          <a:ext cx="6858000" cy="990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667136" imgH="8019880" progId="Acrobat.Document.DC">
                  <p:embed/>
                </p:oleObj>
              </mc:Choice>
              <mc:Fallback>
                <p:oleObj name="Acrobat Document" r:id="rId2" imgW="5667136" imgH="8019880" progId="Acrobat.Document.DC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2E00239B-D47C-7053-CF48-9ECB15A56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858000" cy="990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0F9EBDF-701F-0B2B-D67E-2D1FE9DF2E08}"/>
              </a:ext>
            </a:extLst>
          </p:cNvPr>
          <p:cNvSpPr/>
          <p:nvPr/>
        </p:nvSpPr>
        <p:spPr>
          <a:xfrm>
            <a:off x="-7498469" y="53454"/>
            <a:ext cx="6858000" cy="28607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一張含有 領帶, 個人, 服飾, 男人 的圖片&#10;&#10;自動產生的描述">
            <a:extLst>
              <a:ext uri="{FF2B5EF4-FFF2-40B4-BE49-F238E27FC236}">
                <a16:creationId xmlns:a16="http://schemas.microsoft.com/office/drawing/2014/main" id="{44E6ABFA-65DE-D1F4-E830-020E00812B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" b="22441"/>
          <a:stretch/>
        </p:blipFill>
        <p:spPr>
          <a:xfrm>
            <a:off x="-5922425" y="4327478"/>
            <a:ext cx="1734618" cy="1648130"/>
          </a:xfrm>
          <a:custGeom>
            <a:avLst/>
            <a:gdLst>
              <a:gd name="connsiteX0" fmla="*/ 867309 w 1734618"/>
              <a:gd name="connsiteY0" fmla="*/ 0 h 1648130"/>
              <a:gd name="connsiteX1" fmla="*/ 1730141 w 1734618"/>
              <a:gd name="connsiteY1" fmla="*/ 739809 h 1648130"/>
              <a:gd name="connsiteX2" fmla="*/ 1734618 w 1734618"/>
              <a:gd name="connsiteY2" fmla="*/ 824046 h 1648130"/>
              <a:gd name="connsiteX3" fmla="*/ 1734618 w 1734618"/>
              <a:gd name="connsiteY3" fmla="*/ 824084 h 1648130"/>
              <a:gd name="connsiteX4" fmla="*/ 1730141 w 1734618"/>
              <a:gd name="connsiteY4" fmla="*/ 908321 h 1648130"/>
              <a:gd name="connsiteX5" fmla="*/ 867309 w 1734618"/>
              <a:gd name="connsiteY5" fmla="*/ 1648130 h 1648130"/>
              <a:gd name="connsiteX6" fmla="*/ 4477 w 1734618"/>
              <a:gd name="connsiteY6" fmla="*/ 908321 h 1648130"/>
              <a:gd name="connsiteX7" fmla="*/ 0 w 1734618"/>
              <a:gd name="connsiteY7" fmla="*/ 824084 h 1648130"/>
              <a:gd name="connsiteX8" fmla="*/ 0 w 1734618"/>
              <a:gd name="connsiteY8" fmla="*/ 824047 h 1648130"/>
              <a:gd name="connsiteX9" fmla="*/ 4477 w 1734618"/>
              <a:gd name="connsiteY9" fmla="*/ 739809 h 1648130"/>
              <a:gd name="connsiteX10" fmla="*/ 867309 w 1734618"/>
              <a:gd name="connsiteY10" fmla="*/ 0 h 164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4618" h="1648130">
                <a:moveTo>
                  <a:pt x="867309" y="0"/>
                </a:moveTo>
                <a:cubicBezTo>
                  <a:pt x="1316374" y="0"/>
                  <a:pt x="1685726" y="324269"/>
                  <a:pt x="1730141" y="739809"/>
                </a:cubicBezTo>
                <a:lnTo>
                  <a:pt x="1734618" y="824046"/>
                </a:lnTo>
                <a:lnTo>
                  <a:pt x="1734618" y="824084"/>
                </a:lnTo>
                <a:lnTo>
                  <a:pt x="1730141" y="908321"/>
                </a:lnTo>
                <a:cubicBezTo>
                  <a:pt x="1685726" y="1323861"/>
                  <a:pt x="1316374" y="1648130"/>
                  <a:pt x="867309" y="1648130"/>
                </a:cubicBezTo>
                <a:cubicBezTo>
                  <a:pt x="418245" y="1648130"/>
                  <a:pt x="48892" y="1323861"/>
                  <a:pt x="4477" y="908321"/>
                </a:cubicBezTo>
                <a:lnTo>
                  <a:pt x="0" y="824084"/>
                </a:lnTo>
                <a:lnTo>
                  <a:pt x="0" y="824047"/>
                </a:lnTo>
                <a:lnTo>
                  <a:pt x="4477" y="739809"/>
                </a:lnTo>
                <a:cubicBezTo>
                  <a:pt x="48892" y="324269"/>
                  <a:pt x="418245" y="0"/>
                  <a:pt x="867309" y="0"/>
                </a:cubicBezTo>
                <a:close/>
              </a:path>
            </a:pathLst>
          </a:custGeom>
        </p:spPr>
      </p:pic>
      <p:pic>
        <p:nvPicPr>
          <p:cNvPr id="13" name="圖形 12" descr="接收器 以實心填滿">
            <a:extLst>
              <a:ext uri="{FF2B5EF4-FFF2-40B4-BE49-F238E27FC236}">
                <a16:creationId xmlns:a16="http://schemas.microsoft.com/office/drawing/2014/main" id="{64FF9DA8-A3DE-6401-AC5B-392A7036E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1800" y="4495800"/>
            <a:ext cx="914400" cy="914400"/>
          </a:xfrm>
          <a:prstGeom prst="rect">
            <a:avLst/>
          </a:prstGeom>
        </p:spPr>
      </p:pic>
      <p:pic>
        <p:nvPicPr>
          <p:cNvPr id="15" name="圖形 14" descr="接收器 外框">
            <a:extLst>
              <a:ext uri="{FF2B5EF4-FFF2-40B4-BE49-F238E27FC236}">
                <a16:creationId xmlns:a16="http://schemas.microsoft.com/office/drawing/2014/main" id="{A58ACFAE-FBCB-13DA-6249-DC672512A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691834" y="43474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6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A4 紙張 (210x297 公釐)</PresentationFormat>
  <Paragraphs>0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Adobe Acrobat Document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鄧書桓</dc:creator>
  <cp:lastModifiedBy>鄧書桓</cp:lastModifiedBy>
  <cp:revision>1</cp:revision>
  <dcterms:created xsi:type="dcterms:W3CDTF">2022-09-19T13:40:22Z</dcterms:created>
  <dcterms:modified xsi:type="dcterms:W3CDTF">2022-09-19T14:17:42Z</dcterms:modified>
</cp:coreProperties>
</file>