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14" r:id="rId2"/>
  </p:sldMasterIdLst>
  <p:notesMasterIdLst>
    <p:notesMasterId r:id="rId10"/>
  </p:notesMasterIdLst>
  <p:sldIdLst>
    <p:sldId id="256" r:id="rId3"/>
    <p:sldId id="261" r:id="rId4"/>
    <p:sldId id="257" r:id="rId5"/>
    <p:sldId id="258"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7BF15-591D-4F7D-8B5E-6CF2A7C9B4C5}" v="5" dt="2022-12-14T16:16:41.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12" autoAdjust="0"/>
  </p:normalViewPr>
  <p:slideViewPr>
    <p:cSldViewPr snapToGrid="0">
      <p:cViewPr varScale="1">
        <p:scale>
          <a:sx n="90" d="100"/>
          <a:sy n="90" d="100"/>
        </p:scale>
        <p:origin x="12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鄧書桓" userId="7b6996f8-f1d4-4527-abe2-8a8b79711319" providerId="ADAL" clId="{89B7BF15-591D-4F7D-8B5E-6CF2A7C9B4C5}"/>
    <pc:docChg chg="undo custSel modSld">
      <pc:chgData name="鄧書桓" userId="7b6996f8-f1d4-4527-abe2-8a8b79711319" providerId="ADAL" clId="{89B7BF15-591D-4F7D-8B5E-6CF2A7C9B4C5}" dt="2022-12-14T16:21:03.549" v="110" actId="207"/>
      <pc:docMkLst>
        <pc:docMk/>
      </pc:docMkLst>
      <pc:sldChg chg="modSp mod">
        <pc:chgData name="鄧書桓" userId="7b6996f8-f1d4-4527-abe2-8a8b79711319" providerId="ADAL" clId="{89B7BF15-591D-4F7D-8B5E-6CF2A7C9B4C5}" dt="2022-12-14T16:19:32.067" v="79" actId="1076"/>
        <pc:sldMkLst>
          <pc:docMk/>
          <pc:sldMk cId="2474422102" sldId="256"/>
        </pc:sldMkLst>
        <pc:spChg chg="mod">
          <ac:chgData name="鄧書桓" userId="7b6996f8-f1d4-4527-abe2-8a8b79711319" providerId="ADAL" clId="{89B7BF15-591D-4F7D-8B5E-6CF2A7C9B4C5}" dt="2022-12-14T16:19:32.067" v="79" actId="1076"/>
          <ac:spMkLst>
            <pc:docMk/>
            <pc:sldMk cId="2474422102" sldId="256"/>
            <ac:spMk id="2" creationId="{64F69C60-C708-D2D8-4D2E-16BFCAB928C5}"/>
          </ac:spMkLst>
        </pc:spChg>
        <pc:spChg chg="mod">
          <ac:chgData name="鄧書桓" userId="7b6996f8-f1d4-4527-abe2-8a8b79711319" providerId="ADAL" clId="{89B7BF15-591D-4F7D-8B5E-6CF2A7C9B4C5}" dt="2022-12-14T16:19:26.394" v="76" actId="1076"/>
          <ac:spMkLst>
            <pc:docMk/>
            <pc:sldMk cId="2474422102" sldId="256"/>
            <ac:spMk id="3" creationId="{B67F1C64-179B-3085-AC8D-BC5BC8A081E6}"/>
          </ac:spMkLst>
        </pc:spChg>
      </pc:sldChg>
      <pc:sldChg chg="modSp">
        <pc:chgData name="鄧書桓" userId="7b6996f8-f1d4-4527-abe2-8a8b79711319" providerId="ADAL" clId="{89B7BF15-591D-4F7D-8B5E-6CF2A7C9B4C5}" dt="2022-12-14T16:16:41.277" v="31"/>
        <pc:sldMkLst>
          <pc:docMk/>
          <pc:sldMk cId="1666496194" sldId="257"/>
        </pc:sldMkLst>
        <pc:spChg chg="mod">
          <ac:chgData name="鄧書桓" userId="7b6996f8-f1d4-4527-abe2-8a8b79711319" providerId="ADAL" clId="{89B7BF15-591D-4F7D-8B5E-6CF2A7C9B4C5}" dt="2022-12-14T16:16:41.277" v="31"/>
          <ac:spMkLst>
            <pc:docMk/>
            <pc:sldMk cId="1666496194" sldId="257"/>
            <ac:spMk id="2" creationId="{FD5B5365-0713-1531-4C4B-AF8F0B2C725C}"/>
          </ac:spMkLst>
        </pc:spChg>
      </pc:sldChg>
      <pc:sldChg chg="modSp mod modNotesTx">
        <pc:chgData name="鄧書桓" userId="7b6996f8-f1d4-4527-abe2-8a8b79711319" providerId="ADAL" clId="{89B7BF15-591D-4F7D-8B5E-6CF2A7C9B4C5}" dt="2022-12-14T16:16:41.305" v="32" actId="27636"/>
        <pc:sldMkLst>
          <pc:docMk/>
          <pc:sldMk cId="159983346" sldId="258"/>
        </pc:sldMkLst>
        <pc:spChg chg="mod">
          <ac:chgData name="鄧書桓" userId="7b6996f8-f1d4-4527-abe2-8a8b79711319" providerId="ADAL" clId="{89B7BF15-591D-4F7D-8B5E-6CF2A7C9B4C5}" dt="2022-12-14T16:16:41.305" v="32" actId="27636"/>
          <ac:spMkLst>
            <pc:docMk/>
            <pc:sldMk cId="159983346" sldId="258"/>
            <ac:spMk id="3" creationId="{73A20EFF-BE80-646F-9E88-2F63FF6C2F91}"/>
          </ac:spMkLst>
        </pc:spChg>
      </pc:sldChg>
      <pc:sldChg chg="modSp mod modNotesTx">
        <pc:chgData name="鄧書桓" userId="7b6996f8-f1d4-4527-abe2-8a8b79711319" providerId="ADAL" clId="{89B7BF15-591D-4F7D-8B5E-6CF2A7C9B4C5}" dt="2022-12-14T16:20:30.230" v="106" actId="1076"/>
        <pc:sldMkLst>
          <pc:docMk/>
          <pc:sldMk cId="2100288520" sldId="259"/>
        </pc:sldMkLst>
        <pc:spChg chg="mod">
          <ac:chgData name="鄧書桓" userId="7b6996f8-f1d4-4527-abe2-8a8b79711319" providerId="ADAL" clId="{89B7BF15-591D-4F7D-8B5E-6CF2A7C9B4C5}" dt="2022-12-14T16:20:27.757" v="104" actId="1076"/>
          <ac:spMkLst>
            <pc:docMk/>
            <pc:sldMk cId="2100288520" sldId="259"/>
            <ac:spMk id="3" creationId="{73A20EFF-BE80-646F-9E88-2F63FF6C2F91}"/>
          </ac:spMkLst>
        </pc:spChg>
        <pc:picChg chg="mod">
          <ac:chgData name="鄧書桓" userId="7b6996f8-f1d4-4527-abe2-8a8b79711319" providerId="ADAL" clId="{89B7BF15-591D-4F7D-8B5E-6CF2A7C9B4C5}" dt="2022-12-14T16:20:30.230" v="106" actId="1076"/>
          <ac:picMkLst>
            <pc:docMk/>
            <pc:sldMk cId="2100288520" sldId="259"/>
            <ac:picMk id="7" creationId="{5C17959F-8FF8-465B-812F-61229F52553D}"/>
          </ac:picMkLst>
        </pc:picChg>
      </pc:sldChg>
      <pc:sldChg chg="modSp mod modNotesTx">
        <pc:chgData name="鄧書桓" userId="7b6996f8-f1d4-4527-abe2-8a8b79711319" providerId="ADAL" clId="{89B7BF15-591D-4F7D-8B5E-6CF2A7C9B4C5}" dt="2022-12-14T16:20:40.096" v="109" actId="1076"/>
        <pc:sldMkLst>
          <pc:docMk/>
          <pc:sldMk cId="3326417184" sldId="260"/>
        </pc:sldMkLst>
        <pc:spChg chg="mod">
          <ac:chgData name="鄧書桓" userId="7b6996f8-f1d4-4527-abe2-8a8b79711319" providerId="ADAL" clId="{89B7BF15-591D-4F7D-8B5E-6CF2A7C9B4C5}" dt="2022-12-14T16:20:37.456" v="108" actId="1076"/>
          <ac:spMkLst>
            <pc:docMk/>
            <pc:sldMk cId="3326417184" sldId="260"/>
            <ac:spMk id="2" creationId="{FD5B5365-0713-1531-4C4B-AF8F0B2C725C}"/>
          </ac:spMkLst>
        </pc:spChg>
        <pc:spChg chg="mod">
          <ac:chgData name="鄧書桓" userId="7b6996f8-f1d4-4527-abe2-8a8b79711319" providerId="ADAL" clId="{89B7BF15-591D-4F7D-8B5E-6CF2A7C9B4C5}" dt="2022-12-14T16:20:40.096" v="109" actId="1076"/>
          <ac:spMkLst>
            <pc:docMk/>
            <pc:sldMk cId="3326417184" sldId="260"/>
            <ac:spMk id="3" creationId="{73A20EFF-BE80-646F-9E88-2F63FF6C2F91}"/>
          </ac:spMkLst>
        </pc:spChg>
      </pc:sldChg>
      <pc:sldChg chg="modSp mod">
        <pc:chgData name="鄧書桓" userId="7b6996f8-f1d4-4527-abe2-8a8b79711319" providerId="ADAL" clId="{89B7BF15-591D-4F7D-8B5E-6CF2A7C9B4C5}" dt="2022-12-14T16:21:03.549" v="110" actId="207"/>
        <pc:sldMkLst>
          <pc:docMk/>
          <pc:sldMk cId="1823721366" sldId="261"/>
        </pc:sldMkLst>
        <pc:spChg chg="mod">
          <ac:chgData name="鄧書桓" userId="7b6996f8-f1d4-4527-abe2-8a8b79711319" providerId="ADAL" clId="{89B7BF15-591D-4F7D-8B5E-6CF2A7C9B4C5}" dt="2022-12-14T16:21:03.549" v="110" actId="207"/>
          <ac:spMkLst>
            <pc:docMk/>
            <pc:sldMk cId="1823721366" sldId="261"/>
            <ac:spMk id="8" creationId="{A78039D4-B4EC-A58A-8A17-0AD3A648E22E}"/>
          </ac:spMkLst>
        </pc:spChg>
      </pc:sldChg>
      <pc:sldChg chg="modSp mod">
        <pc:chgData name="鄧書桓" userId="7b6996f8-f1d4-4527-abe2-8a8b79711319" providerId="ADAL" clId="{89B7BF15-591D-4F7D-8B5E-6CF2A7C9B4C5}" dt="2022-12-14T16:16:53.024" v="33" actId="1076"/>
        <pc:sldMkLst>
          <pc:docMk/>
          <pc:sldMk cId="746249959" sldId="262"/>
        </pc:sldMkLst>
        <pc:spChg chg="mod">
          <ac:chgData name="鄧書桓" userId="7b6996f8-f1d4-4527-abe2-8a8b79711319" providerId="ADAL" clId="{89B7BF15-591D-4F7D-8B5E-6CF2A7C9B4C5}" dt="2022-12-14T16:16:53.024" v="33" actId="1076"/>
          <ac:spMkLst>
            <pc:docMk/>
            <pc:sldMk cId="746249959" sldId="262"/>
            <ac:spMk id="2" creationId="{AF196932-A3E9-018C-520F-41B30FD4077B}"/>
          </ac:spMkLst>
        </pc:spChg>
      </pc:sldChg>
    </pc:docChg>
  </pc:docChgLst>
  <pc:docChgLst>
    <pc:chgData name="鄧書桓" userId="7b6996f8-f1d4-4527-abe2-8a8b79711319" providerId="ADAL" clId="{F9879FB2-2B50-4EF0-9274-D187981BB6A1}"/>
    <pc:docChg chg="undo custSel addSld delSld modSld">
      <pc:chgData name="鄧書桓" userId="7b6996f8-f1d4-4527-abe2-8a8b79711319" providerId="ADAL" clId="{F9879FB2-2B50-4EF0-9274-D187981BB6A1}" dt="2022-12-13T14:11:21.244" v="1915" actId="2711"/>
      <pc:docMkLst>
        <pc:docMk/>
      </pc:docMkLst>
      <pc:sldChg chg="modSp new mod">
        <pc:chgData name="鄧書桓" userId="7b6996f8-f1d4-4527-abe2-8a8b79711319" providerId="ADAL" clId="{F9879FB2-2B50-4EF0-9274-D187981BB6A1}" dt="2022-12-13T14:05:08.733" v="1667" actId="2711"/>
        <pc:sldMkLst>
          <pc:docMk/>
          <pc:sldMk cId="2474422102" sldId="256"/>
        </pc:sldMkLst>
        <pc:spChg chg="mod">
          <ac:chgData name="鄧書桓" userId="7b6996f8-f1d4-4527-abe2-8a8b79711319" providerId="ADAL" clId="{F9879FB2-2B50-4EF0-9274-D187981BB6A1}" dt="2022-12-13T14:05:06.402" v="1666" actId="2711"/>
          <ac:spMkLst>
            <pc:docMk/>
            <pc:sldMk cId="2474422102" sldId="256"/>
            <ac:spMk id="2" creationId="{64F69C60-C708-D2D8-4D2E-16BFCAB928C5}"/>
          </ac:spMkLst>
        </pc:spChg>
        <pc:spChg chg="mod">
          <ac:chgData name="鄧書桓" userId="7b6996f8-f1d4-4527-abe2-8a8b79711319" providerId="ADAL" clId="{F9879FB2-2B50-4EF0-9274-D187981BB6A1}" dt="2022-12-13T14:05:08.733" v="1667" actId="2711"/>
          <ac:spMkLst>
            <pc:docMk/>
            <pc:sldMk cId="2474422102" sldId="256"/>
            <ac:spMk id="3" creationId="{B67F1C64-179B-3085-AC8D-BC5BC8A081E6}"/>
          </ac:spMkLst>
        </pc:spChg>
      </pc:sldChg>
      <pc:sldChg chg="addSp delSp modSp new mod">
        <pc:chgData name="鄧書桓" userId="7b6996f8-f1d4-4527-abe2-8a8b79711319" providerId="ADAL" clId="{F9879FB2-2B50-4EF0-9274-D187981BB6A1}" dt="2022-12-13T14:08:06.814" v="1764" actId="122"/>
        <pc:sldMkLst>
          <pc:docMk/>
          <pc:sldMk cId="1666496194" sldId="257"/>
        </pc:sldMkLst>
        <pc:spChg chg="mod">
          <ac:chgData name="鄧書桓" userId="7b6996f8-f1d4-4527-abe2-8a8b79711319" providerId="ADAL" clId="{F9879FB2-2B50-4EF0-9274-D187981BB6A1}" dt="2022-12-13T14:08:06.814" v="1764" actId="122"/>
          <ac:spMkLst>
            <pc:docMk/>
            <pc:sldMk cId="1666496194" sldId="257"/>
            <ac:spMk id="2" creationId="{FD5B5365-0713-1531-4C4B-AF8F0B2C725C}"/>
          </ac:spMkLst>
        </pc:spChg>
        <pc:spChg chg="del">
          <ac:chgData name="鄧書桓" userId="7b6996f8-f1d4-4527-abe2-8a8b79711319" providerId="ADAL" clId="{F9879FB2-2B50-4EF0-9274-D187981BB6A1}" dt="2022-12-13T13:40:30.341" v="34" actId="478"/>
          <ac:spMkLst>
            <pc:docMk/>
            <pc:sldMk cId="1666496194" sldId="257"/>
            <ac:spMk id="3" creationId="{73A20EFF-BE80-646F-9E88-2F63FF6C2F91}"/>
          </ac:spMkLst>
        </pc:spChg>
        <pc:picChg chg="add mod">
          <ac:chgData name="鄧書桓" userId="7b6996f8-f1d4-4527-abe2-8a8b79711319" providerId="ADAL" clId="{F9879FB2-2B50-4EF0-9274-D187981BB6A1}" dt="2022-12-13T13:40:36.101" v="40" actId="1076"/>
          <ac:picMkLst>
            <pc:docMk/>
            <pc:sldMk cId="1666496194" sldId="257"/>
            <ac:picMk id="4" creationId="{835F0742-77F9-7F8F-6CC3-CAF0920FF970}"/>
          </ac:picMkLst>
        </pc:picChg>
      </pc:sldChg>
      <pc:sldChg chg="addSp delSp modSp add mod">
        <pc:chgData name="鄧書桓" userId="7b6996f8-f1d4-4527-abe2-8a8b79711319" providerId="ADAL" clId="{F9879FB2-2B50-4EF0-9274-D187981BB6A1}" dt="2022-12-13T14:07:45.772" v="1758" actId="22"/>
        <pc:sldMkLst>
          <pc:docMk/>
          <pc:sldMk cId="159983346" sldId="258"/>
        </pc:sldMkLst>
        <pc:spChg chg="mod">
          <ac:chgData name="鄧書桓" userId="7b6996f8-f1d4-4527-abe2-8a8b79711319" providerId="ADAL" clId="{F9879FB2-2B50-4EF0-9274-D187981BB6A1}" dt="2022-12-13T14:05:01.708" v="1665" actId="2711"/>
          <ac:spMkLst>
            <pc:docMk/>
            <pc:sldMk cId="159983346" sldId="258"/>
            <ac:spMk id="2" creationId="{FD5B5365-0713-1531-4C4B-AF8F0B2C725C}"/>
          </ac:spMkLst>
        </pc:spChg>
        <pc:spChg chg="mod">
          <ac:chgData name="鄧書桓" userId="7b6996f8-f1d4-4527-abe2-8a8b79711319" providerId="ADAL" clId="{F9879FB2-2B50-4EF0-9274-D187981BB6A1}" dt="2022-12-13T14:06:00.813" v="1679" actId="12"/>
          <ac:spMkLst>
            <pc:docMk/>
            <pc:sldMk cId="159983346" sldId="258"/>
            <ac:spMk id="3" creationId="{73A20EFF-BE80-646F-9E88-2F63FF6C2F91}"/>
          </ac:spMkLst>
        </pc:spChg>
        <pc:picChg chg="add mod">
          <ac:chgData name="鄧書桓" userId="7b6996f8-f1d4-4527-abe2-8a8b79711319" providerId="ADAL" clId="{F9879FB2-2B50-4EF0-9274-D187981BB6A1}" dt="2022-12-13T14:06:14.429" v="1684" actId="1076"/>
          <ac:picMkLst>
            <pc:docMk/>
            <pc:sldMk cId="159983346" sldId="258"/>
            <ac:picMk id="4" creationId="{A2615025-E691-F4F4-A8C0-81DF0C552573}"/>
          </ac:picMkLst>
        </pc:picChg>
        <pc:picChg chg="add mod">
          <ac:chgData name="鄧書桓" userId="7b6996f8-f1d4-4527-abe2-8a8b79711319" providerId="ADAL" clId="{F9879FB2-2B50-4EF0-9274-D187981BB6A1}" dt="2022-12-13T14:06:13.580" v="1683" actId="1076"/>
          <ac:picMkLst>
            <pc:docMk/>
            <pc:sldMk cId="159983346" sldId="258"/>
            <ac:picMk id="5" creationId="{FE8E49FF-3076-CDB6-A830-03970CEAD20A}"/>
          </ac:picMkLst>
        </pc:picChg>
        <pc:picChg chg="add mod">
          <ac:chgData name="鄧書桓" userId="7b6996f8-f1d4-4527-abe2-8a8b79711319" providerId="ADAL" clId="{F9879FB2-2B50-4EF0-9274-D187981BB6A1}" dt="2022-12-13T14:06:10.263" v="1681" actId="1076"/>
          <ac:picMkLst>
            <pc:docMk/>
            <pc:sldMk cId="159983346" sldId="258"/>
            <ac:picMk id="6" creationId="{50028DC4-CD24-7B42-2AA0-1EE7142478E3}"/>
          </ac:picMkLst>
        </pc:picChg>
        <pc:picChg chg="add del mod">
          <ac:chgData name="鄧書桓" userId="7b6996f8-f1d4-4527-abe2-8a8b79711319" providerId="ADAL" clId="{F9879FB2-2B50-4EF0-9274-D187981BB6A1}" dt="2022-12-13T14:07:45.772" v="1758" actId="22"/>
          <ac:picMkLst>
            <pc:docMk/>
            <pc:sldMk cId="159983346" sldId="258"/>
            <ac:picMk id="8" creationId="{A1BBDCF5-A1E5-BACD-A837-A77B8C91CEC2}"/>
          </ac:picMkLst>
        </pc:picChg>
      </pc:sldChg>
      <pc:sldChg chg="addSp delSp modSp add mod">
        <pc:chgData name="鄧書桓" userId="7b6996f8-f1d4-4527-abe2-8a8b79711319" providerId="ADAL" clId="{F9879FB2-2B50-4EF0-9274-D187981BB6A1}" dt="2022-12-13T14:05:25.703" v="1675" actId="20577"/>
        <pc:sldMkLst>
          <pc:docMk/>
          <pc:sldMk cId="2100288520" sldId="259"/>
        </pc:sldMkLst>
        <pc:spChg chg="mod">
          <ac:chgData name="鄧書桓" userId="7b6996f8-f1d4-4527-abe2-8a8b79711319" providerId="ADAL" clId="{F9879FB2-2B50-4EF0-9274-D187981BB6A1}" dt="2022-12-13T14:05:14.914" v="1669" actId="2711"/>
          <ac:spMkLst>
            <pc:docMk/>
            <pc:sldMk cId="2100288520" sldId="259"/>
            <ac:spMk id="2" creationId="{FD5B5365-0713-1531-4C4B-AF8F0B2C725C}"/>
          </ac:spMkLst>
        </pc:spChg>
        <pc:spChg chg="mod">
          <ac:chgData name="鄧書桓" userId="7b6996f8-f1d4-4527-abe2-8a8b79711319" providerId="ADAL" clId="{F9879FB2-2B50-4EF0-9274-D187981BB6A1}" dt="2022-12-13T14:05:25.703" v="1675" actId="20577"/>
          <ac:spMkLst>
            <pc:docMk/>
            <pc:sldMk cId="2100288520" sldId="259"/>
            <ac:spMk id="3" creationId="{73A20EFF-BE80-646F-9E88-2F63FF6C2F91}"/>
          </ac:spMkLst>
        </pc:spChg>
        <pc:picChg chg="del">
          <ac:chgData name="鄧書桓" userId="7b6996f8-f1d4-4527-abe2-8a8b79711319" providerId="ADAL" clId="{F9879FB2-2B50-4EF0-9274-D187981BB6A1}" dt="2022-12-13T13:51:34.762" v="381" actId="478"/>
          <ac:picMkLst>
            <pc:docMk/>
            <pc:sldMk cId="2100288520" sldId="259"/>
            <ac:picMk id="4" creationId="{A2615025-E691-F4F4-A8C0-81DF0C552573}"/>
          </ac:picMkLst>
        </pc:picChg>
        <pc:picChg chg="del">
          <ac:chgData name="鄧書桓" userId="7b6996f8-f1d4-4527-abe2-8a8b79711319" providerId="ADAL" clId="{F9879FB2-2B50-4EF0-9274-D187981BB6A1}" dt="2022-12-13T13:51:35.065" v="382" actId="478"/>
          <ac:picMkLst>
            <pc:docMk/>
            <pc:sldMk cId="2100288520" sldId="259"/>
            <ac:picMk id="5" creationId="{FE8E49FF-3076-CDB6-A830-03970CEAD20A}"/>
          </ac:picMkLst>
        </pc:picChg>
        <pc:picChg chg="del">
          <ac:chgData name="鄧書桓" userId="7b6996f8-f1d4-4527-abe2-8a8b79711319" providerId="ADAL" clId="{F9879FB2-2B50-4EF0-9274-D187981BB6A1}" dt="2022-12-13T13:51:32.073" v="379" actId="478"/>
          <ac:picMkLst>
            <pc:docMk/>
            <pc:sldMk cId="2100288520" sldId="259"/>
            <ac:picMk id="6" creationId="{50028DC4-CD24-7B42-2AA0-1EE7142478E3}"/>
          </ac:picMkLst>
        </pc:picChg>
        <pc:picChg chg="add mod">
          <ac:chgData name="鄧書桓" userId="7b6996f8-f1d4-4527-abe2-8a8b79711319" providerId="ADAL" clId="{F9879FB2-2B50-4EF0-9274-D187981BB6A1}" dt="2022-12-13T14:01:21.078" v="1289" actId="1076"/>
          <ac:picMkLst>
            <pc:docMk/>
            <pc:sldMk cId="2100288520" sldId="259"/>
            <ac:picMk id="7" creationId="{5C17959F-8FF8-465B-812F-61229F52553D}"/>
          </ac:picMkLst>
        </pc:picChg>
      </pc:sldChg>
      <pc:sldChg chg="add del">
        <pc:chgData name="鄧書桓" userId="7b6996f8-f1d4-4527-abe2-8a8b79711319" providerId="ADAL" clId="{F9879FB2-2B50-4EF0-9274-D187981BB6A1}" dt="2022-12-13T13:51:14.392" v="366" actId="47"/>
        <pc:sldMkLst>
          <pc:docMk/>
          <pc:sldMk cId="3563646093" sldId="259"/>
        </pc:sldMkLst>
      </pc:sldChg>
      <pc:sldChg chg="delSp modSp add mod">
        <pc:chgData name="鄧書桓" userId="7b6996f8-f1d4-4527-abe2-8a8b79711319" providerId="ADAL" clId="{F9879FB2-2B50-4EF0-9274-D187981BB6A1}" dt="2022-12-13T14:07:09.594" v="1754" actId="20577"/>
        <pc:sldMkLst>
          <pc:docMk/>
          <pc:sldMk cId="3326417184" sldId="260"/>
        </pc:sldMkLst>
        <pc:spChg chg="mod">
          <ac:chgData name="鄧書桓" userId="7b6996f8-f1d4-4527-abe2-8a8b79711319" providerId="ADAL" clId="{F9879FB2-2B50-4EF0-9274-D187981BB6A1}" dt="2022-12-13T14:05:31.533" v="1676" actId="2711"/>
          <ac:spMkLst>
            <pc:docMk/>
            <pc:sldMk cId="3326417184" sldId="260"/>
            <ac:spMk id="2" creationId="{FD5B5365-0713-1531-4C4B-AF8F0B2C725C}"/>
          </ac:spMkLst>
        </pc:spChg>
        <pc:spChg chg="mod">
          <ac:chgData name="鄧書桓" userId="7b6996f8-f1d4-4527-abe2-8a8b79711319" providerId="ADAL" clId="{F9879FB2-2B50-4EF0-9274-D187981BB6A1}" dt="2022-12-13T14:07:09.594" v="1754" actId="20577"/>
          <ac:spMkLst>
            <pc:docMk/>
            <pc:sldMk cId="3326417184" sldId="260"/>
            <ac:spMk id="3" creationId="{73A20EFF-BE80-646F-9E88-2F63FF6C2F91}"/>
          </ac:spMkLst>
        </pc:spChg>
        <pc:picChg chg="del">
          <ac:chgData name="鄧書桓" userId="7b6996f8-f1d4-4527-abe2-8a8b79711319" providerId="ADAL" clId="{F9879FB2-2B50-4EF0-9274-D187981BB6A1}" dt="2022-12-13T14:02:07.493" v="1293" actId="478"/>
          <ac:picMkLst>
            <pc:docMk/>
            <pc:sldMk cId="3326417184" sldId="260"/>
            <ac:picMk id="4" creationId="{A2615025-E691-F4F4-A8C0-81DF0C552573}"/>
          </ac:picMkLst>
        </pc:picChg>
        <pc:picChg chg="del">
          <ac:chgData name="鄧書桓" userId="7b6996f8-f1d4-4527-abe2-8a8b79711319" providerId="ADAL" clId="{F9879FB2-2B50-4EF0-9274-D187981BB6A1}" dt="2022-12-13T14:02:07.814" v="1294" actId="478"/>
          <ac:picMkLst>
            <pc:docMk/>
            <pc:sldMk cId="3326417184" sldId="260"/>
            <ac:picMk id="5" creationId="{FE8E49FF-3076-CDB6-A830-03970CEAD20A}"/>
          </ac:picMkLst>
        </pc:picChg>
        <pc:picChg chg="del">
          <ac:chgData name="鄧書桓" userId="7b6996f8-f1d4-4527-abe2-8a8b79711319" providerId="ADAL" clId="{F9879FB2-2B50-4EF0-9274-D187981BB6A1}" dt="2022-12-13T14:02:06.764" v="1292" actId="478"/>
          <ac:picMkLst>
            <pc:docMk/>
            <pc:sldMk cId="3326417184" sldId="260"/>
            <ac:picMk id="6" creationId="{50028DC4-CD24-7B42-2AA0-1EE7142478E3}"/>
          </ac:picMkLst>
        </pc:picChg>
      </pc:sldChg>
      <pc:sldChg chg="addSp delSp modSp add mod">
        <pc:chgData name="鄧書桓" userId="7b6996f8-f1d4-4527-abe2-8a8b79711319" providerId="ADAL" clId="{F9879FB2-2B50-4EF0-9274-D187981BB6A1}" dt="2022-12-13T14:10:52.345" v="1894" actId="1076"/>
        <pc:sldMkLst>
          <pc:docMk/>
          <pc:sldMk cId="1823721366" sldId="261"/>
        </pc:sldMkLst>
        <pc:spChg chg="del">
          <ac:chgData name="鄧書桓" userId="7b6996f8-f1d4-4527-abe2-8a8b79711319" providerId="ADAL" clId="{F9879FB2-2B50-4EF0-9274-D187981BB6A1}" dt="2022-12-13T14:07:54.064" v="1760" actId="478"/>
          <ac:spMkLst>
            <pc:docMk/>
            <pc:sldMk cId="1823721366" sldId="261"/>
            <ac:spMk id="2" creationId="{64F69C60-C708-D2D8-4D2E-16BFCAB928C5}"/>
          </ac:spMkLst>
        </pc:spChg>
        <pc:spChg chg="del">
          <ac:chgData name="鄧書桓" userId="7b6996f8-f1d4-4527-abe2-8a8b79711319" providerId="ADAL" clId="{F9879FB2-2B50-4EF0-9274-D187981BB6A1}" dt="2022-12-13T14:07:56.125" v="1762" actId="478"/>
          <ac:spMkLst>
            <pc:docMk/>
            <pc:sldMk cId="1823721366" sldId="261"/>
            <ac:spMk id="3" creationId="{B67F1C64-179B-3085-AC8D-BC5BC8A081E6}"/>
          </ac:spMkLst>
        </pc:spChg>
        <pc:spChg chg="add del mod">
          <ac:chgData name="鄧書桓" userId="7b6996f8-f1d4-4527-abe2-8a8b79711319" providerId="ADAL" clId="{F9879FB2-2B50-4EF0-9274-D187981BB6A1}" dt="2022-12-13T14:07:55.443" v="1761" actId="478"/>
          <ac:spMkLst>
            <pc:docMk/>
            <pc:sldMk cId="1823721366" sldId="261"/>
            <ac:spMk id="5" creationId="{2349D854-2919-8095-8CDE-444337713530}"/>
          </ac:spMkLst>
        </pc:spChg>
        <pc:spChg chg="add del mod">
          <ac:chgData name="鄧書桓" userId="7b6996f8-f1d4-4527-abe2-8a8b79711319" providerId="ADAL" clId="{F9879FB2-2B50-4EF0-9274-D187981BB6A1}" dt="2022-12-13T14:07:57.483" v="1763" actId="478"/>
          <ac:spMkLst>
            <pc:docMk/>
            <pc:sldMk cId="1823721366" sldId="261"/>
            <ac:spMk id="7" creationId="{F614A49E-A38D-0976-EF26-7925EA1CE407}"/>
          </ac:spMkLst>
        </pc:spChg>
        <pc:spChg chg="add mod">
          <ac:chgData name="鄧書桓" userId="7b6996f8-f1d4-4527-abe2-8a8b79711319" providerId="ADAL" clId="{F9879FB2-2B50-4EF0-9274-D187981BB6A1}" dt="2022-12-13T14:10:49.093" v="1893" actId="1076"/>
          <ac:spMkLst>
            <pc:docMk/>
            <pc:sldMk cId="1823721366" sldId="261"/>
            <ac:spMk id="8" creationId="{A78039D4-B4EC-A58A-8A17-0AD3A648E22E}"/>
          </ac:spMkLst>
        </pc:spChg>
        <pc:spChg chg="add mod">
          <ac:chgData name="鄧書桓" userId="7b6996f8-f1d4-4527-abe2-8a8b79711319" providerId="ADAL" clId="{F9879FB2-2B50-4EF0-9274-D187981BB6A1}" dt="2022-12-13T14:10:52.345" v="1894" actId="1076"/>
          <ac:spMkLst>
            <pc:docMk/>
            <pc:sldMk cId="1823721366" sldId="261"/>
            <ac:spMk id="9" creationId="{E2001A47-59B0-B08F-1949-19A45E5D417D}"/>
          </ac:spMkLst>
        </pc:spChg>
        <pc:picChg chg="add mod">
          <ac:chgData name="鄧書桓" userId="7b6996f8-f1d4-4527-abe2-8a8b79711319" providerId="ADAL" clId="{F9879FB2-2B50-4EF0-9274-D187981BB6A1}" dt="2022-12-13T14:10:52.345" v="1894" actId="1076"/>
          <ac:picMkLst>
            <pc:docMk/>
            <pc:sldMk cId="1823721366" sldId="261"/>
            <ac:picMk id="11" creationId="{29A74C61-8EEE-A67D-0F7B-4402E3AA5F6B}"/>
          </ac:picMkLst>
        </pc:picChg>
        <pc:picChg chg="add mod">
          <ac:chgData name="鄧書桓" userId="7b6996f8-f1d4-4527-abe2-8a8b79711319" providerId="ADAL" clId="{F9879FB2-2B50-4EF0-9274-D187981BB6A1}" dt="2022-12-13T14:10:52.345" v="1894" actId="1076"/>
          <ac:picMkLst>
            <pc:docMk/>
            <pc:sldMk cId="1823721366" sldId="261"/>
            <ac:picMk id="13" creationId="{3E48FE9E-8CD3-806B-B396-7A86CB06D7F7}"/>
          </ac:picMkLst>
        </pc:picChg>
        <pc:picChg chg="add mod">
          <ac:chgData name="鄧書桓" userId="7b6996f8-f1d4-4527-abe2-8a8b79711319" providerId="ADAL" clId="{F9879FB2-2B50-4EF0-9274-D187981BB6A1}" dt="2022-12-13T14:10:52.345" v="1894" actId="1076"/>
          <ac:picMkLst>
            <pc:docMk/>
            <pc:sldMk cId="1823721366" sldId="261"/>
            <ac:picMk id="15" creationId="{97B1C60B-AD07-583D-E0DC-19F05D1D3961}"/>
          </ac:picMkLst>
        </pc:picChg>
      </pc:sldChg>
      <pc:sldChg chg="delSp modSp new mod">
        <pc:chgData name="鄧書桓" userId="7b6996f8-f1d4-4527-abe2-8a8b79711319" providerId="ADAL" clId="{F9879FB2-2B50-4EF0-9274-D187981BB6A1}" dt="2022-12-13T14:11:21.244" v="1915" actId="2711"/>
        <pc:sldMkLst>
          <pc:docMk/>
          <pc:sldMk cId="746249959" sldId="262"/>
        </pc:sldMkLst>
        <pc:spChg chg="mod">
          <ac:chgData name="鄧書桓" userId="7b6996f8-f1d4-4527-abe2-8a8b79711319" providerId="ADAL" clId="{F9879FB2-2B50-4EF0-9274-D187981BB6A1}" dt="2022-12-13T14:11:21.244" v="1915" actId="2711"/>
          <ac:spMkLst>
            <pc:docMk/>
            <pc:sldMk cId="746249959" sldId="262"/>
            <ac:spMk id="2" creationId="{AF196932-A3E9-018C-520F-41B30FD4077B}"/>
          </ac:spMkLst>
        </pc:spChg>
        <pc:spChg chg="del">
          <ac:chgData name="鄧書桓" userId="7b6996f8-f1d4-4527-abe2-8a8b79711319" providerId="ADAL" clId="{F9879FB2-2B50-4EF0-9274-D187981BB6A1}" dt="2022-12-13T14:11:11.366" v="1896" actId="478"/>
          <ac:spMkLst>
            <pc:docMk/>
            <pc:sldMk cId="746249959" sldId="262"/>
            <ac:spMk id="3" creationId="{6ADC5762-102F-990B-8B96-BD8500EE341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148B6-D6F0-45D1-AE0E-344E8651F239}" type="datetimeFigureOut">
              <a:rPr lang="zh-TW" altLang="en-US" smtClean="0"/>
              <a:t>2022/12/15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4AA50-75EE-404D-98A7-223A880C04D7}" type="slidenum">
              <a:rPr lang="zh-TW" altLang="en-US" smtClean="0"/>
              <a:t>‹#›</a:t>
            </a:fld>
            <a:endParaRPr lang="zh-TW" altLang="en-US"/>
          </a:p>
        </p:txBody>
      </p:sp>
    </p:spTree>
    <p:extLst>
      <p:ext uri="{BB962C8B-B14F-4D97-AF65-F5344CB8AC3E}">
        <p14:creationId xmlns:p14="http://schemas.microsoft.com/office/powerpoint/2010/main" val="289632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這邊的</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ICP</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並沒有做多餘的變化，僅使用</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open source</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教的去做應用，本來考慮到新竹的風較大，會導致樹葉造成點雲疊圖的失誤率，因此想將地圖中上面包含到樹葉部分的點雲濾除，但是經過多次嘗試，儘管只有將樹葉的點雲部分濾除</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也就是根據</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Z</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軸上去做限制</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，效果也比全部點雲都吃進去做比較來的差，因此這邊就沒多做濾除。</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a:effectLst/>
                <a:latin typeface="Calibri" panose="020F0502020204030204" pitchFamily="34" charset="0"/>
                <a:ea typeface="標楷體" panose="03000509000000000000" pitchFamily="65" charset="-120"/>
                <a:cs typeface="Times New Roman" panose="02020603050405020304" pitchFamily="18" charset="0"/>
              </a:rPr>
              <a:t>另外</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，還有加入上網找到他人使用</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imu</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的方法，來根據慣性導航系統去更新</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transformation matrix(</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更新</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initial pose)</a:t>
            </a:r>
            <a:r>
              <a:rPr lang="zh-TW" altLang="en-US" sz="1800" kern="100" dirty="0">
                <a:effectLst/>
                <a:latin typeface="Calibri" panose="020F0502020204030204" pitchFamily="34" charset="0"/>
                <a:ea typeface="標楷體" panose="03000509000000000000" pitchFamily="65" charset="-120"/>
                <a:cs typeface="Times New Roman" panose="02020603050405020304" pitchFamily="18" charset="0"/>
              </a:rPr>
              <a:t>。</a:t>
            </a:r>
            <a:endPar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這邊的</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B</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是根據左下方這個式子去做計算，其中的各軸角速度是由</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imu</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根據</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body frame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獲得的，而</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eigen_C_next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是根據右下方的式子去做計算，以此來更新下一次做</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icp</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的初始值。這邊值得注意的是，</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imu</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/data topic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發布的頻率比</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lidar_points</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發布的頻率低許多，因此主要還是根據</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lidar_point</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中的點雲資料去做點雲疊合定位，</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imu</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的功能偏向輔助修正偏差。</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0E74AA50-75EE-404D-98A7-223A880C04D7}" type="slidenum">
              <a:rPr lang="zh-TW" altLang="en-US" smtClean="0"/>
              <a:t>4</a:t>
            </a:fld>
            <a:endParaRPr lang="zh-TW" altLang="en-US"/>
          </a:p>
        </p:txBody>
      </p:sp>
    </p:spTree>
    <p:extLst>
      <p:ext uri="{BB962C8B-B14F-4D97-AF65-F5344CB8AC3E}">
        <p14:creationId xmlns:p14="http://schemas.microsoft.com/office/powerpoint/2010/main" val="178620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800" dirty="0">
                <a:effectLst/>
                <a:ea typeface="標楷體" panose="03000509000000000000" pitchFamily="65" charset="-120"/>
                <a:cs typeface="Times New Roman" panose="02020603050405020304" pitchFamily="18" charset="0"/>
              </a:rPr>
              <a:t>由於本場地在車子附近多了許多高精地圖上沒有的會移動的障礙物</a:t>
            </a:r>
            <a:r>
              <a:rPr lang="en-US" altLang="zh-TW" sz="1800" dirty="0">
                <a:effectLst/>
                <a:ea typeface="標楷體" panose="03000509000000000000" pitchFamily="65" charset="-120"/>
                <a:cs typeface="Times New Roman" panose="02020603050405020304" pitchFamily="18" charset="0"/>
              </a:rPr>
              <a:t>(</a:t>
            </a:r>
            <a:r>
              <a:rPr lang="zh-TW" altLang="zh-TW" sz="1800" dirty="0">
                <a:effectLst/>
                <a:ea typeface="標楷體" panose="03000509000000000000" pitchFamily="65" charset="-120"/>
                <a:cs typeface="Times New Roman" panose="02020603050405020304" pitchFamily="18" charset="0"/>
              </a:rPr>
              <a:t>汽車與巴士</a:t>
            </a:r>
            <a:r>
              <a:rPr lang="en-US" altLang="zh-TW" sz="1800" dirty="0">
                <a:effectLst/>
                <a:ea typeface="標楷體" panose="03000509000000000000" pitchFamily="65" charset="-120"/>
                <a:cs typeface="Times New Roman" panose="02020603050405020304" pitchFamily="18" charset="0"/>
              </a:rPr>
              <a:t>)</a:t>
            </a:r>
            <a:r>
              <a:rPr lang="zh-TW" altLang="zh-TW" sz="1800" dirty="0">
                <a:effectLst/>
                <a:ea typeface="標楷體" panose="03000509000000000000" pitchFamily="65" charset="-120"/>
                <a:cs typeface="Times New Roman" panose="02020603050405020304" pitchFamily="18" charset="0"/>
              </a:rPr>
              <a:t>，還有新的障礙物，如停止的汽車，因此這邊有將點雲資料許多做切割</a:t>
            </a:r>
            <a:endParaRPr lang="en-US" altLang="zh-TW" sz="1800" dirty="0">
              <a:effectLst/>
              <a:ea typeface="標楷體" panose="03000509000000000000" pitchFamily="65" charset="-120"/>
              <a:cs typeface="Times New Roman" panose="02020603050405020304" pitchFamily="18" charset="0"/>
            </a:endParaRPr>
          </a:p>
          <a:p>
            <a:r>
              <a:rPr lang="zh-TW" altLang="zh-TW" sz="1800" dirty="0">
                <a:effectLst/>
                <a:ea typeface="標楷體" panose="03000509000000000000" pitchFamily="65" charset="-120"/>
                <a:cs typeface="Times New Roman" panose="02020603050405020304" pitchFamily="18" charset="0"/>
              </a:rPr>
              <a:t>因此我的作法為先做出左右兩邊僅有牆壁資訊的點雲、所有高於車子高度的點雲、左右由人行道至樹木的點雲</a:t>
            </a:r>
            <a:r>
              <a:rPr lang="en-US" altLang="zh-TW" sz="1800" dirty="0">
                <a:effectLst/>
                <a:ea typeface="標楷體" panose="03000509000000000000" pitchFamily="65" charset="-120"/>
                <a:cs typeface="Times New Roman" panose="02020603050405020304" pitchFamily="18" charset="0"/>
              </a:rPr>
              <a:t>(</a:t>
            </a:r>
            <a:r>
              <a:rPr lang="zh-TW" altLang="zh-TW" sz="1800" dirty="0">
                <a:effectLst/>
                <a:ea typeface="標楷體" panose="03000509000000000000" pitchFamily="65" charset="-120"/>
                <a:cs typeface="Times New Roman" panose="02020603050405020304" pitchFamily="18" charset="0"/>
              </a:rPr>
              <a:t>不包含車道，會有移動的車子</a:t>
            </a:r>
            <a:r>
              <a:rPr lang="en-US" altLang="zh-TW" sz="1800" dirty="0">
                <a:effectLst/>
                <a:ea typeface="標楷體" panose="03000509000000000000" pitchFamily="65" charset="-120"/>
                <a:cs typeface="Times New Roman" panose="02020603050405020304" pitchFamily="18" charset="0"/>
              </a:rPr>
              <a:t>)</a:t>
            </a:r>
            <a:r>
              <a:rPr lang="zh-TW" altLang="zh-TW" sz="1800" dirty="0">
                <a:effectLst/>
                <a:ea typeface="標楷體" panose="03000509000000000000" pitchFamily="65" charset="-120"/>
                <a:cs typeface="Times New Roman" panose="02020603050405020304" pitchFamily="18" charset="0"/>
              </a:rPr>
              <a:t>，最後將他們全部相加得到分割完的點雲後對</a:t>
            </a:r>
            <a:r>
              <a:rPr lang="en-US" altLang="zh-TW" sz="1800" dirty="0">
                <a:effectLst/>
                <a:ea typeface="標楷體" panose="03000509000000000000" pitchFamily="65" charset="-120"/>
                <a:cs typeface="Times New Roman" panose="02020603050405020304" pitchFamily="18" charset="0"/>
              </a:rPr>
              <a:t>y</a:t>
            </a:r>
            <a:r>
              <a:rPr lang="zh-TW" altLang="zh-TW" sz="1800" dirty="0">
                <a:effectLst/>
                <a:ea typeface="標楷體" panose="03000509000000000000" pitchFamily="65" charset="-120"/>
                <a:cs typeface="Times New Roman" panose="02020603050405020304" pitchFamily="18" charset="0"/>
              </a:rPr>
              <a:t>軸進行裁減，以避免吃到離車子太遠的資訊。而上述這樣分很多部分去做雲的原因為這樣相較於直接使用切割的方式，能夠較好的去觀察各部分點雲切割的狀態。</a:t>
            </a:r>
            <a:endParaRPr lang="en-US" altLang="zh-TW" sz="1800" dirty="0">
              <a:effectLst/>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而這個場景中的</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imu</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/data topic</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傳遞的頻率遠低於</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lidar_points</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，導致有加跟沒加一樣，因此這邊就不使用</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imu</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資訊。</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0E74AA50-75EE-404D-98A7-223A880C04D7}" type="slidenum">
              <a:rPr lang="zh-TW" altLang="en-US" smtClean="0"/>
              <a:t>5</a:t>
            </a:fld>
            <a:endParaRPr lang="zh-TW" altLang="en-US"/>
          </a:p>
        </p:txBody>
      </p:sp>
    </p:spTree>
    <p:extLst>
      <p:ext uri="{BB962C8B-B14F-4D97-AF65-F5344CB8AC3E}">
        <p14:creationId xmlns:p14="http://schemas.microsoft.com/office/powerpoint/2010/main" val="78128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449580">
              <a:spcAft>
                <a:spcPts val="0"/>
              </a:spcAft>
              <a:tabLst>
                <a:tab pos="92075" algn="l"/>
              </a:tabLst>
            </a:pP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在這個場景一樣會有許多移動的障礙物車子，但是經過多次測試，有沒有濾除出來的效果很不明顯，因此最後僅對</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z</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軸做限制，將部分地板濾除而已。</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indent="-449580">
              <a:spcAft>
                <a:spcPts val="0"/>
              </a:spcAft>
              <a:tabLst>
                <a:tab pos="92075" algn="l"/>
              </a:tabLst>
            </a:pPr>
            <a:r>
              <a:rPr lang="en-US" altLang="zh-TW" sz="1800" kern="100" dirty="0">
                <a:effectLst/>
                <a:latin typeface="標楷體" panose="03000509000000000000" pitchFamily="65" charset="-120"/>
                <a:ea typeface="新細明體" panose="02020500000000000000" pitchFamily="18" charset="-120"/>
                <a:cs typeface="Times New Roman" panose="02020603050405020304" pitchFamily="18" charset="0"/>
              </a:rPr>
              <a:t>	</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而</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imu</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部分雖然其發布頻率比</a:t>
            </a:r>
            <a:r>
              <a:rPr lang="en-US" altLang="zh-TW" sz="1800" kern="100" dirty="0" err="1">
                <a:effectLst/>
                <a:latin typeface="Calibri" panose="020F0502020204030204" pitchFamily="34" charset="0"/>
                <a:ea typeface="標楷體" panose="03000509000000000000" pitchFamily="65" charset="-120"/>
                <a:cs typeface="Times New Roman" panose="02020603050405020304" pitchFamily="18" charset="0"/>
              </a:rPr>
              <a:t>lidar_points</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的低一些，但是仍能做到修正的效果，因此有加入使用，這部分與場景一使用相同的</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code</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，在此就不再做過多贅述。</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0E74AA50-75EE-404D-98A7-223A880C04D7}" type="slidenum">
              <a:rPr lang="zh-TW" altLang="en-US" smtClean="0"/>
              <a:t>6</a:t>
            </a:fld>
            <a:endParaRPr lang="zh-TW" altLang="en-US"/>
          </a:p>
        </p:txBody>
      </p:sp>
    </p:spTree>
    <p:extLst>
      <p:ext uri="{BB962C8B-B14F-4D97-AF65-F5344CB8AC3E}">
        <p14:creationId xmlns:p14="http://schemas.microsoft.com/office/powerpoint/2010/main" val="1464132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2697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97534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504185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272776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443083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276940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870688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142267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247912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315572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44696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245520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726813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578975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0330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1118224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4581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07406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6905579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06698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402348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255919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0A651F0-9615-4589-9614-9CF78B018766}"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9742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0A651F0-9615-4589-9614-9CF78B018766}"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173962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144802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81684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8D7BA0F-6123-4BBD-92BF-2318077358E0}" type="datetimeFigureOut">
              <a:rPr lang="zh-TW" altLang="en-US" smtClean="0"/>
              <a:t>2022/12/15</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29347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2266430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D7BA0F-6123-4BBD-92BF-2318077358E0}" type="datetimeFigureOut">
              <a:rPr lang="zh-TW" altLang="en-US" smtClean="0"/>
              <a:t>2022/12/15</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A651F0-9615-4589-9614-9CF78B018766}" type="slidenum">
              <a:rPr lang="zh-TW" altLang="en-US" smtClean="0"/>
              <a:t>‹#›</a:t>
            </a:fld>
            <a:endParaRPr lang="zh-TW" altLang="en-US"/>
          </a:p>
        </p:txBody>
      </p:sp>
    </p:spTree>
    <p:extLst>
      <p:ext uri="{BB962C8B-B14F-4D97-AF65-F5344CB8AC3E}">
        <p14:creationId xmlns:p14="http://schemas.microsoft.com/office/powerpoint/2010/main" val="36979072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F69C60-C708-D2D8-4D2E-16BFCAB928C5}"/>
              </a:ext>
            </a:extLst>
          </p:cNvPr>
          <p:cNvSpPr>
            <a:spLocks noGrp="1"/>
          </p:cNvSpPr>
          <p:nvPr>
            <p:ph type="ctrTitle"/>
          </p:nvPr>
        </p:nvSpPr>
        <p:spPr>
          <a:xfrm>
            <a:off x="3655827" y="1882304"/>
            <a:ext cx="4880345" cy="935496"/>
          </a:xfrm>
        </p:spPr>
        <p:txBody>
          <a:bodyPr/>
          <a:lstStyle/>
          <a:p>
            <a:r>
              <a:rPr lang="zh-TW" altLang="en-US" sz="6000" dirty="0">
                <a:latin typeface="標楷體" panose="03000509000000000000" pitchFamily="65" charset="-120"/>
                <a:ea typeface="標楷體" panose="03000509000000000000" pitchFamily="65" charset="-120"/>
              </a:rPr>
              <a:t>期中競賽報告</a:t>
            </a:r>
          </a:p>
        </p:txBody>
      </p:sp>
      <p:sp>
        <p:nvSpPr>
          <p:cNvPr id="3" name="副標題 2">
            <a:extLst>
              <a:ext uri="{FF2B5EF4-FFF2-40B4-BE49-F238E27FC236}">
                <a16:creationId xmlns:a16="http://schemas.microsoft.com/office/drawing/2014/main" id="{B67F1C64-179B-3085-AC8D-BC5BC8A081E6}"/>
              </a:ext>
            </a:extLst>
          </p:cNvPr>
          <p:cNvSpPr>
            <a:spLocks noGrp="1"/>
          </p:cNvSpPr>
          <p:nvPr>
            <p:ph type="subTitle" idx="1"/>
          </p:nvPr>
        </p:nvSpPr>
        <p:spPr>
          <a:xfrm>
            <a:off x="4394790" y="3051373"/>
            <a:ext cx="3402420" cy="1096899"/>
          </a:xfrm>
        </p:spPr>
        <p:txBody>
          <a:bodyPr>
            <a:normAutofit/>
          </a:bodyPr>
          <a:lstStyle/>
          <a:p>
            <a:r>
              <a:rPr lang="en-US" altLang="zh-TW" sz="2000" b="1" dirty="0">
                <a:latin typeface="標楷體" panose="03000509000000000000" pitchFamily="65" charset="-120"/>
                <a:ea typeface="標楷體" panose="03000509000000000000" pitchFamily="65" charset="-120"/>
              </a:rPr>
              <a:t>Student ID:311512064</a:t>
            </a:r>
          </a:p>
          <a:p>
            <a:pPr algn="ctr"/>
            <a:r>
              <a:rPr lang="en-US" altLang="zh-TW" sz="2000" b="1" dirty="0">
                <a:latin typeface="標楷體" panose="03000509000000000000" pitchFamily="65" charset="-120"/>
                <a:ea typeface="標楷體" panose="03000509000000000000" pitchFamily="65" charset="-120"/>
              </a:rPr>
              <a:t>Name:</a:t>
            </a:r>
            <a:r>
              <a:rPr lang="zh-TW" altLang="en-US" sz="2000" b="1" dirty="0">
                <a:latin typeface="標楷體" panose="03000509000000000000" pitchFamily="65" charset="-120"/>
                <a:ea typeface="標楷體" panose="03000509000000000000" pitchFamily="65" charset="-120"/>
              </a:rPr>
              <a:t>鄧書桓</a:t>
            </a:r>
          </a:p>
        </p:txBody>
      </p:sp>
    </p:spTree>
    <p:extLst>
      <p:ext uri="{BB962C8B-B14F-4D97-AF65-F5344CB8AC3E}">
        <p14:creationId xmlns:p14="http://schemas.microsoft.com/office/powerpoint/2010/main" val="247442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A78039D4-B4EC-A58A-8A17-0AD3A648E22E}"/>
              </a:ext>
            </a:extLst>
          </p:cNvPr>
          <p:cNvSpPr txBox="1">
            <a:spLocks/>
          </p:cNvSpPr>
          <p:nvPr/>
        </p:nvSpPr>
        <p:spPr>
          <a:xfrm>
            <a:off x="838200" y="300421"/>
            <a:ext cx="10515600" cy="723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400" dirty="0">
                <a:solidFill>
                  <a:schemeClr val="accent1"/>
                </a:solidFill>
                <a:latin typeface="標楷體" panose="03000509000000000000" pitchFamily="65" charset="-120"/>
                <a:ea typeface="標楷體" panose="03000509000000000000" pitchFamily="65" charset="-120"/>
              </a:rPr>
              <a:t>Kaggle </a:t>
            </a:r>
            <a:r>
              <a:rPr lang="zh-TW" altLang="en-US" sz="4400" dirty="0">
                <a:solidFill>
                  <a:schemeClr val="accent1"/>
                </a:solidFill>
                <a:latin typeface="標楷體" panose="03000509000000000000" pitchFamily="65" charset="-120"/>
                <a:ea typeface="標楷體" panose="03000509000000000000" pitchFamily="65" charset="-120"/>
              </a:rPr>
              <a:t>排名</a:t>
            </a:r>
          </a:p>
        </p:txBody>
      </p:sp>
      <p:sp>
        <p:nvSpPr>
          <p:cNvPr id="9" name="文字方塊 8">
            <a:extLst>
              <a:ext uri="{FF2B5EF4-FFF2-40B4-BE49-F238E27FC236}">
                <a16:creationId xmlns:a16="http://schemas.microsoft.com/office/drawing/2014/main" id="{E2001A47-59B0-B08F-1949-19A45E5D417D}"/>
              </a:ext>
            </a:extLst>
          </p:cNvPr>
          <p:cNvSpPr txBox="1"/>
          <p:nvPr/>
        </p:nvSpPr>
        <p:spPr>
          <a:xfrm>
            <a:off x="581187" y="1211676"/>
            <a:ext cx="2339163" cy="424731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場景一</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第</a:t>
            </a:r>
            <a:r>
              <a:rPr lang="en-US" altLang="zh-TW" sz="2400" dirty="0">
                <a:latin typeface="標楷體" panose="03000509000000000000" pitchFamily="65" charset="-120"/>
                <a:ea typeface="標楷體" panose="03000509000000000000" pitchFamily="65" charset="-120"/>
              </a:rPr>
              <a:t>9</a:t>
            </a:r>
            <a:r>
              <a:rPr lang="zh-TW" altLang="en-US" sz="2400" dirty="0">
                <a:latin typeface="標楷體" panose="03000509000000000000" pitchFamily="65" charset="-120"/>
                <a:ea typeface="標楷體" panose="03000509000000000000" pitchFamily="65" charset="-120"/>
              </a:rPr>
              <a:t>名</a:t>
            </a:r>
            <a:endParaRPr lang="en-US" altLang="zh-TW" sz="2400"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場景二</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 第</a:t>
            </a:r>
            <a:r>
              <a:rPr lang="en-US" altLang="zh-TW" sz="2400" dirty="0">
                <a:latin typeface="標楷體" panose="03000509000000000000" pitchFamily="65" charset="-120"/>
                <a:ea typeface="標楷體" panose="03000509000000000000" pitchFamily="65" charset="-120"/>
              </a:rPr>
              <a:t>17</a:t>
            </a:r>
            <a:r>
              <a:rPr lang="zh-TW" altLang="en-US" sz="2400" dirty="0">
                <a:latin typeface="標楷體" panose="03000509000000000000" pitchFamily="65" charset="-120"/>
                <a:ea typeface="標楷體" panose="03000509000000000000" pitchFamily="65" charset="-120"/>
              </a:rPr>
              <a:t>名</a:t>
            </a:r>
            <a:endParaRPr lang="en-US" altLang="zh-TW" sz="2400"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場景三</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第</a:t>
            </a:r>
            <a:r>
              <a:rPr lang="en-US" altLang="zh-TW" sz="2400" dirty="0">
                <a:latin typeface="標楷體" panose="03000509000000000000" pitchFamily="65" charset="-120"/>
                <a:ea typeface="標楷體" panose="03000509000000000000" pitchFamily="65" charset="-120"/>
              </a:rPr>
              <a:t>15</a:t>
            </a:r>
            <a:r>
              <a:rPr lang="zh-TW" altLang="en-US" sz="2400" dirty="0">
                <a:latin typeface="標楷體" panose="03000509000000000000" pitchFamily="65" charset="-120"/>
                <a:ea typeface="標楷體" panose="03000509000000000000" pitchFamily="65" charset="-120"/>
              </a:rPr>
              <a:t>名</a:t>
            </a:r>
          </a:p>
        </p:txBody>
      </p:sp>
      <p:pic>
        <p:nvPicPr>
          <p:cNvPr id="11" name="圖片 10">
            <a:extLst>
              <a:ext uri="{FF2B5EF4-FFF2-40B4-BE49-F238E27FC236}">
                <a16:creationId xmlns:a16="http://schemas.microsoft.com/office/drawing/2014/main" id="{29A74C61-8EEE-A67D-0F7B-4402E3AA5F6B}"/>
              </a:ext>
            </a:extLst>
          </p:cNvPr>
          <p:cNvPicPr>
            <a:picLocks noChangeAspect="1"/>
          </p:cNvPicPr>
          <p:nvPr/>
        </p:nvPicPr>
        <p:blipFill>
          <a:blip r:embed="rId2"/>
          <a:stretch>
            <a:fillRect/>
          </a:stretch>
        </p:blipFill>
        <p:spPr>
          <a:xfrm>
            <a:off x="581187" y="1846276"/>
            <a:ext cx="11380441" cy="552527"/>
          </a:xfrm>
          <a:prstGeom prst="rect">
            <a:avLst/>
          </a:prstGeom>
        </p:spPr>
      </p:pic>
      <p:pic>
        <p:nvPicPr>
          <p:cNvPr id="13" name="圖片 12">
            <a:extLst>
              <a:ext uri="{FF2B5EF4-FFF2-40B4-BE49-F238E27FC236}">
                <a16:creationId xmlns:a16="http://schemas.microsoft.com/office/drawing/2014/main" id="{3E48FE9E-8CD3-806B-B396-7A86CB06D7F7}"/>
              </a:ext>
            </a:extLst>
          </p:cNvPr>
          <p:cNvPicPr>
            <a:picLocks noChangeAspect="1"/>
          </p:cNvPicPr>
          <p:nvPr/>
        </p:nvPicPr>
        <p:blipFill>
          <a:blip r:embed="rId3"/>
          <a:stretch>
            <a:fillRect/>
          </a:stretch>
        </p:blipFill>
        <p:spPr>
          <a:xfrm>
            <a:off x="581187" y="3902226"/>
            <a:ext cx="11380441" cy="533474"/>
          </a:xfrm>
          <a:prstGeom prst="rect">
            <a:avLst/>
          </a:prstGeom>
        </p:spPr>
      </p:pic>
      <p:pic>
        <p:nvPicPr>
          <p:cNvPr id="15" name="圖片 14">
            <a:extLst>
              <a:ext uri="{FF2B5EF4-FFF2-40B4-BE49-F238E27FC236}">
                <a16:creationId xmlns:a16="http://schemas.microsoft.com/office/drawing/2014/main" id="{97B1C60B-AD07-583D-E0DC-19F05D1D3961}"/>
              </a:ext>
            </a:extLst>
          </p:cNvPr>
          <p:cNvPicPr>
            <a:picLocks noChangeAspect="1"/>
          </p:cNvPicPr>
          <p:nvPr/>
        </p:nvPicPr>
        <p:blipFill>
          <a:blip r:embed="rId4"/>
          <a:stretch>
            <a:fillRect/>
          </a:stretch>
        </p:blipFill>
        <p:spPr>
          <a:xfrm>
            <a:off x="581187" y="5686021"/>
            <a:ext cx="11380441" cy="495369"/>
          </a:xfrm>
          <a:prstGeom prst="rect">
            <a:avLst/>
          </a:prstGeom>
        </p:spPr>
      </p:pic>
    </p:spTree>
    <p:extLst>
      <p:ext uri="{BB962C8B-B14F-4D97-AF65-F5344CB8AC3E}">
        <p14:creationId xmlns:p14="http://schemas.microsoft.com/office/powerpoint/2010/main" val="182372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5B5365-0713-1531-4C4B-AF8F0B2C725C}"/>
              </a:ext>
            </a:extLst>
          </p:cNvPr>
          <p:cNvSpPr>
            <a:spLocks noGrp="1"/>
          </p:cNvSpPr>
          <p:nvPr>
            <p:ph type="title"/>
          </p:nvPr>
        </p:nvSpPr>
        <p:spPr/>
        <p:txBody>
          <a:bodyPr/>
          <a:lstStyle/>
          <a:p>
            <a:pPr algn="ctr"/>
            <a:r>
              <a:rPr lang="en-US" altLang="zh-TW" dirty="0"/>
              <a:t>Pipeline</a:t>
            </a:r>
            <a:endParaRPr lang="zh-TW" altLang="en-US" dirty="0"/>
          </a:p>
        </p:txBody>
      </p:sp>
      <p:pic>
        <p:nvPicPr>
          <p:cNvPr id="4" name="圖片 3" descr="一張含有 文字 的圖片&#10;&#10;自動產生的描述">
            <a:extLst>
              <a:ext uri="{FF2B5EF4-FFF2-40B4-BE49-F238E27FC236}">
                <a16:creationId xmlns:a16="http://schemas.microsoft.com/office/drawing/2014/main" id="{835F0742-77F9-7F8F-6CC3-CAF0920FF9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912" y="2052637"/>
            <a:ext cx="10056175" cy="3862388"/>
          </a:xfrm>
          <a:prstGeom prst="rect">
            <a:avLst/>
          </a:prstGeom>
          <a:noFill/>
          <a:ln>
            <a:noFill/>
          </a:ln>
        </p:spPr>
      </p:pic>
    </p:spTree>
    <p:extLst>
      <p:ext uri="{BB962C8B-B14F-4D97-AF65-F5344CB8AC3E}">
        <p14:creationId xmlns:p14="http://schemas.microsoft.com/office/powerpoint/2010/main" val="166649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5B5365-0713-1531-4C4B-AF8F0B2C725C}"/>
              </a:ext>
            </a:extLst>
          </p:cNvPr>
          <p:cNvSpPr>
            <a:spLocks noGrp="1"/>
          </p:cNvSpPr>
          <p:nvPr>
            <p:ph type="title"/>
          </p:nvPr>
        </p:nvSpPr>
        <p:spPr>
          <a:xfrm>
            <a:off x="838200" y="-85060"/>
            <a:ext cx="10515600" cy="779068"/>
          </a:xfrm>
        </p:spPr>
        <p:txBody>
          <a:bodyPr>
            <a:normAutofit/>
          </a:bodyPr>
          <a:lstStyle/>
          <a:p>
            <a:pPr algn="ctr"/>
            <a:r>
              <a:rPr lang="zh-TW" altLang="en-US" sz="3600" dirty="0">
                <a:latin typeface="標楷體" panose="03000509000000000000" pitchFamily="65" charset="-120"/>
                <a:ea typeface="標楷體" panose="03000509000000000000" pitchFamily="65" charset="-120"/>
              </a:rPr>
              <a:t>場景一</a:t>
            </a:r>
            <a:r>
              <a:rPr lang="en-US" altLang="zh-TW" sz="4000" dirty="0">
                <a:latin typeface="標楷體" panose="03000509000000000000" pitchFamily="65" charset="-120"/>
                <a:ea typeface="標楷體" panose="03000509000000000000" pitchFamily="65" charset="-120"/>
              </a:rPr>
              <a:t>:</a:t>
            </a:r>
            <a:endParaRPr lang="zh-TW" altLang="en-US" sz="40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73A20EFF-BE80-646F-9E88-2F63FF6C2F91}"/>
              </a:ext>
            </a:extLst>
          </p:cNvPr>
          <p:cNvSpPr>
            <a:spLocks noGrp="1"/>
          </p:cNvSpPr>
          <p:nvPr>
            <p:ph idx="1"/>
          </p:nvPr>
        </p:nvSpPr>
        <p:spPr>
          <a:xfrm>
            <a:off x="838200" y="662151"/>
            <a:ext cx="10515600" cy="1149456"/>
          </a:xfrm>
        </p:spPr>
        <p:txBody>
          <a:bodyPr>
            <a:normAutofit fontScale="92500" lnSpcReduction="10000"/>
          </a:bodyPr>
          <a:lstStyle/>
          <a:p>
            <a:r>
              <a:rPr lang="zh-TW" altLang="en-US" sz="2000" dirty="0">
                <a:latin typeface="標楷體" panose="03000509000000000000" pitchFamily="65" charset="-120"/>
                <a:ea typeface="標楷體" panose="03000509000000000000" pitchFamily="65" charset="-120"/>
              </a:rPr>
              <a:t>有嘗試將樹葉濾除</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限制</a:t>
            </a:r>
            <a:r>
              <a:rPr lang="en-US" altLang="zh-TW" sz="2000" dirty="0">
                <a:latin typeface="標楷體" panose="03000509000000000000" pitchFamily="65" charset="-120"/>
                <a:ea typeface="標楷體" panose="03000509000000000000" pitchFamily="65" charset="-120"/>
              </a:rPr>
              <a:t>Z</a:t>
            </a:r>
            <a:r>
              <a:rPr lang="zh-TW" altLang="en-US" sz="2000" dirty="0">
                <a:latin typeface="標楷體" panose="03000509000000000000" pitchFamily="65" charset="-120"/>
                <a:ea typeface="標楷體" panose="03000509000000000000" pitchFamily="65" charset="-120"/>
              </a:rPr>
              <a:t>上限，但效果不佳</a:t>
            </a:r>
            <a:r>
              <a:rPr lang="en-US" altLang="zh-TW" sz="2000" dirty="0">
                <a:latin typeface="標楷體" panose="03000509000000000000" pitchFamily="65" charset="-120"/>
                <a:ea typeface="標楷體" panose="03000509000000000000" pitchFamily="65" charset="-120"/>
              </a:rPr>
              <a:t>)</a:t>
            </a:r>
          </a:p>
          <a:p>
            <a:r>
              <a:rPr lang="zh-TW" altLang="en-US" sz="2000" dirty="0">
                <a:latin typeface="標楷體" panose="03000509000000000000" pitchFamily="65" charset="-120"/>
                <a:ea typeface="標楷體" panose="03000509000000000000" pitchFamily="65" charset="-120"/>
              </a:rPr>
              <a:t>加入</a:t>
            </a:r>
            <a:r>
              <a:rPr lang="en-US" altLang="zh-TW" sz="2000" dirty="0" err="1">
                <a:latin typeface="標楷體" panose="03000509000000000000" pitchFamily="65" charset="-120"/>
                <a:ea typeface="標楷體" panose="03000509000000000000" pitchFamily="65" charset="-120"/>
              </a:rPr>
              <a:t>imu</a:t>
            </a:r>
            <a:endParaRPr lang="en-US" altLang="zh-TW" sz="20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000" dirty="0">
                <a:latin typeface="標楷體" panose="03000509000000000000" pitchFamily="65" charset="-120"/>
                <a:ea typeface="標楷體" panose="03000509000000000000" pitchFamily="65" charset="-120"/>
              </a:rPr>
              <a:t>根據慣性導航系統去更新</a:t>
            </a:r>
            <a:r>
              <a:rPr lang="en-US" altLang="zh-TW" sz="2000" dirty="0">
                <a:latin typeface="標楷體" panose="03000509000000000000" pitchFamily="65" charset="-120"/>
                <a:ea typeface="標楷體" panose="03000509000000000000" pitchFamily="65" charset="-120"/>
              </a:rPr>
              <a:t>transformation matrix(</a:t>
            </a:r>
            <a:r>
              <a:rPr lang="zh-TW" altLang="en-US" sz="2000" dirty="0">
                <a:latin typeface="標楷體" panose="03000509000000000000" pitchFamily="65" charset="-120"/>
                <a:ea typeface="標楷體" panose="03000509000000000000" pitchFamily="65" charset="-120"/>
              </a:rPr>
              <a:t>更新</a:t>
            </a:r>
            <a:r>
              <a:rPr lang="en-US" altLang="zh-TW" sz="2000" dirty="0">
                <a:latin typeface="標楷體" panose="03000509000000000000" pitchFamily="65" charset="-120"/>
                <a:ea typeface="標楷體" panose="03000509000000000000" pitchFamily="65" charset="-120"/>
              </a:rPr>
              <a:t>initial pose)</a:t>
            </a:r>
          </a:p>
          <a:p>
            <a:endParaRPr lang="zh-TW" altLang="en-US" dirty="0">
              <a:latin typeface="標楷體" panose="03000509000000000000" pitchFamily="65" charset="-120"/>
              <a:ea typeface="標楷體" panose="03000509000000000000" pitchFamily="65" charset="-120"/>
            </a:endParaRPr>
          </a:p>
        </p:txBody>
      </p:sp>
      <p:pic>
        <p:nvPicPr>
          <p:cNvPr id="4" name="圖片 3" descr="一張含有 文字, 時鐘, 量表 的圖片&#10;&#10;自動產生的描述">
            <a:extLst>
              <a:ext uri="{FF2B5EF4-FFF2-40B4-BE49-F238E27FC236}">
                <a16:creationId xmlns:a16="http://schemas.microsoft.com/office/drawing/2014/main" id="{A2615025-E691-F4F4-A8C0-81DF0C552573}"/>
              </a:ext>
            </a:extLst>
          </p:cNvPr>
          <p:cNvPicPr>
            <a:picLocks noChangeAspect="1"/>
          </p:cNvPicPr>
          <p:nvPr/>
        </p:nvPicPr>
        <p:blipFill>
          <a:blip r:embed="rId3"/>
          <a:stretch>
            <a:fillRect/>
          </a:stretch>
        </p:blipFill>
        <p:spPr>
          <a:xfrm>
            <a:off x="1966934" y="5773479"/>
            <a:ext cx="2570363" cy="1034988"/>
          </a:xfrm>
          <a:prstGeom prst="rect">
            <a:avLst/>
          </a:prstGeom>
        </p:spPr>
      </p:pic>
      <p:pic>
        <p:nvPicPr>
          <p:cNvPr id="5" name="圖片 4">
            <a:extLst>
              <a:ext uri="{FF2B5EF4-FFF2-40B4-BE49-F238E27FC236}">
                <a16:creationId xmlns:a16="http://schemas.microsoft.com/office/drawing/2014/main" id="{FE8E49FF-3076-CDB6-A830-03970CEAD20A}"/>
              </a:ext>
            </a:extLst>
          </p:cNvPr>
          <p:cNvPicPr>
            <a:picLocks noChangeAspect="1"/>
          </p:cNvPicPr>
          <p:nvPr/>
        </p:nvPicPr>
        <p:blipFill>
          <a:blip r:embed="rId4"/>
          <a:stretch>
            <a:fillRect/>
          </a:stretch>
        </p:blipFill>
        <p:spPr>
          <a:xfrm>
            <a:off x="5436119" y="5908030"/>
            <a:ext cx="5703347" cy="729264"/>
          </a:xfrm>
          <a:prstGeom prst="rect">
            <a:avLst/>
          </a:prstGeom>
        </p:spPr>
      </p:pic>
      <p:pic>
        <p:nvPicPr>
          <p:cNvPr id="6" name="圖片 5" descr="一張含有 文字 的圖片&#10;&#10;自動產生的描述">
            <a:extLst>
              <a:ext uri="{FF2B5EF4-FFF2-40B4-BE49-F238E27FC236}">
                <a16:creationId xmlns:a16="http://schemas.microsoft.com/office/drawing/2014/main" id="{50028DC4-CD24-7B42-2AA0-1EE7142478E3}"/>
              </a:ext>
            </a:extLst>
          </p:cNvPr>
          <p:cNvPicPr>
            <a:picLocks noChangeAspect="1"/>
          </p:cNvPicPr>
          <p:nvPr/>
        </p:nvPicPr>
        <p:blipFill>
          <a:blip r:embed="rId5"/>
          <a:stretch>
            <a:fillRect/>
          </a:stretch>
        </p:blipFill>
        <p:spPr>
          <a:xfrm>
            <a:off x="1530158" y="1811607"/>
            <a:ext cx="9727108" cy="3879261"/>
          </a:xfrm>
          <a:prstGeom prst="rect">
            <a:avLst/>
          </a:prstGeom>
        </p:spPr>
      </p:pic>
    </p:spTree>
    <p:extLst>
      <p:ext uri="{BB962C8B-B14F-4D97-AF65-F5344CB8AC3E}">
        <p14:creationId xmlns:p14="http://schemas.microsoft.com/office/powerpoint/2010/main" val="15998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5B5365-0713-1531-4C4B-AF8F0B2C725C}"/>
              </a:ext>
            </a:extLst>
          </p:cNvPr>
          <p:cNvSpPr>
            <a:spLocks noGrp="1"/>
          </p:cNvSpPr>
          <p:nvPr>
            <p:ph type="title"/>
          </p:nvPr>
        </p:nvSpPr>
        <p:spPr>
          <a:xfrm>
            <a:off x="838200" y="212652"/>
            <a:ext cx="10515600" cy="779068"/>
          </a:xfrm>
        </p:spPr>
        <p:txBody>
          <a:bodyPr>
            <a:normAutofit/>
          </a:bodyPr>
          <a:lstStyle/>
          <a:p>
            <a:pPr algn="ctr"/>
            <a:r>
              <a:rPr lang="zh-TW" altLang="en-US" sz="3600" dirty="0">
                <a:latin typeface="標楷體" panose="03000509000000000000" pitchFamily="65" charset="-120"/>
                <a:ea typeface="標楷體" panose="03000509000000000000" pitchFamily="65" charset="-120"/>
              </a:rPr>
              <a:t>場景二</a:t>
            </a:r>
            <a:r>
              <a:rPr lang="en-US" altLang="zh-TW" sz="4000" dirty="0">
                <a:latin typeface="標楷體" panose="03000509000000000000" pitchFamily="65" charset="-120"/>
                <a:ea typeface="標楷體" panose="03000509000000000000" pitchFamily="65" charset="-120"/>
              </a:rPr>
              <a:t>:</a:t>
            </a:r>
            <a:endParaRPr lang="zh-TW" altLang="en-US" sz="40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73A20EFF-BE80-646F-9E88-2F63FF6C2F91}"/>
              </a:ext>
            </a:extLst>
          </p:cNvPr>
          <p:cNvSpPr>
            <a:spLocks noGrp="1"/>
          </p:cNvSpPr>
          <p:nvPr>
            <p:ph idx="1"/>
          </p:nvPr>
        </p:nvSpPr>
        <p:spPr>
          <a:xfrm>
            <a:off x="838200" y="991720"/>
            <a:ext cx="10515600" cy="5781179"/>
          </a:xfrm>
        </p:spPr>
        <p:txBody>
          <a:bodyPr>
            <a:normAutofit/>
          </a:bodyPr>
          <a:lstStyle/>
          <a:p>
            <a:r>
              <a:rPr lang="zh-TW" altLang="en-US" sz="2000" dirty="0">
                <a:latin typeface="標楷體" panose="03000509000000000000" pitchFamily="65" charset="-120"/>
                <a:ea typeface="標楷體" panose="03000509000000000000" pitchFamily="65" charset="-120"/>
              </a:rPr>
              <a:t>雷達多了許多高精地圖沒有的障礙物</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如移動的車子或路旁停止的汽車</a:t>
            </a:r>
            <a:r>
              <a:rPr lang="en-US" altLang="zh-TW" sz="2000" dirty="0">
                <a:latin typeface="標楷體" panose="03000509000000000000" pitchFamily="65" charset="-120"/>
                <a:ea typeface="標楷體" panose="03000509000000000000" pitchFamily="65" charset="-120"/>
              </a:rPr>
              <a:t>)</a:t>
            </a:r>
          </a:p>
          <a:p>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樹木的影響較大</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推測是那邊的風較大</a:t>
            </a:r>
            <a:r>
              <a:rPr lang="en-US" altLang="zh-TW" sz="2000" dirty="0">
                <a:latin typeface="標楷體" panose="03000509000000000000" pitchFamily="65" charset="-120"/>
                <a:ea typeface="標楷體" panose="03000509000000000000" pitchFamily="65" charset="-120"/>
              </a:rPr>
              <a:t>)</a:t>
            </a:r>
          </a:p>
          <a:p>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將左右兩側牆壁、高於樹葉的資訊、人行道上樹幹的</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    資訊、車子前後大於一定長度的點雲資訊相加</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由於車子會後退一段再爆衝，有將</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effectLst/>
                <a:latin typeface="標楷體" panose="03000509000000000000" pitchFamily="65" charset="-120"/>
                <a:ea typeface="標楷體" panose="03000509000000000000" pitchFamily="65" charset="-120"/>
                <a:cs typeface="Times New Roman" panose="02020603050405020304" pitchFamily="18" charset="0"/>
              </a:rPr>
              <a:t>  </a:t>
            </a:r>
            <a:r>
              <a:rPr lang="en-US" altLang="zh-TW" sz="1800" dirty="0" err="1">
                <a:effectLst/>
                <a:latin typeface="標楷體" panose="03000509000000000000" pitchFamily="65" charset="-120"/>
                <a:ea typeface="標楷體" panose="03000509000000000000" pitchFamily="65" charset="-120"/>
                <a:cs typeface="Times New Roman" panose="02020603050405020304" pitchFamily="18" charset="0"/>
              </a:rPr>
              <a:t>icp.setMaxiimumCorrespondenceDistance</a:t>
            </a:r>
            <a:r>
              <a:rPr lang="en-US" altLang="zh-TW" sz="1800" dirty="0">
                <a:effectLst/>
                <a:latin typeface="標楷體" panose="03000509000000000000" pitchFamily="65" charset="-120"/>
                <a:ea typeface="標楷體" panose="03000509000000000000" pitchFamily="65" charset="-120"/>
                <a:cs typeface="Times New Roman" panose="02020603050405020304" pitchFamily="18" charset="0"/>
              </a:rPr>
              <a:t>(x)</a:t>
            </a:r>
            <a:r>
              <a:rPr lang="zh-TW" altLang="en-US" sz="1800" dirty="0">
                <a:effectLst/>
                <a:latin typeface="標楷體" panose="03000509000000000000" pitchFamily="65" charset="-120"/>
                <a:ea typeface="標楷體" panose="03000509000000000000" pitchFamily="65" charset="-120"/>
                <a:cs typeface="Times New Roman" panose="02020603050405020304" pitchFamily="18" charset="0"/>
              </a:rPr>
              <a:t>調高才能成功疊圖</a:t>
            </a:r>
            <a:endParaRPr lang="en-US" altLang="zh-TW" sz="1800" dirty="0">
              <a:effectLst/>
              <a:latin typeface="標楷體" panose="03000509000000000000" pitchFamily="65" charset="-120"/>
              <a:ea typeface="標楷體" panose="03000509000000000000" pitchFamily="65" charset="-120"/>
              <a:cs typeface="Times New Roman" panose="02020603050405020304" pitchFamily="18" charset="0"/>
            </a:endParaRPr>
          </a:p>
          <a:p>
            <a:pPr marL="0" indent="0">
              <a:buNone/>
            </a:pPr>
            <a:r>
              <a:rPr lang="zh-TW" altLang="en-US" sz="2000" dirty="0">
                <a:latin typeface="標楷體" panose="03000509000000000000" pitchFamily="65" charset="-120"/>
                <a:ea typeface="標楷體" panose="03000509000000000000" pitchFamily="65" charset="-120"/>
              </a:rPr>
              <a:t>  這個函式是用來將大於</a:t>
            </a:r>
            <a:r>
              <a:rPr lang="en-US" altLang="zh-TW" sz="2000" dirty="0">
                <a:latin typeface="標楷體" panose="03000509000000000000" pitchFamily="65" charset="-120"/>
                <a:ea typeface="標楷體" panose="03000509000000000000" pitchFamily="65" charset="-120"/>
              </a:rPr>
              <a:t>x cm</a:t>
            </a:r>
            <a:r>
              <a:rPr lang="zh-TW" altLang="en-US" sz="2000" dirty="0">
                <a:latin typeface="標楷體" panose="03000509000000000000" pitchFamily="65" charset="-120"/>
                <a:ea typeface="標楷體" panose="03000509000000000000" pitchFamily="65" charset="-120"/>
              </a:rPr>
              <a:t>的點雲當成</a:t>
            </a:r>
            <a:r>
              <a:rPr lang="en-US" altLang="zh-TW" sz="2000" dirty="0">
                <a:latin typeface="標楷體" panose="03000509000000000000" pitchFamily="65" charset="-120"/>
                <a:ea typeface="標楷體" panose="03000509000000000000" pitchFamily="65" charset="-120"/>
              </a:rPr>
              <a:t>outliner</a:t>
            </a:r>
            <a:r>
              <a:rPr lang="zh-TW" altLang="en-US" sz="2000" dirty="0">
                <a:latin typeface="標楷體" panose="03000509000000000000" pitchFamily="65" charset="-120"/>
                <a:ea typeface="標楷體" panose="03000509000000000000" pitchFamily="65" charset="-120"/>
              </a:rPr>
              <a:t>濾掉，調</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000" dirty="0">
                <a:latin typeface="標楷體" panose="03000509000000000000" pitchFamily="65" charset="-120"/>
                <a:ea typeface="標楷體" panose="03000509000000000000" pitchFamily="65" charset="-120"/>
              </a:rPr>
              <a:t>  高可以將較遠的點雲圖疊在一起。</a:t>
            </a:r>
            <a:endParaRPr lang="en-US" altLang="zh-TW" sz="2000" dirty="0">
              <a:latin typeface="標楷體" panose="03000509000000000000" pitchFamily="65" charset="-120"/>
              <a:ea typeface="標楷體" panose="03000509000000000000" pitchFamily="65" charset="-120"/>
            </a:endParaRPr>
          </a:p>
          <a:p>
            <a:pPr marL="0" indent="0">
              <a:buNone/>
            </a:pPr>
            <a:endParaRPr lang="en-US" altLang="zh-TW" sz="2000" dirty="0">
              <a:latin typeface="標楷體" panose="03000509000000000000" pitchFamily="65" charset="-120"/>
              <a:ea typeface="標楷體" panose="03000509000000000000" pitchFamily="65" charset="-120"/>
            </a:endParaRPr>
          </a:p>
          <a:p>
            <a:r>
              <a:rPr lang="en-US" altLang="zh-TW" sz="2000" dirty="0" err="1">
                <a:latin typeface="標楷體" panose="03000509000000000000" pitchFamily="65" charset="-120"/>
                <a:ea typeface="標楷體" panose="03000509000000000000" pitchFamily="65" charset="-120"/>
              </a:rPr>
              <a:t>imu</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這個</a:t>
            </a:r>
            <a:r>
              <a:rPr lang="en-US" altLang="zh-TW" sz="2000" dirty="0">
                <a:latin typeface="標楷體" panose="03000509000000000000" pitchFamily="65" charset="-120"/>
                <a:ea typeface="標楷體" panose="03000509000000000000" pitchFamily="65" charset="-120"/>
              </a:rPr>
              <a:t>topic</a:t>
            </a:r>
            <a:r>
              <a:rPr lang="zh-TW" altLang="en-US" sz="2000" dirty="0">
                <a:latin typeface="標楷體" panose="03000509000000000000" pitchFamily="65" charset="-120"/>
                <a:ea typeface="標楷體" panose="03000509000000000000" pitchFamily="65" charset="-120"/>
              </a:rPr>
              <a:t>的發布頻率遠低於雷達的頻率，因此沒有將其考慮進去</a:t>
            </a:r>
            <a:r>
              <a:rPr lang="en-US" altLang="zh-TW" sz="2000" dirty="0">
                <a:latin typeface="標楷體" panose="03000509000000000000" pitchFamily="65" charset="-120"/>
                <a:ea typeface="標楷體" panose="03000509000000000000" pitchFamily="65" charset="-120"/>
              </a:rPr>
              <a:t> </a:t>
            </a:r>
          </a:p>
        </p:txBody>
      </p:sp>
      <p:pic>
        <p:nvPicPr>
          <p:cNvPr id="7" name="圖片 6" descr="未提供說明。">
            <a:extLst>
              <a:ext uri="{FF2B5EF4-FFF2-40B4-BE49-F238E27FC236}">
                <a16:creationId xmlns:a16="http://schemas.microsoft.com/office/drawing/2014/main" id="{5C17959F-8FF8-465B-812F-61229F5255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2951" y="1850065"/>
            <a:ext cx="4355589" cy="3912111"/>
          </a:xfrm>
          <a:prstGeom prst="rect">
            <a:avLst/>
          </a:prstGeom>
          <a:noFill/>
          <a:ln>
            <a:noFill/>
          </a:ln>
        </p:spPr>
      </p:pic>
    </p:spTree>
    <p:extLst>
      <p:ext uri="{BB962C8B-B14F-4D97-AF65-F5344CB8AC3E}">
        <p14:creationId xmlns:p14="http://schemas.microsoft.com/office/powerpoint/2010/main" val="210028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5B5365-0713-1531-4C4B-AF8F0B2C725C}"/>
              </a:ext>
            </a:extLst>
          </p:cNvPr>
          <p:cNvSpPr>
            <a:spLocks noGrp="1"/>
          </p:cNvSpPr>
          <p:nvPr>
            <p:ph type="title"/>
          </p:nvPr>
        </p:nvSpPr>
        <p:spPr>
          <a:xfrm>
            <a:off x="838200" y="212652"/>
            <a:ext cx="10515600" cy="779068"/>
          </a:xfrm>
        </p:spPr>
        <p:txBody>
          <a:bodyPr>
            <a:normAutofit/>
          </a:bodyPr>
          <a:lstStyle/>
          <a:p>
            <a:pPr algn="ctr"/>
            <a:r>
              <a:rPr lang="zh-TW" altLang="en-US" sz="3600" dirty="0">
                <a:latin typeface="標楷體" panose="03000509000000000000" pitchFamily="65" charset="-120"/>
                <a:ea typeface="標楷體" panose="03000509000000000000" pitchFamily="65" charset="-120"/>
              </a:rPr>
              <a:t>場景三</a:t>
            </a:r>
            <a:r>
              <a:rPr lang="en-US" altLang="zh-TW" sz="4000" dirty="0">
                <a:latin typeface="標楷體" panose="03000509000000000000" pitchFamily="65" charset="-120"/>
                <a:ea typeface="標楷體" panose="03000509000000000000" pitchFamily="65" charset="-120"/>
              </a:rPr>
              <a:t>:</a:t>
            </a:r>
            <a:endParaRPr lang="zh-TW" altLang="en-US" sz="40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73A20EFF-BE80-646F-9E88-2F63FF6C2F91}"/>
              </a:ext>
            </a:extLst>
          </p:cNvPr>
          <p:cNvSpPr>
            <a:spLocks noGrp="1"/>
          </p:cNvSpPr>
          <p:nvPr>
            <p:ph idx="1"/>
          </p:nvPr>
        </p:nvSpPr>
        <p:spPr>
          <a:xfrm>
            <a:off x="838200" y="1310737"/>
            <a:ext cx="10515600" cy="3133672"/>
          </a:xfrm>
        </p:spPr>
        <p:txBody>
          <a:bodyPr>
            <a:normAutofit/>
          </a:bodyPr>
          <a:lstStyle/>
          <a:p>
            <a:r>
              <a:rPr lang="zh-TW" altLang="en-US" sz="2400" dirty="0">
                <a:latin typeface="標楷體" panose="03000509000000000000" pitchFamily="65" charset="-120"/>
                <a:ea typeface="標楷體" panose="03000509000000000000" pitchFamily="65" charset="-120"/>
              </a:rPr>
              <a:t>雖然車子附近也有許多移動的障礙物，但實際測試下來有沒有濾除結果都差不多</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將部分地板濾除</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對</a:t>
            </a:r>
            <a:r>
              <a:rPr lang="en-US" altLang="zh-TW" sz="2400" dirty="0">
                <a:latin typeface="標楷體" panose="03000509000000000000" pitchFamily="65" charset="-120"/>
                <a:ea typeface="標楷體" panose="03000509000000000000" pitchFamily="65" charset="-120"/>
              </a:rPr>
              <a:t>z</a:t>
            </a:r>
            <a:r>
              <a:rPr lang="zh-TW" altLang="en-US" sz="2400" dirty="0">
                <a:latin typeface="標楷體" panose="03000509000000000000" pitchFamily="65" charset="-120"/>
                <a:ea typeface="標楷體" panose="03000509000000000000" pitchFamily="65" charset="-120"/>
              </a:rPr>
              <a:t>做限制</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，效果很明顯的提高</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en-US" altLang="zh-TW" sz="2400" dirty="0" err="1">
                <a:latin typeface="標楷體" panose="03000509000000000000" pitchFamily="65" charset="-120"/>
                <a:ea typeface="標楷體" panose="03000509000000000000" pitchFamily="65" charset="-120"/>
              </a:rPr>
              <a:t>Imu</a:t>
            </a:r>
            <a:r>
              <a:rPr lang="zh-TW" altLang="en-US" sz="2400" dirty="0">
                <a:latin typeface="標楷體" panose="03000509000000000000" pitchFamily="65" charset="-120"/>
                <a:ea typeface="標楷體" panose="03000509000000000000" pitchFamily="65" charset="-120"/>
              </a:rPr>
              <a:t>的發布頻率較雷達的低一些，但仍有修正的效果，因此有納入考量</a:t>
            </a:r>
          </a:p>
        </p:txBody>
      </p:sp>
    </p:spTree>
    <p:extLst>
      <p:ext uri="{BB962C8B-B14F-4D97-AF65-F5344CB8AC3E}">
        <p14:creationId xmlns:p14="http://schemas.microsoft.com/office/powerpoint/2010/main" val="332641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196932-A3E9-018C-520F-41B30FD4077B}"/>
              </a:ext>
            </a:extLst>
          </p:cNvPr>
          <p:cNvSpPr>
            <a:spLocks noGrp="1"/>
          </p:cNvSpPr>
          <p:nvPr>
            <p:ph type="title"/>
          </p:nvPr>
        </p:nvSpPr>
        <p:spPr>
          <a:xfrm>
            <a:off x="838200" y="2766218"/>
            <a:ext cx="10515600" cy="1325563"/>
          </a:xfrm>
        </p:spPr>
        <p:txBody>
          <a:bodyPr/>
          <a:lstStyle/>
          <a:p>
            <a:pPr algn="ctr"/>
            <a:r>
              <a:rPr lang="zh-TW" altLang="en-US" dirty="0">
                <a:latin typeface="標楷體" panose="03000509000000000000" pitchFamily="65" charset="-120"/>
                <a:ea typeface="標楷體" panose="03000509000000000000" pitchFamily="65" charset="-120"/>
              </a:rPr>
              <a:t>謝謝大家</a:t>
            </a:r>
          </a:p>
        </p:txBody>
      </p:sp>
    </p:spTree>
    <p:extLst>
      <p:ext uri="{BB962C8B-B14F-4D97-AF65-F5344CB8AC3E}">
        <p14:creationId xmlns:p14="http://schemas.microsoft.com/office/powerpoint/2010/main" val="74624995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TM02900720[[fn=要素]]</Template>
  <TotalTime>36</TotalTime>
  <Words>786</Words>
  <Application>Microsoft Office PowerPoint</Application>
  <PresentationFormat>寬螢幕</PresentationFormat>
  <Paragraphs>55</Paragraphs>
  <Slides>7</Slides>
  <Notes>3</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7</vt:i4>
      </vt:variant>
    </vt:vector>
  </HeadingPairs>
  <TitlesOfParts>
    <vt:vector size="17" baseType="lpstr">
      <vt:lpstr>標楷體</vt:lpstr>
      <vt:lpstr>Arial</vt:lpstr>
      <vt:lpstr>Calibri</vt:lpstr>
      <vt:lpstr>Calibri Light</vt:lpstr>
      <vt:lpstr>Trebuchet MS</vt:lpstr>
      <vt:lpstr>Wingdings</vt:lpstr>
      <vt:lpstr>Wingdings 2</vt:lpstr>
      <vt:lpstr>Wingdings 3</vt:lpstr>
      <vt:lpstr>HDOfficeLightV0</vt:lpstr>
      <vt:lpstr>多面向</vt:lpstr>
      <vt:lpstr>期中競賽報告</vt:lpstr>
      <vt:lpstr>PowerPoint 簡報</vt:lpstr>
      <vt:lpstr>Pipeline</vt:lpstr>
      <vt:lpstr>場景一:</vt:lpstr>
      <vt:lpstr>場景二:</vt:lpstr>
      <vt:lpstr>場景三:</vt:lpstr>
      <vt:lpstr>謝謝大家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期中競賽報告</dc:title>
  <dc:creator>鄧書桓</dc:creator>
  <cp:lastModifiedBy>鄧書桓</cp:lastModifiedBy>
  <cp:revision>1</cp:revision>
  <dcterms:created xsi:type="dcterms:W3CDTF">2022-12-13T13:39:32Z</dcterms:created>
  <dcterms:modified xsi:type="dcterms:W3CDTF">2022-12-14T16:21:04Z</dcterms:modified>
</cp:coreProperties>
</file>