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4" r:id="rId3"/>
    <p:sldId id="257" r:id="rId4"/>
    <p:sldId id="259" r:id="rId5"/>
    <p:sldId id="265" r:id="rId6"/>
    <p:sldId id="266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826CF6-548F-4070-9C97-C1B1C61EB620}" v="9" dt="2023-01-04T08:00:00.4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鄧書桓" userId="7b6996f8-f1d4-4527-abe2-8a8b79711319" providerId="ADAL" clId="{38826CF6-548F-4070-9C97-C1B1C61EB620}"/>
    <pc:docChg chg="undo redo custSel addSld delSld modSld">
      <pc:chgData name="鄧書桓" userId="7b6996f8-f1d4-4527-abe2-8a8b79711319" providerId="ADAL" clId="{38826CF6-548F-4070-9C97-C1B1C61EB620}" dt="2023-01-04T08:05:22.745" v="1516" actId="47"/>
      <pc:docMkLst>
        <pc:docMk/>
      </pc:docMkLst>
      <pc:sldChg chg="modSp mod">
        <pc:chgData name="鄧書桓" userId="7b6996f8-f1d4-4527-abe2-8a8b79711319" providerId="ADAL" clId="{38826CF6-548F-4070-9C97-C1B1C61EB620}" dt="2023-01-04T07:30:52.319" v="68" actId="20577"/>
        <pc:sldMkLst>
          <pc:docMk/>
          <pc:sldMk cId="3035879554" sldId="256"/>
        </pc:sldMkLst>
        <pc:spChg chg="mod">
          <ac:chgData name="鄧書桓" userId="7b6996f8-f1d4-4527-abe2-8a8b79711319" providerId="ADAL" clId="{38826CF6-548F-4070-9C97-C1B1C61EB620}" dt="2023-01-04T07:30:52.319" v="68" actId="20577"/>
          <ac:spMkLst>
            <pc:docMk/>
            <pc:sldMk cId="3035879554" sldId="256"/>
            <ac:spMk id="2" creationId="{ED5B0080-A4B3-633E-7610-71868927E54D}"/>
          </ac:spMkLst>
        </pc:spChg>
        <pc:spChg chg="mod">
          <ac:chgData name="鄧書桓" userId="7b6996f8-f1d4-4527-abe2-8a8b79711319" providerId="ADAL" clId="{38826CF6-548F-4070-9C97-C1B1C61EB620}" dt="2023-01-04T07:30:41.828" v="67" actId="20577"/>
          <ac:spMkLst>
            <pc:docMk/>
            <pc:sldMk cId="3035879554" sldId="256"/>
            <ac:spMk id="3" creationId="{CC07EFDF-BB48-628D-E193-885C33E3E12B}"/>
          </ac:spMkLst>
        </pc:spChg>
      </pc:sldChg>
      <pc:sldChg chg="addSp delSp modSp mod">
        <pc:chgData name="鄧書桓" userId="7b6996f8-f1d4-4527-abe2-8a8b79711319" providerId="ADAL" clId="{38826CF6-548F-4070-9C97-C1B1C61EB620}" dt="2023-01-04T08:01:15.509" v="1514" actId="1076"/>
        <pc:sldMkLst>
          <pc:docMk/>
          <pc:sldMk cId="889864693" sldId="257"/>
        </pc:sldMkLst>
        <pc:spChg chg="mod">
          <ac:chgData name="鄧書桓" userId="7b6996f8-f1d4-4527-abe2-8a8b79711319" providerId="ADAL" clId="{38826CF6-548F-4070-9C97-C1B1C61EB620}" dt="2023-01-04T07:32:49.877" v="92" actId="20577"/>
          <ac:spMkLst>
            <pc:docMk/>
            <pc:sldMk cId="889864693" sldId="257"/>
            <ac:spMk id="2" creationId="{869CFEC5-1279-6B3C-60FA-E9CEFF5CDD14}"/>
          </ac:spMkLst>
        </pc:spChg>
        <pc:spChg chg="del mod">
          <ac:chgData name="鄧書桓" userId="7b6996f8-f1d4-4527-abe2-8a8b79711319" providerId="ADAL" clId="{38826CF6-548F-4070-9C97-C1B1C61EB620}" dt="2023-01-04T07:59:58.304" v="1480" actId="478"/>
          <ac:spMkLst>
            <pc:docMk/>
            <pc:sldMk cId="889864693" sldId="257"/>
            <ac:spMk id="3" creationId="{62E2DE8A-3A9A-19FD-1D20-9F258FD5F6D5}"/>
          </ac:spMkLst>
        </pc:spChg>
        <pc:spChg chg="add del">
          <ac:chgData name="鄧書桓" userId="7b6996f8-f1d4-4527-abe2-8a8b79711319" providerId="ADAL" clId="{38826CF6-548F-4070-9C97-C1B1C61EB620}" dt="2023-01-04T07:37:15.781" v="470" actId="22"/>
          <ac:spMkLst>
            <pc:docMk/>
            <pc:sldMk cId="889864693" sldId="257"/>
            <ac:spMk id="6" creationId="{25DD5FBA-8119-055E-5707-896FA156545D}"/>
          </ac:spMkLst>
        </pc:spChg>
        <pc:spChg chg="del">
          <ac:chgData name="鄧書桓" userId="7b6996f8-f1d4-4527-abe2-8a8b79711319" providerId="ADAL" clId="{38826CF6-548F-4070-9C97-C1B1C61EB620}" dt="2023-01-04T07:32:20.622" v="71" actId="478"/>
          <ac:spMkLst>
            <pc:docMk/>
            <pc:sldMk cId="889864693" sldId="257"/>
            <ac:spMk id="8" creationId="{1D788161-DE9B-2ABB-18D9-EFF304E11F87}"/>
          </ac:spMkLst>
        </pc:spChg>
        <pc:spChg chg="add del">
          <ac:chgData name="鄧書桓" userId="7b6996f8-f1d4-4527-abe2-8a8b79711319" providerId="ADAL" clId="{38826CF6-548F-4070-9C97-C1B1C61EB620}" dt="2023-01-04T08:00:00.464" v="1482"/>
          <ac:spMkLst>
            <pc:docMk/>
            <pc:sldMk cId="889864693" sldId="257"/>
            <ac:spMk id="9" creationId="{A21FBAC1-93A7-3539-B89A-9151759AE614}"/>
          </ac:spMkLst>
        </pc:spChg>
        <pc:spChg chg="add mod">
          <ac:chgData name="鄧書桓" userId="7b6996f8-f1d4-4527-abe2-8a8b79711319" providerId="ADAL" clId="{38826CF6-548F-4070-9C97-C1B1C61EB620}" dt="2023-01-04T08:01:15.509" v="1514" actId="1076"/>
          <ac:spMkLst>
            <pc:docMk/>
            <pc:sldMk cId="889864693" sldId="257"/>
            <ac:spMk id="13" creationId="{280187BC-DBF9-04A6-CD17-7FBB3A5F416B}"/>
          </ac:spMkLst>
        </pc:spChg>
        <pc:picChg chg="del">
          <ac:chgData name="鄧書桓" userId="7b6996f8-f1d4-4527-abe2-8a8b79711319" providerId="ADAL" clId="{38826CF6-548F-4070-9C97-C1B1C61EB620}" dt="2023-01-04T07:32:15.306" v="69" actId="478"/>
          <ac:picMkLst>
            <pc:docMk/>
            <pc:sldMk cId="889864693" sldId="257"/>
            <ac:picMk id="5" creationId="{85CB4E7B-47F6-1B07-8CAA-BB4DB5872EFB}"/>
          </ac:picMkLst>
        </pc:picChg>
        <pc:picChg chg="del">
          <ac:chgData name="鄧書桓" userId="7b6996f8-f1d4-4527-abe2-8a8b79711319" providerId="ADAL" clId="{38826CF6-548F-4070-9C97-C1B1C61EB620}" dt="2023-01-04T07:32:17.827" v="70" actId="478"/>
          <ac:picMkLst>
            <pc:docMk/>
            <pc:sldMk cId="889864693" sldId="257"/>
            <ac:picMk id="7" creationId="{0D32024B-96DB-1F5A-2F42-1A9D88DB4F8D}"/>
          </ac:picMkLst>
        </pc:picChg>
        <pc:picChg chg="add mod">
          <ac:chgData name="鄧書桓" userId="7b6996f8-f1d4-4527-abe2-8a8b79711319" providerId="ADAL" clId="{38826CF6-548F-4070-9C97-C1B1C61EB620}" dt="2023-01-04T08:01:13.461" v="1513" actId="1076"/>
          <ac:picMkLst>
            <pc:docMk/>
            <pc:sldMk cId="889864693" sldId="257"/>
            <ac:picMk id="11" creationId="{FA55BFB9-4E16-F288-7287-A24D4FFF3BA3}"/>
          </ac:picMkLst>
        </pc:picChg>
      </pc:sldChg>
      <pc:sldChg chg="modSp add del mod">
        <pc:chgData name="鄧書桓" userId="7b6996f8-f1d4-4527-abe2-8a8b79711319" providerId="ADAL" clId="{38826CF6-548F-4070-9C97-C1B1C61EB620}" dt="2023-01-04T07:59:22.159" v="1478" actId="47"/>
        <pc:sldMkLst>
          <pc:docMk/>
          <pc:sldMk cId="1147881107" sldId="258"/>
        </pc:sldMkLst>
        <pc:spChg chg="mod">
          <ac:chgData name="鄧書桓" userId="7b6996f8-f1d4-4527-abe2-8a8b79711319" providerId="ADAL" clId="{38826CF6-548F-4070-9C97-C1B1C61EB620}" dt="2023-01-04T07:30:11.105" v="0"/>
          <ac:spMkLst>
            <pc:docMk/>
            <pc:sldMk cId="1147881107" sldId="258"/>
            <ac:spMk id="2" creationId="{869CFEC5-1279-6B3C-60FA-E9CEFF5CDD14}"/>
          </ac:spMkLst>
        </pc:spChg>
        <pc:spChg chg="mod">
          <ac:chgData name="鄧書桓" userId="7b6996f8-f1d4-4527-abe2-8a8b79711319" providerId="ADAL" clId="{38826CF6-548F-4070-9C97-C1B1C61EB620}" dt="2023-01-04T07:30:11.244" v="1" actId="27636"/>
          <ac:spMkLst>
            <pc:docMk/>
            <pc:sldMk cId="1147881107" sldId="258"/>
            <ac:spMk id="3" creationId="{62E2DE8A-3A9A-19FD-1D20-9F258FD5F6D5}"/>
          </ac:spMkLst>
        </pc:spChg>
      </pc:sldChg>
      <pc:sldChg chg="addSp delSp modSp mod">
        <pc:chgData name="鄧書桓" userId="7b6996f8-f1d4-4527-abe2-8a8b79711319" providerId="ADAL" clId="{38826CF6-548F-4070-9C97-C1B1C61EB620}" dt="2023-01-04T07:52:39.656" v="1448" actId="1076"/>
        <pc:sldMkLst>
          <pc:docMk/>
          <pc:sldMk cId="1119975597" sldId="259"/>
        </pc:sldMkLst>
        <pc:spChg chg="add del">
          <ac:chgData name="鄧書桓" userId="7b6996f8-f1d4-4527-abe2-8a8b79711319" providerId="ADAL" clId="{38826CF6-548F-4070-9C97-C1B1C61EB620}" dt="2023-01-04T07:51:20.530" v="1438"/>
          <ac:spMkLst>
            <pc:docMk/>
            <pc:sldMk cId="1119975597" sldId="259"/>
            <ac:spMk id="2" creationId="{83E5917A-4BAA-05FD-1CF5-A4BD9D511063}"/>
          </ac:spMkLst>
        </pc:spChg>
        <pc:spChg chg="del mod">
          <ac:chgData name="鄧書桓" userId="7b6996f8-f1d4-4527-abe2-8a8b79711319" providerId="ADAL" clId="{38826CF6-548F-4070-9C97-C1B1C61EB620}" dt="2023-01-04T07:49:53.576" v="1425" actId="478"/>
          <ac:spMkLst>
            <pc:docMk/>
            <pc:sldMk cId="1119975597" sldId="259"/>
            <ac:spMk id="3" creationId="{582DC1E0-3492-43A3-8649-C1FE853D5238}"/>
          </ac:spMkLst>
        </pc:spChg>
        <pc:spChg chg="mod">
          <ac:chgData name="鄧書桓" userId="7b6996f8-f1d4-4527-abe2-8a8b79711319" providerId="ADAL" clId="{38826CF6-548F-4070-9C97-C1B1C61EB620}" dt="2023-01-04T07:49:47.353" v="1423" actId="20577"/>
          <ac:spMkLst>
            <pc:docMk/>
            <pc:sldMk cId="1119975597" sldId="259"/>
            <ac:spMk id="10" creationId="{30084B86-DCF3-FD43-6E65-BA8D1BAF5BAF}"/>
          </ac:spMkLst>
        </pc:spChg>
        <pc:picChg chg="del mod">
          <ac:chgData name="鄧書桓" userId="7b6996f8-f1d4-4527-abe2-8a8b79711319" providerId="ADAL" clId="{38826CF6-548F-4070-9C97-C1B1C61EB620}" dt="2023-01-04T07:52:01.188" v="1442" actId="478"/>
          <ac:picMkLst>
            <pc:docMk/>
            <pc:sldMk cId="1119975597" sldId="259"/>
            <ac:picMk id="5" creationId="{C76DDB1A-D000-4701-A033-6F00351B308D}"/>
          </ac:picMkLst>
        </pc:picChg>
        <pc:picChg chg="del mod">
          <ac:chgData name="鄧書桓" userId="7b6996f8-f1d4-4527-abe2-8a8b79711319" providerId="ADAL" clId="{38826CF6-548F-4070-9C97-C1B1C61EB620}" dt="2023-01-04T07:51:21.767" v="1439" actId="478"/>
          <ac:picMkLst>
            <pc:docMk/>
            <pc:sldMk cId="1119975597" sldId="259"/>
            <ac:picMk id="6" creationId="{425D5ACE-29B2-4940-86FB-50EA1001B085}"/>
          </ac:picMkLst>
        </pc:picChg>
        <pc:picChg chg="add mod">
          <ac:chgData name="鄧書桓" userId="7b6996f8-f1d4-4527-abe2-8a8b79711319" providerId="ADAL" clId="{38826CF6-548F-4070-9C97-C1B1C61EB620}" dt="2023-01-04T07:52:39.656" v="1448" actId="1076"/>
          <ac:picMkLst>
            <pc:docMk/>
            <pc:sldMk cId="1119975597" sldId="259"/>
            <ac:picMk id="7" creationId="{4BB4E2EA-47AA-19B5-0C0E-5296F01ED3A5}"/>
          </ac:picMkLst>
        </pc:picChg>
        <pc:picChg chg="add mod">
          <ac:chgData name="鄧書桓" userId="7b6996f8-f1d4-4527-abe2-8a8b79711319" providerId="ADAL" clId="{38826CF6-548F-4070-9C97-C1B1C61EB620}" dt="2023-01-04T07:52:36.683" v="1446" actId="1076"/>
          <ac:picMkLst>
            <pc:docMk/>
            <pc:sldMk cId="1119975597" sldId="259"/>
            <ac:picMk id="9" creationId="{52C24D17-4FD9-591A-EDF3-F38A302ECFC1}"/>
          </ac:picMkLst>
        </pc:picChg>
      </pc:sldChg>
      <pc:sldChg chg="modSp add del">
        <pc:chgData name="鄧書桓" userId="7b6996f8-f1d4-4527-abe2-8a8b79711319" providerId="ADAL" clId="{38826CF6-548F-4070-9C97-C1B1C61EB620}" dt="2023-01-04T07:52:50.949" v="1453" actId="47"/>
        <pc:sldMkLst>
          <pc:docMk/>
          <pc:sldMk cId="4036832395" sldId="260"/>
        </pc:sldMkLst>
        <pc:spChg chg="mod">
          <ac:chgData name="鄧書桓" userId="7b6996f8-f1d4-4527-abe2-8a8b79711319" providerId="ADAL" clId="{38826CF6-548F-4070-9C97-C1B1C61EB620}" dt="2023-01-04T07:30:11.105" v="0"/>
          <ac:spMkLst>
            <pc:docMk/>
            <pc:sldMk cId="4036832395" sldId="260"/>
            <ac:spMk id="8" creationId="{4D5CB06E-7757-7796-DA76-91146899807C}"/>
          </ac:spMkLst>
        </pc:spChg>
      </pc:sldChg>
      <pc:sldChg chg="modSp del">
        <pc:chgData name="鄧書桓" userId="7b6996f8-f1d4-4527-abe2-8a8b79711319" providerId="ADAL" clId="{38826CF6-548F-4070-9C97-C1B1C61EB620}" dt="2023-01-04T07:52:52.702" v="1454" actId="47"/>
        <pc:sldMkLst>
          <pc:docMk/>
          <pc:sldMk cId="775597774" sldId="261"/>
        </pc:sldMkLst>
        <pc:spChg chg="mod">
          <ac:chgData name="鄧書桓" userId="7b6996f8-f1d4-4527-abe2-8a8b79711319" providerId="ADAL" clId="{38826CF6-548F-4070-9C97-C1B1C61EB620}" dt="2023-01-04T07:30:11.105" v="0"/>
          <ac:spMkLst>
            <pc:docMk/>
            <pc:sldMk cId="775597774" sldId="261"/>
            <ac:spMk id="3" creationId="{17AAA3C1-DA15-4942-AEA2-641952D84FDB}"/>
          </ac:spMkLst>
        </pc:spChg>
        <pc:spChg chg="mod">
          <ac:chgData name="鄧書桓" userId="7b6996f8-f1d4-4527-abe2-8a8b79711319" providerId="ADAL" clId="{38826CF6-548F-4070-9C97-C1B1C61EB620}" dt="2023-01-04T07:30:11.105" v="0"/>
          <ac:spMkLst>
            <pc:docMk/>
            <pc:sldMk cId="775597774" sldId="261"/>
            <ac:spMk id="8" creationId="{488D286A-9DEA-11AA-CEF0-D4BD5965C73A}"/>
          </ac:spMkLst>
        </pc:spChg>
      </pc:sldChg>
      <pc:sldChg chg="modSp add del mod">
        <pc:chgData name="鄧書桓" userId="7b6996f8-f1d4-4527-abe2-8a8b79711319" providerId="ADAL" clId="{38826CF6-548F-4070-9C97-C1B1C61EB620}" dt="2023-01-04T08:01:23.477" v="1515" actId="47"/>
        <pc:sldMkLst>
          <pc:docMk/>
          <pc:sldMk cId="2143797336" sldId="263"/>
        </pc:sldMkLst>
        <pc:spChg chg="mod">
          <ac:chgData name="鄧書桓" userId="7b6996f8-f1d4-4527-abe2-8a8b79711319" providerId="ADAL" clId="{38826CF6-548F-4070-9C97-C1B1C61EB620}" dt="2023-01-04T07:49:39.200" v="1422" actId="20577"/>
          <ac:spMkLst>
            <pc:docMk/>
            <pc:sldMk cId="2143797336" sldId="263"/>
            <ac:spMk id="3" creationId="{62E2DE8A-3A9A-19FD-1D20-9F258FD5F6D5}"/>
          </ac:spMkLst>
        </pc:spChg>
      </pc:sldChg>
      <pc:sldChg chg="delSp modSp new mod">
        <pc:chgData name="鄧書桓" userId="7b6996f8-f1d4-4527-abe2-8a8b79711319" providerId="ADAL" clId="{38826CF6-548F-4070-9C97-C1B1C61EB620}" dt="2023-01-04T07:58:33.560" v="1475" actId="113"/>
        <pc:sldMkLst>
          <pc:docMk/>
          <pc:sldMk cId="930498413" sldId="264"/>
        </pc:sldMkLst>
        <pc:spChg chg="mod">
          <ac:chgData name="鄧書桓" userId="7b6996f8-f1d4-4527-abe2-8a8b79711319" providerId="ADAL" clId="{38826CF6-548F-4070-9C97-C1B1C61EB620}" dt="2023-01-04T07:58:33.560" v="1475" actId="113"/>
          <ac:spMkLst>
            <pc:docMk/>
            <pc:sldMk cId="930498413" sldId="264"/>
            <ac:spMk id="2" creationId="{CA428ED0-26AA-F0D5-4BF2-4E7BFA8E77D6}"/>
          </ac:spMkLst>
        </pc:spChg>
        <pc:spChg chg="del">
          <ac:chgData name="鄧書桓" userId="7b6996f8-f1d4-4527-abe2-8a8b79711319" providerId="ADAL" clId="{38826CF6-548F-4070-9C97-C1B1C61EB620}" dt="2023-01-04T07:57:56.103" v="1456" actId="478"/>
          <ac:spMkLst>
            <pc:docMk/>
            <pc:sldMk cId="930498413" sldId="264"/>
            <ac:spMk id="3" creationId="{6536C1A1-05CB-8C78-593D-433A8DCE206A}"/>
          </ac:spMkLst>
        </pc:spChg>
      </pc:sldChg>
      <pc:sldChg chg="modSp add mod">
        <pc:chgData name="鄧書桓" userId="7b6996f8-f1d4-4527-abe2-8a8b79711319" providerId="ADAL" clId="{38826CF6-548F-4070-9C97-C1B1C61EB620}" dt="2023-01-04T07:58:27.934" v="1474" actId="122"/>
        <pc:sldMkLst>
          <pc:docMk/>
          <pc:sldMk cId="3656275385" sldId="265"/>
        </pc:sldMkLst>
        <pc:spChg chg="mod">
          <ac:chgData name="鄧書桓" userId="7b6996f8-f1d4-4527-abe2-8a8b79711319" providerId="ADAL" clId="{38826CF6-548F-4070-9C97-C1B1C61EB620}" dt="2023-01-04T07:58:27.934" v="1474" actId="122"/>
          <ac:spMkLst>
            <pc:docMk/>
            <pc:sldMk cId="3656275385" sldId="265"/>
            <ac:spMk id="2" creationId="{CA428ED0-26AA-F0D5-4BF2-4E7BFA8E77D6}"/>
          </ac:spMkLst>
        </pc:spChg>
      </pc:sldChg>
      <pc:sldChg chg="add">
        <pc:chgData name="鄧書桓" userId="7b6996f8-f1d4-4527-abe2-8a8b79711319" providerId="ADAL" clId="{38826CF6-548F-4070-9C97-C1B1C61EB620}" dt="2023-01-04T07:59:15.979" v="1476"/>
        <pc:sldMkLst>
          <pc:docMk/>
          <pc:sldMk cId="2301196401" sldId="266"/>
        </pc:sldMkLst>
      </pc:sldChg>
      <pc:sldChg chg="add del">
        <pc:chgData name="鄧書桓" userId="7b6996f8-f1d4-4527-abe2-8a8b79711319" providerId="ADAL" clId="{38826CF6-548F-4070-9C97-C1B1C61EB620}" dt="2023-01-04T08:05:22.745" v="1516" actId="47"/>
        <pc:sldMkLst>
          <pc:docMk/>
          <pc:sldMk cId="2745706938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82817F-7319-5BC9-1354-D0DC33594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6A03D38-5C95-4E3D-E36B-2A9F28AB75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72AC04-A96F-ACD9-9673-ADD3EF1FA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C95F-2787-4E7B-BD16-398A555E8093}" type="datetimeFigureOut">
              <a:rPr lang="zh-TW" altLang="en-US" smtClean="0"/>
              <a:t>2023/1/4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084BC84-96C4-0E24-D787-7EB6D1357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834087-8472-8912-9D19-9C81DF7C2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4EAC5-9522-4DF2-91C5-3FEE8F90BF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2341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FAE6B6-C442-5511-5D99-F3C0DC524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0B3E2C3-FE2A-198D-10E1-61338C182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7BB451-6AF3-DBFC-780D-C72D72487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C95F-2787-4E7B-BD16-398A555E8093}" type="datetimeFigureOut">
              <a:rPr lang="zh-TW" altLang="en-US" smtClean="0"/>
              <a:t>2023/1/4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96055E-E778-656C-917C-D818AFC24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D9F56B-2CE9-5C27-2FB6-02BE88F6C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4EAC5-9522-4DF2-91C5-3FEE8F90BF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401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85687F4-E16F-A784-D43B-9AE950489E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499DA0F-8B12-F3C6-4CFC-3F8A1944E6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D51B012-E528-1F19-0652-AB9777AB5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C95F-2787-4E7B-BD16-398A555E8093}" type="datetimeFigureOut">
              <a:rPr lang="zh-TW" altLang="en-US" smtClean="0"/>
              <a:t>2023/1/4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F8B0C7-0E37-48F6-DE95-6DFC09182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F20A87-9703-CFA6-EA63-FFF00C59F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4EAC5-9522-4DF2-91C5-3FEE8F90BF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8923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F9660E-AC1A-51AB-2E1B-A69701E12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83F77D-1FD1-418B-2102-44F249B7A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A41BC6-DC3A-73E3-9FD7-B4903D29F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C95F-2787-4E7B-BD16-398A555E8093}" type="datetimeFigureOut">
              <a:rPr lang="zh-TW" altLang="en-US" smtClean="0"/>
              <a:t>2023/1/4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CC38D7-C27C-7730-6DFE-384E224FD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222ACB-E767-3E13-81DA-858BD72DB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4EAC5-9522-4DF2-91C5-3FEE8F90BF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061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1E631D-AA7C-611D-B8A0-445165A08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42CC28A-CE3A-9E7B-A569-FAFEC9FE2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595C258-7BD8-1E19-280E-17E525329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C95F-2787-4E7B-BD16-398A555E8093}" type="datetimeFigureOut">
              <a:rPr lang="zh-TW" altLang="en-US" smtClean="0"/>
              <a:t>2023/1/4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3847BBF-8BB0-3AC5-8DE3-E83B7F13B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7D47D7-B520-A99A-94C8-CD022F13D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4EAC5-9522-4DF2-91C5-3FEE8F90BF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9173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871745-90C3-518E-2872-C4A62F659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7B56B8-0436-B016-2FB7-9571AA9179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3B3D520-18E7-1AB5-3678-0C2C32631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78363E8-6000-8336-57AF-A5AC48C04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C95F-2787-4E7B-BD16-398A555E8093}" type="datetimeFigureOut">
              <a:rPr lang="zh-TW" altLang="en-US" smtClean="0"/>
              <a:t>2023/1/4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016E907-44A4-B6D3-7002-97EA8B968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0B79B84-D5E1-8AB1-9F11-980539845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4EAC5-9522-4DF2-91C5-3FEE8F90BF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1730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6089F6-680E-D330-B324-76773080F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650B45E-BFE5-F6B2-A7FE-229F3C558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FD78554-B631-8433-818B-403A4559E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91D2A4E-ECED-FC5A-ABC6-10E141A112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0438495-1C41-0CAE-20E0-989D7A428E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A1D70DE-27FB-31A5-DB58-4F019D42E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C95F-2787-4E7B-BD16-398A555E8093}" type="datetimeFigureOut">
              <a:rPr lang="zh-TW" altLang="en-US" smtClean="0"/>
              <a:t>2023/1/4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611B353-BB23-FB2F-5E4E-69EDE8E3C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6191C0E-0970-5414-421E-EC33741A7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4EAC5-9522-4DF2-91C5-3FEE8F90BF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554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414854-01DF-55D5-983C-9BAEAC9A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74F5026-AF43-303C-E3BF-F01A97552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C95F-2787-4E7B-BD16-398A555E8093}" type="datetimeFigureOut">
              <a:rPr lang="zh-TW" altLang="en-US" smtClean="0"/>
              <a:t>2023/1/4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7FFE6BD-CA8F-35C0-8BAB-4D3E29211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033E3C9-D255-EAAD-59F3-23B3CD95D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4EAC5-9522-4DF2-91C5-3FEE8F90BF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6985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29C5793-66E7-D964-499A-953A196A3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C95F-2787-4E7B-BD16-398A555E8093}" type="datetimeFigureOut">
              <a:rPr lang="zh-TW" altLang="en-US" smtClean="0"/>
              <a:t>2023/1/4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B7E2233-7145-F105-1802-19A4EE636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997861A-C7C4-137C-12AB-447DBA498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4EAC5-9522-4DF2-91C5-3FEE8F90BF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8136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E9C318-4160-4559-A41F-A51966E04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B5D4DA-10FD-ACC5-5C7F-6F4BC4A3C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0FEDE72-4731-D153-2CCD-D1B45C417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783C864-D970-EB4A-BF7D-161E59AA3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C95F-2787-4E7B-BD16-398A555E8093}" type="datetimeFigureOut">
              <a:rPr lang="zh-TW" altLang="en-US" smtClean="0"/>
              <a:t>2023/1/4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14DF69F-9697-AC8D-BE7D-342D4F462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899BF15-7E84-E595-2B49-447F96C9A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4EAC5-9522-4DF2-91C5-3FEE8F90BF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7867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56E8E0-B09B-BD8F-1D70-D2B9A606E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CB0DAD9-2FCA-5A36-1EE6-1FD955A45F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41F5E2F-B1FB-11BE-3939-33A0C2803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7CECC59-AA65-FD6D-DA3A-BEB921B66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C95F-2787-4E7B-BD16-398A555E8093}" type="datetimeFigureOut">
              <a:rPr lang="zh-TW" altLang="en-US" smtClean="0"/>
              <a:t>2023/1/4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9736372-96C5-4C38-6976-2341172A3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6286071-E85C-99F4-CF77-79D2E0F9F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4EAC5-9522-4DF2-91C5-3FEE8F90BF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7227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AA2FB0C-9AE6-9032-EF09-C6EBF303B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F590462-A1E2-38B3-8A34-4E42FC7EF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F766B7-A85A-80E9-8F32-01EF11A68D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7C95F-2787-4E7B-BD16-398A555E8093}" type="datetimeFigureOut">
              <a:rPr lang="zh-TW" altLang="en-US" smtClean="0"/>
              <a:t>2023/1/4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913CFE-ED33-9F2E-868A-D712C94426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02AED6-345B-59B7-3A87-0D59A68E7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4EAC5-9522-4DF2-91C5-3FEE8F90BF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2763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5B0080-A4B3-633E-7610-71868927E5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6000" b="1" i="0" dirty="0">
                <a:solidFill>
                  <a:srgbClr val="333333"/>
                </a:solidFill>
                <a:effectLst/>
                <a:latin typeface="-apple-system"/>
              </a:rPr>
              <a:t>Final competition </a:t>
            </a:r>
            <a:br>
              <a:rPr lang="en-US" altLang="zh-TW" sz="6000" b="1" i="0" dirty="0">
                <a:solidFill>
                  <a:srgbClr val="333333"/>
                </a:solidFill>
                <a:effectLst/>
                <a:latin typeface="-apple-system"/>
              </a:rPr>
            </a:br>
            <a:r>
              <a:rPr lang="en-US" altLang="zh-TW" sz="6000" b="1" i="0" dirty="0">
                <a:solidFill>
                  <a:srgbClr val="333333"/>
                </a:solidFill>
                <a:effectLst/>
                <a:latin typeface="-apple-system"/>
              </a:rPr>
              <a:t>Tracking</a:t>
            </a:r>
            <a:endParaRPr lang="zh-TW" altLang="en-US" sz="60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C07EFDF-BB48-628D-E193-885C33E3E1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組員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鄧書桓、陳緯翰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日期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1/5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879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428ED0-26AA-F0D5-4BF2-4E7BFA8E7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0325"/>
            <a:ext cx="10515600" cy="1325563"/>
          </a:xfrm>
        </p:spPr>
        <p:txBody>
          <a:bodyPr/>
          <a:lstStyle/>
          <a:p>
            <a:pPr algn="ctr"/>
            <a:r>
              <a:rPr lang="en-US" altLang="zh-TW" b="1" dirty="0"/>
              <a:t>Contribution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930498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9CFEC5-1279-6B3C-60FA-E9CEFF5CD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Greedy </a:t>
            </a:r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FA55BFB9-4E16-F288-7287-A24D4FFF3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652" y="3713710"/>
            <a:ext cx="8056100" cy="2453409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280187BC-DBF9-04A6-CD17-7FBB3A5F416B}"/>
              </a:ext>
            </a:extLst>
          </p:cNvPr>
          <p:cNvSpPr txBox="1"/>
          <p:nvPr/>
        </p:nvSpPr>
        <p:spPr>
          <a:xfrm>
            <a:off x="1107047" y="2009701"/>
            <a:ext cx="1066331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參考程式內已有的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Hungarian Algorithm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，先找到每列中的最小值，並且該值需小於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1e16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才當作有匹配到，接著，將該位置的整行調整成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1e18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，以此來避免多對一的情況發生。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864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1">
            <a:extLst>
              <a:ext uri="{FF2B5EF4-FFF2-40B4-BE49-F238E27FC236}">
                <a16:creationId xmlns:a16="http://schemas.microsoft.com/office/drawing/2014/main" id="{30084B86-DCF3-FD43-6E65-BA8D1BAF5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Velocity Error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BB4E2EA-47AA-19B5-0C0E-5296F01ED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5328" y="2423557"/>
            <a:ext cx="4526672" cy="312447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2C24D17-4FD9-591A-EDF3-F38A302EC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45" y="1824787"/>
            <a:ext cx="7501830" cy="432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975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428ED0-26AA-F0D5-4BF2-4E7BFA8E7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0325"/>
            <a:ext cx="10515600" cy="1325563"/>
          </a:xfrm>
        </p:spPr>
        <p:txBody>
          <a:bodyPr/>
          <a:lstStyle/>
          <a:p>
            <a:pPr algn="ctr"/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Problems and Solutions</a:t>
            </a:r>
            <a:endParaRPr lang="en-US" altLang="zh-TW" b="0" i="0" dirty="0">
              <a:solidFill>
                <a:srgbClr val="333333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656275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9CFEC5-1279-6B3C-60FA-E9CEFF5CD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Greedy </a:t>
            </a:r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E2DE8A-3A9A-19FD-1D20-9F258FD5F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8" y="1845734"/>
            <a:ext cx="10515599" cy="4023360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原先版本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根據貪婪演算法的局部最佳解概念，直接取出每列的最小值當作追蹤到的點。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結果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會導致相同的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被算兩次，造成多對一的現象，導致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AMOTA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的值過低。</a:t>
            </a:r>
          </a:p>
        </p:txBody>
      </p:sp>
    </p:spTree>
    <p:extLst>
      <p:ext uri="{BB962C8B-B14F-4D97-AF65-F5344CB8AC3E}">
        <p14:creationId xmlns:p14="http://schemas.microsoft.com/office/powerpoint/2010/main" val="2301196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A85162-B62E-FA9F-EB19-8378C81335CA}"/>
              </a:ext>
            </a:extLst>
          </p:cNvPr>
          <p:cNvSpPr txBox="1">
            <a:spLocks/>
          </p:cNvSpPr>
          <p:nvPr/>
        </p:nvSpPr>
        <p:spPr>
          <a:xfrm>
            <a:off x="1066800" y="2703621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Thank you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555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</TotalTime>
  <Words>129</Words>
  <Application>Microsoft Office PowerPoint</Application>
  <PresentationFormat>寬螢幕</PresentationFormat>
  <Paragraphs>15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-apple-system</vt:lpstr>
      <vt:lpstr>Arial</vt:lpstr>
      <vt:lpstr>Calibri</vt:lpstr>
      <vt:lpstr>Calibri Light</vt:lpstr>
      <vt:lpstr>Times New Roman</vt:lpstr>
      <vt:lpstr>Office 佈景主題</vt:lpstr>
      <vt:lpstr>Final competition  Tracking</vt:lpstr>
      <vt:lpstr>Contribution</vt:lpstr>
      <vt:lpstr>Greedy Algorithm</vt:lpstr>
      <vt:lpstr>Velocity Error</vt:lpstr>
      <vt:lpstr>Problems and Solutions</vt:lpstr>
      <vt:lpstr>Greedy Algorithm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謝元碩</dc:creator>
  <cp:lastModifiedBy>鄧書桓</cp:lastModifiedBy>
  <cp:revision>40</cp:revision>
  <dcterms:created xsi:type="dcterms:W3CDTF">2023-01-04T04:03:33Z</dcterms:created>
  <dcterms:modified xsi:type="dcterms:W3CDTF">2023-01-04T08:05:29Z</dcterms:modified>
</cp:coreProperties>
</file>