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2850" cy="10688638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FCF"/>
    <a:srgbClr val="4C4C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683" autoAdjust="0"/>
    <p:restoredTop sz="94660"/>
  </p:normalViewPr>
  <p:slideViewPr>
    <p:cSldViewPr>
      <p:cViewPr>
        <p:scale>
          <a:sx n="75" d="100"/>
          <a:sy n="75" d="100"/>
        </p:scale>
        <p:origin x="-1866" y="-72"/>
      </p:cViewPr>
      <p:guideLst>
        <p:guide orient="horz" pos="3367"/>
        <p:guide pos="23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0410"/>
            <a:ext cx="6428423" cy="2291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6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3068" y="428042"/>
            <a:ext cx="1701641" cy="9119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44" y="428042"/>
            <a:ext cx="4978876" cy="91199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6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6868441"/>
            <a:ext cx="6428423" cy="21228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4530302"/>
            <a:ext cx="6428423" cy="23381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145" y="2494017"/>
            <a:ext cx="3340258" cy="7054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4451" y="2494017"/>
            <a:ext cx="3340258" cy="70540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4" y="2392573"/>
            <a:ext cx="3341573" cy="9971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4" y="3389683"/>
            <a:ext cx="3341573" cy="6158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2573"/>
            <a:ext cx="3342885" cy="9971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89683"/>
            <a:ext cx="3342885" cy="6158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4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425570"/>
            <a:ext cx="2488125" cy="1811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4" y="425566"/>
            <a:ext cx="4227844" cy="91224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2236698"/>
            <a:ext cx="2488125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2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1" y="7482047"/>
            <a:ext cx="4537710" cy="8832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1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1" y="8365346"/>
            <a:ext cx="4537710" cy="1254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4" y="428042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4" y="2494017"/>
            <a:ext cx="6806565" cy="705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4" y="9906788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55A9-9093-4F95-8778-472CF15FB3C6}" type="datetimeFigureOut">
              <a:rPr lang="en-GB" smtClean="0"/>
              <a:t>01/09/2016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6" y="9906788"/>
            <a:ext cx="239490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06788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7FBB-3739-4338-98EA-B5B70CFE09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68325" y="434951"/>
            <a:ext cx="7285509" cy="5701456"/>
            <a:chOff x="168325" y="434951"/>
            <a:chExt cx="7285509" cy="5701456"/>
          </a:xfrm>
        </p:grpSpPr>
        <p:sp>
          <p:nvSpPr>
            <p:cNvPr id="6" name="Preparation 5"/>
            <p:cNvSpPr/>
            <p:nvPr/>
          </p:nvSpPr>
          <p:spPr>
            <a:xfrm>
              <a:off x="2908486" y="838447"/>
              <a:ext cx="2628000" cy="514800"/>
            </a:xfrm>
            <a:prstGeom prst="flowChartPreparation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DNA extraction</a:t>
              </a:r>
              <a:endParaRPr lang="en-GB" sz="1600" dirty="0"/>
            </a:p>
          </p:txBody>
        </p:sp>
        <p:sp>
          <p:nvSpPr>
            <p:cNvPr id="7" name="Process 6"/>
            <p:cNvSpPr/>
            <p:nvPr/>
          </p:nvSpPr>
          <p:spPr>
            <a:xfrm>
              <a:off x="5967430" y="2376951"/>
              <a:ext cx="1486404" cy="779440"/>
            </a:xfrm>
            <a:prstGeom prst="flowChartProcess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Error correction?</a:t>
              </a:r>
            </a:p>
            <a:p>
              <a:pPr algn="ctr"/>
              <a:r>
                <a:rPr lang="en-GB" sz="1600" dirty="0" err="1" smtClean="0"/>
                <a:t>BayesHammer</a:t>
              </a:r>
              <a:endParaRPr lang="en-GB" sz="1600" dirty="0"/>
            </a:p>
          </p:txBody>
        </p:sp>
        <p:sp>
          <p:nvSpPr>
            <p:cNvPr id="8" name="Process 7"/>
            <p:cNvSpPr/>
            <p:nvPr/>
          </p:nvSpPr>
          <p:spPr>
            <a:xfrm>
              <a:off x="3011098" y="1635454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Illumina, overlapping reads</a:t>
              </a:r>
              <a:endParaRPr lang="en-GB" sz="1600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3011098" y="2368574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QC, read trimming</a:t>
              </a:r>
              <a:endParaRPr lang="en-GB" sz="1600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3011098" y="3076447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Convert </a:t>
              </a:r>
              <a:r>
                <a:rPr lang="en-GB" sz="1600" dirty="0" err="1"/>
                <a:t>f</a:t>
              </a:r>
              <a:r>
                <a:rPr lang="en-GB" sz="1600" dirty="0" err="1" smtClean="0"/>
                <a:t>q</a:t>
              </a:r>
              <a:r>
                <a:rPr lang="en-GB" sz="1600" dirty="0" smtClean="0"/>
                <a:t> to fa</a:t>
              </a:r>
              <a:endParaRPr lang="en-GB" sz="1600" dirty="0"/>
            </a:p>
          </p:txBody>
        </p:sp>
        <p:sp>
          <p:nvSpPr>
            <p:cNvPr id="11" name="Document 10"/>
            <p:cNvSpPr/>
            <p:nvPr/>
          </p:nvSpPr>
          <p:spPr>
            <a:xfrm>
              <a:off x="3011098" y="3827387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Assembly ITS</a:t>
              </a:r>
              <a:endParaRPr lang="en-GB" sz="1600" dirty="0"/>
            </a:p>
          </p:txBody>
        </p: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>
              <a:off x="4222352" y="2149277"/>
              <a:ext cx="0" cy="21929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4222352" y="2882397"/>
              <a:ext cx="0" cy="1940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4222352" y="3590270"/>
              <a:ext cx="0" cy="2371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2"/>
              <a:endCxn id="8" idx="0"/>
            </p:cNvCxnSpPr>
            <p:nvPr/>
          </p:nvCxnSpPr>
          <p:spPr>
            <a:xfrm rot="5400000">
              <a:off x="4081316" y="1494283"/>
              <a:ext cx="282207" cy="134"/>
            </a:xfrm>
            <a:prstGeom prst="bentConnector3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418926" y="2979422"/>
              <a:ext cx="548503" cy="3539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>
              <a:off x="4222352" y="4307241"/>
              <a:ext cx="134" cy="3896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7" idx="1"/>
            </p:cNvCxnSpPr>
            <p:nvPr/>
          </p:nvCxnSpPr>
          <p:spPr>
            <a:xfrm>
              <a:off x="5444285" y="2700541"/>
              <a:ext cx="523145" cy="6613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ocument 10"/>
            <p:cNvSpPr/>
            <p:nvPr/>
          </p:nvSpPr>
          <p:spPr>
            <a:xfrm>
              <a:off x="3015101" y="4690804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Cluster Assembled ITS with database</a:t>
              </a:r>
              <a:endParaRPr lang="en-GB" sz="1600" dirty="0"/>
            </a:p>
          </p:txBody>
        </p:sp>
        <p:cxnSp>
          <p:nvCxnSpPr>
            <p:cNvPr id="78" name="Straight Arrow Connector 77"/>
            <p:cNvCxnSpPr>
              <a:stCxn id="77" idx="2"/>
            </p:cNvCxnSpPr>
            <p:nvPr/>
          </p:nvCxnSpPr>
          <p:spPr>
            <a:xfrm>
              <a:off x="4226355" y="5170658"/>
              <a:ext cx="134" cy="3896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Document 10"/>
            <p:cNvSpPr/>
            <p:nvPr/>
          </p:nvSpPr>
          <p:spPr>
            <a:xfrm>
              <a:off x="3015101" y="5614208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Summarise clusters</a:t>
              </a:r>
              <a:endParaRPr lang="en-GB" sz="1600" dirty="0"/>
            </a:p>
          </p:txBody>
        </p:sp>
        <p:sp>
          <p:nvSpPr>
            <p:cNvPr id="83" name="Preparation 5"/>
            <p:cNvSpPr/>
            <p:nvPr/>
          </p:nvSpPr>
          <p:spPr>
            <a:xfrm>
              <a:off x="168325" y="846823"/>
              <a:ext cx="2628000" cy="514800"/>
            </a:xfrm>
            <a:prstGeom prst="flowChartPreparation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Phenol/ </a:t>
              </a:r>
              <a:r>
                <a:rPr lang="en-GB" sz="1600" dirty="0" err="1" smtClean="0"/>
                <a:t>cholorform</a:t>
              </a:r>
              <a:endParaRPr lang="en-GB" sz="1600" dirty="0"/>
            </a:p>
          </p:txBody>
        </p:sp>
        <p:sp>
          <p:nvSpPr>
            <p:cNvPr id="85" name="Process 7"/>
            <p:cNvSpPr/>
            <p:nvPr/>
          </p:nvSpPr>
          <p:spPr>
            <a:xfrm>
              <a:off x="270937" y="1643830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/>
                <a:t>MiSeq</a:t>
              </a:r>
              <a:endParaRPr lang="en-GB" sz="1600" dirty="0"/>
            </a:p>
          </p:txBody>
        </p:sp>
        <p:sp>
          <p:nvSpPr>
            <p:cNvPr id="86" name="Process 8"/>
            <p:cNvSpPr/>
            <p:nvPr/>
          </p:nvSpPr>
          <p:spPr>
            <a:xfrm>
              <a:off x="270937" y="2376950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/>
                <a:t>Fastqc</a:t>
              </a:r>
              <a:r>
                <a:rPr lang="en-GB" sz="1600" dirty="0" smtClean="0"/>
                <a:t>, Trimmomatic</a:t>
              </a:r>
              <a:endParaRPr lang="en-GB" sz="1600" dirty="0"/>
            </a:p>
          </p:txBody>
        </p:sp>
        <p:sp>
          <p:nvSpPr>
            <p:cNvPr id="87" name="Process 9"/>
            <p:cNvSpPr/>
            <p:nvPr/>
          </p:nvSpPr>
          <p:spPr>
            <a:xfrm>
              <a:off x="270937" y="3084823"/>
              <a:ext cx="2422508" cy="513823"/>
            </a:xfrm>
            <a:prstGeom prst="flowChartProcess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 smtClean="0"/>
                <a:t>Seq</a:t>
              </a:r>
              <a:r>
                <a:rPr lang="en-GB" sz="1600" dirty="0" smtClean="0"/>
                <a:t> </a:t>
              </a:r>
              <a:r>
                <a:rPr lang="en-GB" sz="1600" dirty="0" err="1" smtClean="0"/>
                <a:t>crums</a:t>
              </a:r>
              <a:endParaRPr lang="en-GB" sz="1600" dirty="0"/>
            </a:p>
          </p:txBody>
        </p:sp>
        <p:sp>
          <p:nvSpPr>
            <p:cNvPr id="88" name="Document 10"/>
            <p:cNvSpPr/>
            <p:nvPr/>
          </p:nvSpPr>
          <p:spPr>
            <a:xfrm>
              <a:off x="270937" y="3835763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PEAR</a:t>
              </a:r>
              <a:endParaRPr lang="en-GB" sz="1600" dirty="0"/>
            </a:p>
          </p:txBody>
        </p:sp>
        <p:cxnSp>
          <p:nvCxnSpPr>
            <p:cNvPr id="89" name="Straight Arrow Connector 88"/>
            <p:cNvCxnSpPr>
              <a:stCxn id="85" idx="2"/>
              <a:endCxn id="86" idx="0"/>
            </p:cNvCxnSpPr>
            <p:nvPr/>
          </p:nvCxnSpPr>
          <p:spPr>
            <a:xfrm>
              <a:off x="1482191" y="2157653"/>
              <a:ext cx="0" cy="21929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2"/>
              <a:endCxn id="87" idx="0"/>
            </p:cNvCxnSpPr>
            <p:nvPr/>
          </p:nvCxnSpPr>
          <p:spPr>
            <a:xfrm>
              <a:off x="1482191" y="2890773"/>
              <a:ext cx="0" cy="1940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2"/>
              <a:endCxn id="88" idx="0"/>
            </p:cNvCxnSpPr>
            <p:nvPr/>
          </p:nvCxnSpPr>
          <p:spPr>
            <a:xfrm>
              <a:off x="1482191" y="3598646"/>
              <a:ext cx="0" cy="2371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83" idx="2"/>
              <a:endCxn id="85" idx="0"/>
            </p:cNvCxnSpPr>
            <p:nvPr/>
          </p:nvCxnSpPr>
          <p:spPr>
            <a:xfrm rot="5400000">
              <a:off x="1341155" y="1502659"/>
              <a:ext cx="282207" cy="134"/>
            </a:xfrm>
            <a:prstGeom prst="bentConnector3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8" idx="2"/>
            </p:cNvCxnSpPr>
            <p:nvPr/>
          </p:nvCxnSpPr>
          <p:spPr>
            <a:xfrm>
              <a:off x="1482191" y="4315617"/>
              <a:ext cx="134" cy="3896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Document 10"/>
            <p:cNvSpPr/>
            <p:nvPr/>
          </p:nvSpPr>
          <p:spPr>
            <a:xfrm>
              <a:off x="274940" y="4699180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SWARM</a:t>
              </a:r>
              <a:endParaRPr lang="en-GB" sz="1600" dirty="0"/>
            </a:p>
          </p:txBody>
        </p:sp>
        <p:cxnSp>
          <p:nvCxnSpPr>
            <p:cNvPr id="97" name="Straight Arrow Connector 96"/>
            <p:cNvCxnSpPr>
              <a:stCxn id="96" idx="2"/>
            </p:cNvCxnSpPr>
            <p:nvPr/>
          </p:nvCxnSpPr>
          <p:spPr>
            <a:xfrm>
              <a:off x="1486194" y="5179034"/>
              <a:ext cx="134" cy="3896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Document 10"/>
            <p:cNvSpPr/>
            <p:nvPr/>
          </p:nvSpPr>
          <p:spPr>
            <a:xfrm>
              <a:off x="274940" y="5622584"/>
              <a:ext cx="2422508" cy="513823"/>
            </a:xfrm>
            <a:prstGeom prst="flowChartDocument">
              <a:avLst/>
            </a:prstGeom>
            <a:solidFill>
              <a:srgbClr val="4C4C4C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Python</a:t>
              </a:r>
              <a:endParaRPr lang="en-GB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15281" y="434951"/>
              <a:ext cx="460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  Tool			Method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9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41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James Hutton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92</cp:revision>
  <cp:lastPrinted>2015-08-10T12:00:10Z</cp:lastPrinted>
  <dcterms:created xsi:type="dcterms:W3CDTF">2015-04-27T11:06:28Z</dcterms:created>
  <dcterms:modified xsi:type="dcterms:W3CDTF">2016-09-01T13:48:37Z</dcterms:modified>
</cp:coreProperties>
</file>