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E573-7F94-4B60-9D8A-6F05B80B1E85}" type="datetimeFigureOut">
              <a:rPr lang="fr-CA" smtClean="0"/>
              <a:t>2016-03-13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DADB-33C0-4DFF-8BE3-0B66B390C82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362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E573-7F94-4B60-9D8A-6F05B80B1E85}" type="datetimeFigureOut">
              <a:rPr lang="fr-CA" smtClean="0"/>
              <a:t>2016-03-13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DADB-33C0-4DFF-8BE3-0B66B390C82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427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E573-7F94-4B60-9D8A-6F05B80B1E85}" type="datetimeFigureOut">
              <a:rPr lang="fr-CA" smtClean="0"/>
              <a:t>2016-03-13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DADB-33C0-4DFF-8BE3-0B66B390C82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026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E573-7F94-4B60-9D8A-6F05B80B1E85}" type="datetimeFigureOut">
              <a:rPr lang="fr-CA" smtClean="0"/>
              <a:t>2016-03-13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DADB-33C0-4DFF-8BE3-0B66B390C82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887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E573-7F94-4B60-9D8A-6F05B80B1E85}" type="datetimeFigureOut">
              <a:rPr lang="fr-CA" smtClean="0"/>
              <a:t>2016-03-13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DADB-33C0-4DFF-8BE3-0B66B390C82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274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E573-7F94-4B60-9D8A-6F05B80B1E85}" type="datetimeFigureOut">
              <a:rPr lang="fr-CA" smtClean="0"/>
              <a:t>2016-03-13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DADB-33C0-4DFF-8BE3-0B66B390C82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001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E573-7F94-4B60-9D8A-6F05B80B1E85}" type="datetimeFigureOut">
              <a:rPr lang="fr-CA" smtClean="0"/>
              <a:t>2016-03-13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DADB-33C0-4DFF-8BE3-0B66B390C82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071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E573-7F94-4B60-9D8A-6F05B80B1E85}" type="datetimeFigureOut">
              <a:rPr lang="fr-CA" smtClean="0"/>
              <a:t>2016-03-13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DADB-33C0-4DFF-8BE3-0B66B390C82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74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E573-7F94-4B60-9D8A-6F05B80B1E85}" type="datetimeFigureOut">
              <a:rPr lang="fr-CA" smtClean="0"/>
              <a:t>2016-03-13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DADB-33C0-4DFF-8BE3-0B66B390C82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207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E573-7F94-4B60-9D8A-6F05B80B1E85}" type="datetimeFigureOut">
              <a:rPr lang="fr-CA" smtClean="0"/>
              <a:t>2016-03-13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DADB-33C0-4DFF-8BE3-0B66B390C82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329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CE573-7F94-4B60-9D8A-6F05B80B1E85}" type="datetimeFigureOut">
              <a:rPr lang="fr-CA" smtClean="0"/>
              <a:t>2016-03-13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EDADB-33C0-4DFF-8BE3-0B66B390C82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5188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E573-7F94-4B60-9D8A-6F05B80B1E85}" type="datetimeFigureOut">
              <a:rPr lang="fr-CA" smtClean="0"/>
              <a:t>2016-03-13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EDADB-33C0-4DFF-8BE3-0B66B390C82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48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nagit_PPT19B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18765"/>
            <a:ext cx="6624736" cy="67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146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Rio Tinto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Martel, Michel (GBS)</dc:creator>
  <cp:lastModifiedBy>Martel, Michel (GBS)</cp:lastModifiedBy>
  <cp:revision>1</cp:revision>
  <dcterms:created xsi:type="dcterms:W3CDTF">2016-03-13T12:48:45Z</dcterms:created>
  <dcterms:modified xsi:type="dcterms:W3CDTF">2016-03-13T12:50:37Z</dcterms:modified>
</cp:coreProperties>
</file>