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a8d699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a8d699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a8d6998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5a8d6998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5a8d699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5a8d699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5a8d699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5a8d699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5a8d699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5a8d699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OHLCV on BTCUSDT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OHLCV BTCUSDT?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High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Volume - how many bitcoins were bought and sold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Bitcoin-USDT data from bitfinex exchange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853849"/>
            <a:ext cx="3425550" cy="20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Many currencies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BNB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825" y="1774925"/>
            <a:ext cx="4765373" cy="28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Outlook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trend is 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Seems to be climbing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Most trades in November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475" y="1853850"/>
            <a:ext cx="5715651" cy="30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BNB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Price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318650"/>
            <a:ext cx="5846492" cy="345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BTC BNB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Had </a:t>
            </a:r>
            <a:r>
              <a:rPr lang="en-GB"/>
              <a:t>significant</a:t>
            </a:r>
            <a:r>
              <a:rPr lang="en-GB"/>
              <a:t> p value to start exploring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 of all the coins…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BNB close and BTC close, we can start exploring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800" y="1749337"/>
            <a:ext cx="3811377" cy="292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