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7dd7c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7dd7c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7dd7cc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7dd7cc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7dd7cc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7dd7cc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7dd7cc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7dd7cc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Lin Reg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Jonathan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to api’s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for location with citybikes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Getting location for restaurants with yelp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Locations for restaurants with foursquare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Parsing data to put into dataframes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dictionaries key and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pd.Dataframe()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825" y="826975"/>
            <a:ext cx="4513349" cy="42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45" y="1605495"/>
            <a:ext cx="4551099" cy="29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