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219"/>
    <a:srgbClr val="10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F951D-1109-4C00-93F7-78F68B778F5F}" v="8" dt="2023-04-21T15:17:01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o De Schrijver" userId="57a02426-b9ff-4c55-aa29-4187232fcb69" providerId="ADAL" clId="{BB2F951D-1109-4C00-93F7-78F68B778F5F}"/>
    <pc:docChg chg="undo custSel addSld modSld">
      <pc:chgData name="Wito De Schrijver" userId="57a02426-b9ff-4c55-aa29-4187232fcb69" providerId="ADAL" clId="{BB2F951D-1109-4C00-93F7-78F68B778F5F}" dt="2023-04-21T15:48:01.426" v="109" actId="207"/>
      <pc:docMkLst>
        <pc:docMk/>
      </pc:docMkLst>
      <pc:sldChg chg="modSp mod">
        <pc:chgData name="Wito De Schrijver" userId="57a02426-b9ff-4c55-aa29-4187232fcb69" providerId="ADAL" clId="{BB2F951D-1109-4C00-93F7-78F68B778F5F}" dt="2023-04-21T14:21:02.405" v="35" actId="14100"/>
        <pc:sldMkLst>
          <pc:docMk/>
          <pc:sldMk cId="1829618452" sldId="256"/>
        </pc:sldMkLst>
        <pc:picChg chg="mod modCrop">
          <ac:chgData name="Wito De Schrijver" userId="57a02426-b9ff-4c55-aa29-4187232fcb69" providerId="ADAL" clId="{BB2F951D-1109-4C00-93F7-78F68B778F5F}" dt="2023-04-21T14:21:02.405" v="35" actId="14100"/>
          <ac:picMkLst>
            <pc:docMk/>
            <pc:sldMk cId="1829618452" sldId="256"/>
            <ac:picMk id="5" creationId="{4BDA813F-93F8-0C3A-1E17-552C3D9560CB}"/>
          </ac:picMkLst>
        </pc:picChg>
        <pc:picChg chg="mod">
          <ac:chgData name="Wito De Schrijver" userId="57a02426-b9ff-4c55-aa29-4187232fcb69" providerId="ADAL" clId="{BB2F951D-1109-4C00-93F7-78F68B778F5F}" dt="2023-04-21T14:20:30.758" v="31" actId="14100"/>
          <ac:picMkLst>
            <pc:docMk/>
            <pc:sldMk cId="1829618452" sldId="256"/>
            <ac:picMk id="7" creationId="{83EF5AC2-2DF9-723D-670F-6F99149B9CBC}"/>
          </ac:picMkLst>
        </pc:picChg>
        <pc:picChg chg="mod">
          <ac:chgData name="Wito De Schrijver" userId="57a02426-b9ff-4c55-aa29-4187232fcb69" providerId="ADAL" clId="{BB2F951D-1109-4C00-93F7-78F68B778F5F}" dt="2023-04-21T14:20:20.216" v="29" actId="14100"/>
          <ac:picMkLst>
            <pc:docMk/>
            <pc:sldMk cId="1829618452" sldId="256"/>
            <ac:picMk id="9" creationId="{AFB0FC2E-63DD-7691-F088-9F25D8923325}"/>
          </ac:picMkLst>
        </pc:picChg>
      </pc:sldChg>
      <pc:sldChg chg="addSp delSp modSp new mod">
        <pc:chgData name="Wito De Schrijver" userId="57a02426-b9ff-4c55-aa29-4187232fcb69" providerId="ADAL" clId="{BB2F951D-1109-4C00-93F7-78F68B778F5F}" dt="2023-04-21T15:48:01.426" v="109" actId="207"/>
        <pc:sldMkLst>
          <pc:docMk/>
          <pc:sldMk cId="62708176" sldId="257"/>
        </pc:sldMkLst>
        <pc:spChg chg="del">
          <ac:chgData name="Wito De Schrijver" userId="57a02426-b9ff-4c55-aa29-4187232fcb69" providerId="ADAL" clId="{BB2F951D-1109-4C00-93F7-78F68B778F5F}" dt="2023-04-21T15:10:55.508" v="37" actId="478"/>
          <ac:spMkLst>
            <pc:docMk/>
            <pc:sldMk cId="62708176" sldId="257"/>
            <ac:spMk id="2" creationId="{D0365F19-B3C1-9EAD-A86E-E21DEAF66A51}"/>
          </ac:spMkLst>
        </pc:spChg>
        <pc:spChg chg="del">
          <ac:chgData name="Wito De Schrijver" userId="57a02426-b9ff-4c55-aa29-4187232fcb69" providerId="ADAL" clId="{BB2F951D-1109-4C00-93F7-78F68B778F5F}" dt="2023-04-21T15:10:55.508" v="37" actId="478"/>
          <ac:spMkLst>
            <pc:docMk/>
            <pc:sldMk cId="62708176" sldId="257"/>
            <ac:spMk id="3" creationId="{D648D429-7101-2F2D-1FBB-6575F31C0F61}"/>
          </ac:spMkLst>
        </pc:spChg>
        <pc:picChg chg="add del mod modCrop">
          <ac:chgData name="Wito De Schrijver" userId="57a02426-b9ff-4c55-aa29-4187232fcb69" providerId="ADAL" clId="{BB2F951D-1109-4C00-93F7-78F68B778F5F}" dt="2023-04-21T15:17:05.070" v="103" actId="478"/>
          <ac:picMkLst>
            <pc:docMk/>
            <pc:sldMk cId="62708176" sldId="257"/>
            <ac:picMk id="5" creationId="{1BBC2E2E-8F63-29A3-844A-C05AEBB3CBAC}"/>
          </ac:picMkLst>
        </pc:picChg>
        <pc:picChg chg="add del mod modCrop">
          <ac:chgData name="Wito De Schrijver" userId="57a02426-b9ff-4c55-aa29-4187232fcb69" providerId="ADAL" clId="{BB2F951D-1109-4C00-93F7-78F68B778F5F}" dt="2023-04-21T15:17:05.070" v="103" actId="478"/>
          <ac:picMkLst>
            <pc:docMk/>
            <pc:sldMk cId="62708176" sldId="257"/>
            <ac:picMk id="7" creationId="{007568EF-CC6D-9F1A-2154-7821C83B2E0E}"/>
          </ac:picMkLst>
        </pc:picChg>
        <pc:picChg chg="add del mod">
          <ac:chgData name="Wito De Schrijver" userId="57a02426-b9ff-4c55-aa29-4187232fcb69" providerId="ADAL" clId="{BB2F951D-1109-4C00-93F7-78F68B778F5F}" dt="2023-04-21T15:17:05.070" v="103" actId="478"/>
          <ac:picMkLst>
            <pc:docMk/>
            <pc:sldMk cId="62708176" sldId="257"/>
            <ac:picMk id="9" creationId="{2D09F6EE-9886-5BE4-CC80-612B225E098E}"/>
          </ac:picMkLst>
        </pc:picChg>
        <pc:picChg chg="add del mod modCrop">
          <ac:chgData name="Wito De Schrijver" userId="57a02426-b9ff-4c55-aa29-4187232fcb69" providerId="ADAL" clId="{BB2F951D-1109-4C00-93F7-78F68B778F5F}" dt="2023-04-21T15:17:05.070" v="103" actId="478"/>
          <ac:picMkLst>
            <pc:docMk/>
            <pc:sldMk cId="62708176" sldId="257"/>
            <ac:picMk id="11" creationId="{969A79E1-6E1A-2500-852B-E301743567BD}"/>
          </ac:picMkLst>
        </pc:picChg>
        <pc:picChg chg="add mod">
          <ac:chgData name="Wito De Schrijver" userId="57a02426-b9ff-4c55-aa29-4187232fcb69" providerId="ADAL" clId="{BB2F951D-1109-4C00-93F7-78F68B778F5F}" dt="2023-04-21T15:48:01.426" v="109" actId="207"/>
          <ac:picMkLst>
            <pc:docMk/>
            <pc:sldMk cId="62708176" sldId="257"/>
            <ac:picMk id="13" creationId="{C97B170B-E241-0849-301D-01126AF203E4}"/>
          </ac:picMkLst>
        </pc:picChg>
        <pc:picChg chg="add mod">
          <ac:chgData name="Wito De Schrijver" userId="57a02426-b9ff-4c55-aa29-4187232fcb69" providerId="ADAL" clId="{BB2F951D-1109-4C00-93F7-78F68B778F5F}" dt="2023-04-21T15:48:01.426" v="109" actId="207"/>
          <ac:picMkLst>
            <pc:docMk/>
            <pc:sldMk cId="62708176" sldId="257"/>
            <ac:picMk id="15" creationId="{5DF2C475-19E4-25E4-6661-C3A7A1EF1199}"/>
          </ac:picMkLst>
        </pc:picChg>
        <pc:picChg chg="add mod">
          <ac:chgData name="Wito De Schrijver" userId="57a02426-b9ff-4c55-aa29-4187232fcb69" providerId="ADAL" clId="{BB2F951D-1109-4C00-93F7-78F68B778F5F}" dt="2023-04-21T15:48:01.426" v="109" actId="207"/>
          <ac:picMkLst>
            <pc:docMk/>
            <pc:sldMk cId="62708176" sldId="257"/>
            <ac:picMk id="17" creationId="{59DF7B85-97AA-DFB4-C4BE-D4F83CE32AF0}"/>
          </ac:picMkLst>
        </pc:picChg>
        <pc:picChg chg="add mod">
          <ac:chgData name="Wito De Schrijver" userId="57a02426-b9ff-4c55-aa29-4187232fcb69" providerId="ADAL" clId="{BB2F951D-1109-4C00-93F7-78F68B778F5F}" dt="2023-04-21T15:48:01.426" v="109" actId="207"/>
          <ac:picMkLst>
            <pc:docMk/>
            <pc:sldMk cId="62708176" sldId="257"/>
            <ac:picMk id="19" creationId="{1A03E061-F7EB-650D-AADE-54CF19714F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C12A-A9E6-550F-474E-933224B24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2DB9E-6D17-4D6A-EF4A-3BB209B2C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88A2-F599-74CB-2775-B28F39A6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21-4-2023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3823-DB21-F055-3846-82DBA047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215E-2BB6-C9A5-68D8-D2963E29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64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5165-9147-DCD7-4E62-EE057C93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1C073-F762-E31A-FB87-3B8BA6D76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7F21-D366-954A-9230-DA79681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21-4-2023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52EB-6FCE-5D90-022A-716429BA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F6FF-A122-1657-A07E-B9499A6C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721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304C8-0BEC-34AD-5A23-3C0D73E83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B0F4A-E616-2831-9C13-D5596121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D536-546D-4D94-CE8C-A0D77FE9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21-4-2023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3B543-A851-9EAD-EDDC-A0333F94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4D4C-72D5-49A0-DA95-5FA87399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169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43B8-0871-8389-849E-79E6F110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9629-2426-29D8-F7EA-9F7BDDB2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06C2-1EBF-898E-AA3D-54B6616A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21-4-2023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6118-0FDA-6476-3B92-1C1C1373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69FC-B069-8EC5-001E-F5A95F32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62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AABB-1178-95DB-A63F-0765B209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0DA8F-D38F-77A4-DBBA-B88760F5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C9A8-5D9B-9CF0-7813-0CA25CD4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21-4-2023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9E3C-E38A-A4C4-8678-6D6C40F1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E00F-D244-9C79-B072-A997E131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390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5E31-F10D-674D-15B0-FA0CCD1E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4A9-D9BF-A7D2-E713-6BC655A33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E3E8B-35FD-0A9B-D957-E03737C71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9693-7E08-71F2-F35D-92A7E741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21-4-2023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7FF8F-24F7-23A8-88AC-54C124F2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EA778-A6F9-344A-2848-BAFA58A4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95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BB2E-6B64-54DD-575B-9CFE0719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45EC-B5F0-8036-F1A0-33F7B135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EC65-2AC7-8C05-BE12-5A73C072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EC0CA-2AE7-9C9C-B2ED-48E7B09F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426D7-553E-CF35-4731-4EC9CB6B1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C4FE9-C155-379E-1EDF-948825D9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21-4-2023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3C48E-9AA5-D66D-80D8-22439808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6F5DA-3721-7C34-55DD-E75F3ABE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196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653F-7401-927F-9C4C-DC50EF2A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09F0F-1848-E78B-DB71-39917B34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21-4-2023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47EAD-A39A-571A-BF4B-F929D27C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EBFD2-81D1-1998-9973-C01A2341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72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C7052-3E53-01B9-0C83-356832D4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21-4-2023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E4946-99F7-4883-90C0-0B1CD7EB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FEF4-FFB0-25A2-9ECE-B4694A0D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1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1E34-35F7-1FF4-73AE-EEBB4AE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C482-B87F-0E2F-3B5C-28F98F892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68CB3-6D33-CB3E-1F15-98A20FCE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EC2E6-9B93-49F7-1D1A-8D25401D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21-4-2023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B9A6C-4041-5C4E-721D-1105786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D40C-8388-4181-B9E0-FC1079F0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83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ED59-552D-56A8-A25B-273BC778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D7920-E103-1582-2F07-8439C4859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FF772-F06E-5148-58FD-28B7EFB5D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973B-E7DE-BB7D-5469-0A5DCF6F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653F-A723-4A69-BD3B-A3D20E9B9BF4}" type="datetimeFigureOut">
              <a:rPr lang="nl-NL" smtClean="0"/>
              <a:t>21-4-2023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E05F7-7484-75E1-0E47-14F944DC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B26F2-356B-5BCF-EDEA-F7E8E1D6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7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3B93C-B735-0773-3474-5AD126D3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46447-0DD8-8F82-8CCB-95CE9A18C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F67C-D23E-E939-4C94-7CDED88E6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7653F-A723-4A69-BD3B-A3D20E9B9BF4}" type="datetimeFigureOut">
              <a:rPr lang="nl-NL" smtClean="0"/>
              <a:t>21-4-2023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6934A-7DEA-C908-2F0C-50E0615E7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0E8A-0269-2931-8C1E-41AAC32BC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7CC2-08E4-45ED-BD75-FF00372870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665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BDA813F-93F8-0C3A-1E17-552C3D95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EB21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6" t="11162" r="13585" b="6213"/>
          <a:stretch/>
        </p:blipFill>
        <p:spPr>
          <a:xfrm>
            <a:off x="8277225" y="1534532"/>
            <a:ext cx="3914775" cy="3792123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EF5AC2-2DF9-723D-670F-6F99149B9C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EB21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17" y="1534533"/>
            <a:ext cx="4685957" cy="3788931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AFB0FC2E-63DD-7691-F088-9F25D892332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EB21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840" y="1534535"/>
            <a:ext cx="4744634" cy="378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1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C97B170B-E241-0849-301D-01126AF20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2306" y="-517187"/>
            <a:ext cx="3819728" cy="3819728"/>
          </a:xfrm>
          <a:prstGeom prst="rect">
            <a:avLst/>
          </a:prstGeom>
        </p:spPr>
      </p:pic>
      <p:pic>
        <p:nvPicPr>
          <p:cNvPr id="15" name="Graphic 14" descr="Questions outline">
            <a:extLst>
              <a:ext uri="{FF2B5EF4-FFF2-40B4-BE49-F238E27FC236}">
                <a16:creationId xmlns:a16="http://schemas.microsoft.com/office/drawing/2014/main" id="{5DF2C475-19E4-25E4-6661-C3A7A1EF1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40" y="2975043"/>
            <a:ext cx="3819728" cy="3819728"/>
          </a:xfrm>
          <a:prstGeom prst="rect">
            <a:avLst/>
          </a:prstGeom>
        </p:spPr>
      </p:pic>
      <p:pic>
        <p:nvPicPr>
          <p:cNvPr id="17" name="Graphic 16" descr="Computer outline">
            <a:extLst>
              <a:ext uri="{FF2B5EF4-FFF2-40B4-BE49-F238E27FC236}">
                <a16:creationId xmlns:a16="http://schemas.microsoft.com/office/drawing/2014/main" id="{59DF7B85-97AA-DFB4-C4BE-D4F83CE32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3200" y="2963757"/>
            <a:ext cx="3819728" cy="3819728"/>
          </a:xfrm>
          <a:prstGeom prst="rect">
            <a:avLst/>
          </a:prstGeom>
        </p:spPr>
      </p:pic>
      <p:pic>
        <p:nvPicPr>
          <p:cNvPr id="19" name="Graphic 18" descr="Cmd Terminal outline">
            <a:extLst>
              <a:ext uri="{FF2B5EF4-FFF2-40B4-BE49-F238E27FC236}">
                <a16:creationId xmlns:a16="http://schemas.microsoft.com/office/drawing/2014/main" id="{1A03E061-F7EB-650D-AADE-54CF19714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2127" y="0"/>
            <a:ext cx="3819728" cy="381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ECD Secretariaat</dc:creator>
  <cp:lastModifiedBy>ECD Secretariaat</cp:lastModifiedBy>
  <cp:revision>1</cp:revision>
  <dcterms:created xsi:type="dcterms:W3CDTF">2023-04-21T13:56:34Z</dcterms:created>
  <dcterms:modified xsi:type="dcterms:W3CDTF">2023-04-21T15:48:11Z</dcterms:modified>
</cp:coreProperties>
</file>