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80" r:id="rId3"/>
    <p:sldId id="258" r:id="rId4"/>
    <p:sldId id="294" r:id="rId5"/>
    <p:sldId id="291" r:id="rId6"/>
    <p:sldId id="290" r:id="rId7"/>
    <p:sldId id="262" r:id="rId8"/>
    <p:sldId id="272" r:id="rId9"/>
    <p:sldId id="277" r:id="rId10"/>
    <p:sldId id="278" r:id="rId11"/>
    <p:sldId id="259" r:id="rId12"/>
    <p:sldId id="281" r:id="rId13"/>
    <p:sldId id="260" r:id="rId14"/>
    <p:sldId id="287" r:id="rId15"/>
    <p:sldId id="292" r:id="rId16"/>
    <p:sldId id="282" r:id="rId17"/>
    <p:sldId id="293" r:id="rId18"/>
    <p:sldId id="286" r:id="rId19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 Korzeniowska" initials="MK" lastIdx="5" clrIdx="0">
    <p:extLst>
      <p:ext uri="{19B8F6BF-5375-455C-9EA6-DF929625EA0E}">
        <p15:presenceInfo xmlns:p15="http://schemas.microsoft.com/office/powerpoint/2012/main" userId="S::marta.korzeniowska@widgeters.dev::1c288e10-91df-4eb4-997c-8ad51b56c0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00"/>
    <a:srgbClr val="D2DEEF"/>
    <a:srgbClr val="0091DC"/>
    <a:srgbClr val="00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51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0803F-C1F2-294A-B741-BB2802C7CB55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10DFD285-F696-2A48-8502-260608494BA4}">
      <dgm:prSet phldrT="[Text]" custT="1"/>
      <dgm:spPr/>
      <dgm:t>
        <a:bodyPr/>
        <a:lstStyle/>
        <a:p>
          <a:r>
            <a:rPr lang="en-GB" sz="2400" dirty="0">
              <a:latin typeface="Nunito Sans" pitchFamily="2" charset="77"/>
            </a:rPr>
            <a:t>Widgets</a:t>
          </a:r>
          <a:endParaRPr lang="en-GB" sz="1600" dirty="0">
            <a:latin typeface="Nunito Sans" pitchFamily="2" charset="77"/>
          </a:endParaRPr>
        </a:p>
      </dgm:t>
    </dgm:pt>
    <dgm:pt modelId="{7BD1F2D2-7A1B-5C49-9DB3-9764177ED649}" type="parTrans" cxnId="{5B56D08E-E6E5-3947-AD6B-D618168B507C}">
      <dgm:prSet/>
      <dgm:spPr/>
      <dgm:t>
        <a:bodyPr/>
        <a:lstStyle/>
        <a:p>
          <a:endParaRPr lang="en-GB"/>
        </a:p>
      </dgm:t>
    </dgm:pt>
    <dgm:pt modelId="{8C25D17D-405B-FB47-9242-3C8903567845}" type="sibTrans" cxnId="{5B56D08E-E6E5-3947-AD6B-D618168B507C}">
      <dgm:prSet/>
      <dgm:spPr/>
      <dgm:t>
        <a:bodyPr/>
        <a:lstStyle/>
        <a:p>
          <a:endParaRPr lang="en-GB" dirty="0"/>
        </a:p>
      </dgm:t>
    </dgm:pt>
    <dgm:pt modelId="{F35981A6-A5FA-4D48-B05D-AFD451F591E1}">
      <dgm:prSet phldrT="[Text]" custT="1"/>
      <dgm:spPr/>
      <dgm:t>
        <a:bodyPr/>
        <a:lstStyle/>
        <a:p>
          <a:r>
            <a:rPr lang="en-GB" sz="2400" dirty="0">
              <a:latin typeface="Nunito Sans" pitchFamily="2" charset="77"/>
            </a:rPr>
            <a:t>Elements</a:t>
          </a:r>
          <a:endParaRPr lang="en-GB" sz="1600" dirty="0">
            <a:latin typeface="Nunito Sans" pitchFamily="2" charset="77"/>
          </a:endParaRPr>
        </a:p>
      </dgm:t>
    </dgm:pt>
    <dgm:pt modelId="{04A61479-4863-5142-B3B7-8577F0DFBDE9}" type="parTrans" cxnId="{AEE98401-4361-6D49-8B3E-3550464BE1DA}">
      <dgm:prSet/>
      <dgm:spPr/>
      <dgm:t>
        <a:bodyPr/>
        <a:lstStyle/>
        <a:p>
          <a:endParaRPr lang="en-GB"/>
        </a:p>
      </dgm:t>
    </dgm:pt>
    <dgm:pt modelId="{83F0E21C-5AA3-8F4D-8EDA-8A5927825E33}" type="sibTrans" cxnId="{AEE98401-4361-6D49-8B3E-3550464BE1DA}">
      <dgm:prSet/>
      <dgm:spPr/>
      <dgm:t>
        <a:bodyPr/>
        <a:lstStyle/>
        <a:p>
          <a:endParaRPr lang="en-GB" dirty="0"/>
        </a:p>
      </dgm:t>
    </dgm:pt>
    <dgm:pt modelId="{948F7B42-6792-B74B-ACE9-8C6970C97F4E}">
      <dgm:prSet phldrT="[Text]" custT="1"/>
      <dgm:spPr/>
      <dgm:t>
        <a:bodyPr/>
        <a:lstStyle/>
        <a:p>
          <a:r>
            <a:rPr lang="en-GB" sz="2400" noProof="1">
              <a:latin typeface="Nunito Sans" pitchFamily="2" charset="77"/>
            </a:rPr>
            <a:t>RenderObjects</a:t>
          </a:r>
          <a:endParaRPr lang="en-GB" sz="1600" dirty="0">
            <a:latin typeface="Nunito Sans" pitchFamily="2" charset="77"/>
          </a:endParaRPr>
        </a:p>
      </dgm:t>
    </dgm:pt>
    <dgm:pt modelId="{9FFFC0B9-D075-BB48-AAEB-1C491DF2EBEC}" type="parTrans" cxnId="{7A0EA802-8F25-AB43-BBFC-8D8BE50648A3}">
      <dgm:prSet/>
      <dgm:spPr/>
      <dgm:t>
        <a:bodyPr/>
        <a:lstStyle/>
        <a:p>
          <a:endParaRPr lang="en-GB"/>
        </a:p>
      </dgm:t>
    </dgm:pt>
    <dgm:pt modelId="{1D219DF4-0D86-AC43-A7FF-5035916773E4}" type="sibTrans" cxnId="{7A0EA802-8F25-AB43-BBFC-8D8BE50648A3}">
      <dgm:prSet/>
      <dgm:spPr/>
      <dgm:t>
        <a:bodyPr/>
        <a:lstStyle/>
        <a:p>
          <a:endParaRPr lang="en-GB"/>
        </a:p>
      </dgm:t>
    </dgm:pt>
    <dgm:pt modelId="{927C5660-4285-3E48-8440-32DEDBCABB1C}" type="pres">
      <dgm:prSet presAssocID="{AA30803F-C1F2-294A-B741-BB2802C7CB55}" presName="linearFlow" presStyleCnt="0">
        <dgm:presLayoutVars>
          <dgm:resizeHandles val="exact"/>
        </dgm:presLayoutVars>
      </dgm:prSet>
      <dgm:spPr/>
    </dgm:pt>
    <dgm:pt modelId="{150AE452-8104-654A-A0BA-9FC49F371AF1}" type="pres">
      <dgm:prSet presAssocID="{10DFD285-F696-2A48-8502-260608494BA4}" presName="node" presStyleLbl="node1" presStyleIdx="0" presStyleCnt="3" custScaleX="124100">
        <dgm:presLayoutVars>
          <dgm:bulletEnabled val="1"/>
        </dgm:presLayoutVars>
      </dgm:prSet>
      <dgm:spPr/>
    </dgm:pt>
    <dgm:pt modelId="{B8FB56F6-E672-7B48-A2E8-5C9D61877635}" type="pres">
      <dgm:prSet presAssocID="{8C25D17D-405B-FB47-9242-3C8903567845}" presName="sibTrans" presStyleLbl="sibTrans2D1" presStyleIdx="0" presStyleCnt="2"/>
      <dgm:spPr/>
    </dgm:pt>
    <dgm:pt modelId="{4E916E14-A1A1-B546-9F31-9E25ACA9E3E2}" type="pres">
      <dgm:prSet presAssocID="{8C25D17D-405B-FB47-9242-3C8903567845}" presName="connectorText" presStyleLbl="sibTrans2D1" presStyleIdx="0" presStyleCnt="2"/>
      <dgm:spPr/>
    </dgm:pt>
    <dgm:pt modelId="{E77282F0-75E5-D444-9CD3-525CB49F9156}" type="pres">
      <dgm:prSet presAssocID="{F35981A6-A5FA-4D48-B05D-AFD451F591E1}" presName="node" presStyleLbl="node1" presStyleIdx="1" presStyleCnt="3" custScaleX="124100">
        <dgm:presLayoutVars>
          <dgm:bulletEnabled val="1"/>
        </dgm:presLayoutVars>
      </dgm:prSet>
      <dgm:spPr/>
    </dgm:pt>
    <dgm:pt modelId="{0B978EA3-93F3-A242-9CF4-327B575E26C4}" type="pres">
      <dgm:prSet presAssocID="{83F0E21C-5AA3-8F4D-8EDA-8A5927825E33}" presName="sibTrans" presStyleLbl="sibTrans2D1" presStyleIdx="1" presStyleCnt="2"/>
      <dgm:spPr/>
    </dgm:pt>
    <dgm:pt modelId="{90049672-365A-C04F-86B7-8FC717684C38}" type="pres">
      <dgm:prSet presAssocID="{83F0E21C-5AA3-8F4D-8EDA-8A5927825E33}" presName="connectorText" presStyleLbl="sibTrans2D1" presStyleIdx="1" presStyleCnt="2"/>
      <dgm:spPr/>
    </dgm:pt>
    <dgm:pt modelId="{575A58B3-FD3A-F045-A2C0-A8BE3FDA0434}" type="pres">
      <dgm:prSet presAssocID="{948F7B42-6792-B74B-ACE9-8C6970C97F4E}" presName="node" presStyleLbl="node1" presStyleIdx="2" presStyleCnt="3" custScaleX="124100">
        <dgm:presLayoutVars>
          <dgm:bulletEnabled val="1"/>
        </dgm:presLayoutVars>
      </dgm:prSet>
      <dgm:spPr/>
    </dgm:pt>
  </dgm:ptLst>
  <dgm:cxnLst>
    <dgm:cxn modelId="{AEE98401-4361-6D49-8B3E-3550464BE1DA}" srcId="{AA30803F-C1F2-294A-B741-BB2802C7CB55}" destId="{F35981A6-A5FA-4D48-B05D-AFD451F591E1}" srcOrd="1" destOrd="0" parTransId="{04A61479-4863-5142-B3B7-8577F0DFBDE9}" sibTransId="{83F0E21C-5AA3-8F4D-8EDA-8A5927825E33}"/>
    <dgm:cxn modelId="{E50ED301-1128-2C47-A9BD-7EA26804DAB7}" type="presOf" srcId="{10DFD285-F696-2A48-8502-260608494BA4}" destId="{150AE452-8104-654A-A0BA-9FC49F371AF1}" srcOrd="0" destOrd="0" presId="urn:microsoft.com/office/officeart/2005/8/layout/process2"/>
    <dgm:cxn modelId="{7A0EA802-8F25-AB43-BBFC-8D8BE50648A3}" srcId="{AA30803F-C1F2-294A-B741-BB2802C7CB55}" destId="{948F7B42-6792-B74B-ACE9-8C6970C97F4E}" srcOrd="2" destOrd="0" parTransId="{9FFFC0B9-D075-BB48-AAEB-1C491DF2EBEC}" sibTransId="{1D219DF4-0D86-AC43-A7FF-5035916773E4}"/>
    <dgm:cxn modelId="{0CA81537-C147-5949-B01F-EBD833D6AF97}" type="presOf" srcId="{8C25D17D-405B-FB47-9242-3C8903567845}" destId="{B8FB56F6-E672-7B48-A2E8-5C9D61877635}" srcOrd="0" destOrd="0" presId="urn:microsoft.com/office/officeart/2005/8/layout/process2"/>
    <dgm:cxn modelId="{A7E0157A-C8B3-FA45-B1D1-3203B8555951}" type="presOf" srcId="{83F0E21C-5AA3-8F4D-8EDA-8A5927825E33}" destId="{90049672-365A-C04F-86B7-8FC717684C38}" srcOrd="1" destOrd="0" presId="urn:microsoft.com/office/officeart/2005/8/layout/process2"/>
    <dgm:cxn modelId="{03D9427B-014F-6A4E-A2FB-B94AC82E53E1}" type="presOf" srcId="{F35981A6-A5FA-4D48-B05D-AFD451F591E1}" destId="{E77282F0-75E5-D444-9CD3-525CB49F9156}" srcOrd="0" destOrd="0" presId="urn:microsoft.com/office/officeart/2005/8/layout/process2"/>
    <dgm:cxn modelId="{5B56D08E-E6E5-3947-AD6B-D618168B507C}" srcId="{AA30803F-C1F2-294A-B741-BB2802C7CB55}" destId="{10DFD285-F696-2A48-8502-260608494BA4}" srcOrd="0" destOrd="0" parTransId="{7BD1F2D2-7A1B-5C49-9DB3-9764177ED649}" sibTransId="{8C25D17D-405B-FB47-9242-3C8903567845}"/>
    <dgm:cxn modelId="{5F21F7B4-6F86-7349-9E41-FE83D45289EC}" type="presOf" srcId="{948F7B42-6792-B74B-ACE9-8C6970C97F4E}" destId="{575A58B3-FD3A-F045-A2C0-A8BE3FDA0434}" srcOrd="0" destOrd="0" presId="urn:microsoft.com/office/officeart/2005/8/layout/process2"/>
    <dgm:cxn modelId="{F7F843C7-9FAB-1842-BA47-1480CEC64E5E}" type="presOf" srcId="{8C25D17D-405B-FB47-9242-3C8903567845}" destId="{4E916E14-A1A1-B546-9F31-9E25ACA9E3E2}" srcOrd="1" destOrd="0" presId="urn:microsoft.com/office/officeart/2005/8/layout/process2"/>
    <dgm:cxn modelId="{267678DA-7A1E-BB46-BAEC-1619CA188937}" type="presOf" srcId="{AA30803F-C1F2-294A-B741-BB2802C7CB55}" destId="{927C5660-4285-3E48-8440-32DEDBCABB1C}" srcOrd="0" destOrd="0" presId="urn:microsoft.com/office/officeart/2005/8/layout/process2"/>
    <dgm:cxn modelId="{33894EF8-B29E-6547-935A-931AD2688C6A}" type="presOf" srcId="{83F0E21C-5AA3-8F4D-8EDA-8A5927825E33}" destId="{0B978EA3-93F3-A242-9CF4-327B575E26C4}" srcOrd="0" destOrd="0" presId="urn:microsoft.com/office/officeart/2005/8/layout/process2"/>
    <dgm:cxn modelId="{26E54E46-5E7E-C54F-8604-E89B650B7514}" type="presParOf" srcId="{927C5660-4285-3E48-8440-32DEDBCABB1C}" destId="{150AE452-8104-654A-A0BA-9FC49F371AF1}" srcOrd="0" destOrd="0" presId="urn:microsoft.com/office/officeart/2005/8/layout/process2"/>
    <dgm:cxn modelId="{95279A96-F395-EA43-B847-1351AF5F17F5}" type="presParOf" srcId="{927C5660-4285-3E48-8440-32DEDBCABB1C}" destId="{B8FB56F6-E672-7B48-A2E8-5C9D61877635}" srcOrd="1" destOrd="0" presId="urn:microsoft.com/office/officeart/2005/8/layout/process2"/>
    <dgm:cxn modelId="{27410401-E495-9C41-9BD5-5C1DB6F941C6}" type="presParOf" srcId="{B8FB56F6-E672-7B48-A2E8-5C9D61877635}" destId="{4E916E14-A1A1-B546-9F31-9E25ACA9E3E2}" srcOrd="0" destOrd="0" presId="urn:microsoft.com/office/officeart/2005/8/layout/process2"/>
    <dgm:cxn modelId="{FE5F49AA-9696-A346-819F-85C2EF8DA8F7}" type="presParOf" srcId="{927C5660-4285-3E48-8440-32DEDBCABB1C}" destId="{E77282F0-75E5-D444-9CD3-525CB49F9156}" srcOrd="2" destOrd="0" presId="urn:microsoft.com/office/officeart/2005/8/layout/process2"/>
    <dgm:cxn modelId="{7AB77CC0-35D9-0544-8470-8D6DE8940211}" type="presParOf" srcId="{927C5660-4285-3E48-8440-32DEDBCABB1C}" destId="{0B978EA3-93F3-A242-9CF4-327B575E26C4}" srcOrd="3" destOrd="0" presId="urn:microsoft.com/office/officeart/2005/8/layout/process2"/>
    <dgm:cxn modelId="{7B80B4AD-84C9-7040-B537-AC921C0B273B}" type="presParOf" srcId="{0B978EA3-93F3-A242-9CF4-327B575E26C4}" destId="{90049672-365A-C04F-86B7-8FC717684C38}" srcOrd="0" destOrd="0" presId="urn:microsoft.com/office/officeart/2005/8/layout/process2"/>
    <dgm:cxn modelId="{8514321F-10FC-874B-AF37-A8D16F54B68C}" type="presParOf" srcId="{927C5660-4285-3E48-8440-32DEDBCABB1C}" destId="{575A58B3-FD3A-F045-A2C0-A8BE3FDA043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AE452-8104-654A-A0BA-9FC49F371AF1}">
      <dsp:nvSpPr>
        <dsp:cNvPr id="0" name=""/>
        <dsp:cNvSpPr/>
      </dsp:nvSpPr>
      <dsp:spPr>
        <a:xfrm>
          <a:off x="3603596" y="0"/>
          <a:ext cx="2894068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Nunito Sans" pitchFamily="2" charset="77"/>
            </a:rPr>
            <a:t>Widgets</a:t>
          </a:r>
          <a:endParaRPr lang="en-GB" sz="1600" kern="1200" dirty="0">
            <a:latin typeface="Nunito Sans" pitchFamily="2" charset="77"/>
          </a:endParaRPr>
        </a:p>
      </dsp:txBody>
      <dsp:txXfrm>
        <a:off x="3635458" y="31862"/>
        <a:ext cx="2830344" cy="1024110"/>
      </dsp:txXfrm>
    </dsp:sp>
    <dsp:sp modelId="{B8FB56F6-E672-7B48-A2E8-5C9D61877635}">
      <dsp:nvSpPr>
        <dsp:cNvPr id="0" name=""/>
        <dsp:cNvSpPr/>
      </dsp:nvSpPr>
      <dsp:spPr>
        <a:xfrm rot="5400000">
          <a:off x="4846662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 rot="-5400000">
        <a:off x="4903774" y="1155824"/>
        <a:ext cx="293715" cy="285556"/>
      </dsp:txXfrm>
    </dsp:sp>
    <dsp:sp modelId="{E77282F0-75E5-D444-9CD3-525CB49F9156}">
      <dsp:nvSpPr>
        <dsp:cNvPr id="0" name=""/>
        <dsp:cNvSpPr/>
      </dsp:nvSpPr>
      <dsp:spPr>
        <a:xfrm>
          <a:off x="3603596" y="1631751"/>
          <a:ext cx="2894068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Nunito Sans" pitchFamily="2" charset="77"/>
            </a:rPr>
            <a:t>Elements</a:t>
          </a:r>
          <a:endParaRPr lang="en-GB" sz="1600" kern="1200" dirty="0">
            <a:latin typeface="Nunito Sans" pitchFamily="2" charset="77"/>
          </a:endParaRPr>
        </a:p>
      </dsp:txBody>
      <dsp:txXfrm>
        <a:off x="3635458" y="1663613"/>
        <a:ext cx="2830344" cy="1024110"/>
      </dsp:txXfrm>
    </dsp:sp>
    <dsp:sp modelId="{0B978EA3-93F3-A242-9CF4-327B575E26C4}">
      <dsp:nvSpPr>
        <dsp:cNvPr id="0" name=""/>
        <dsp:cNvSpPr/>
      </dsp:nvSpPr>
      <dsp:spPr>
        <a:xfrm rot="5400000">
          <a:off x="4846662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 rot="-5400000">
        <a:off x="4903774" y="2787576"/>
        <a:ext cx="293715" cy="285556"/>
      </dsp:txXfrm>
    </dsp:sp>
    <dsp:sp modelId="{575A58B3-FD3A-F045-A2C0-A8BE3FDA0434}">
      <dsp:nvSpPr>
        <dsp:cNvPr id="0" name=""/>
        <dsp:cNvSpPr/>
      </dsp:nvSpPr>
      <dsp:spPr>
        <a:xfrm>
          <a:off x="3603596" y="3263503"/>
          <a:ext cx="2894068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1">
              <a:latin typeface="Nunito Sans" pitchFamily="2" charset="77"/>
            </a:rPr>
            <a:t>RenderObjects</a:t>
          </a:r>
          <a:endParaRPr lang="en-GB" sz="1600" kern="1200" dirty="0">
            <a:latin typeface="Nunito Sans" pitchFamily="2" charset="77"/>
          </a:endParaRPr>
        </a:p>
      </dsp:txBody>
      <dsp:txXfrm>
        <a:off x="3635458" y="3295365"/>
        <a:ext cx="2830344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Sans" pitchFamily="2" charset="77"/>
              </a:defRPr>
            </a:lvl1pPr>
          </a:lstStyle>
          <a:p>
            <a:fld id="{99C6C37A-F58B-FF48-9AEE-CB636A23F2FC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Sans" pitchFamily="2" charset="77"/>
              </a:defRPr>
            </a:lvl1pPr>
          </a:lstStyle>
          <a:p>
            <a:fld id="{0EB5AD3A-2968-2F48-AAE9-654547DD74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5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Nunito Sans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Nunito Sans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Nunito Sans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Nunito Sans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Nunito Sans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A5BE-984A-AC4A-B796-8DD5EC79A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DF31-F9C7-3B4E-A94C-89879D1CC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1AA3-20D3-2645-B32D-4A8086E9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5061-7290-0A4D-B2EE-8514687245D9}" type="datetime1">
              <a:rPr lang="pl-PL" smtClean="0"/>
              <a:t>17.10.2021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206A-43E0-AF44-A77E-9BB582FA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C6CB-ED25-0647-960E-5BB6931C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955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A2BC8-E476-CA40-9D0D-A897F4DF6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27374" y="987425"/>
            <a:ext cx="602801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C3DAD-C708-F64A-A39D-604C865D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58FB-F6E4-2143-ACC2-5D252F3F44B6}" type="datetime1">
              <a:rPr lang="pl-PL" smtClean="0"/>
              <a:t>17.10.2021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FF969-C52D-7248-B9CF-A768153A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E3746-F089-1241-AE7D-FE2FF2ED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306ECF-7DD0-1A42-A059-04B39EF2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49046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PL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EAC6AC-1BA0-0A4B-A254-9B36E283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0951" y="2176670"/>
            <a:ext cx="3932237" cy="37255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1289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60E5-CAC5-7B4A-8736-39BD7F75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75E80-3393-DC46-9A9F-3486E677E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9342-B4DF-BC44-A62E-E03DCC22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2024-E80E-4446-BC34-9B3166D3E981}" type="datetime1">
              <a:rPr lang="pl-PL" smtClean="0"/>
              <a:t>17.10.2021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FB895-F1B3-BE4C-8EC9-CD848518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3A85-A1AB-1040-B6E3-8B621E4F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86198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FE941-2462-144B-A381-FF4EACD91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FED56-915A-9044-BB41-EF145BC0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1782" y="365125"/>
            <a:ext cx="7230717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31E0-59F7-3443-A6D2-7961A84F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9FB0-2D63-2C4C-BF1F-5455EDE3CBB6}" type="datetime1">
              <a:rPr lang="pl-PL" smtClean="0"/>
              <a:t>17.10.2021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9F7E-DF05-0F4F-B240-ED5645C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986B-ACE7-5940-984A-D9C5B82E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8512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75DA-2213-0D49-9030-063AEB89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150" y="4850627"/>
            <a:ext cx="9932773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AFC68-8A30-F94D-96E0-6FCBDFC5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9181-140B-1740-8A2C-8FB6260CBBD1}" type="datetime1">
              <a:rPr lang="pl-PL" smtClean="0"/>
              <a:t>17.10.2021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3F47D-A705-D345-989E-CA198A56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8D3D-7A2B-5843-8B54-3328722A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9416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008A-D67F-7547-8F24-2478C4B4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2152-757D-2544-8901-AA0DF0D9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CC0C-F0EB-0C4B-8CA2-BF747BCE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B1EC-113A-3A4D-8ADA-B147F449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C3C2-8F1D-8441-9CFE-7F5FFB1B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8593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7E4D-6476-9C4E-B155-3C2D33A9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1709738"/>
            <a:ext cx="99559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9D80-2887-9E40-AA1C-77BACC9E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EC31-C8FF-1849-AAFC-8FE29B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B62D-5BF4-5B4E-89BA-B4B872B7950B}" type="datetime1">
              <a:rPr lang="pl-PL" smtClean="0"/>
              <a:t>17.10.2021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503A-BCB5-DC43-879C-2E9044CA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47F-D00E-E94F-A9D6-B1201650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072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3D95-27FC-544D-BF6A-03A6FD9C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F02D-04B2-1142-BEEA-8CE49C9C3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2330" y="1825625"/>
            <a:ext cx="476747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032CF-B580-5441-A115-CADFE12D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69BCB-78DA-D44F-8EBD-E4C1541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AA0-DD60-3C4F-A256-9683C5B763C6}" type="datetime1">
              <a:rPr lang="pl-PL" smtClean="0"/>
              <a:t>17.10.2021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D882-7DE8-8F4D-9A8F-0CA77A33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EEB9A-953A-B24E-B387-D2C55DB6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7554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A87-3145-824C-ABC8-9821F4B0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38" y="365125"/>
            <a:ext cx="9973849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0284-4963-7348-A860-C99AFDC0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538" y="1681163"/>
            <a:ext cx="46160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1B23A-25AB-F44F-8E46-D16066695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1538" y="2505075"/>
            <a:ext cx="461603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CA9BC-632D-964F-995B-1FF7117AC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81163"/>
            <a:ext cx="52593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F4600-9A02-E649-9909-63C857F58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2593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P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E159E-4000-0042-A46F-66B2E267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58A4-937E-5249-8E7C-8B6E694FC1C7}" type="datetime1">
              <a:rPr lang="pl-PL" smtClean="0"/>
              <a:t>17.10.2021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C73D2-7225-A440-856F-DEB28EFC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3961B-D5B5-F449-BA9C-12C9C318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170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D12C-A0BD-3341-922E-DADBABB8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0B2C6-B8F2-4D45-9646-958562ED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717-021A-8648-8EE0-78E82D172CE1}" type="datetime1">
              <a:rPr lang="pl-PL" smtClean="0"/>
              <a:t>17.10.2021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E5434-348E-FA46-8033-DE77F982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5041-6CD0-EF48-9448-08978BBC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9753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7C56A-ED31-D240-80F8-83DDA80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B561-598A-EC41-A49D-E88612059574}" type="datetime1">
              <a:rPr lang="pl-PL" smtClean="0"/>
              <a:t>17.10.2021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A2FED-5B31-084D-8E7D-17FC51E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CE745-9DCA-F845-8425-93BF3889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0192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7835-54C2-7E49-9ECC-8C03E078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49046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18B3-B9B3-8E48-9A41-0E085078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070" y="987425"/>
            <a:ext cx="597831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95B28-5036-2243-B697-3064139C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0951" y="2176670"/>
            <a:ext cx="3932237" cy="37255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F6ED-EBFA-C148-9F1A-612150C1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00A2-F208-754F-9CFB-779FEB1D43E6}" type="datetime1">
              <a:rPr lang="pl-PL" smtClean="0"/>
              <a:t>17.10.2021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4A670-7C6D-954A-922E-11F47B4B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CEACA-5FAA-FF47-A4C4-6873EF1A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891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B9C8F-DA42-444D-8274-DB515AD9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30" y="365125"/>
            <a:ext cx="10101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BAC0-77AE-5246-AF38-BBD35CE7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330" y="1825625"/>
            <a:ext cx="10101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8039-3AA0-144F-A716-DB44052F9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unito Sans" pitchFamily="2" charset="77"/>
              </a:defRPr>
            </a:lvl1pPr>
          </a:lstStyle>
          <a:p>
            <a:fld id="{64DFE675-39EA-FC4E-8F64-29597FD8A8F8}" type="datetime1">
              <a:rPr lang="pl-PL" smtClean="0"/>
              <a:pPr/>
              <a:t>17.10.2021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7020-073A-F948-9BD6-F23D02FA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unito Sans" pitchFamily="2" charset="77"/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CA98-AFFC-6F43-A756-5B59EED0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unito Sans" pitchFamily="2" charset="77"/>
              </a:defRPr>
            </a:lvl1pPr>
          </a:lstStyle>
          <a:p>
            <a:fld id="{62CDBEAD-38B3-BD48-881D-DF12C3E274A6}" type="slidenum">
              <a:rPr lang="en-PL" smtClean="0"/>
              <a:pPr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4062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unito Sans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krzysztof@widgeters.dev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6E84-258B-6941-BB90-8DC0B0CD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L" sz="4000" b="1" dirty="0">
                <a:latin typeface="Nunito Sans" pitchFamily="2" charset="0"/>
              </a:rPr>
              <a:t>That’s How We Scroll (with Flutter)</a:t>
            </a:r>
            <a:endParaRPr lang="en-PL" sz="1800" dirty="0">
              <a:latin typeface="Nunito Sans" pitchFamily="2" charset="0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A7FB45-DA8A-4F4A-B071-5B4415AD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C20F-80BD-924A-96E0-65585ECF8DEC}" type="datetime1">
              <a:rPr lang="pl-PL" smtClean="0"/>
              <a:t>17.10.2021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442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6A1E-ED49-BD46-9357-3FE16506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useful Slivers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9C27-4654-BC4A-82CF-A4F2506A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EC1FE-3375-7244-B818-DA6DA0389C78}"/>
              </a:ext>
            </a:extLst>
          </p:cNvPr>
          <p:cNvSpPr txBox="1"/>
          <p:nvPr/>
        </p:nvSpPr>
        <p:spPr>
          <a:xfrm>
            <a:off x="3656741" y="2224888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" pitchFamily="2" charset="77"/>
              </a:rPr>
              <a:t>Padding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49234-07F8-624C-A8E5-9CE84794A76D}"/>
              </a:ext>
            </a:extLst>
          </p:cNvPr>
          <p:cNvSpPr txBox="1"/>
          <p:nvPr/>
        </p:nvSpPr>
        <p:spPr>
          <a:xfrm>
            <a:off x="3707236" y="2826944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" pitchFamily="2" charset="77"/>
              </a:rPr>
              <a:t>Opacity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2431C-B9C1-E14D-8379-FE7849DF1BB1}"/>
              </a:ext>
            </a:extLst>
          </p:cNvPr>
          <p:cNvSpPr txBox="1"/>
          <p:nvPr/>
        </p:nvSpPr>
        <p:spPr>
          <a:xfrm>
            <a:off x="3627887" y="3429000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" pitchFamily="2" charset="77"/>
              </a:rPr>
              <a:t>Offstage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467DB-31D0-2A40-9931-8C3F641F7931}"/>
              </a:ext>
            </a:extLst>
          </p:cNvPr>
          <p:cNvSpPr txBox="1"/>
          <p:nvPr/>
        </p:nvSpPr>
        <p:spPr>
          <a:xfrm>
            <a:off x="3581400" y="4031055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 Sans" pitchFamily="2" charset="77"/>
              </a:rPr>
              <a:t>SafeArea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A705B-1531-8443-B215-E87CF6DBE438}"/>
              </a:ext>
            </a:extLst>
          </p:cNvPr>
          <p:cNvSpPr txBox="1"/>
          <p:nvPr/>
        </p:nvSpPr>
        <p:spPr>
          <a:xfrm>
            <a:off x="3647925" y="463311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" pitchFamily="2" charset="77"/>
              </a:rPr>
              <a:t>Visibility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85726-CBE8-BB4A-9604-9100EB209B43}"/>
              </a:ext>
            </a:extLst>
          </p:cNvPr>
          <p:cNvSpPr txBox="1"/>
          <p:nvPr/>
        </p:nvSpPr>
        <p:spPr>
          <a:xfrm>
            <a:off x="7112275" y="2220555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Nunito Sans" pitchFamily="2" charset="77"/>
              </a:rPr>
              <a:t>Sliver</a:t>
            </a:r>
            <a:r>
              <a:rPr lang="en-US" sz="2800" dirty="0" err="1">
                <a:latin typeface="Nunito Sans" pitchFamily="2" charset="77"/>
              </a:rPr>
              <a:t>Padding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1EF02-9E1E-9141-9B47-641AD4127064}"/>
              </a:ext>
            </a:extLst>
          </p:cNvPr>
          <p:cNvSpPr txBox="1"/>
          <p:nvPr/>
        </p:nvSpPr>
        <p:spPr>
          <a:xfrm>
            <a:off x="7162770" y="2822611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Nunito Sans" pitchFamily="2" charset="77"/>
              </a:rPr>
              <a:t>Sliver</a:t>
            </a:r>
            <a:r>
              <a:rPr lang="en-US" sz="2800" dirty="0" err="1">
                <a:latin typeface="Nunito Sans" pitchFamily="2" charset="77"/>
              </a:rPr>
              <a:t>Opacity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7D68D-A2C0-204C-915B-A46913495F31}"/>
              </a:ext>
            </a:extLst>
          </p:cNvPr>
          <p:cNvSpPr txBox="1"/>
          <p:nvPr/>
        </p:nvSpPr>
        <p:spPr>
          <a:xfrm>
            <a:off x="7083421" y="3424667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Nunito Sans" pitchFamily="2" charset="77"/>
              </a:rPr>
              <a:t>Sliver</a:t>
            </a:r>
            <a:r>
              <a:rPr lang="en-US" sz="2800" dirty="0" err="1">
                <a:latin typeface="Nunito Sans" pitchFamily="2" charset="77"/>
              </a:rPr>
              <a:t>Offstage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6CFB4-1AB9-244F-A838-B617A19BA9DF}"/>
              </a:ext>
            </a:extLst>
          </p:cNvPr>
          <p:cNvSpPr txBox="1"/>
          <p:nvPr/>
        </p:nvSpPr>
        <p:spPr>
          <a:xfrm>
            <a:off x="7036934" y="4026722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Nunito Sans" pitchFamily="2" charset="77"/>
              </a:rPr>
              <a:t>Sliver</a:t>
            </a:r>
            <a:r>
              <a:rPr lang="en-US" sz="2800" dirty="0" err="1">
                <a:latin typeface="Nunito Sans" pitchFamily="2" charset="77"/>
              </a:rPr>
              <a:t>SafeArea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D3CAA-1F00-F548-A574-1473D6BE825A}"/>
              </a:ext>
            </a:extLst>
          </p:cNvPr>
          <p:cNvSpPr txBox="1"/>
          <p:nvPr/>
        </p:nvSpPr>
        <p:spPr>
          <a:xfrm>
            <a:off x="7103459" y="4628777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Nunito Sans" pitchFamily="2" charset="77"/>
              </a:rPr>
              <a:t>Sliver</a:t>
            </a:r>
            <a:r>
              <a:rPr lang="en-US" sz="2800" dirty="0" err="1">
                <a:latin typeface="Nunito Sans" pitchFamily="2" charset="77"/>
              </a:rPr>
              <a:t>Visibility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DBA0B652-0C3E-6444-992B-99EC5C657ADD}"/>
              </a:ext>
            </a:extLst>
          </p:cNvPr>
          <p:cNvSpPr/>
          <p:nvPr/>
        </p:nvSpPr>
        <p:spPr>
          <a:xfrm>
            <a:off x="5723506" y="3804548"/>
            <a:ext cx="841972" cy="2866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1BAB7-993D-7240-9595-29E97789FB64}"/>
              </a:ext>
            </a:extLst>
          </p:cNvPr>
          <p:cNvSpPr txBox="1"/>
          <p:nvPr/>
        </p:nvSpPr>
        <p:spPr>
          <a:xfrm>
            <a:off x="4200961" y="5230832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PL"/>
            </a:defPPr>
            <a:lvl1pPr>
              <a:defRPr sz="2800">
                <a:latin typeface="Nunito Sans" pitchFamily="2" charset="77"/>
              </a:defRPr>
            </a:lvl1pPr>
          </a:lstStyle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4C1E8-7220-824A-B52C-21E95BB6A371}"/>
              </a:ext>
            </a:extLst>
          </p:cNvPr>
          <p:cNvSpPr txBox="1"/>
          <p:nvPr/>
        </p:nvSpPr>
        <p:spPr>
          <a:xfrm>
            <a:off x="7656495" y="5230832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PL"/>
            </a:defPPr>
            <a:lvl1pPr>
              <a:defRPr sz="2800" i="1">
                <a:latin typeface="Nunito Sans" pitchFamily="2" charset="77"/>
              </a:defRPr>
            </a:lvl1pPr>
          </a:lstStyle>
          <a:p>
            <a:r>
              <a:rPr lang="en-US" dirty="0"/>
              <a:t>Sliver…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CFF7E8-5588-6C46-8953-966CF56D512C}"/>
              </a:ext>
            </a:extLst>
          </p:cNvPr>
          <p:cNvSpPr txBox="1"/>
          <p:nvPr/>
        </p:nvSpPr>
        <p:spPr>
          <a:xfrm>
            <a:off x="3211106" y="1701670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 Sans" pitchFamily="2" charset="77"/>
              </a:rPr>
              <a:t>LayoutBuilder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E01CF-6619-B542-89A4-D2C1ECC01F30}"/>
              </a:ext>
            </a:extLst>
          </p:cNvPr>
          <p:cNvSpPr txBox="1"/>
          <p:nvPr/>
        </p:nvSpPr>
        <p:spPr>
          <a:xfrm>
            <a:off x="6666640" y="169733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Nunito Sans" pitchFamily="2" charset="77"/>
              </a:rPr>
              <a:t>Sliver</a:t>
            </a:r>
            <a:r>
              <a:rPr lang="en-US" sz="2800" dirty="0" err="1">
                <a:latin typeface="Nunito Sans" pitchFamily="2" charset="77"/>
              </a:rPr>
              <a:t>LayoutBuilder</a:t>
            </a:r>
            <a:endParaRPr lang="en-US" sz="2800" dirty="0"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133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F085-F682-264A-AD82-2ABE2902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recap of RenderObjects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43CBF3-6965-B149-8FEA-9C2E4F72D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98343"/>
              </p:ext>
            </p:extLst>
          </p:nvPr>
        </p:nvGraphicFramePr>
        <p:xfrm>
          <a:off x="1252538" y="1825625"/>
          <a:ext cx="101012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4FFF-C828-D84B-B984-4B21A422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2713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nderObject class documentation, manipulated&#10;">
            <a:extLst>
              <a:ext uri="{FF2B5EF4-FFF2-40B4-BE49-F238E27FC236}">
                <a16:creationId xmlns:a16="http://schemas.microsoft.com/office/drawing/2014/main" id="{4628C56E-CB07-EB4C-A47E-FD0796E1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65" y="652525"/>
            <a:ext cx="8510269" cy="555294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4FFF-C828-D84B-B984-4B21A422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C03725-28AE-E244-8782-AE556AD4F4BA}" type="datetime1">
              <a:rPr lang="pl-PL" smtClean="0"/>
              <a:pPr>
                <a:spcAft>
                  <a:spcPts val="600"/>
                </a:spcAft>
              </a:pPr>
              <a:t>17.10.2021</a:t>
            </a:fld>
            <a:endParaRPr lang="en-PL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91BBFE9-F67C-814C-9917-87277E0DE0DA}"/>
              </a:ext>
            </a:extLst>
          </p:cNvPr>
          <p:cNvSpPr/>
          <p:nvPr/>
        </p:nvSpPr>
        <p:spPr>
          <a:xfrm>
            <a:off x="3471619" y="5613121"/>
            <a:ext cx="2743200" cy="854451"/>
          </a:xfrm>
          <a:custGeom>
            <a:avLst/>
            <a:gdLst>
              <a:gd name="connsiteX0" fmla="*/ 1162373 w 2231756"/>
              <a:gd name="connsiteY0" fmla="*/ 0 h 774915"/>
              <a:gd name="connsiteX1" fmla="*/ 728421 w 2231756"/>
              <a:gd name="connsiteY1" fmla="*/ 30996 h 774915"/>
              <a:gd name="connsiteX2" fmla="*/ 666427 w 2231756"/>
              <a:gd name="connsiteY2" fmla="*/ 46495 h 774915"/>
              <a:gd name="connsiteX3" fmla="*/ 542441 w 2231756"/>
              <a:gd name="connsiteY3" fmla="*/ 61993 h 774915"/>
              <a:gd name="connsiteX4" fmla="*/ 340963 w 2231756"/>
              <a:gd name="connsiteY4" fmla="*/ 108488 h 774915"/>
              <a:gd name="connsiteX5" fmla="*/ 247973 w 2231756"/>
              <a:gd name="connsiteY5" fmla="*/ 185979 h 774915"/>
              <a:gd name="connsiteX6" fmla="*/ 154983 w 2231756"/>
              <a:gd name="connsiteY6" fmla="*/ 247973 h 774915"/>
              <a:gd name="connsiteX7" fmla="*/ 108488 w 2231756"/>
              <a:gd name="connsiteY7" fmla="*/ 278969 h 774915"/>
              <a:gd name="connsiteX8" fmla="*/ 61994 w 2231756"/>
              <a:gd name="connsiteY8" fmla="*/ 325464 h 774915"/>
              <a:gd name="connsiteX9" fmla="*/ 0 w 2231756"/>
              <a:gd name="connsiteY9" fmla="*/ 418454 h 774915"/>
              <a:gd name="connsiteX10" fmla="*/ 61994 w 2231756"/>
              <a:gd name="connsiteY10" fmla="*/ 511444 h 774915"/>
              <a:gd name="connsiteX11" fmla="*/ 92990 w 2231756"/>
              <a:gd name="connsiteY11" fmla="*/ 557939 h 774915"/>
              <a:gd name="connsiteX12" fmla="*/ 139485 w 2231756"/>
              <a:gd name="connsiteY12" fmla="*/ 573437 h 774915"/>
              <a:gd name="connsiteX13" fmla="*/ 185980 w 2231756"/>
              <a:gd name="connsiteY13" fmla="*/ 604434 h 774915"/>
              <a:gd name="connsiteX14" fmla="*/ 232475 w 2231756"/>
              <a:gd name="connsiteY14" fmla="*/ 650929 h 774915"/>
              <a:gd name="connsiteX15" fmla="*/ 278970 w 2231756"/>
              <a:gd name="connsiteY15" fmla="*/ 666427 h 774915"/>
              <a:gd name="connsiteX16" fmla="*/ 371960 w 2231756"/>
              <a:gd name="connsiteY16" fmla="*/ 712922 h 774915"/>
              <a:gd name="connsiteX17" fmla="*/ 433953 w 2231756"/>
              <a:gd name="connsiteY17" fmla="*/ 743918 h 774915"/>
              <a:gd name="connsiteX18" fmla="*/ 619933 w 2231756"/>
              <a:gd name="connsiteY18" fmla="*/ 774915 h 774915"/>
              <a:gd name="connsiteX19" fmla="*/ 1162373 w 2231756"/>
              <a:gd name="connsiteY19" fmla="*/ 759417 h 774915"/>
              <a:gd name="connsiteX20" fmla="*/ 1379349 w 2231756"/>
              <a:gd name="connsiteY20" fmla="*/ 728420 h 774915"/>
              <a:gd name="connsiteX21" fmla="*/ 1503336 w 2231756"/>
              <a:gd name="connsiteY21" fmla="*/ 712922 h 774915"/>
              <a:gd name="connsiteX22" fmla="*/ 1642821 w 2231756"/>
              <a:gd name="connsiteY22" fmla="*/ 681925 h 774915"/>
              <a:gd name="connsiteX23" fmla="*/ 1735810 w 2231756"/>
              <a:gd name="connsiteY23" fmla="*/ 666427 h 774915"/>
              <a:gd name="connsiteX24" fmla="*/ 1797804 w 2231756"/>
              <a:gd name="connsiteY24" fmla="*/ 650929 h 774915"/>
              <a:gd name="connsiteX25" fmla="*/ 1890794 w 2231756"/>
              <a:gd name="connsiteY25" fmla="*/ 619932 h 774915"/>
              <a:gd name="connsiteX26" fmla="*/ 1937288 w 2231756"/>
              <a:gd name="connsiteY26" fmla="*/ 588935 h 774915"/>
              <a:gd name="connsiteX27" fmla="*/ 1983783 w 2231756"/>
              <a:gd name="connsiteY27" fmla="*/ 573437 h 774915"/>
              <a:gd name="connsiteX28" fmla="*/ 2123268 w 2231756"/>
              <a:gd name="connsiteY28" fmla="*/ 495946 h 774915"/>
              <a:gd name="connsiteX29" fmla="*/ 2231756 w 2231756"/>
              <a:gd name="connsiteY29" fmla="*/ 387457 h 774915"/>
              <a:gd name="connsiteX30" fmla="*/ 2216258 w 2231756"/>
              <a:gd name="connsiteY30" fmla="*/ 232474 h 774915"/>
              <a:gd name="connsiteX31" fmla="*/ 2185261 w 2231756"/>
              <a:gd name="connsiteY31" fmla="*/ 185979 h 774915"/>
              <a:gd name="connsiteX32" fmla="*/ 2030278 w 2231756"/>
              <a:gd name="connsiteY32" fmla="*/ 108488 h 774915"/>
              <a:gd name="connsiteX33" fmla="*/ 1968285 w 2231756"/>
              <a:gd name="connsiteY33" fmla="*/ 77491 h 774915"/>
              <a:gd name="connsiteX34" fmla="*/ 1782305 w 2231756"/>
              <a:gd name="connsiteY34" fmla="*/ 46495 h 774915"/>
              <a:gd name="connsiteX35" fmla="*/ 1379349 w 2231756"/>
              <a:gd name="connsiteY35" fmla="*/ 61993 h 774915"/>
              <a:gd name="connsiteX36" fmla="*/ 1317356 w 2231756"/>
              <a:gd name="connsiteY36" fmla="*/ 77491 h 774915"/>
              <a:gd name="connsiteX37" fmla="*/ 1193370 w 2231756"/>
              <a:gd name="connsiteY37" fmla="*/ 92990 h 774915"/>
              <a:gd name="connsiteX38" fmla="*/ 914400 w 2231756"/>
              <a:gd name="connsiteY38" fmla="*/ 108488 h 7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31756" h="774915">
                <a:moveTo>
                  <a:pt x="1162373" y="0"/>
                </a:moveTo>
                <a:cubicBezTo>
                  <a:pt x="883645" y="39818"/>
                  <a:pt x="1276855" y="-12879"/>
                  <a:pt x="728421" y="30996"/>
                </a:cubicBezTo>
                <a:cubicBezTo>
                  <a:pt x="707188" y="32695"/>
                  <a:pt x="687438" y="42993"/>
                  <a:pt x="666427" y="46495"/>
                </a:cubicBezTo>
                <a:cubicBezTo>
                  <a:pt x="625343" y="53342"/>
                  <a:pt x="583525" y="55146"/>
                  <a:pt x="542441" y="61993"/>
                </a:cubicBezTo>
                <a:cubicBezTo>
                  <a:pt x="405643" y="84793"/>
                  <a:pt x="426832" y="79865"/>
                  <a:pt x="340963" y="108488"/>
                </a:cubicBezTo>
                <a:cubicBezTo>
                  <a:pt x="174817" y="219253"/>
                  <a:pt x="426972" y="46758"/>
                  <a:pt x="247973" y="185979"/>
                </a:cubicBezTo>
                <a:cubicBezTo>
                  <a:pt x="218567" y="208850"/>
                  <a:pt x="185980" y="227308"/>
                  <a:pt x="154983" y="247973"/>
                </a:cubicBezTo>
                <a:cubicBezTo>
                  <a:pt x="139485" y="258305"/>
                  <a:pt x="121659" y="265798"/>
                  <a:pt x="108488" y="278969"/>
                </a:cubicBezTo>
                <a:cubicBezTo>
                  <a:pt x="92990" y="294467"/>
                  <a:pt x="75450" y="308163"/>
                  <a:pt x="61994" y="325464"/>
                </a:cubicBezTo>
                <a:cubicBezTo>
                  <a:pt x="39123" y="354870"/>
                  <a:pt x="0" y="418454"/>
                  <a:pt x="0" y="418454"/>
                </a:cubicBezTo>
                <a:cubicBezTo>
                  <a:pt x="27238" y="500165"/>
                  <a:pt x="-2503" y="434047"/>
                  <a:pt x="61994" y="511444"/>
                </a:cubicBezTo>
                <a:cubicBezTo>
                  <a:pt x="73918" y="525753"/>
                  <a:pt x="78445" y="546303"/>
                  <a:pt x="92990" y="557939"/>
                </a:cubicBezTo>
                <a:cubicBezTo>
                  <a:pt x="105747" y="568144"/>
                  <a:pt x="123987" y="568271"/>
                  <a:pt x="139485" y="573437"/>
                </a:cubicBezTo>
                <a:cubicBezTo>
                  <a:pt x="154983" y="583769"/>
                  <a:pt x="171671" y="592509"/>
                  <a:pt x="185980" y="604434"/>
                </a:cubicBezTo>
                <a:cubicBezTo>
                  <a:pt x="202818" y="618466"/>
                  <a:pt x="214238" y="638771"/>
                  <a:pt x="232475" y="650929"/>
                </a:cubicBezTo>
                <a:cubicBezTo>
                  <a:pt x="246068" y="659991"/>
                  <a:pt x="263472" y="661261"/>
                  <a:pt x="278970" y="666427"/>
                </a:cubicBezTo>
                <a:cubicBezTo>
                  <a:pt x="368320" y="725994"/>
                  <a:pt x="282130" y="674424"/>
                  <a:pt x="371960" y="712922"/>
                </a:cubicBezTo>
                <a:cubicBezTo>
                  <a:pt x="393195" y="722023"/>
                  <a:pt x="412321" y="735806"/>
                  <a:pt x="433953" y="743918"/>
                </a:cubicBezTo>
                <a:cubicBezTo>
                  <a:pt x="485158" y="763120"/>
                  <a:pt x="574916" y="769288"/>
                  <a:pt x="619933" y="774915"/>
                </a:cubicBezTo>
                <a:cubicBezTo>
                  <a:pt x="800746" y="769749"/>
                  <a:pt x="981824" y="770471"/>
                  <a:pt x="1162373" y="759417"/>
                </a:cubicBezTo>
                <a:cubicBezTo>
                  <a:pt x="1235296" y="754952"/>
                  <a:pt x="1306854" y="737482"/>
                  <a:pt x="1379349" y="728420"/>
                </a:cubicBezTo>
                <a:cubicBezTo>
                  <a:pt x="1420678" y="723254"/>
                  <a:pt x="1462170" y="719255"/>
                  <a:pt x="1503336" y="712922"/>
                </a:cubicBezTo>
                <a:cubicBezTo>
                  <a:pt x="1620637" y="694876"/>
                  <a:pt x="1539970" y="702495"/>
                  <a:pt x="1642821" y="681925"/>
                </a:cubicBezTo>
                <a:cubicBezTo>
                  <a:pt x="1673635" y="675762"/>
                  <a:pt x="1704996" y="672590"/>
                  <a:pt x="1735810" y="666427"/>
                </a:cubicBezTo>
                <a:cubicBezTo>
                  <a:pt x="1756697" y="662250"/>
                  <a:pt x="1777402" y="657050"/>
                  <a:pt x="1797804" y="650929"/>
                </a:cubicBezTo>
                <a:cubicBezTo>
                  <a:pt x="1829099" y="641540"/>
                  <a:pt x="1890794" y="619932"/>
                  <a:pt x="1890794" y="619932"/>
                </a:cubicBezTo>
                <a:cubicBezTo>
                  <a:pt x="1906292" y="609600"/>
                  <a:pt x="1920628" y="597265"/>
                  <a:pt x="1937288" y="588935"/>
                </a:cubicBezTo>
                <a:cubicBezTo>
                  <a:pt x="1951900" y="581629"/>
                  <a:pt x="1969502" y="581371"/>
                  <a:pt x="1983783" y="573437"/>
                </a:cubicBezTo>
                <a:cubicBezTo>
                  <a:pt x="2143657" y="484619"/>
                  <a:pt x="2018062" y="531014"/>
                  <a:pt x="2123268" y="495946"/>
                </a:cubicBezTo>
                <a:cubicBezTo>
                  <a:pt x="2229851" y="424890"/>
                  <a:pt x="2204478" y="469294"/>
                  <a:pt x="2231756" y="387457"/>
                </a:cubicBezTo>
                <a:cubicBezTo>
                  <a:pt x="2226590" y="335796"/>
                  <a:pt x="2227932" y="283063"/>
                  <a:pt x="2216258" y="232474"/>
                </a:cubicBezTo>
                <a:cubicBezTo>
                  <a:pt x="2212070" y="214324"/>
                  <a:pt x="2199279" y="198245"/>
                  <a:pt x="2185261" y="185979"/>
                </a:cubicBezTo>
                <a:cubicBezTo>
                  <a:pt x="2111452" y="121397"/>
                  <a:pt x="2107311" y="127746"/>
                  <a:pt x="2030278" y="108488"/>
                </a:cubicBezTo>
                <a:cubicBezTo>
                  <a:pt x="2009614" y="98156"/>
                  <a:pt x="1990699" y="83094"/>
                  <a:pt x="1968285" y="77491"/>
                </a:cubicBezTo>
                <a:cubicBezTo>
                  <a:pt x="1907313" y="62248"/>
                  <a:pt x="1782305" y="46495"/>
                  <a:pt x="1782305" y="46495"/>
                </a:cubicBezTo>
                <a:cubicBezTo>
                  <a:pt x="1647986" y="51661"/>
                  <a:pt x="1513469" y="53052"/>
                  <a:pt x="1379349" y="61993"/>
                </a:cubicBezTo>
                <a:cubicBezTo>
                  <a:pt x="1358096" y="63410"/>
                  <a:pt x="1338366" y="73989"/>
                  <a:pt x="1317356" y="77491"/>
                </a:cubicBezTo>
                <a:cubicBezTo>
                  <a:pt x="1276272" y="84338"/>
                  <a:pt x="1234699" y="87824"/>
                  <a:pt x="1193370" y="92990"/>
                </a:cubicBezTo>
                <a:cubicBezTo>
                  <a:pt x="1073360" y="132993"/>
                  <a:pt x="1163212" y="108488"/>
                  <a:pt x="914400" y="108488"/>
                </a:cubicBezTo>
              </a:path>
            </a:pathLst>
          </a:cu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55E7-E407-D94F-AF51-103CCF66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RenderBox vs RenderSliver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968D8-139B-4243-9F78-737BE7F8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/>
          </a:p>
        </p:txBody>
      </p:sp>
      <p:sp>
        <p:nvSpPr>
          <p:cNvPr id="7" name="Off-page Connector 6">
            <a:extLst>
              <a:ext uri="{FF2B5EF4-FFF2-40B4-BE49-F238E27FC236}">
                <a16:creationId xmlns:a16="http://schemas.microsoft.com/office/drawing/2014/main" id="{9F682FF6-10A7-0C43-B10A-EC08D1C62E4B}"/>
              </a:ext>
            </a:extLst>
          </p:cNvPr>
          <p:cNvSpPr/>
          <p:nvPr/>
        </p:nvSpPr>
        <p:spPr>
          <a:xfrm>
            <a:off x="2612774" y="2764440"/>
            <a:ext cx="2482221" cy="18472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itchFamily="2" charset="77"/>
              </a:rPr>
              <a:t>RenderBox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838AD-1567-D045-AC7F-7C4EC16BF9D2}"/>
              </a:ext>
            </a:extLst>
          </p:cNvPr>
          <p:cNvSpPr txBox="1"/>
          <p:nvPr/>
        </p:nvSpPr>
        <p:spPr>
          <a:xfrm>
            <a:off x="2370145" y="2000607"/>
            <a:ext cx="3002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Nunito Sans" pitchFamily="2" charset="77"/>
              </a:rPr>
              <a:t>BoxConstraints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0CDF3-47CE-5C49-9DD8-1DDE3881E370}"/>
              </a:ext>
            </a:extLst>
          </p:cNvPr>
          <p:cNvSpPr txBox="1"/>
          <p:nvPr/>
        </p:nvSpPr>
        <p:spPr>
          <a:xfrm>
            <a:off x="3376030" y="4790763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Nunito Sans" pitchFamily="2" charset="77"/>
              </a:rPr>
              <a:t>Size</a:t>
            </a:r>
          </a:p>
        </p:txBody>
      </p:sp>
      <p:sp>
        <p:nvSpPr>
          <p:cNvPr id="12" name="Off-page Connector 11">
            <a:extLst>
              <a:ext uri="{FF2B5EF4-FFF2-40B4-BE49-F238E27FC236}">
                <a16:creationId xmlns:a16="http://schemas.microsoft.com/office/drawing/2014/main" id="{8A5E5BD4-F12C-574A-8B89-EAD2ED34F952}"/>
              </a:ext>
            </a:extLst>
          </p:cNvPr>
          <p:cNvSpPr/>
          <p:nvPr/>
        </p:nvSpPr>
        <p:spPr>
          <a:xfrm>
            <a:off x="7227645" y="2764440"/>
            <a:ext cx="2482221" cy="18472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itchFamily="2" charset="77"/>
              </a:rPr>
              <a:t>RenderSliver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2887A-F434-EC42-B32B-3C3B4B93E590}"/>
              </a:ext>
            </a:extLst>
          </p:cNvPr>
          <p:cNvSpPr txBox="1"/>
          <p:nvPr/>
        </p:nvSpPr>
        <p:spPr>
          <a:xfrm>
            <a:off x="6819111" y="2000606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Nunito Sans" pitchFamily="2" charset="77"/>
              </a:rPr>
              <a:t>SliverConstraints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A2B85-BCDB-0142-AAE5-B63FB35FAE1E}"/>
              </a:ext>
            </a:extLst>
          </p:cNvPr>
          <p:cNvSpPr txBox="1"/>
          <p:nvPr/>
        </p:nvSpPr>
        <p:spPr>
          <a:xfrm>
            <a:off x="6968185" y="4790763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Nunito Sans" pitchFamily="2" charset="77"/>
              </a:rPr>
              <a:t>SliverGeometry</a:t>
            </a:r>
          </a:p>
        </p:txBody>
      </p:sp>
    </p:spTree>
    <p:extLst>
      <p:ext uri="{BB962C8B-B14F-4D97-AF65-F5344CB8AC3E}">
        <p14:creationId xmlns:p14="http://schemas.microsoft.com/office/powerpoint/2010/main" val="387240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A5DC-FADF-4040-8E2E-1834E204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SliverConstraints</a:t>
            </a:r>
            <a:r>
              <a:rPr lang="en-US" b="1" dirty="0"/>
              <a:t> is a lot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5EA3-6188-2C4D-8796-A46055D9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F604E1-3F7F-E246-AFC6-0E8BE948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656008"/>
            <a:ext cx="6572250" cy="47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6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A5DC-FADF-4040-8E2E-1834E204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about SliverGeometry?</a:t>
            </a:r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22FEBF-B209-A44D-BF4A-31761C1EA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016" y="1690688"/>
            <a:ext cx="7072097" cy="4530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5EA3-6188-2C4D-8796-A46055D9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22.10.2021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5864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0A82-2568-514E-B568-4CFAFC68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Viewport vs Cache</a:t>
            </a:r>
          </a:p>
        </p:txBody>
      </p:sp>
      <p:pic>
        <p:nvPicPr>
          <p:cNvPr id="6" name="Content Placeholder 5" descr="Smart Phone with solid fill">
            <a:extLst>
              <a:ext uri="{FF2B5EF4-FFF2-40B4-BE49-F238E27FC236}">
                <a16:creationId xmlns:a16="http://schemas.microsoft.com/office/drawing/2014/main" id="{E871EFAC-47A6-D346-9D80-582949E0B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400" y="2006403"/>
            <a:ext cx="3763884" cy="37638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6814-20BD-A240-BBF1-18DB1B2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10A99-4FB0-494B-8792-E0037AFD46D6}"/>
              </a:ext>
            </a:extLst>
          </p:cNvPr>
          <p:cNvSpPr/>
          <p:nvPr/>
        </p:nvSpPr>
        <p:spPr>
          <a:xfrm>
            <a:off x="4752645" y="1690688"/>
            <a:ext cx="1421394" cy="442700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5CA01-1413-9943-8064-1D1E480AA701}"/>
              </a:ext>
            </a:extLst>
          </p:cNvPr>
          <p:cNvSpPr/>
          <p:nvPr/>
        </p:nvSpPr>
        <p:spPr>
          <a:xfrm>
            <a:off x="4752645" y="2618752"/>
            <a:ext cx="1421394" cy="25391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0115AD9-BC46-B34E-95D1-9671FA35C704}"/>
              </a:ext>
            </a:extLst>
          </p:cNvPr>
          <p:cNvSpPr/>
          <p:nvPr/>
        </p:nvSpPr>
        <p:spPr>
          <a:xfrm>
            <a:off x="6174039" y="2618752"/>
            <a:ext cx="627443" cy="2539186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DAE7CE0D-8ED0-AB41-9578-526027AE7070}"/>
              </a:ext>
            </a:extLst>
          </p:cNvPr>
          <p:cNvSpPr/>
          <p:nvPr/>
        </p:nvSpPr>
        <p:spPr>
          <a:xfrm>
            <a:off x="6174039" y="1700061"/>
            <a:ext cx="2897533" cy="4417629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33D18-D1D4-2E4B-8D05-EE68B38F5926}"/>
              </a:ext>
            </a:extLst>
          </p:cNvPr>
          <p:cNvSpPr txBox="1"/>
          <p:nvPr/>
        </p:nvSpPr>
        <p:spPr>
          <a:xfrm>
            <a:off x="6867509" y="3657512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77"/>
              </a:rPr>
              <a:t>Viewport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A2698-06F9-E646-B675-B36B2BE20E85}"/>
              </a:ext>
            </a:extLst>
          </p:cNvPr>
          <p:cNvSpPr txBox="1"/>
          <p:nvPr/>
        </p:nvSpPr>
        <p:spPr>
          <a:xfrm>
            <a:off x="9137599" y="365751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77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92901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BA0D-E6E6-3E49-975B-090592BD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for some fun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2086-F6CD-C544-8902-0E7586B6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22.10.2021</a:t>
            </a:fld>
            <a:endParaRPr lang="en-P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7933E-CD9E-B84A-90FA-AFDECF618BC6}"/>
              </a:ext>
            </a:extLst>
          </p:cNvPr>
          <p:cNvSpPr txBox="1"/>
          <p:nvPr/>
        </p:nvSpPr>
        <p:spPr>
          <a:xfrm>
            <a:off x="1252330" y="2961690"/>
            <a:ext cx="1010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Nunito Sans" pitchFamily="2" charset="77"/>
              </a:rPr>
              <a:t>https://github.com/widgeters/</a:t>
            </a:r>
          </a:p>
          <a:p>
            <a:pPr algn="ctr"/>
            <a:r>
              <a:rPr lang="en-US" sz="5400" b="1" dirty="0" err="1">
                <a:latin typeface="Nunito Sans" pitchFamily="2" charset="77"/>
              </a:rPr>
              <a:t>custom_scroll_workshop</a:t>
            </a:r>
            <a:endParaRPr lang="en-US" sz="5400" b="1" dirty="0"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387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5590-1415-A544-ABD1-4C89BE05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C36B-FD3A-7A4B-8D10-CE4013AB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krzysztof@widgeters.dev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widgeters.dev</a:t>
            </a:r>
            <a:r>
              <a:rPr lang="en-US" dirty="0"/>
              <a:t>/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             @</a:t>
            </a:r>
            <a:r>
              <a:rPr lang="en-US" dirty="0" err="1"/>
              <a:t>kpsroka</a:t>
            </a:r>
            <a:r>
              <a:rPr lang="en-US" dirty="0"/>
              <a:t> @</a:t>
            </a:r>
            <a:r>
              <a:rPr lang="en-US" dirty="0" err="1"/>
              <a:t>widgeters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A11C-362C-A442-A258-5DBAA1AA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 dirty="0"/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FA8F9E1D-7DB1-4146-8C7E-139EDD5B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37" y="4538709"/>
            <a:ext cx="1299314" cy="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C1F-7441-7A47-A005-7245A193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30" y="365125"/>
            <a:ext cx="1010147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A little intro</a:t>
            </a:r>
          </a:p>
        </p:txBody>
      </p:sp>
      <p:pic>
        <p:nvPicPr>
          <p:cNvPr id="6" name="Picture 5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117122E1-B296-FE43-97A6-F544FC89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9" t="1" r="27545" b="-2"/>
          <a:stretch/>
        </p:blipFill>
        <p:spPr>
          <a:xfrm>
            <a:off x="1252330" y="1825625"/>
            <a:ext cx="3195874" cy="4351338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08DC08A-0251-496D-BED1-84E6C2CD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8204" y="2363153"/>
            <a:ext cx="6905596" cy="3276282"/>
          </a:xfrm>
        </p:spPr>
        <p:txBody>
          <a:bodyPr anchor="ctr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Software Developer with 12 years of professional experience</a:t>
            </a:r>
          </a:p>
          <a:p>
            <a:pPr>
              <a:spcAft>
                <a:spcPts val="1200"/>
              </a:spcAft>
            </a:pPr>
            <a:r>
              <a:rPr lang="en-US" dirty="0"/>
              <a:t>Google Developer Expert for Dart &amp; Flutter</a:t>
            </a:r>
          </a:p>
          <a:p>
            <a:pPr>
              <a:spcAft>
                <a:spcPts val="1200"/>
              </a:spcAft>
            </a:pPr>
            <a:r>
              <a:rPr lang="en-US" dirty="0"/>
              <a:t>Co-org of Flutter Europe</a:t>
            </a:r>
          </a:p>
          <a:p>
            <a:pPr>
              <a:spcAft>
                <a:spcPts val="1200"/>
              </a:spcAft>
            </a:pPr>
            <a:r>
              <a:rPr lang="en-US" dirty="0"/>
              <a:t>Founder/Tech Lead of Widgeters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6510-A8BE-394C-BB24-8C13A318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C03725-28AE-E244-8782-AE556AD4F4BA}" type="datetime1">
              <a:rPr lang="pl-PL" smtClean="0"/>
              <a:pPr>
                <a:spcAft>
                  <a:spcPts val="600"/>
                </a:spcAft>
              </a:pPr>
              <a:t>17.10.2021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201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0B20FB-E390-7042-8F61-B699B7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the plan</a:t>
            </a:r>
            <a:endParaRPr lang="en-US" b="1" dirty="0">
              <a:latin typeface="Nunito Sans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BE780C-47BE-BA45-A63A-92793E19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3200" dirty="0">
                <a:latin typeface="Nunito Sans" pitchFamily="2" charset="0"/>
              </a:rPr>
              <a:t>Intro to Slivers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3200" dirty="0">
                <a:latin typeface="Nunito Sans" pitchFamily="2" charset="0"/>
              </a:rPr>
              <a:t>Work work work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3200" dirty="0">
                <a:latin typeface="Nunito Sans" pitchFamily="2" charset="0"/>
              </a:rPr>
              <a:t>Q&amp;A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326214-9E83-9549-9F57-1EFE797F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B581-130C-D04A-BD88-AE87CA87CF2D}" type="datetime1">
              <a:rPr lang="pl-PL" smtClean="0"/>
              <a:t>17.10.2021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9463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E127-A3FB-F947-816C-BA5F387B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we’ll try to achieve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413C-758D-E44A-B045-B47CE7B4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22.10.2021</a:t>
            </a:fld>
            <a:endParaRPr lang="en-PL"/>
          </a:p>
        </p:txBody>
      </p:sp>
      <p:pic>
        <p:nvPicPr>
          <p:cNvPr id="6" name="Picture 5" descr="A picture containing text, ride&#10;&#10;Description automatically generated">
            <a:extLst>
              <a:ext uri="{FF2B5EF4-FFF2-40B4-BE49-F238E27FC236}">
                <a16:creationId xmlns:a16="http://schemas.microsoft.com/office/drawing/2014/main" id="{B4FCF8F2-7FCA-5E4A-AC57-433A4986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22" y="1690688"/>
            <a:ext cx="6426286" cy="4291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B5546-3485-FF47-934F-39B69D9A13A1}"/>
              </a:ext>
            </a:extLst>
          </p:cNvPr>
          <p:cNvSpPr txBox="1"/>
          <p:nvPr/>
        </p:nvSpPr>
        <p:spPr>
          <a:xfrm>
            <a:off x="2832852" y="6169580"/>
            <a:ext cx="694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Ethan Hoover, source: https://</a:t>
            </a:r>
            <a:r>
              <a:rPr lang="en-US" dirty="0" err="1"/>
              <a:t>unsplash.com</a:t>
            </a:r>
            <a:r>
              <a:rPr lang="en-US" dirty="0"/>
              <a:t>/photos/zyU2gQ9mWLM</a:t>
            </a:r>
          </a:p>
        </p:txBody>
      </p:sp>
    </p:spTree>
    <p:extLst>
      <p:ext uri="{BB962C8B-B14F-4D97-AF65-F5344CB8AC3E}">
        <p14:creationId xmlns:p14="http://schemas.microsoft.com/office/powerpoint/2010/main" val="207832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BA0D-E6E6-3E49-975B-090592BD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Repository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2086-F6CD-C544-8902-0E7586B6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22.10.2021</a:t>
            </a:fld>
            <a:endParaRPr lang="en-P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7933E-CD9E-B84A-90FA-AFDECF618BC6}"/>
              </a:ext>
            </a:extLst>
          </p:cNvPr>
          <p:cNvSpPr txBox="1"/>
          <p:nvPr/>
        </p:nvSpPr>
        <p:spPr>
          <a:xfrm>
            <a:off x="1252330" y="2961690"/>
            <a:ext cx="1010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Nunito Sans" pitchFamily="2" charset="77"/>
              </a:rPr>
              <a:t>https://github.com/widgeters/</a:t>
            </a:r>
          </a:p>
          <a:p>
            <a:pPr algn="ctr"/>
            <a:r>
              <a:rPr lang="en-US" sz="5400" b="1" dirty="0" err="1">
                <a:latin typeface="Nunito Sans" pitchFamily="2" charset="77"/>
              </a:rPr>
              <a:t>custom_scroll_workshop</a:t>
            </a:r>
            <a:endParaRPr lang="en-US" sz="5400" b="1" dirty="0"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201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6D3D-CDBA-F54A-8D1B-517E0D35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 saw that before!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92868-BF00-1E48-A884-BEB5F5FA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22.10.2021</a:t>
            </a:fld>
            <a:endParaRPr lang="en-PL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E835FD4-E9E2-CB4C-A274-8F9DE1FD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08" y="1582200"/>
            <a:ext cx="5689600" cy="1968500"/>
          </a:xfrm>
          <a:prstGeom prst="rect">
            <a:avLst/>
          </a:prstGeom>
          <a:effectLst>
            <a:outerShdw blurRad="20117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569FA6-A948-014E-B8BF-DFB900734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2522842"/>
            <a:ext cx="5689600" cy="2307063"/>
          </a:xfrm>
          <a:prstGeom prst="rect">
            <a:avLst/>
          </a:prstGeom>
          <a:effectLst>
            <a:outerShdw blurRad="20117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D9F4B2E-8552-824C-9F9B-AD5BC2578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4668137"/>
            <a:ext cx="9474200" cy="1308100"/>
          </a:xfrm>
          <a:prstGeom prst="rect">
            <a:avLst/>
          </a:prstGeom>
          <a:effectLst>
            <a:outerShdw blurRad="20117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4567EE-0777-C24B-95BE-2D67458B4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15" y="2307766"/>
            <a:ext cx="6438900" cy="1816100"/>
          </a:xfrm>
          <a:prstGeom prst="rect">
            <a:avLst/>
          </a:prstGeom>
          <a:effectLst>
            <a:outerShdw blurRad="20117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5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063-F96B-2C44-ABBA-1906473E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a Sliver,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DC6F-448C-D246-B5D1-10B1D5B5E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330" y="1690688"/>
            <a:ext cx="10101470" cy="4351338"/>
          </a:xfrm>
        </p:spPr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/>
              <a:t>A Sliver is a widget</a:t>
            </a:r>
            <a:br>
              <a:rPr lang="en-US" dirty="0"/>
            </a:br>
            <a:r>
              <a:rPr lang="en-US" sz="4000" dirty="0"/>
              <a:t>occupying part of a scrollable viewport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721-8B56-7640-84BE-AD42DC53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817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6A1E-ED49-BD46-9357-3FE16506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Some useful Slivers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9C27-4654-BC4A-82CF-A4F2506A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14C7C-A85A-A042-82EB-31C4AEE17EF3}"/>
              </a:ext>
            </a:extLst>
          </p:cNvPr>
          <p:cNvSpPr/>
          <p:nvPr/>
        </p:nvSpPr>
        <p:spPr>
          <a:xfrm>
            <a:off x="2875229" y="2434030"/>
            <a:ext cx="1412341" cy="31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903CD-2953-5A46-B85E-BC435BF0DA5D}"/>
              </a:ext>
            </a:extLst>
          </p:cNvPr>
          <p:cNvSpPr/>
          <p:nvPr/>
        </p:nvSpPr>
        <p:spPr>
          <a:xfrm>
            <a:off x="2875229" y="2788505"/>
            <a:ext cx="1412341" cy="31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4645F-1F71-ED48-87E3-B52C8F2256C6}"/>
              </a:ext>
            </a:extLst>
          </p:cNvPr>
          <p:cNvSpPr/>
          <p:nvPr/>
        </p:nvSpPr>
        <p:spPr>
          <a:xfrm>
            <a:off x="2875228" y="3142980"/>
            <a:ext cx="1412341" cy="50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A3966-B06E-0448-AD6F-11FCB40131D4}"/>
              </a:ext>
            </a:extLst>
          </p:cNvPr>
          <p:cNvSpPr/>
          <p:nvPr/>
        </p:nvSpPr>
        <p:spPr>
          <a:xfrm>
            <a:off x="2875227" y="3689452"/>
            <a:ext cx="1412341" cy="22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BFD5B9-380A-A148-8E1C-4F4093032C97}"/>
              </a:ext>
            </a:extLst>
          </p:cNvPr>
          <p:cNvSpPr/>
          <p:nvPr/>
        </p:nvSpPr>
        <p:spPr>
          <a:xfrm>
            <a:off x="2875226" y="3945132"/>
            <a:ext cx="1412341" cy="31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86B6-4283-704D-9B9A-CD5D5D87EF32}"/>
              </a:ext>
            </a:extLst>
          </p:cNvPr>
          <p:cNvSpPr/>
          <p:nvPr/>
        </p:nvSpPr>
        <p:spPr>
          <a:xfrm>
            <a:off x="2875225" y="4296037"/>
            <a:ext cx="1412341" cy="68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7AF83-E686-584C-863C-6B96D7DCCD5D}"/>
              </a:ext>
            </a:extLst>
          </p:cNvPr>
          <p:cNvSpPr/>
          <p:nvPr/>
        </p:nvSpPr>
        <p:spPr>
          <a:xfrm>
            <a:off x="2875224" y="2241202"/>
            <a:ext cx="1412341" cy="16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Smart Phone with solid fill">
            <a:extLst>
              <a:ext uri="{FF2B5EF4-FFF2-40B4-BE49-F238E27FC236}">
                <a16:creationId xmlns:a16="http://schemas.microsoft.com/office/drawing/2014/main" id="{11754426-3FD1-A24E-ACC6-2D89075F6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9458" y="1690688"/>
            <a:ext cx="3763884" cy="3763884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C79FF9-136A-8346-87F7-7BCB455F2342}"/>
              </a:ext>
            </a:extLst>
          </p:cNvPr>
          <p:cNvSpPr/>
          <p:nvPr/>
        </p:nvSpPr>
        <p:spPr>
          <a:xfrm>
            <a:off x="7912729" y="2327932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F6277-9572-354D-A0CB-09E7EAEF2654}"/>
              </a:ext>
            </a:extLst>
          </p:cNvPr>
          <p:cNvSpPr/>
          <p:nvPr/>
        </p:nvSpPr>
        <p:spPr>
          <a:xfrm>
            <a:off x="8388790" y="2327932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18F7A-4F1D-FA4C-BF1B-8457FC12E000}"/>
              </a:ext>
            </a:extLst>
          </p:cNvPr>
          <p:cNvSpPr/>
          <p:nvPr/>
        </p:nvSpPr>
        <p:spPr>
          <a:xfrm>
            <a:off x="8864098" y="2327932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2FEC65-F26B-5347-8681-F20367E2FA78}"/>
              </a:ext>
            </a:extLst>
          </p:cNvPr>
          <p:cNvSpPr/>
          <p:nvPr/>
        </p:nvSpPr>
        <p:spPr>
          <a:xfrm>
            <a:off x="7912729" y="2794441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75719-9E88-744A-A594-9027CE2C0AAB}"/>
              </a:ext>
            </a:extLst>
          </p:cNvPr>
          <p:cNvSpPr/>
          <p:nvPr/>
        </p:nvSpPr>
        <p:spPr>
          <a:xfrm>
            <a:off x="8388790" y="2794441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F6321C-52F4-7244-9A9D-37D7DD216BA9}"/>
              </a:ext>
            </a:extLst>
          </p:cNvPr>
          <p:cNvSpPr/>
          <p:nvPr/>
        </p:nvSpPr>
        <p:spPr>
          <a:xfrm>
            <a:off x="8864098" y="2794441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E5194-2302-794B-B031-45664F26E554}"/>
              </a:ext>
            </a:extLst>
          </p:cNvPr>
          <p:cNvSpPr/>
          <p:nvPr/>
        </p:nvSpPr>
        <p:spPr>
          <a:xfrm>
            <a:off x="7912729" y="3260950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1D0EE-8CAF-114A-8F47-4CA45AAD7A22}"/>
              </a:ext>
            </a:extLst>
          </p:cNvPr>
          <p:cNvSpPr/>
          <p:nvPr/>
        </p:nvSpPr>
        <p:spPr>
          <a:xfrm>
            <a:off x="8388790" y="3260950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9C8ED2-18A2-C84B-B5B2-6D8AAA1A027D}"/>
              </a:ext>
            </a:extLst>
          </p:cNvPr>
          <p:cNvSpPr/>
          <p:nvPr/>
        </p:nvSpPr>
        <p:spPr>
          <a:xfrm>
            <a:off x="8864098" y="3260950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C96180-4171-834E-BEF8-AD186095D73C}"/>
              </a:ext>
            </a:extLst>
          </p:cNvPr>
          <p:cNvSpPr/>
          <p:nvPr/>
        </p:nvSpPr>
        <p:spPr>
          <a:xfrm>
            <a:off x="7912729" y="3727459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78FB5-C32F-D643-B446-FFAE57D9D48A}"/>
              </a:ext>
            </a:extLst>
          </p:cNvPr>
          <p:cNvSpPr/>
          <p:nvPr/>
        </p:nvSpPr>
        <p:spPr>
          <a:xfrm>
            <a:off x="8388790" y="3727459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5DCC53-12AF-3449-99E5-402D38B42C94}"/>
              </a:ext>
            </a:extLst>
          </p:cNvPr>
          <p:cNvSpPr/>
          <p:nvPr/>
        </p:nvSpPr>
        <p:spPr>
          <a:xfrm>
            <a:off x="8864098" y="3727459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18E34A-B299-164A-B47B-30691F8E6809}"/>
              </a:ext>
            </a:extLst>
          </p:cNvPr>
          <p:cNvSpPr/>
          <p:nvPr/>
        </p:nvSpPr>
        <p:spPr>
          <a:xfrm>
            <a:off x="7912729" y="4193968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D775C3-2386-8E40-B820-6B3BEDA3DEEA}"/>
              </a:ext>
            </a:extLst>
          </p:cNvPr>
          <p:cNvSpPr/>
          <p:nvPr/>
        </p:nvSpPr>
        <p:spPr>
          <a:xfrm>
            <a:off x="8388790" y="4193968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35CE77-0BD8-8C45-9425-1199D2AAE24F}"/>
              </a:ext>
            </a:extLst>
          </p:cNvPr>
          <p:cNvSpPr/>
          <p:nvPr/>
        </p:nvSpPr>
        <p:spPr>
          <a:xfrm>
            <a:off x="8864098" y="4193968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F42A98-A911-3646-B961-63CA7ABCE264}"/>
              </a:ext>
            </a:extLst>
          </p:cNvPr>
          <p:cNvSpPr/>
          <p:nvPr/>
        </p:nvSpPr>
        <p:spPr>
          <a:xfrm>
            <a:off x="7912729" y="4660477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7CD338-FF8B-F84E-8B05-E15708F70010}"/>
              </a:ext>
            </a:extLst>
          </p:cNvPr>
          <p:cNvSpPr/>
          <p:nvPr/>
        </p:nvSpPr>
        <p:spPr>
          <a:xfrm>
            <a:off x="8388790" y="4660477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123EAF-8159-FC47-8471-566BB8E7EC18}"/>
              </a:ext>
            </a:extLst>
          </p:cNvPr>
          <p:cNvSpPr/>
          <p:nvPr/>
        </p:nvSpPr>
        <p:spPr>
          <a:xfrm>
            <a:off x="8864098" y="4660477"/>
            <a:ext cx="443620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5" descr="Smart Phone with solid fill">
            <a:extLst>
              <a:ext uri="{FF2B5EF4-FFF2-40B4-BE49-F238E27FC236}">
                <a16:creationId xmlns:a16="http://schemas.microsoft.com/office/drawing/2014/main" id="{C2CC1079-A86B-0D47-93E9-78EFF0F2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8658" y="1690688"/>
            <a:ext cx="3763884" cy="37638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37844DF-0913-1F48-A3AB-46882D52E6F7}"/>
              </a:ext>
            </a:extLst>
          </p:cNvPr>
          <p:cNvSpPr txBox="1"/>
          <p:nvPr/>
        </p:nvSpPr>
        <p:spPr>
          <a:xfrm>
            <a:off x="2758893" y="5477627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 Sans" pitchFamily="2" charset="77"/>
              </a:rPr>
              <a:t>SliverList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21FC99-8D92-2B4F-8031-4A11DE984B6C}"/>
              </a:ext>
            </a:extLst>
          </p:cNvPr>
          <p:cNvSpPr txBox="1"/>
          <p:nvPr/>
        </p:nvSpPr>
        <p:spPr>
          <a:xfrm>
            <a:off x="7735200" y="5454572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 Sans" pitchFamily="2" charset="77"/>
              </a:rPr>
              <a:t>SliverGrid</a:t>
            </a:r>
            <a:endParaRPr lang="en-US" sz="2800" dirty="0"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800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5" descr="Smart Phone with solid fill">
            <a:extLst>
              <a:ext uri="{FF2B5EF4-FFF2-40B4-BE49-F238E27FC236}">
                <a16:creationId xmlns:a16="http://schemas.microsoft.com/office/drawing/2014/main" id="{C2CC1079-A86B-0D47-93E9-78EFF0F2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8658" y="1690688"/>
            <a:ext cx="3763884" cy="3763884"/>
          </a:xfrm>
          <a:prstGeom prst="rect">
            <a:avLst/>
          </a:prstGeom>
        </p:spPr>
      </p:pic>
      <p:pic>
        <p:nvPicPr>
          <p:cNvPr id="6" name="Content Placeholder 5" descr="Smart Phone with solid fill">
            <a:extLst>
              <a:ext uri="{FF2B5EF4-FFF2-40B4-BE49-F238E27FC236}">
                <a16:creationId xmlns:a16="http://schemas.microsoft.com/office/drawing/2014/main" id="{11754426-3FD1-A24E-ACC6-2D89075F6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9458" y="1690688"/>
            <a:ext cx="3763884" cy="37638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56A1E-ED49-BD46-9357-3FE16506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useful Slivers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9C27-4654-BC4A-82CF-A4F2506A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725-28AE-E244-8782-AE556AD4F4BA}" type="datetime1">
              <a:rPr lang="pl-PL" smtClean="0"/>
              <a:t>17.10.2021</a:t>
            </a:fld>
            <a:endParaRPr lang="en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86B6-4283-704D-9B9A-CD5D5D87EF32}"/>
              </a:ext>
            </a:extLst>
          </p:cNvPr>
          <p:cNvSpPr/>
          <p:nvPr/>
        </p:nvSpPr>
        <p:spPr>
          <a:xfrm>
            <a:off x="2875223" y="2327932"/>
            <a:ext cx="1412341" cy="25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7844DF-0913-1F48-A3AB-46882D52E6F7}"/>
              </a:ext>
            </a:extLst>
          </p:cNvPr>
          <p:cNvSpPr txBox="1"/>
          <p:nvPr/>
        </p:nvSpPr>
        <p:spPr>
          <a:xfrm>
            <a:off x="2080020" y="5453545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 Sans" pitchFamily="2" charset="77"/>
              </a:rPr>
              <a:t>SliverFillViewport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21FC99-8D92-2B4F-8031-4A11DE984B6C}"/>
              </a:ext>
            </a:extLst>
          </p:cNvPr>
          <p:cNvSpPr txBox="1"/>
          <p:nvPr/>
        </p:nvSpPr>
        <p:spPr>
          <a:xfrm>
            <a:off x="6989850" y="5453278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 Sans" pitchFamily="2" charset="77"/>
              </a:rPr>
              <a:t>SliverFillRemaining</a:t>
            </a:r>
            <a:endParaRPr lang="en-US" sz="2800" dirty="0">
              <a:latin typeface="Nunito Sans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70587-706D-8A4D-942F-F0B989BFAD08}"/>
              </a:ext>
            </a:extLst>
          </p:cNvPr>
          <p:cNvSpPr/>
          <p:nvPr/>
        </p:nvSpPr>
        <p:spPr>
          <a:xfrm>
            <a:off x="7903675" y="3784349"/>
            <a:ext cx="1412341" cy="104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22360D-D010-F24B-9EB8-4BF41FB89AA5}"/>
              </a:ext>
            </a:extLst>
          </p:cNvPr>
          <p:cNvSpPr/>
          <p:nvPr/>
        </p:nvSpPr>
        <p:spPr>
          <a:xfrm>
            <a:off x="7903675" y="2317058"/>
            <a:ext cx="1412341" cy="14672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04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ff Profiles" id="{57DFBA64-09D9-CD47-9781-F6B45C4D92C6}" vid="{6A17785D-754E-B345-8873-AC69C69A7AE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13716</TotalTime>
  <Words>219</Words>
  <Application>Microsoft Macintosh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Nunito Sans</vt:lpstr>
      <vt:lpstr>Nunito Sans Light</vt:lpstr>
      <vt:lpstr>Motyw pakietu Office</vt:lpstr>
      <vt:lpstr>That’s How We Scroll (with Flutter)</vt:lpstr>
      <vt:lpstr>A little intro</vt:lpstr>
      <vt:lpstr>What’s the plan</vt:lpstr>
      <vt:lpstr>What we’ll try to achieve</vt:lpstr>
      <vt:lpstr>Repository</vt:lpstr>
      <vt:lpstr>I saw that before!</vt:lpstr>
      <vt:lpstr>What’s a Sliver, anyway?</vt:lpstr>
      <vt:lpstr>Some useful Slivers</vt:lpstr>
      <vt:lpstr>Some useful Slivers</vt:lpstr>
      <vt:lpstr>Some useful Slivers</vt:lpstr>
      <vt:lpstr>Quick recap of RenderObjects</vt:lpstr>
      <vt:lpstr>PowerPoint Presentation</vt:lpstr>
      <vt:lpstr>RenderBox vs RenderSliver</vt:lpstr>
      <vt:lpstr>SliverConstraints is a lot</vt:lpstr>
      <vt:lpstr>What about SliverGeometry?</vt:lpstr>
      <vt:lpstr>Viewport vs Cache</vt:lpstr>
      <vt:lpstr>Time for some fun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 Profiles</dc:title>
  <dc:creator>Marta Korzeniowska</dc:creator>
  <cp:lastModifiedBy>Krzysztof Krasiński-Sroka</cp:lastModifiedBy>
  <cp:revision>120</cp:revision>
  <dcterms:created xsi:type="dcterms:W3CDTF">2020-12-17T10:59:21Z</dcterms:created>
  <dcterms:modified xsi:type="dcterms:W3CDTF">2021-10-22T10:22:13Z</dcterms:modified>
</cp:coreProperties>
</file>