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6" r:id="rId4"/>
    <p:sldId id="261" r:id="rId5"/>
    <p:sldId id="263" r:id="rId6"/>
    <p:sldId id="262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45A1C-D727-0B41-9700-2907B0B26A5C}" v="49" dt="2020-11-14T06:54:2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/>
    <p:restoredTop sz="94663"/>
  </p:normalViewPr>
  <p:slideViewPr>
    <p:cSldViewPr snapToGrid="0" snapToObjects="1">
      <p:cViewPr varScale="1">
        <p:scale>
          <a:sx n="96" d="100"/>
          <a:sy n="96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psroka@kpsroka.dev" userId="1054d8fa3bf38b14" providerId="LiveId" clId="{56A45A1C-D727-0B41-9700-2907B0B26A5C}"/>
    <pc:docChg chg="undo redo custSel mod addSld delSld modSld sldOrd">
      <pc:chgData name="kpsroka@kpsroka.dev" userId="1054d8fa3bf38b14" providerId="LiveId" clId="{56A45A1C-D727-0B41-9700-2907B0B26A5C}" dt="2020-11-14T06:59:50.761" v="1028" actId="20578"/>
      <pc:docMkLst>
        <pc:docMk/>
      </pc:docMkLst>
      <pc:sldChg chg="addSp delSp modSp mod setBg">
        <pc:chgData name="kpsroka@kpsroka.dev" userId="1054d8fa3bf38b14" providerId="LiveId" clId="{56A45A1C-D727-0B41-9700-2907B0B26A5C}" dt="2020-11-13T21:28:05.887" v="296" actId="14100"/>
        <pc:sldMkLst>
          <pc:docMk/>
          <pc:sldMk cId="1044252304" sldId="257"/>
        </pc:sldMkLst>
        <pc:spChg chg="mod">
          <ac:chgData name="kpsroka@kpsroka.dev" userId="1054d8fa3bf38b14" providerId="LiveId" clId="{56A45A1C-D727-0B41-9700-2907B0B26A5C}" dt="2020-11-13T21:25:30.127" v="194" actId="20577"/>
          <ac:spMkLst>
            <pc:docMk/>
            <pc:sldMk cId="1044252304" sldId="257"/>
            <ac:spMk id="2" creationId="{47296E84-258B-6941-BB90-8DC0B0CD245C}"/>
          </ac:spMkLst>
        </pc:spChg>
        <pc:spChg chg="add del mod">
          <ac:chgData name="kpsroka@kpsroka.dev" userId="1054d8fa3bf38b14" providerId="LiveId" clId="{56A45A1C-D727-0B41-9700-2907B0B26A5C}" dt="2020-11-13T21:18:47.821" v="184"/>
          <ac:spMkLst>
            <pc:docMk/>
            <pc:sldMk cId="1044252304" sldId="257"/>
            <ac:spMk id="3" creationId="{7DE6CDAE-656A-F641-9D56-8054970EDE9F}"/>
          </ac:spMkLst>
        </pc:spChg>
        <pc:spChg chg="add mod">
          <ac:chgData name="kpsroka@kpsroka.dev" userId="1054d8fa3bf38b14" providerId="LiveId" clId="{56A45A1C-D727-0B41-9700-2907B0B26A5C}" dt="2020-11-13T21:28:05.887" v="296" actId="14100"/>
          <ac:spMkLst>
            <pc:docMk/>
            <pc:sldMk cId="1044252304" sldId="257"/>
            <ac:spMk id="4" creationId="{551A7B5A-E7C3-3E44-8C22-488325C5354B}"/>
          </ac:spMkLst>
        </pc:spChg>
      </pc:sldChg>
      <pc:sldChg chg="modSp add mod ord">
        <pc:chgData name="kpsroka@kpsroka.dev" userId="1054d8fa3bf38b14" providerId="LiveId" clId="{56A45A1C-D727-0B41-9700-2907B0B26A5C}" dt="2020-11-13T21:39:44.592" v="505" actId="1076"/>
        <pc:sldMkLst>
          <pc:docMk/>
          <pc:sldMk cId="3709852882" sldId="260"/>
        </pc:sldMkLst>
        <pc:spChg chg="mod">
          <ac:chgData name="kpsroka@kpsroka.dev" userId="1054d8fa3bf38b14" providerId="LiveId" clId="{56A45A1C-D727-0B41-9700-2907B0B26A5C}" dt="2020-11-13T21:39:30.531" v="504" actId="1076"/>
          <ac:spMkLst>
            <pc:docMk/>
            <pc:sldMk cId="3709852882" sldId="260"/>
            <ac:spMk id="3" creationId="{07F1DE29-19E4-9248-8E39-7235C1C6C34E}"/>
          </ac:spMkLst>
        </pc:spChg>
        <pc:spChg chg="mod">
          <ac:chgData name="kpsroka@kpsroka.dev" userId="1054d8fa3bf38b14" providerId="LiveId" clId="{56A45A1C-D727-0B41-9700-2907B0B26A5C}" dt="2020-11-13T21:39:44.592" v="505" actId="1076"/>
          <ac:spMkLst>
            <pc:docMk/>
            <pc:sldMk cId="3709852882" sldId="260"/>
            <ac:spMk id="7" creationId="{35434973-427A-C047-B91F-348D693A1682}"/>
          </ac:spMkLst>
        </pc:spChg>
        <pc:picChg chg="mod">
          <ac:chgData name="kpsroka@kpsroka.dev" userId="1054d8fa3bf38b14" providerId="LiveId" clId="{56A45A1C-D727-0B41-9700-2907B0B26A5C}" dt="2020-11-13T21:39:44.592" v="505" actId="1076"/>
          <ac:picMkLst>
            <pc:docMk/>
            <pc:sldMk cId="3709852882" sldId="260"/>
            <ac:picMk id="12" creationId="{C37C2734-282C-6645-8B02-E1311E9B2261}"/>
          </ac:picMkLst>
        </pc:picChg>
      </pc:sldChg>
      <pc:sldChg chg="addSp delSp modSp mod">
        <pc:chgData name="kpsroka@kpsroka.dev" userId="1054d8fa3bf38b14" providerId="LiveId" clId="{56A45A1C-D727-0B41-9700-2907B0B26A5C}" dt="2020-11-13T21:17:13.875" v="170" actId="20577"/>
        <pc:sldMkLst>
          <pc:docMk/>
          <pc:sldMk cId="3078932478" sldId="261"/>
        </pc:sldMkLst>
        <pc:spChg chg="del mod">
          <ac:chgData name="kpsroka@kpsroka.dev" userId="1054d8fa3bf38b14" providerId="LiveId" clId="{56A45A1C-D727-0B41-9700-2907B0B26A5C}" dt="2020-11-13T21:16:30.900" v="111" actId="478"/>
          <ac:spMkLst>
            <pc:docMk/>
            <pc:sldMk cId="3078932478" sldId="261"/>
            <ac:spMk id="3" creationId="{07F1DE29-19E4-9248-8E39-7235C1C6C34E}"/>
          </ac:spMkLst>
        </pc:spChg>
        <pc:spChg chg="mod">
          <ac:chgData name="kpsroka@kpsroka.dev" userId="1054d8fa3bf38b14" providerId="LiveId" clId="{56A45A1C-D727-0B41-9700-2907B0B26A5C}" dt="2020-11-13T21:17:13.875" v="170" actId="20577"/>
          <ac:spMkLst>
            <pc:docMk/>
            <pc:sldMk cId="3078932478" sldId="261"/>
            <ac:spMk id="7" creationId="{35434973-427A-C047-B91F-348D693A1682}"/>
          </ac:spMkLst>
        </pc:spChg>
        <pc:picChg chg="add mod">
          <ac:chgData name="kpsroka@kpsroka.dev" userId="1054d8fa3bf38b14" providerId="LiveId" clId="{56A45A1C-D727-0B41-9700-2907B0B26A5C}" dt="2020-11-13T21:16:36.537" v="112" actId="1076"/>
          <ac:picMkLst>
            <pc:docMk/>
            <pc:sldMk cId="3078932478" sldId="261"/>
            <ac:picMk id="4" creationId="{182DA66B-47CA-AD4F-B945-7DB879001F1F}"/>
          </ac:picMkLst>
        </pc:picChg>
        <pc:picChg chg="del">
          <ac:chgData name="kpsroka@kpsroka.dev" userId="1054d8fa3bf38b14" providerId="LiveId" clId="{56A45A1C-D727-0B41-9700-2907B0B26A5C}" dt="2020-11-13T21:15:31.158" v="105" actId="478"/>
          <ac:picMkLst>
            <pc:docMk/>
            <pc:sldMk cId="3078932478" sldId="261"/>
            <ac:picMk id="12" creationId="{C37C2734-282C-6645-8B02-E1311E9B2261}"/>
          </ac:picMkLst>
        </pc:picChg>
      </pc:sldChg>
      <pc:sldChg chg="modSp mod">
        <pc:chgData name="kpsroka@kpsroka.dev" userId="1054d8fa3bf38b14" providerId="LiveId" clId="{56A45A1C-D727-0B41-9700-2907B0B26A5C}" dt="2020-11-13T22:00:14.841" v="724" actId="2710"/>
        <pc:sldMkLst>
          <pc:docMk/>
          <pc:sldMk cId="2859741461" sldId="262"/>
        </pc:sldMkLst>
        <pc:spChg chg="mod">
          <ac:chgData name="kpsroka@kpsroka.dev" userId="1054d8fa3bf38b14" providerId="LiveId" clId="{56A45A1C-D727-0B41-9700-2907B0B26A5C}" dt="2020-11-13T22:00:14.841" v="724" actId="2710"/>
          <ac:spMkLst>
            <pc:docMk/>
            <pc:sldMk cId="2859741461" sldId="262"/>
            <ac:spMk id="3" creationId="{07F1DE29-19E4-9248-8E39-7235C1C6C34E}"/>
          </ac:spMkLst>
        </pc:spChg>
        <pc:spChg chg="mod">
          <ac:chgData name="kpsroka@kpsroka.dev" userId="1054d8fa3bf38b14" providerId="LiveId" clId="{56A45A1C-D727-0B41-9700-2907B0B26A5C}" dt="2020-11-13T21:54:53.229" v="578" actId="14100"/>
          <ac:spMkLst>
            <pc:docMk/>
            <pc:sldMk cId="2859741461" sldId="262"/>
            <ac:spMk id="7" creationId="{35434973-427A-C047-B91F-348D693A1682}"/>
          </ac:spMkLst>
        </pc:spChg>
      </pc:sldChg>
      <pc:sldChg chg="addSp delSp modSp add mod modClrScheme chgLayout">
        <pc:chgData name="kpsroka@kpsroka.dev" userId="1054d8fa3bf38b14" providerId="LiveId" clId="{56A45A1C-D727-0B41-9700-2907B0B26A5C}" dt="2020-11-12T20:55:26.664" v="88" actId="1038"/>
        <pc:sldMkLst>
          <pc:docMk/>
          <pc:sldMk cId="2216484984" sldId="263"/>
        </pc:sldMkLst>
        <pc:spChg chg="del mod ord">
          <ac:chgData name="kpsroka@kpsroka.dev" userId="1054d8fa3bf38b14" providerId="LiveId" clId="{56A45A1C-D727-0B41-9700-2907B0B26A5C}" dt="2020-11-12T20:52:09.681" v="40" actId="478"/>
          <ac:spMkLst>
            <pc:docMk/>
            <pc:sldMk cId="2216484984" sldId="263"/>
            <ac:spMk id="3" creationId="{07F1DE29-19E4-9248-8E39-7235C1C6C34E}"/>
          </ac:spMkLst>
        </pc:spChg>
        <pc:spChg chg="add del mod">
          <ac:chgData name="kpsroka@kpsroka.dev" userId="1054d8fa3bf38b14" providerId="LiveId" clId="{56A45A1C-D727-0B41-9700-2907B0B26A5C}" dt="2020-11-12T20:53:23.574" v="78" actId="478"/>
          <ac:spMkLst>
            <pc:docMk/>
            <pc:sldMk cId="2216484984" sldId="263"/>
            <ac:spMk id="4" creationId="{B73DBBB1-D406-DF43-9FC7-E58CB459D43B}"/>
          </ac:spMkLst>
        </pc:spChg>
        <pc:spChg chg="mod ord">
          <ac:chgData name="kpsroka@kpsroka.dev" userId="1054d8fa3bf38b14" providerId="LiveId" clId="{56A45A1C-D727-0B41-9700-2907B0B26A5C}" dt="2020-11-12T20:55:26.664" v="88" actId="1038"/>
          <ac:spMkLst>
            <pc:docMk/>
            <pc:sldMk cId="2216484984" sldId="263"/>
            <ac:spMk id="7" creationId="{35434973-427A-C047-B91F-348D693A1682}"/>
          </ac:spMkLst>
        </pc:spChg>
        <pc:spChg chg="add mod">
          <ac:chgData name="kpsroka@kpsroka.dev" userId="1054d8fa3bf38b14" providerId="LiveId" clId="{56A45A1C-D727-0B41-9700-2907B0B26A5C}" dt="2020-11-12T20:53:21.668" v="76" actId="571"/>
          <ac:spMkLst>
            <pc:docMk/>
            <pc:sldMk cId="2216484984" sldId="263"/>
            <ac:spMk id="8" creationId="{4B7D2C5D-8945-024D-A7C0-33FB3F6B4939}"/>
          </ac:spMkLst>
        </pc:spChg>
        <pc:spChg chg="add mod">
          <ac:chgData name="kpsroka@kpsroka.dev" userId="1054d8fa3bf38b14" providerId="LiveId" clId="{56A45A1C-D727-0B41-9700-2907B0B26A5C}" dt="2020-11-12T20:53:36.785" v="80" actId="571"/>
          <ac:spMkLst>
            <pc:docMk/>
            <pc:sldMk cId="2216484984" sldId="263"/>
            <ac:spMk id="9" creationId="{C26C1732-B268-1048-8DA5-52AA3FEF41BE}"/>
          </ac:spMkLst>
        </pc:spChg>
        <pc:picChg chg="del">
          <ac:chgData name="kpsroka@kpsroka.dev" userId="1054d8fa3bf38b14" providerId="LiveId" clId="{56A45A1C-D727-0B41-9700-2907B0B26A5C}" dt="2020-11-12T20:52:03.747" v="38" actId="478"/>
          <ac:picMkLst>
            <pc:docMk/>
            <pc:sldMk cId="2216484984" sldId="263"/>
            <ac:picMk id="12" creationId="{C37C2734-282C-6645-8B02-E1311E9B2261}"/>
          </ac:picMkLst>
        </pc:picChg>
      </pc:sldChg>
      <pc:sldChg chg="addSp delSp modSp add del mod setBg modClrScheme chgLayout">
        <pc:chgData name="kpsroka@kpsroka.dev" userId="1054d8fa3bf38b14" providerId="LiveId" clId="{56A45A1C-D727-0B41-9700-2907B0B26A5C}" dt="2020-11-13T21:49:53.940" v="569" actId="2696"/>
        <pc:sldMkLst>
          <pc:docMk/>
          <pc:sldMk cId="1415096187" sldId="264"/>
        </pc:sldMkLst>
        <pc:spChg chg="del">
          <ac:chgData name="kpsroka@kpsroka.dev" userId="1054d8fa3bf38b14" providerId="LiveId" clId="{56A45A1C-D727-0B41-9700-2907B0B26A5C}" dt="2020-11-13T21:40:04.276" v="507" actId="478"/>
          <ac:spMkLst>
            <pc:docMk/>
            <pc:sldMk cId="1415096187" sldId="264"/>
            <ac:spMk id="3" creationId="{07F1DE29-19E4-9248-8E39-7235C1C6C34E}"/>
          </ac:spMkLst>
        </pc:spChg>
        <pc:spChg chg="add del mod">
          <ac:chgData name="kpsroka@kpsroka.dev" userId="1054d8fa3bf38b14" providerId="LiveId" clId="{56A45A1C-D727-0B41-9700-2907B0B26A5C}" dt="2020-11-13T21:40:14.754" v="514" actId="478"/>
          <ac:spMkLst>
            <pc:docMk/>
            <pc:sldMk cId="1415096187" sldId="264"/>
            <ac:spMk id="4" creationId="{7BC926DC-C642-5C48-BACA-8D61B25393FC}"/>
          </ac:spMkLst>
        </pc:spChg>
        <pc:spChg chg="add del mod">
          <ac:chgData name="kpsroka@kpsroka.dev" userId="1054d8fa3bf38b14" providerId="LiveId" clId="{56A45A1C-D727-0B41-9700-2907B0B26A5C}" dt="2020-11-13T21:40:16.244" v="515" actId="478"/>
          <ac:spMkLst>
            <pc:docMk/>
            <pc:sldMk cId="1415096187" sldId="264"/>
            <ac:spMk id="6" creationId="{3F0E91CE-03F7-9D4B-850F-C66F5EB8F885}"/>
          </ac:spMkLst>
        </pc:spChg>
        <pc:spChg chg="del">
          <ac:chgData name="kpsroka@kpsroka.dev" userId="1054d8fa3bf38b14" providerId="LiveId" clId="{56A45A1C-D727-0B41-9700-2907B0B26A5C}" dt="2020-11-13T21:40:04.276" v="507" actId="478"/>
          <ac:spMkLst>
            <pc:docMk/>
            <pc:sldMk cId="1415096187" sldId="264"/>
            <ac:spMk id="7" creationId="{35434973-427A-C047-B91F-348D693A1682}"/>
          </ac:spMkLst>
        </pc:spChg>
        <pc:spChg chg="add del">
          <ac:chgData name="kpsroka@kpsroka.dev" userId="1054d8fa3bf38b14" providerId="LiveId" clId="{56A45A1C-D727-0B41-9700-2907B0B26A5C}" dt="2020-11-13T21:46:36.747" v="530" actId="26606"/>
          <ac:spMkLst>
            <pc:docMk/>
            <pc:sldMk cId="1415096187" sldId="264"/>
            <ac:spMk id="16" creationId="{42A4FC2C-047E-45A5-965D-8E1E3BF09BC6}"/>
          </ac:spMkLst>
        </pc:spChg>
        <pc:spChg chg="add del">
          <ac:chgData name="kpsroka@kpsroka.dev" userId="1054d8fa3bf38b14" providerId="LiveId" clId="{56A45A1C-D727-0B41-9700-2907B0B26A5C}" dt="2020-11-13T21:47:31.103" v="541" actId="26606"/>
          <ac:spMkLst>
            <pc:docMk/>
            <pc:sldMk cId="1415096187" sldId="264"/>
            <ac:spMk id="19" creationId="{57845966-6EFC-468A-9CC7-BAB4B95854E7}"/>
          </ac:spMkLst>
        </pc:spChg>
        <pc:spChg chg="add del">
          <ac:chgData name="kpsroka@kpsroka.dev" userId="1054d8fa3bf38b14" providerId="LiveId" clId="{56A45A1C-D727-0B41-9700-2907B0B26A5C}" dt="2020-11-13T21:48:56.896" v="555" actId="26606"/>
          <ac:spMkLst>
            <pc:docMk/>
            <pc:sldMk cId="1415096187" sldId="264"/>
            <ac:spMk id="22" creationId="{CA815F2C-4E80-4019-8E59-FAD3F7F8473D}"/>
          </ac:spMkLst>
        </pc:spChg>
        <pc:spChg chg="add del">
          <ac:chgData name="kpsroka@kpsroka.dev" userId="1054d8fa3bf38b14" providerId="LiveId" clId="{56A45A1C-D727-0B41-9700-2907B0B26A5C}" dt="2020-11-13T21:47:31.103" v="541" actId="26606"/>
          <ac:spMkLst>
            <pc:docMk/>
            <pc:sldMk cId="1415096187" sldId="264"/>
            <ac:spMk id="23" creationId="{ADAD1991-FFD1-4E94-ABAB-7560D33008E4}"/>
          </ac:spMkLst>
        </pc:spChg>
        <pc:spChg chg="add del">
          <ac:chgData name="kpsroka@kpsroka.dev" userId="1054d8fa3bf38b14" providerId="LiveId" clId="{56A45A1C-D727-0B41-9700-2907B0B26A5C}" dt="2020-11-13T21:47:34.728" v="543" actId="26606"/>
          <ac:spMkLst>
            <pc:docMk/>
            <pc:sldMk cId="1415096187" sldId="264"/>
            <ac:spMk id="25" creationId="{42A4FC2C-047E-45A5-965D-8E1E3BF09BC6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27" creationId="{9A97C86A-04D6-40F7-AE84-31AB43E6A846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28" creationId="{F3060C83-F051-4F0E-ABAD-AA0DFC48B218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29" creationId="{FF9F2414-84E8-453E-B1F3-389FDE8192D9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30" creationId="{83C98ABE-055B-441F-B07E-44F97F083C39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31" creationId="{3ECA69A1-7536-43AC-85EF-C7106179F5ED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32" creationId="{29FDB030-9B49-4CED-8CCD-4D99382388AC}"/>
          </ac:spMkLst>
        </pc:spChg>
        <pc:spChg chg="add del">
          <ac:chgData name="kpsroka@kpsroka.dev" userId="1054d8fa3bf38b14" providerId="LiveId" clId="{56A45A1C-D727-0B41-9700-2907B0B26A5C}" dt="2020-11-13T21:47:38.466" v="545" actId="26606"/>
          <ac:spMkLst>
            <pc:docMk/>
            <pc:sldMk cId="1415096187" sldId="264"/>
            <ac:spMk id="33" creationId="{3783CA14-24A1-485C-8B30-D6A5D87987AD}"/>
          </ac:spMkLst>
        </pc:spChg>
        <pc:picChg chg="add del mod">
          <ac:chgData name="kpsroka@kpsroka.dev" userId="1054d8fa3bf38b14" providerId="LiveId" clId="{56A45A1C-D727-0B41-9700-2907B0B26A5C}" dt="2020-11-13T21:46:07.414" v="525" actId="478"/>
          <ac:picMkLst>
            <pc:docMk/>
            <pc:sldMk cId="1415096187" sldId="264"/>
            <ac:picMk id="9" creationId="{D57BFA57-A8E5-9C40-8164-12947F19B97D}"/>
          </ac:picMkLst>
        </pc:picChg>
        <pc:picChg chg="add del mod">
          <ac:chgData name="kpsroka@kpsroka.dev" userId="1054d8fa3bf38b14" providerId="LiveId" clId="{56A45A1C-D727-0B41-9700-2907B0B26A5C}" dt="2020-11-13T21:46:42.294" v="531" actId="478"/>
          <ac:picMkLst>
            <pc:docMk/>
            <pc:sldMk cId="1415096187" sldId="264"/>
            <ac:picMk id="11" creationId="{58CBBCF2-EEE2-C24D-9014-E691BB285AC9}"/>
          </ac:picMkLst>
        </pc:picChg>
        <pc:picChg chg="del">
          <ac:chgData name="kpsroka@kpsroka.dev" userId="1054d8fa3bf38b14" providerId="LiveId" clId="{56A45A1C-D727-0B41-9700-2907B0B26A5C}" dt="2020-11-13T21:40:04.276" v="507" actId="478"/>
          <ac:picMkLst>
            <pc:docMk/>
            <pc:sldMk cId="1415096187" sldId="264"/>
            <ac:picMk id="12" creationId="{C37C2734-282C-6645-8B02-E1311E9B2261}"/>
          </ac:picMkLst>
        </pc:picChg>
        <pc:picChg chg="add del mod">
          <ac:chgData name="kpsroka@kpsroka.dev" userId="1054d8fa3bf38b14" providerId="LiveId" clId="{56A45A1C-D727-0B41-9700-2907B0B26A5C}" dt="2020-11-13T21:48:47.970" v="553" actId="478"/>
          <ac:picMkLst>
            <pc:docMk/>
            <pc:sldMk cId="1415096187" sldId="264"/>
            <ac:picMk id="14" creationId="{82C998D8-6B0E-974F-9F6D-768A6049E54E}"/>
          </ac:picMkLst>
        </pc:picChg>
        <pc:picChg chg="add mod">
          <ac:chgData name="kpsroka@kpsroka.dev" userId="1054d8fa3bf38b14" providerId="LiveId" clId="{56A45A1C-D727-0B41-9700-2907B0B26A5C}" dt="2020-11-13T21:49:08.394" v="559" actId="26606"/>
          <ac:picMkLst>
            <pc:docMk/>
            <pc:sldMk cId="1415096187" sldId="264"/>
            <ac:picMk id="17" creationId="{D2592FFA-D0A5-654C-A1F6-B82B62C04277}"/>
          </ac:picMkLst>
        </pc:picChg>
        <pc:picChg chg="add del">
          <ac:chgData name="kpsroka@kpsroka.dev" userId="1054d8fa3bf38b14" providerId="LiveId" clId="{56A45A1C-D727-0B41-9700-2907B0B26A5C}" dt="2020-11-13T21:47:31.103" v="541" actId="26606"/>
          <ac:picMkLst>
            <pc:docMk/>
            <pc:sldMk cId="1415096187" sldId="264"/>
            <ac:picMk id="21" creationId="{75554383-98AF-4A47-BB65-705FAAA4BE6A}"/>
          </ac:picMkLst>
        </pc:picChg>
      </pc:sldChg>
      <pc:sldChg chg="new del">
        <pc:chgData name="kpsroka@kpsroka.dev" userId="1054d8fa3bf38b14" providerId="LiveId" clId="{56A45A1C-D727-0B41-9700-2907B0B26A5C}" dt="2020-11-13T21:28:45.415" v="300" actId="2696"/>
        <pc:sldMkLst>
          <pc:docMk/>
          <pc:sldMk cId="2278105967" sldId="264"/>
        </pc:sldMkLst>
      </pc:sldChg>
      <pc:sldChg chg="add del">
        <pc:chgData name="kpsroka@kpsroka.dev" userId="1054d8fa3bf38b14" providerId="LiveId" clId="{56A45A1C-D727-0B41-9700-2907B0B26A5C}" dt="2020-11-13T21:49:31.044" v="564" actId="2696"/>
        <pc:sldMkLst>
          <pc:docMk/>
          <pc:sldMk cId="557460034" sldId="265"/>
        </pc:sldMkLst>
      </pc:sldChg>
      <pc:sldChg chg="addSp delSp modSp add mod ord">
        <pc:chgData name="kpsroka@kpsroka.dev" userId="1054d8fa3bf38b14" providerId="LiveId" clId="{56A45A1C-D727-0B41-9700-2907B0B26A5C}" dt="2020-11-13T21:49:44.455" v="568" actId="1076"/>
        <pc:sldMkLst>
          <pc:docMk/>
          <pc:sldMk cId="2733538843" sldId="266"/>
        </pc:sldMkLst>
        <pc:spChg chg="add del mod">
          <ac:chgData name="kpsroka@kpsroka.dev" userId="1054d8fa3bf38b14" providerId="LiveId" clId="{56A45A1C-D727-0B41-9700-2907B0B26A5C}" dt="2020-11-13T21:49:40.833" v="567" actId="478"/>
          <ac:spMkLst>
            <pc:docMk/>
            <pc:sldMk cId="2733538843" sldId="266"/>
            <ac:spMk id="3" creationId="{67531C6F-5111-7E41-B913-DEE9051AEDE7}"/>
          </ac:spMkLst>
        </pc:spChg>
        <pc:spChg chg="del">
          <ac:chgData name="kpsroka@kpsroka.dev" userId="1054d8fa3bf38b14" providerId="LiveId" clId="{56A45A1C-D727-0B41-9700-2907B0B26A5C}" dt="2020-11-13T21:49:37.068" v="565" actId="478"/>
          <ac:spMkLst>
            <pc:docMk/>
            <pc:sldMk cId="2733538843" sldId="266"/>
            <ac:spMk id="7" creationId="{35434973-427A-C047-B91F-348D693A1682}"/>
          </ac:spMkLst>
        </pc:spChg>
        <pc:picChg chg="del">
          <ac:chgData name="kpsroka@kpsroka.dev" userId="1054d8fa3bf38b14" providerId="LiveId" clId="{56A45A1C-D727-0B41-9700-2907B0B26A5C}" dt="2020-11-13T21:49:37.068" v="565" actId="478"/>
          <ac:picMkLst>
            <pc:docMk/>
            <pc:sldMk cId="2733538843" sldId="266"/>
            <ac:picMk id="4" creationId="{182DA66B-47CA-AD4F-B945-7DB879001F1F}"/>
          </ac:picMkLst>
        </pc:picChg>
        <pc:picChg chg="add mod">
          <ac:chgData name="kpsroka@kpsroka.dev" userId="1054d8fa3bf38b14" providerId="LiveId" clId="{56A45A1C-D727-0B41-9700-2907B0B26A5C}" dt="2020-11-13T21:49:44.455" v="568" actId="1076"/>
          <ac:picMkLst>
            <pc:docMk/>
            <pc:sldMk cId="2733538843" sldId="266"/>
            <ac:picMk id="6" creationId="{05A91BF4-1411-A64E-B6CA-6AE83CA18DC2}"/>
          </ac:picMkLst>
        </pc:picChg>
      </pc:sldChg>
      <pc:sldChg chg="modSp add mod">
        <pc:chgData name="kpsroka@kpsroka.dev" userId="1054d8fa3bf38b14" providerId="LiveId" clId="{56A45A1C-D727-0B41-9700-2907B0B26A5C}" dt="2020-11-13T21:59:35.890" v="700" actId="20577"/>
        <pc:sldMkLst>
          <pc:docMk/>
          <pc:sldMk cId="2563261516" sldId="267"/>
        </pc:sldMkLst>
        <pc:spChg chg="mod">
          <ac:chgData name="kpsroka@kpsroka.dev" userId="1054d8fa3bf38b14" providerId="LiveId" clId="{56A45A1C-D727-0B41-9700-2907B0B26A5C}" dt="2020-11-13T21:59:35.890" v="700" actId="20577"/>
          <ac:spMkLst>
            <pc:docMk/>
            <pc:sldMk cId="2563261516" sldId="267"/>
            <ac:spMk id="3" creationId="{07F1DE29-19E4-9248-8E39-7235C1C6C34E}"/>
          </ac:spMkLst>
        </pc:spChg>
      </pc:sldChg>
      <pc:sldChg chg="modSp add mod">
        <pc:chgData name="kpsroka@kpsroka.dev" userId="1054d8fa3bf38b14" providerId="LiveId" clId="{56A45A1C-D727-0B41-9700-2907B0B26A5C}" dt="2020-11-13T22:02:41.236" v="848" actId="20577"/>
        <pc:sldMkLst>
          <pc:docMk/>
          <pc:sldMk cId="3688494449" sldId="268"/>
        </pc:sldMkLst>
        <pc:spChg chg="mod">
          <ac:chgData name="kpsroka@kpsroka.dev" userId="1054d8fa3bf38b14" providerId="LiveId" clId="{56A45A1C-D727-0B41-9700-2907B0B26A5C}" dt="2020-11-13T22:02:41.236" v="848" actId="20577"/>
          <ac:spMkLst>
            <pc:docMk/>
            <pc:sldMk cId="3688494449" sldId="268"/>
            <ac:spMk id="3" creationId="{07F1DE29-19E4-9248-8E39-7235C1C6C34E}"/>
          </ac:spMkLst>
        </pc:spChg>
      </pc:sldChg>
      <pc:sldChg chg="modSp add mod">
        <pc:chgData name="kpsroka@kpsroka.dev" userId="1054d8fa3bf38b14" providerId="LiveId" clId="{56A45A1C-D727-0B41-9700-2907B0B26A5C}" dt="2020-11-13T22:21:14.672" v="1002" actId="255"/>
        <pc:sldMkLst>
          <pc:docMk/>
          <pc:sldMk cId="1876638512" sldId="269"/>
        </pc:sldMkLst>
        <pc:spChg chg="mod">
          <ac:chgData name="kpsroka@kpsroka.dev" userId="1054d8fa3bf38b14" providerId="LiveId" clId="{56A45A1C-D727-0B41-9700-2907B0B26A5C}" dt="2020-11-13T22:21:14.672" v="1002" actId="255"/>
          <ac:spMkLst>
            <pc:docMk/>
            <pc:sldMk cId="1876638512" sldId="269"/>
            <ac:spMk id="3" creationId="{07F1DE29-19E4-9248-8E39-7235C1C6C34E}"/>
          </ac:spMkLst>
        </pc:spChg>
        <pc:spChg chg="mod">
          <ac:chgData name="kpsroka@kpsroka.dev" userId="1054d8fa3bf38b14" providerId="LiveId" clId="{56A45A1C-D727-0B41-9700-2907B0B26A5C}" dt="2020-11-13T22:10:29.418" v="883" actId="20577"/>
          <ac:spMkLst>
            <pc:docMk/>
            <pc:sldMk cId="1876638512" sldId="269"/>
            <ac:spMk id="7" creationId="{35434973-427A-C047-B91F-348D693A1682}"/>
          </ac:spMkLst>
        </pc:spChg>
      </pc:sldChg>
      <pc:sldChg chg="new del">
        <pc:chgData name="kpsroka@kpsroka.dev" userId="1054d8fa3bf38b14" providerId="LiveId" clId="{56A45A1C-D727-0B41-9700-2907B0B26A5C}" dt="2020-11-13T22:10:06.466" v="850" actId="2696"/>
        <pc:sldMkLst>
          <pc:docMk/>
          <pc:sldMk cId="3795927164" sldId="269"/>
        </pc:sldMkLst>
      </pc:sldChg>
      <pc:sldChg chg="modSp add mod ord">
        <pc:chgData name="kpsroka@kpsroka.dev" userId="1054d8fa3bf38b14" providerId="LiveId" clId="{56A45A1C-D727-0B41-9700-2907B0B26A5C}" dt="2020-11-14T06:59:50.761" v="1028" actId="20578"/>
        <pc:sldMkLst>
          <pc:docMk/>
          <pc:sldMk cId="2703368971" sldId="270"/>
        </pc:sldMkLst>
        <pc:spChg chg="mod">
          <ac:chgData name="kpsroka@kpsroka.dev" userId="1054d8fa3bf38b14" providerId="LiveId" clId="{56A45A1C-D727-0B41-9700-2907B0B26A5C}" dt="2020-11-13T22:21:04.861" v="1001" actId="255"/>
          <ac:spMkLst>
            <pc:docMk/>
            <pc:sldMk cId="2703368971" sldId="270"/>
            <ac:spMk id="3" creationId="{07F1DE29-19E4-9248-8E39-7235C1C6C34E}"/>
          </ac:spMkLst>
        </pc:spChg>
        <pc:spChg chg="mod">
          <ac:chgData name="kpsroka@kpsroka.dev" userId="1054d8fa3bf38b14" providerId="LiveId" clId="{56A45A1C-D727-0B41-9700-2907B0B26A5C}" dt="2020-11-13T22:12:58.311" v="976" actId="20577"/>
          <ac:spMkLst>
            <pc:docMk/>
            <pc:sldMk cId="2703368971" sldId="270"/>
            <ac:spMk id="7" creationId="{35434973-427A-C047-B91F-348D693A1682}"/>
          </ac:spMkLst>
        </pc:spChg>
      </pc:sldChg>
      <pc:sldChg chg="new del">
        <pc:chgData name="kpsroka@kpsroka.dev" userId="1054d8fa3bf38b14" providerId="LiveId" clId="{56A45A1C-D727-0B41-9700-2907B0B26A5C}" dt="2020-11-13T22:12:34.002" v="953" actId="2696"/>
        <pc:sldMkLst>
          <pc:docMk/>
          <pc:sldMk cId="3513026501" sldId="270"/>
        </pc:sldMkLst>
      </pc:sldChg>
      <pc:sldChg chg="addSp delSp modSp add mod ord">
        <pc:chgData name="kpsroka@kpsroka.dev" userId="1054d8fa3bf38b14" providerId="LiveId" clId="{56A45A1C-D727-0B41-9700-2907B0B26A5C}" dt="2020-11-14T06:59:42.211" v="1027" actId="20578"/>
        <pc:sldMkLst>
          <pc:docMk/>
          <pc:sldMk cId="363075192" sldId="271"/>
        </pc:sldMkLst>
        <pc:spChg chg="del mod">
          <ac:chgData name="kpsroka@kpsroka.dev" userId="1054d8fa3bf38b14" providerId="LiveId" clId="{56A45A1C-D727-0B41-9700-2907B0B26A5C}" dt="2020-11-14T06:54:28.024" v="1025" actId="931"/>
          <ac:spMkLst>
            <pc:docMk/>
            <pc:sldMk cId="363075192" sldId="271"/>
            <ac:spMk id="3" creationId="{07F1DE29-19E4-9248-8E39-7235C1C6C34E}"/>
          </ac:spMkLst>
        </pc:spChg>
        <pc:spChg chg="add mod">
          <ac:chgData name="kpsroka@kpsroka.dev" userId="1054d8fa3bf38b14" providerId="LiveId" clId="{56A45A1C-D727-0B41-9700-2907B0B26A5C}" dt="2020-11-14T06:54:28.024" v="1025" actId="931"/>
          <ac:spMkLst>
            <pc:docMk/>
            <pc:sldMk cId="363075192" sldId="271"/>
            <ac:spMk id="5" creationId="{90D474B3-CF89-014F-A39D-155C9A51238A}"/>
          </ac:spMkLst>
        </pc:spChg>
        <pc:spChg chg="del mod">
          <ac:chgData name="kpsroka@kpsroka.dev" userId="1054d8fa3bf38b14" providerId="LiveId" clId="{56A45A1C-D727-0B41-9700-2907B0B26A5C}" dt="2020-11-13T22:21:56.312" v="1007" actId="478"/>
          <ac:spMkLst>
            <pc:docMk/>
            <pc:sldMk cId="363075192" sldId="271"/>
            <ac:spMk id="7" creationId="{35434973-427A-C047-B91F-348D693A1682}"/>
          </ac:spMkLst>
        </pc:spChg>
        <pc:picChg chg="add mod">
          <ac:chgData name="kpsroka@kpsroka.dev" userId="1054d8fa3bf38b14" providerId="LiveId" clId="{56A45A1C-D727-0B41-9700-2907B0B26A5C}" dt="2020-11-14T06:54:29.816" v="1026" actId="27614"/>
          <ac:picMkLst>
            <pc:docMk/>
            <pc:sldMk cId="363075192" sldId="271"/>
            <ac:picMk id="4" creationId="{EEB4CC26-FED1-2F4A-AB44-61E319C0B0A8}"/>
          </ac:picMkLst>
        </pc:picChg>
      </pc:sldChg>
      <pc:sldChg chg="new del">
        <pc:chgData name="kpsroka@kpsroka.dev" userId="1054d8fa3bf38b14" providerId="LiveId" clId="{56A45A1C-D727-0B41-9700-2907B0B26A5C}" dt="2020-11-13T22:21:46.213" v="1004" actId="2696"/>
        <pc:sldMkLst>
          <pc:docMk/>
          <pc:sldMk cId="1693998126" sldId="271"/>
        </pc:sldMkLst>
      </pc:sldChg>
      <pc:sldChg chg="add">
        <pc:chgData name="kpsroka@kpsroka.dev" userId="1054d8fa3bf38b14" providerId="LiveId" clId="{56A45A1C-D727-0B41-9700-2907B0B26A5C}" dt="2020-11-14T06:54:03.523" v="1023" actId="2890"/>
        <pc:sldMkLst>
          <pc:docMk/>
          <pc:sldMk cId="88476738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D4FCB-C6A1-FB47-842F-845C2C52E111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15FE-5961-314D-8163-9CE56BFE4F2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343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L" dirty="0"/>
              <a:t>Here are my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15FE-5961-314D-8163-9CE56BFE4F20}" type="slidenum">
              <a:rPr lang="en-PL" smtClean="0"/>
              <a:t>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6928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15FE-5961-314D-8163-9CE56BFE4F20}" type="slidenum">
              <a:rPr lang="en-PL" smtClean="0"/>
              <a:t>11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2027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A5BE-984A-AC4A-B796-8DD5EC79A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DF31-F9C7-3B4E-A94C-89879D1C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1AA3-20D3-2645-B32D-4A8086E9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206A-43E0-AF44-A77E-9BB582FA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C6CB-ED25-0647-960E-5BB6931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955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A2BC8-E476-CA40-9D0D-A897F4DF6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27374" y="987425"/>
            <a:ext cx="602801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3DAD-C708-F64A-A39D-604C865D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FF969-C52D-7248-B9CF-A768153A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E3746-F089-1241-AE7D-FE2FF2ED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306ECF-7DD0-1A42-A059-04B39EF2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49046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EAC6AC-1BA0-0A4B-A254-9B36E283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51" y="2176670"/>
            <a:ext cx="3932237" cy="3725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89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60E5-CAC5-7B4A-8736-39BD7F75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5E80-3393-DC46-9A9F-3486E677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9342-B4DF-BC44-A62E-E03DCC22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B895-F1B3-BE4C-8EC9-CD848518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3A85-A1AB-1040-B6E3-8B621E4F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86198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FE941-2462-144B-A381-FF4EACD9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ED56-915A-9044-BB41-EF145BC0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1782" y="365125"/>
            <a:ext cx="7230717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31E0-59F7-3443-A6D2-7961A84F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9F7E-DF05-0F4F-B240-ED5645C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986B-ACE7-5940-984A-D9C5B82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8512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75DA-2213-0D49-9030-063AEB89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150" y="4850627"/>
            <a:ext cx="9932773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AFC68-8A30-F94D-96E0-6FCBDFC5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3F47D-A705-D345-989E-CA198A56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8D3D-7A2B-5843-8B54-3328722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0941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008A-D67F-7547-8F24-2478C4B4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152-757D-2544-8901-AA0DF0D9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CC0C-F0EB-0C4B-8CA2-BF747BCE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B1EC-113A-3A4D-8ADA-B147F449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C3C2-8F1D-8441-9CFE-7F5FFB1B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859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7E4D-6476-9C4E-B155-3C2D33A9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1709738"/>
            <a:ext cx="99559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9D80-2887-9E40-AA1C-77BACC9E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EC31-C8FF-1849-AAFC-8FE29B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503A-BCB5-DC43-879C-2E9044CA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47F-D00E-E94F-A9D6-B1201650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072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3D95-27FC-544D-BF6A-03A6FD9C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F02D-04B2-1142-BEEA-8CE49C9C3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2330" y="1825625"/>
            <a:ext cx="476747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032CF-B580-5441-A115-CADFE12D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69BCB-78DA-D44F-8EBD-E4C1541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D882-7DE8-8F4D-9A8F-0CA77A33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EEB9A-953A-B24E-B387-D2C55DB6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7554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A87-3145-824C-ABC8-9821F4B0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8" y="365125"/>
            <a:ext cx="9973849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0284-4963-7348-A860-C99AFDC0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538" y="1681163"/>
            <a:ext cx="46160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1B23A-25AB-F44F-8E46-D16066695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1538" y="2505075"/>
            <a:ext cx="461603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CA9BC-632D-964F-995B-1FF7117AC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259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F4600-9A02-E649-9909-63C857F58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2593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E159E-4000-0042-A46F-66B2E26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C73D2-7225-A440-856F-DEB28EFC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3961B-D5B5-F449-BA9C-12C9C318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170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D12C-A0BD-3341-922E-DADBABB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0B2C6-B8F2-4D45-9646-958562E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E5434-348E-FA46-8033-DE77F982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5041-6CD0-EF48-9448-08978BBC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753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7C56A-ED31-D240-80F8-83DDA80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A2FED-5B31-084D-8E7D-17FC51E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E745-9DCA-F845-8425-93BF3889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019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7835-54C2-7E49-9ECC-8C03E078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1" y="49046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18B3-B9B3-8E48-9A41-0E085078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070" y="987425"/>
            <a:ext cx="597831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5B28-5036-2243-B697-3064139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0951" y="2176670"/>
            <a:ext cx="3932237" cy="3725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F6ED-EBFA-C148-9F1A-612150C1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4A670-7C6D-954A-922E-11F47B4B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CEACA-5FAA-FF47-A4C4-6873EF1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BEAD-38B3-BD48-881D-DF12C3E274A6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891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B9C8F-DA42-444D-8274-DB515AD9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330" y="365125"/>
            <a:ext cx="10101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BAC0-77AE-5246-AF38-BBD35CE7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330" y="1825625"/>
            <a:ext cx="10101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8039-3AA0-144F-A716-DB44052F9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1F1A-07DF-5643-98DD-CF28FE68B187}" type="datetimeFigureOut">
              <a:rPr lang="en-PL" smtClean="0"/>
              <a:t>13/11/2020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7020-073A-F948-9BD6-F23D02FA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CA98-AFFC-6F43-A756-5B59EED0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BEAD-38B3-BD48-881D-DF12C3E274A6}" type="slidenum">
              <a:rPr lang="en-PL" smtClean="0"/>
              <a:t>‹#›</a:t>
            </a:fld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1406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Petit-Beurr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6E84-258B-6941-BB90-8DC0B0CD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7" y="3429000"/>
            <a:ext cx="7533949" cy="1325563"/>
          </a:xfrm>
        </p:spPr>
        <p:txBody>
          <a:bodyPr/>
          <a:lstStyle/>
          <a:p>
            <a:r>
              <a:rPr lang="en-GB" dirty="0">
                <a:latin typeface="Nunito Sans" pitchFamily="2" charset="77"/>
              </a:rPr>
              <a:t>Paint your own Decoration</a:t>
            </a:r>
            <a:endParaRPr lang="en-PL" dirty="0">
              <a:latin typeface="Nunito Sa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A7B5A-E7C3-3E44-8C22-488325C5354B}"/>
              </a:ext>
            </a:extLst>
          </p:cNvPr>
          <p:cNvSpPr txBox="1"/>
          <p:nvPr/>
        </p:nvSpPr>
        <p:spPr>
          <a:xfrm>
            <a:off x="4373217" y="4754563"/>
            <a:ext cx="753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2800" dirty="0">
                <a:latin typeface="Nunito Sans" pitchFamily="2" charset="77"/>
              </a:rPr>
              <a:t>Krzysztof Krasiński-Sroka</a:t>
            </a:r>
          </a:p>
          <a:p>
            <a:pPr algn="ctr"/>
            <a:r>
              <a:rPr lang="en-PL" sz="2000" dirty="0">
                <a:latin typeface="Nunito Sans" pitchFamily="2" charset="77"/>
              </a:rPr>
              <a:t>Cross-Platform Mobile Development Summit 2020</a:t>
            </a:r>
          </a:p>
        </p:txBody>
      </p:sp>
    </p:spTree>
    <p:extLst>
      <p:ext uri="{BB962C8B-B14F-4D97-AF65-F5344CB8AC3E}">
        <p14:creationId xmlns:p14="http://schemas.microsoft.com/office/powerpoint/2010/main" val="10442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500062"/>
            <a:ext cx="9861274" cy="1325563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How to do a Decoration?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25625"/>
            <a:ext cx="9861274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sz="4800" dirty="0">
                <a:latin typeface="Nunito Sans" pitchFamily="2" charset="77"/>
                <a:cs typeface="Consolas" panose="020B0609020204030204" pitchFamily="49" charset="0"/>
              </a:rPr>
              <a:t>Show &gt; Tell</a:t>
            </a:r>
          </a:p>
        </p:txBody>
      </p:sp>
    </p:spTree>
    <p:extLst>
      <p:ext uri="{BB962C8B-B14F-4D97-AF65-F5344CB8AC3E}">
        <p14:creationId xmlns:p14="http://schemas.microsoft.com/office/powerpoint/2010/main" val="270336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indoor, table, food, sitting&#10;&#10;Description automatically generated">
            <a:extLst>
              <a:ext uri="{FF2B5EF4-FFF2-40B4-BE49-F238E27FC236}">
                <a16:creationId xmlns:a16="http://schemas.microsoft.com/office/drawing/2014/main" id="{EEB4CC26-FED1-2F4A-AB44-61E319C0B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58064" y="601663"/>
            <a:ext cx="6875872" cy="5654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474B3-CF89-014F-A39D-155C9A51238A}"/>
              </a:ext>
            </a:extLst>
          </p:cNvPr>
          <p:cNvSpPr txBox="1"/>
          <p:nvPr/>
        </p:nvSpPr>
        <p:spPr>
          <a:xfrm>
            <a:off x="2658064" y="6256338"/>
            <a:ext cx="687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900" dirty="0">
                <a:hlinkClick r:id="rId4" tooltip="https://en.wikipedia.org/wiki/Petit-Beurre"/>
              </a:rPr>
              <a:t>This Photo</a:t>
            </a:r>
            <a:r>
              <a:rPr lang="en-PL" sz="900" dirty="0"/>
              <a:t> by Unknown Author is licensed under </a:t>
            </a:r>
            <a:r>
              <a:rPr lang="en-PL" sz="900" dirty="0">
                <a:hlinkClick r:id="rId5" tooltip="https://creativecommons.org/licenses/by-sa/3.0/"/>
              </a:rPr>
              <a:t>CC BY-SA</a:t>
            </a:r>
            <a:endParaRPr lang="en-PL" sz="900" dirty="0"/>
          </a:p>
        </p:txBody>
      </p:sp>
    </p:spTree>
    <p:extLst>
      <p:ext uri="{BB962C8B-B14F-4D97-AF65-F5344CB8AC3E}">
        <p14:creationId xmlns:p14="http://schemas.microsoft.com/office/powerpoint/2010/main" val="36307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363" y="601775"/>
            <a:ext cx="9861274" cy="56544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sz="4800" dirty="0">
                <a:latin typeface="Nunito Sans" pitchFamily="2" charset="77"/>
                <a:cs typeface="Consolas" panose="020B0609020204030204" pitchFamily="49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847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034" y="723106"/>
            <a:ext cx="5732353" cy="5411788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dirty="0"/>
              <a:t>Full-Stack Programmer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PL" dirty="0"/>
              <a:t>Public Speaker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PL" dirty="0"/>
              <a:t>Community Organizer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PL" dirty="0"/>
              <a:t>Flutter GDE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PL" dirty="0"/>
              <a:t>Entrepreneur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030" y="4324486"/>
            <a:ext cx="4200004" cy="1600200"/>
          </a:xfrm>
        </p:spPr>
        <p:txBody>
          <a:bodyPr anchor="ctr"/>
          <a:lstStyle/>
          <a:p>
            <a:pPr algn="ctr"/>
            <a:r>
              <a:rPr lang="en-PL" dirty="0"/>
              <a:t>Krzysztof Krasiński-Sroka</a:t>
            </a:r>
            <a:br>
              <a:rPr lang="en-PL" dirty="0"/>
            </a:br>
            <a:r>
              <a:rPr lang="en-PL" sz="2000" dirty="0">
                <a:solidFill>
                  <a:schemeClr val="tx2"/>
                </a:solidFill>
              </a:rPr>
              <a:t>Owner/Tech Lead at Widgeters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7C2734-282C-6645-8B02-E1311E9B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93872" y="1247291"/>
            <a:ext cx="3058321" cy="30583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0985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05A91BF4-1411-A64E-B6CA-6AE83CA1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2006600"/>
            <a:ext cx="549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410" y="3429000"/>
            <a:ext cx="6909180" cy="1600200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Dominik’s talk some hours ago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2DA66B-47CA-AD4F-B945-7DB87900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955800"/>
            <a:ext cx="6019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015883"/>
            <a:ext cx="9780104" cy="2852737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What are Decorations?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648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500062"/>
            <a:ext cx="9861274" cy="1325563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What are Decorations?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25625"/>
            <a:ext cx="9861274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sz="4400" dirty="0">
                <a:latin typeface="Nunito Sans" pitchFamily="2" charset="77"/>
              </a:rPr>
              <a:t>Decoration is not a Widget                 </a:t>
            </a:r>
            <a:r>
              <a:rPr lang="en-PL" sz="4800" b="1" dirty="0">
                <a:latin typeface="Nunito Sans" pitchFamily="2" charset="77"/>
              </a:rPr>
              <a:t>😱</a:t>
            </a:r>
            <a:endParaRPr lang="en-PL" sz="4800" dirty="0"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97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500062"/>
            <a:ext cx="9861274" cy="1325563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What are Decorations?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25625"/>
            <a:ext cx="9861274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sz="4800" dirty="0">
                <a:latin typeface="Nunito Sans" pitchFamily="2" charset="77"/>
              </a:rPr>
              <a:t>Decoration is… something that can be painted in front of or behind a Widget</a:t>
            </a:r>
          </a:p>
        </p:txBody>
      </p:sp>
    </p:spTree>
    <p:extLst>
      <p:ext uri="{BB962C8B-B14F-4D97-AF65-F5344CB8AC3E}">
        <p14:creationId xmlns:p14="http://schemas.microsoft.com/office/powerpoint/2010/main" val="256326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500062"/>
            <a:ext cx="9861274" cy="1325563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What are Decorations?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25625"/>
            <a:ext cx="9861274" cy="4351338"/>
          </a:xfrm>
        </p:spPr>
        <p:txBody>
          <a:bodyPr anchor="ctr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sz="4000" dirty="0">
                <a:latin typeface="Nunito Sans" pitchFamily="2" charset="77"/>
              </a:rPr>
              <a:t>Flutter provides:</a:t>
            </a:r>
            <a:br>
              <a:rPr lang="en-PL" sz="4000" dirty="0">
                <a:latin typeface="Nunito Sans" pitchFamily="2" charset="77"/>
              </a:rPr>
            </a:br>
            <a:r>
              <a:rPr lang="en-PL" sz="4000" dirty="0">
                <a:latin typeface="Nunito Sans" pitchFamily="2" charset="77"/>
              </a:rPr>
              <a:t>BoxDecoration</a:t>
            </a:r>
            <a:br>
              <a:rPr lang="en-PL" sz="4000" dirty="0">
                <a:latin typeface="Nunito Sans" pitchFamily="2" charset="77"/>
              </a:rPr>
            </a:br>
            <a:r>
              <a:rPr lang="en-PL" sz="4000" dirty="0">
                <a:latin typeface="Nunito Sans" pitchFamily="2" charset="77"/>
              </a:rPr>
              <a:t>ShapeDecoration</a:t>
            </a:r>
            <a:br>
              <a:rPr lang="en-PL" sz="4000" dirty="0">
                <a:latin typeface="Nunito Sans" pitchFamily="2" charset="77"/>
              </a:rPr>
            </a:br>
            <a:r>
              <a:rPr lang="en-PL" sz="4000" dirty="0">
                <a:latin typeface="Nunito Sans" pitchFamily="2" charset="77"/>
              </a:rPr>
              <a:t>UnderlineTabDecoration</a:t>
            </a:r>
            <a:br>
              <a:rPr lang="en-PL" sz="4000" dirty="0">
                <a:latin typeface="Nunito Sans" pitchFamily="2" charset="77"/>
              </a:rPr>
            </a:br>
            <a:r>
              <a:rPr lang="en-PL" sz="4000" dirty="0">
                <a:latin typeface="Nunito Sans" pitchFamily="2" charset="77"/>
              </a:rPr>
              <a:t>FlutterLogoDecoration</a:t>
            </a:r>
          </a:p>
        </p:txBody>
      </p:sp>
    </p:spTree>
    <p:extLst>
      <p:ext uri="{BB962C8B-B14F-4D97-AF65-F5344CB8AC3E}">
        <p14:creationId xmlns:p14="http://schemas.microsoft.com/office/powerpoint/2010/main" val="368849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434973-427A-C047-B91F-348D693A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61" y="500062"/>
            <a:ext cx="9861274" cy="1325563"/>
          </a:xfrm>
        </p:spPr>
        <p:txBody>
          <a:bodyPr anchor="ctr"/>
          <a:lstStyle/>
          <a:p>
            <a:pPr algn="ctr"/>
            <a:r>
              <a:rPr lang="en-PL" b="1" dirty="0">
                <a:latin typeface="Nunito Sans" pitchFamily="2" charset="77"/>
              </a:rPr>
              <a:t>What to do with Decoration?</a:t>
            </a:r>
            <a:endParaRPr lang="en-PL" sz="2000" b="1" dirty="0">
              <a:solidFill>
                <a:schemeClr val="tx2"/>
              </a:solidFill>
              <a:latin typeface="Nunito Sans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DE29-19E4-9248-8E39-7235C1C6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1" y="1825625"/>
            <a:ext cx="9861274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PL" sz="4800" dirty="0">
                <a:latin typeface="Nunito Sans" pitchFamily="2" charset="77"/>
              </a:rPr>
              <a:t>Put them in</a:t>
            </a:r>
            <a:br>
              <a:rPr lang="en-PL" sz="4800" dirty="0">
                <a:latin typeface="Nunito Sans" pitchFamily="2" charset="77"/>
              </a:rPr>
            </a:b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PL" sz="4800" dirty="0">
                <a:latin typeface="Nunito Sans" pitchFamily="2" charset="77"/>
              </a:rPr>
              <a:t> or 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DecoratedBox</a:t>
            </a:r>
          </a:p>
        </p:txBody>
      </p:sp>
    </p:spTree>
    <p:extLst>
      <p:ext uri="{BB962C8B-B14F-4D97-AF65-F5344CB8AC3E}">
        <p14:creationId xmlns:p14="http://schemas.microsoft.com/office/powerpoint/2010/main" val="187663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122</Words>
  <Application>Microsoft Macintosh PowerPoint</Application>
  <PresentationFormat>Widescreen</PresentationFormat>
  <Paragraphs>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Nunito Sans</vt:lpstr>
      <vt:lpstr>Office Theme</vt:lpstr>
      <vt:lpstr>Paint your own Decoration</vt:lpstr>
      <vt:lpstr>Krzysztof Krasiński-Sroka Owner/Tech Lead at Widgeters</vt:lpstr>
      <vt:lpstr>PowerPoint Presentation</vt:lpstr>
      <vt:lpstr>Dominik’s talk some hours ago</vt:lpstr>
      <vt:lpstr>What are Decorations?</vt:lpstr>
      <vt:lpstr>What are Decorations?</vt:lpstr>
      <vt:lpstr>What are Decorations?</vt:lpstr>
      <vt:lpstr>What are Decorations?</vt:lpstr>
      <vt:lpstr>What to do with Decoration?</vt:lpstr>
      <vt:lpstr>How to do a Decoration?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your own Decoration</dc:title>
  <dc:creator>kpsroka@kpsroka.dev</dc:creator>
  <cp:lastModifiedBy>kpsroka@kpsroka.dev</cp:lastModifiedBy>
  <cp:revision>1</cp:revision>
  <dcterms:created xsi:type="dcterms:W3CDTF">2020-11-13T21:47:38Z</dcterms:created>
  <dcterms:modified xsi:type="dcterms:W3CDTF">2020-11-14T07:04:16Z</dcterms:modified>
</cp:coreProperties>
</file>