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9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58" r:id="rId6"/>
    <p:sldId id="263" r:id="rId7"/>
    <p:sldId id="267" r:id="rId8"/>
    <p:sldId id="268" r:id="rId9"/>
    <p:sldId id="264" r:id="rId10"/>
    <p:sldId id="262" r:id="rId11"/>
    <p:sldId id="275" r:id="rId12"/>
    <p:sldId id="269" r:id="rId13"/>
    <p:sldId id="273" r:id="rId14"/>
    <p:sldId id="270" r:id="rId15"/>
    <p:sldId id="276" r:id="rId16"/>
    <p:sldId id="271" r:id="rId17"/>
    <p:sldId id="274" r:id="rId18"/>
    <p:sldId id="272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BFBF0-C46B-D34B-8897-EEF8C42B51DF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6E537-C90B-E147-B42D-599600B6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listing/describing/pictures of new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6E537-C90B-E147-B42D-599600B6A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81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64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6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39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90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54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6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5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0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7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0" r:id="rId1"/>
    <p:sldLayoutId id="2147484591" r:id="rId2"/>
    <p:sldLayoutId id="2147484592" r:id="rId3"/>
    <p:sldLayoutId id="2147484593" r:id="rId4"/>
    <p:sldLayoutId id="2147484594" r:id="rId5"/>
    <p:sldLayoutId id="2147484595" r:id="rId6"/>
    <p:sldLayoutId id="2147484596" r:id="rId7"/>
    <p:sldLayoutId id="2147484597" r:id="rId8"/>
    <p:sldLayoutId id="2147484598" r:id="rId9"/>
    <p:sldLayoutId id="2147484599" r:id="rId10"/>
    <p:sldLayoutId id="21474846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Regex Memory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536115"/>
          </a:xfrm>
        </p:spPr>
        <p:txBody>
          <a:bodyPr>
            <a:normAutofit/>
          </a:bodyPr>
          <a:lstStyle/>
          <a:p>
            <a:r>
              <a:rPr lang="en-US" dirty="0" smtClean="0"/>
              <a:t>William Diment</a:t>
            </a:r>
          </a:p>
          <a:p>
            <a:r>
              <a:rPr lang="en-US" dirty="0" smtClean="0"/>
              <a:t>Kathryn gray</a:t>
            </a:r>
          </a:p>
          <a:p>
            <a:r>
              <a:rPr lang="en-US" dirty="0" smtClean="0"/>
              <a:t>Eddie Stoian</a:t>
            </a:r>
          </a:p>
          <a:p>
            <a:r>
              <a:rPr lang="en-US" dirty="0" smtClean="0"/>
              <a:t>Oscar Gandara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9768" y="124617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06.22.16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5714" r="30471" b="31400"/>
          <a:stretch/>
        </p:blipFill>
        <p:spPr>
          <a:xfrm>
            <a:off x="2255520" y="911710"/>
            <a:ext cx="7747967" cy="43676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278" y="2000921"/>
            <a:ext cx="6985299" cy="2775473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 flipV="1">
            <a:off x="8188363" y="1770528"/>
            <a:ext cx="891091" cy="460786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244" y="273294"/>
            <a:ext cx="222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Game Startup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22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5714" r="30471" b="31400"/>
          <a:stretch/>
        </p:blipFill>
        <p:spPr>
          <a:xfrm>
            <a:off x="2255520" y="911710"/>
            <a:ext cx="7747967" cy="43676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278" y="2000921"/>
            <a:ext cx="6985299" cy="2775473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244" y="273294"/>
            <a:ext cx="263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enters ’Yes’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52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5714" r="30471" b="31400"/>
          <a:stretch/>
        </p:blipFill>
        <p:spPr>
          <a:xfrm>
            <a:off x="2255520" y="911710"/>
            <a:ext cx="7747967" cy="43676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278" y="2603347"/>
            <a:ext cx="6985299" cy="2140775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 flipV="1">
            <a:off x="6241229" y="2372954"/>
            <a:ext cx="891091" cy="460786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244" y="273294"/>
            <a:ext cx="477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Game prompts for user answer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14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5714" r="30471" b="31400"/>
          <a:stretch/>
        </p:blipFill>
        <p:spPr>
          <a:xfrm>
            <a:off x="2255520" y="911710"/>
            <a:ext cx="7747967" cy="43676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278" y="2603347"/>
            <a:ext cx="6985299" cy="2140775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244" y="273294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enters ’a’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46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5714" r="30471" b="31400"/>
          <a:stretch/>
        </p:blipFill>
        <p:spPr>
          <a:xfrm>
            <a:off x="2255520" y="911710"/>
            <a:ext cx="7747967" cy="43676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278" y="3324113"/>
            <a:ext cx="6985299" cy="1452281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 flipV="1">
            <a:off x="2314687" y="3187849"/>
            <a:ext cx="891091" cy="460786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244" y="273294"/>
            <a:ext cx="9566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 is correct, and game asks user if they want to continue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29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5714" r="30471" b="31400"/>
          <a:stretch/>
        </p:blipFill>
        <p:spPr>
          <a:xfrm>
            <a:off x="2255520" y="911710"/>
            <a:ext cx="7747967" cy="43676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278" y="3324113"/>
            <a:ext cx="6985299" cy="1452281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244" y="273294"/>
            <a:ext cx="2555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inputs ‘Yes’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6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5714" r="30471" b="31400"/>
          <a:stretch/>
        </p:blipFill>
        <p:spPr>
          <a:xfrm>
            <a:off x="2255520" y="911710"/>
            <a:ext cx="7747967" cy="43676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278" y="3958814"/>
            <a:ext cx="6985299" cy="806822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 flipV="1">
            <a:off x="6251986" y="3599326"/>
            <a:ext cx="891091" cy="460786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244" y="273294"/>
            <a:ext cx="3983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Another question is asked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86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5714" r="30471" b="31400"/>
          <a:stretch/>
        </p:blipFill>
        <p:spPr>
          <a:xfrm>
            <a:off x="2255520" y="911710"/>
            <a:ext cx="7747967" cy="43676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278" y="3958814"/>
            <a:ext cx="6985299" cy="806822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244" y="273294"/>
            <a:ext cx="285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Answer is entered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84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5714" r="30471" b="31400"/>
          <a:stretch/>
        </p:blipFill>
        <p:spPr>
          <a:xfrm>
            <a:off x="2255520" y="911710"/>
            <a:ext cx="7747967" cy="43676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244" y="273294"/>
            <a:ext cx="417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 is constantly updated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3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8694" y="3147278"/>
            <a:ext cx="7014612" cy="159617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16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do last week?</a:t>
            </a:r>
          </a:p>
          <a:p>
            <a:endParaRPr lang="en-US" dirty="0"/>
          </a:p>
          <a:p>
            <a:r>
              <a:rPr lang="en-US" dirty="0" smtClean="0"/>
              <a:t>What are you this </a:t>
            </a:r>
            <a:r>
              <a:rPr lang="en-US" dirty="0"/>
              <a:t>w</a:t>
            </a:r>
            <a:r>
              <a:rPr lang="en-US" dirty="0" smtClean="0"/>
              <a:t>eek?</a:t>
            </a:r>
          </a:p>
          <a:p>
            <a:endParaRPr lang="en-US" dirty="0"/>
          </a:p>
          <a:p>
            <a:r>
              <a:rPr lang="en-US" dirty="0"/>
              <a:t>Are there any obstacles stopping you from doing your tasks?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0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</a:p>
          <a:p>
            <a:r>
              <a:rPr lang="en-US" dirty="0" smtClean="0"/>
              <a:t>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project, we chose to do a memory game utilizing REGEX. </a:t>
            </a:r>
          </a:p>
          <a:p>
            <a:r>
              <a:rPr lang="en-US" dirty="0" smtClean="0"/>
              <a:t>The reason for why we chose this is because it would be a fun and interactive game that can serve as a study guide for this class for incoming students.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Set-up of Database</a:t>
            </a:r>
          </a:p>
          <a:p>
            <a:pPr lvl="1"/>
            <a:r>
              <a:rPr lang="en-US" dirty="0" smtClean="0"/>
              <a:t>We created the database where all the questions were stored and matched to their corresponding answers</a:t>
            </a:r>
          </a:p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Established the home screen of the game </a:t>
            </a:r>
          </a:p>
          <a:p>
            <a:pPr lvl="1"/>
            <a:r>
              <a:rPr lang="en-US" dirty="0" smtClean="0"/>
              <a:t>Also created the cards and made them separate objects in order to have an action on a mouse click</a:t>
            </a:r>
          </a:p>
        </p:txBody>
      </p:sp>
    </p:spTree>
    <p:extLst>
      <p:ext uri="{BB962C8B-B14F-4D97-AF65-F5344CB8AC3E}">
        <p14:creationId xmlns:p14="http://schemas.microsoft.com/office/powerpoint/2010/main" val="2088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55520" y="911710"/>
            <a:ext cx="7680960" cy="4367606"/>
            <a:chOff x="6519134" y="2608905"/>
            <a:chExt cx="5163672" cy="26989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1" t="33391" r="15110" b="11184"/>
            <a:stretch/>
          </p:blipFill>
          <p:spPr>
            <a:xfrm>
              <a:off x="6519134" y="2858844"/>
              <a:ext cx="5163672" cy="244898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1" r="15110" b="94343"/>
            <a:stretch/>
          </p:blipFill>
          <p:spPr>
            <a:xfrm>
              <a:off x="6519134" y="2608905"/>
              <a:ext cx="5163672" cy="249939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3065929" y="1516828"/>
            <a:ext cx="1290918" cy="35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1520" y="3073997"/>
            <a:ext cx="1290918" cy="35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55520" y="911710"/>
            <a:ext cx="7680960" cy="4367606"/>
            <a:chOff x="6519134" y="2608905"/>
            <a:chExt cx="5163672" cy="26989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1" t="33391" r="15110" b="11184"/>
            <a:stretch/>
          </p:blipFill>
          <p:spPr>
            <a:xfrm>
              <a:off x="6519134" y="2858844"/>
              <a:ext cx="5163672" cy="244898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1" r="15110" b="94343"/>
            <a:stretch/>
          </p:blipFill>
          <p:spPr>
            <a:xfrm>
              <a:off x="6519134" y="2608905"/>
              <a:ext cx="5163672" cy="24993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571999" y="3073997"/>
            <a:ext cx="1290918" cy="35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55520" y="911710"/>
            <a:ext cx="7680960" cy="4367606"/>
            <a:chOff x="6519134" y="2608905"/>
            <a:chExt cx="5163672" cy="26989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1" t="33391" r="15110" b="11184"/>
            <a:stretch/>
          </p:blipFill>
          <p:spPr>
            <a:xfrm>
              <a:off x="6519134" y="2858844"/>
              <a:ext cx="5163672" cy="244898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1" r="15110" b="94343"/>
            <a:stretch/>
          </p:blipFill>
          <p:spPr>
            <a:xfrm>
              <a:off x="6519134" y="2608905"/>
              <a:ext cx="5163672" cy="249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Difficulty</a:t>
            </a:r>
          </a:p>
          <a:p>
            <a:pPr lvl="1"/>
            <a:r>
              <a:rPr lang="en-US" dirty="0" smtClean="0"/>
              <a:t>Within the game, the player/user has the ability to switch between easy, medium, and hard questions. </a:t>
            </a:r>
          </a:p>
          <a:p>
            <a:r>
              <a:rPr lang="en-US" dirty="0" smtClean="0"/>
              <a:t>Terminal game </a:t>
            </a:r>
          </a:p>
          <a:p>
            <a:pPr lvl="1"/>
            <a:r>
              <a:rPr lang="en-US" dirty="0" smtClean="0"/>
              <a:t>The game can be played directly in the terminal if you chose not to use a mouse.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7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1171</TotalTime>
  <Words>233</Words>
  <Application>Microsoft Macintosh PowerPoint</Application>
  <PresentationFormat>Widescreen</PresentationFormat>
  <Paragraphs>41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Regex Memory Game</vt:lpstr>
      <vt:lpstr>Stand-Up</vt:lpstr>
      <vt:lpstr>Overview</vt:lpstr>
      <vt:lpstr>Description</vt:lpstr>
      <vt:lpstr>New features</vt:lpstr>
      <vt:lpstr>PowerPoint Presentation</vt:lpstr>
      <vt:lpstr>PowerPoint Presentation</vt:lpstr>
      <vt:lpstr>PowerPoint Presentation</vt:lpstr>
      <vt:lpstr>New features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 Memory Game</dc:title>
  <dc:creator>Eddie Stoian</dc:creator>
  <cp:lastModifiedBy>Eddie Stoian</cp:lastModifiedBy>
  <cp:revision>12</cp:revision>
  <dcterms:created xsi:type="dcterms:W3CDTF">2016-06-22T18:10:56Z</dcterms:created>
  <dcterms:modified xsi:type="dcterms:W3CDTF">2016-06-23T16:09:52Z</dcterms:modified>
</cp:coreProperties>
</file>