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93" r:id="rId2"/>
    <p:sldId id="297" r:id="rId3"/>
    <p:sldId id="281" r:id="rId4"/>
    <p:sldId id="298" r:id="rId5"/>
    <p:sldId id="29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0264"/>
    <a:srgbClr val="C80278"/>
    <a:srgbClr val="4410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0" autoAdjust="0"/>
    <p:restoredTop sz="94660"/>
  </p:normalViewPr>
  <p:slideViewPr>
    <p:cSldViewPr snapToGrid="0">
      <p:cViewPr varScale="1">
        <p:scale>
          <a:sx n="50" d="100"/>
          <a:sy n="50" d="100"/>
        </p:scale>
        <p:origin x="43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684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ECB4B9-19B0-4E61-99E8-072DDD20ECF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EA2C50-8F11-4D00-95A0-ACED06E6747B}">
      <dgm:prSet phldrT="[Text]" custT="1"/>
      <dgm:spPr/>
      <dgm:t>
        <a:bodyPr/>
        <a:lstStyle/>
        <a:p>
          <a:r>
            <a:rPr lang="en-US" sz="3200" dirty="0" smtClean="0">
              <a:latin typeface="Abadi"/>
            </a:rPr>
            <a:t>Admin</a:t>
          </a:r>
          <a:endParaRPr lang="en-US" sz="3200" dirty="0">
            <a:latin typeface="Abadi"/>
          </a:endParaRPr>
        </a:p>
      </dgm:t>
    </dgm:pt>
    <dgm:pt modelId="{F8BB755B-DD22-4627-AD91-F90273BA7C07}" type="parTrans" cxnId="{6A4141BD-896B-453F-9FB9-DE8E96DEBB82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2D1BD060-ECB6-4036-9E55-541AF37EFDCA}" type="sibTrans" cxnId="{6A4141BD-896B-453F-9FB9-DE8E96DEBB82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EF9936BE-3678-42B5-925A-63382B538386}">
      <dgm:prSet phldrT="[Text]" custT="1"/>
      <dgm:spPr/>
      <dgm:t>
        <a:bodyPr/>
        <a:lstStyle/>
        <a:p>
          <a:r>
            <a:rPr lang="en-ID" sz="1200" dirty="0" err="1" smtClean="0">
              <a:latin typeface="Abadi"/>
            </a:rPr>
            <a:t>Registrasi</a:t>
          </a:r>
          <a:r>
            <a:rPr lang="en-ID" sz="1200" dirty="0" smtClean="0">
              <a:latin typeface="Abadi"/>
            </a:rPr>
            <a:t> </a:t>
          </a:r>
          <a:r>
            <a:rPr lang="en-ID" sz="1200" dirty="0" err="1" smtClean="0">
              <a:latin typeface="Abadi"/>
            </a:rPr>
            <a:t>Dosen</a:t>
          </a:r>
          <a:r>
            <a:rPr lang="en-ID" sz="1200" dirty="0" smtClean="0">
              <a:latin typeface="Abadi"/>
            </a:rPr>
            <a:t> </a:t>
          </a:r>
          <a:r>
            <a:rPr lang="en-ID" sz="1200" dirty="0" err="1" smtClean="0">
              <a:latin typeface="Abadi"/>
            </a:rPr>
            <a:t>dan</a:t>
          </a:r>
          <a:r>
            <a:rPr lang="en-ID" sz="1200" dirty="0" smtClean="0">
              <a:latin typeface="Abadi"/>
            </a:rPr>
            <a:t> Admin</a:t>
          </a:r>
          <a:endParaRPr lang="en-US" sz="1200" dirty="0">
            <a:latin typeface="Abadi"/>
          </a:endParaRPr>
        </a:p>
      </dgm:t>
    </dgm:pt>
    <dgm:pt modelId="{4A121E53-AFE0-4D8E-8E95-68C664509523}" type="parTrans" cxnId="{30EE6FB3-054F-472A-A2CD-FC7031D83880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B5F23FB7-EB24-4A94-A6A2-FA0C65D9EF60}" type="sibTrans" cxnId="{30EE6FB3-054F-472A-A2CD-FC7031D83880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448DD981-F692-46FC-A768-E37F98000F94}">
      <dgm:prSet phldrT="[Text]" custT="1"/>
      <dgm:spPr/>
      <dgm:t>
        <a:bodyPr/>
        <a:lstStyle/>
        <a:p>
          <a:r>
            <a:rPr lang="en-US" sz="3200" dirty="0" err="1" smtClean="0">
              <a:latin typeface="Abadi"/>
            </a:rPr>
            <a:t>Mahasiswa</a:t>
          </a:r>
          <a:endParaRPr lang="en-US" sz="3200" dirty="0">
            <a:latin typeface="Abadi"/>
          </a:endParaRPr>
        </a:p>
      </dgm:t>
    </dgm:pt>
    <dgm:pt modelId="{CD87F263-B38C-4B31-9E34-85FB12EEE64A}" type="parTrans" cxnId="{6ED55824-A030-46D4-94D4-6E2B399F3158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2083B628-3D7A-4AB3-BF6B-8AC46014F9C9}" type="sibTrans" cxnId="{6ED55824-A030-46D4-94D4-6E2B399F3158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A38588E5-4A00-423A-A838-FC82D2CA4567}">
      <dgm:prSet phldrT="[Text]" custT="1"/>
      <dgm:spPr/>
      <dgm:t>
        <a:bodyPr/>
        <a:lstStyle/>
        <a:p>
          <a:r>
            <a:rPr lang="en-ID" sz="1200" dirty="0" err="1" smtClean="0">
              <a:latin typeface="Abadi"/>
            </a:rPr>
            <a:t>Registrasi</a:t>
          </a:r>
          <a:endParaRPr lang="en-US" sz="1200" dirty="0">
            <a:latin typeface="Abadi"/>
          </a:endParaRPr>
        </a:p>
      </dgm:t>
    </dgm:pt>
    <dgm:pt modelId="{6DE79179-AECE-4BD0-95FD-5E20BBED18F1}" type="parTrans" cxnId="{D4FC1A0D-3231-4FD9-91EF-DCA4D8C7ED97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0EB0342B-8484-4804-8F0A-9767026EA75B}" type="sibTrans" cxnId="{D4FC1A0D-3231-4FD9-91EF-DCA4D8C7ED97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75EAD5BE-1921-4A15-B44F-DB46321F0542}">
      <dgm:prSet phldrT="[Text]" custT="1"/>
      <dgm:spPr/>
      <dgm:t>
        <a:bodyPr/>
        <a:lstStyle/>
        <a:p>
          <a:r>
            <a:rPr lang="en-US" sz="3200" dirty="0" err="1" smtClean="0">
              <a:latin typeface="Abadi"/>
            </a:rPr>
            <a:t>Dosen</a:t>
          </a:r>
          <a:endParaRPr lang="en-US" sz="3200" dirty="0">
            <a:latin typeface="Abadi"/>
          </a:endParaRPr>
        </a:p>
      </dgm:t>
    </dgm:pt>
    <dgm:pt modelId="{AE07C943-7D5D-4A93-B39C-C9C7DD10B709}" type="parTrans" cxnId="{88465A29-8773-4709-9830-D16D9AD2BF01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9D3CF47E-52E2-45F9-A9D5-2215980546F9}" type="sibTrans" cxnId="{88465A29-8773-4709-9830-D16D9AD2BF01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E82B6ABF-416F-4C74-B6A7-8898110DD04A}">
      <dgm:prSet phldrT="[Text]" custT="1"/>
      <dgm:spPr/>
      <dgm:t>
        <a:bodyPr/>
        <a:lstStyle/>
        <a:p>
          <a:r>
            <a:rPr lang="en-ID" sz="1200" smtClean="0">
              <a:latin typeface="Abadi"/>
            </a:rPr>
            <a:t>Login</a:t>
          </a:r>
          <a:endParaRPr lang="en-US" sz="1200" dirty="0">
            <a:latin typeface="Abadi"/>
          </a:endParaRPr>
        </a:p>
      </dgm:t>
    </dgm:pt>
    <dgm:pt modelId="{D16F4360-4709-43A8-962D-569F3C178B73}" type="parTrans" cxnId="{0EE343C7-B5F6-4A30-A4B7-30D23119B440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6E8E1A16-3A45-418E-A03A-F7BBADF9031D}" type="sibTrans" cxnId="{0EE343C7-B5F6-4A30-A4B7-30D23119B440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353D07AD-0B2F-4E98-AE1F-01C165A5F7D7}">
      <dgm:prSet custT="1"/>
      <dgm:spPr/>
      <dgm:t>
        <a:bodyPr/>
        <a:lstStyle/>
        <a:p>
          <a:r>
            <a:rPr lang="en-ID" sz="1200" dirty="0" smtClean="0">
              <a:latin typeface="Abadi"/>
            </a:rPr>
            <a:t>Login</a:t>
          </a:r>
          <a:endParaRPr lang="en-ID" sz="1200" dirty="0">
            <a:latin typeface="Abadi"/>
          </a:endParaRPr>
        </a:p>
      </dgm:t>
    </dgm:pt>
    <dgm:pt modelId="{39ADAAD3-39C7-4D16-B9F3-2B0F5A1D240F}" type="parTrans" cxnId="{24577840-B765-4403-B870-29FB3D2794C6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10984E08-135B-43BD-A945-647B8A7352CF}" type="sibTrans" cxnId="{24577840-B765-4403-B870-29FB3D2794C6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44E043FA-1522-4BFC-AFBC-C5979E94846C}">
      <dgm:prSet custT="1"/>
      <dgm:spPr/>
      <dgm:t>
        <a:bodyPr/>
        <a:lstStyle/>
        <a:p>
          <a:r>
            <a:rPr lang="en-ID" sz="1200" smtClean="0">
              <a:latin typeface="Abadi"/>
            </a:rPr>
            <a:t>Melihat Profil</a:t>
          </a:r>
          <a:endParaRPr lang="en-ID" sz="1200" dirty="0">
            <a:latin typeface="Abadi"/>
          </a:endParaRPr>
        </a:p>
      </dgm:t>
    </dgm:pt>
    <dgm:pt modelId="{165A3A74-8403-4681-98B6-8830279EB051}" type="parTrans" cxnId="{332E219D-B0D1-419C-B43E-28C5A2CAB1CB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ADC13D83-CEE4-4253-9CF7-B544534B7AA0}" type="sibTrans" cxnId="{332E219D-B0D1-419C-B43E-28C5A2CAB1CB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DFE8C422-39B9-451A-807C-0835A4CE658C}">
      <dgm:prSet custT="1"/>
      <dgm:spPr/>
      <dgm:t>
        <a:bodyPr/>
        <a:lstStyle/>
        <a:p>
          <a:r>
            <a:rPr lang="en-ID" sz="1200" smtClean="0">
              <a:latin typeface="Abadi"/>
            </a:rPr>
            <a:t>Mengakses dan Mengedit Daftar Mahasiswa</a:t>
          </a:r>
          <a:endParaRPr lang="en-ID" sz="1200" dirty="0">
            <a:latin typeface="Abadi"/>
          </a:endParaRPr>
        </a:p>
      </dgm:t>
    </dgm:pt>
    <dgm:pt modelId="{A4D590B2-918A-4648-98B6-8712EF05FC16}" type="parTrans" cxnId="{5F8E1EAC-45FA-4EE2-B435-12F27D1014F0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3D263175-28CD-4D7C-B91E-0B3B6462E6AE}" type="sibTrans" cxnId="{5F8E1EAC-45FA-4EE2-B435-12F27D1014F0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1EDDEA30-68CC-4789-BE00-B57D00517AEE}">
      <dgm:prSet custT="1"/>
      <dgm:spPr/>
      <dgm:t>
        <a:bodyPr/>
        <a:lstStyle/>
        <a:p>
          <a:r>
            <a:rPr lang="en-ID" sz="1200" smtClean="0">
              <a:latin typeface="Abadi"/>
            </a:rPr>
            <a:t>Mengakses dan Mengedit Daftar Dosen</a:t>
          </a:r>
          <a:endParaRPr lang="en-ID" sz="1200" dirty="0">
            <a:latin typeface="Abadi"/>
          </a:endParaRPr>
        </a:p>
      </dgm:t>
    </dgm:pt>
    <dgm:pt modelId="{79E762F7-FFA1-4384-8D19-EC3ACC4D0778}" type="parTrans" cxnId="{5BCF4122-951F-4ED0-B736-C83546E937A8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7C88CD00-6544-45B7-8D64-4503662D5C98}" type="sibTrans" cxnId="{5BCF4122-951F-4ED0-B736-C83546E937A8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5A8C9235-0E6E-47C1-9B95-17BE822AF4DA}">
      <dgm:prSet custT="1"/>
      <dgm:spPr/>
      <dgm:t>
        <a:bodyPr/>
        <a:lstStyle/>
        <a:p>
          <a:r>
            <a:rPr lang="en-ID" sz="1200" smtClean="0">
              <a:latin typeface="Abadi"/>
            </a:rPr>
            <a:t>Mengakses Daftar Bimbingan PA</a:t>
          </a:r>
          <a:endParaRPr lang="en-ID" sz="1200" dirty="0">
            <a:latin typeface="Abadi"/>
          </a:endParaRPr>
        </a:p>
      </dgm:t>
    </dgm:pt>
    <dgm:pt modelId="{B02B0609-54C0-4D7B-A917-A49ED2208BA8}" type="parTrans" cxnId="{38240ED9-2778-4C8A-B9AD-1B91F6EB305F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EB90D3DB-10FC-4FBB-BEB3-D95DC0A01378}" type="sibTrans" cxnId="{38240ED9-2778-4C8A-B9AD-1B91F6EB305F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4CE90C3C-A148-4483-B7F9-A10EB8EAB43D}">
      <dgm:prSet custT="1"/>
      <dgm:spPr/>
      <dgm:t>
        <a:bodyPr/>
        <a:lstStyle/>
        <a:p>
          <a:r>
            <a:rPr lang="en-ID" sz="1200" dirty="0" err="1" smtClean="0">
              <a:latin typeface="Abadi"/>
            </a:rPr>
            <a:t>Mengedit</a:t>
          </a:r>
          <a:r>
            <a:rPr lang="en-ID" sz="1200" dirty="0" smtClean="0">
              <a:latin typeface="Abadi"/>
            </a:rPr>
            <a:t> </a:t>
          </a:r>
          <a:r>
            <a:rPr lang="en-ID" sz="1200" dirty="0" err="1" smtClean="0">
              <a:latin typeface="Abadi"/>
            </a:rPr>
            <a:t>Profil</a:t>
          </a:r>
          <a:endParaRPr lang="en-ID" sz="1200" dirty="0">
            <a:latin typeface="Abadi"/>
          </a:endParaRPr>
        </a:p>
      </dgm:t>
    </dgm:pt>
    <dgm:pt modelId="{87C429C9-C296-46CB-8F31-D45DE80A777F}" type="parTrans" cxnId="{6E4DE3A0-7112-43F6-A4FE-8975074AE379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86B4F404-7D77-45E9-92BE-91AC980EA3A1}" type="sibTrans" cxnId="{6E4DE3A0-7112-43F6-A4FE-8975074AE379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1FC109CF-4B43-4670-94E3-5E537D0A16B3}">
      <dgm:prSet custT="1"/>
      <dgm:spPr/>
      <dgm:t>
        <a:bodyPr/>
        <a:lstStyle/>
        <a:p>
          <a:r>
            <a:rPr lang="en-ID" sz="1200" dirty="0" err="1" smtClean="0">
              <a:latin typeface="Abadi"/>
            </a:rPr>
            <a:t>Mengupdate</a:t>
          </a:r>
          <a:r>
            <a:rPr lang="en-ID" sz="1200" dirty="0" smtClean="0">
              <a:latin typeface="Abadi"/>
            </a:rPr>
            <a:t> Status </a:t>
          </a:r>
          <a:r>
            <a:rPr lang="en-ID" sz="1200" dirty="0" err="1" smtClean="0">
              <a:latin typeface="Abadi"/>
            </a:rPr>
            <a:t>Dosen</a:t>
          </a:r>
          <a:r>
            <a:rPr lang="en-ID" sz="1200" dirty="0" smtClean="0">
              <a:latin typeface="Abadi"/>
            </a:rPr>
            <a:t> </a:t>
          </a:r>
          <a:r>
            <a:rPr lang="en-ID" sz="1200" dirty="0" err="1" smtClean="0">
              <a:latin typeface="Abadi"/>
            </a:rPr>
            <a:t>dan</a:t>
          </a:r>
          <a:r>
            <a:rPr lang="en-ID" sz="1200" dirty="0" smtClean="0">
              <a:latin typeface="Abadi"/>
            </a:rPr>
            <a:t> </a:t>
          </a:r>
          <a:r>
            <a:rPr lang="en-ID" sz="1200" dirty="0" err="1" smtClean="0">
              <a:latin typeface="Abadi"/>
            </a:rPr>
            <a:t>Mahasiswa</a:t>
          </a:r>
          <a:endParaRPr lang="en-ID" sz="1200" dirty="0">
            <a:latin typeface="Abadi"/>
          </a:endParaRPr>
        </a:p>
      </dgm:t>
    </dgm:pt>
    <dgm:pt modelId="{877B1D08-730D-4BDF-981F-935C1AC0FC1D}" type="parTrans" cxnId="{92B23DCD-5A89-4064-971F-52C21C419AB8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BE689ED7-8C59-4EDF-9680-57D11D34BF43}" type="sibTrans" cxnId="{92B23DCD-5A89-4064-971F-52C21C419AB8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1D5599EE-430B-4090-A3CD-12D250C204B0}">
      <dgm:prSet custT="1"/>
      <dgm:spPr/>
      <dgm:t>
        <a:bodyPr/>
        <a:lstStyle/>
        <a:p>
          <a:r>
            <a:rPr lang="en-ID" sz="1200" smtClean="0">
              <a:latin typeface="Abadi"/>
            </a:rPr>
            <a:t>Melihat Profil</a:t>
          </a:r>
          <a:endParaRPr lang="en-ID" sz="1200" dirty="0">
            <a:latin typeface="Abadi"/>
          </a:endParaRPr>
        </a:p>
      </dgm:t>
    </dgm:pt>
    <dgm:pt modelId="{4F65DFF1-CA7E-4FE7-9BB4-443662F69776}" type="parTrans" cxnId="{4B355D61-638B-4AF3-BDD3-B1014F70FDEE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415FA49A-7324-4A44-B1AC-516534A14E37}" type="sibTrans" cxnId="{4B355D61-638B-4AF3-BDD3-B1014F70FDEE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9ACE4339-36FC-448C-82CE-C1286D65C9BB}">
      <dgm:prSet custT="1"/>
      <dgm:spPr/>
      <dgm:t>
        <a:bodyPr/>
        <a:lstStyle/>
        <a:p>
          <a:r>
            <a:rPr lang="en-ID" sz="1200" smtClean="0">
              <a:latin typeface="Abadi"/>
            </a:rPr>
            <a:t>Mengakses Daftar Mahasiswa</a:t>
          </a:r>
          <a:endParaRPr lang="en-ID" sz="1200" dirty="0">
            <a:latin typeface="Abadi"/>
          </a:endParaRPr>
        </a:p>
      </dgm:t>
    </dgm:pt>
    <dgm:pt modelId="{2AED3117-630A-44EB-A3D6-1770DB7218C2}" type="parTrans" cxnId="{B6A456F6-1E7D-422D-B5A4-7489D34A1F95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A4E414DB-87B3-438F-BF43-57EFDC1640FC}" type="sibTrans" cxnId="{B6A456F6-1E7D-422D-B5A4-7489D34A1F95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B6F96B8B-DF99-405C-83EC-39226644CC6A}">
      <dgm:prSet custT="1"/>
      <dgm:spPr/>
      <dgm:t>
        <a:bodyPr/>
        <a:lstStyle/>
        <a:p>
          <a:r>
            <a:rPr lang="en-ID" sz="1200" smtClean="0">
              <a:latin typeface="Abadi"/>
            </a:rPr>
            <a:t>Mengakses Daftar Dosen</a:t>
          </a:r>
          <a:endParaRPr lang="en-ID" sz="1200" dirty="0">
            <a:latin typeface="Abadi"/>
          </a:endParaRPr>
        </a:p>
      </dgm:t>
    </dgm:pt>
    <dgm:pt modelId="{7C07D965-AD42-46AD-9DEF-DFA285CEABA2}" type="parTrans" cxnId="{A82BF3A8-B217-4286-B5B8-EDBF7ED521D6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6292214E-CF56-4111-8AED-01D809C48EEA}" type="sibTrans" cxnId="{A82BF3A8-B217-4286-B5B8-EDBF7ED521D6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169CE45F-AC16-4D4A-9EE7-6BBDF1664EF3}">
      <dgm:prSet custT="1"/>
      <dgm:spPr/>
      <dgm:t>
        <a:bodyPr/>
        <a:lstStyle/>
        <a:p>
          <a:r>
            <a:rPr lang="en-ID" sz="1200" smtClean="0">
              <a:latin typeface="Abadi"/>
            </a:rPr>
            <a:t>Mengakses Daftar Mahasiswa Disuatu Kelas</a:t>
          </a:r>
          <a:endParaRPr lang="en-ID" sz="1200" dirty="0">
            <a:latin typeface="Abadi"/>
          </a:endParaRPr>
        </a:p>
      </dgm:t>
    </dgm:pt>
    <dgm:pt modelId="{E8943825-8D87-4B79-B0D0-29BE4375B945}" type="parTrans" cxnId="{76F1A143-4AD5-4EF6-A890-96E1FBC4B8C5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93594FB2-13CF-4A9E-832C-2B5C6BA7E8F1}" type="sibTrans" cxnId="{76F1A143-4AD5-4EF6-A890-96E1FBC4B8C5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61B4C4AA-0508-4589-B8BF-7783C1A3FDA8}">
      <dgm:prSet custT="1"/>
      <dgm:spPr/>
      <dgm:t>
        <a:bodyPr/>
        <a:lstStyle/>
        <a:p>
          <a:r>
            <a:rPr lang="en-ID" sz="1200" smtClean="0">
              <a:latin typeface="Abadi"/>
            </a:rPr>
            <a:t>Mengakses Daftar Bimbingan PA</a:t>
          </a:r>
          <a:endParaRPr lang="en-ID" sz="1200" dirty="0">
            <a:latin typeface="Abadi"/>
          </a:endParaRPr>
        </a:p>
      </dgm:t>
    </dgm:pt>
    <dgm:pt modelId="{51F96840-2681-4B4B-95FF-C73961CC1596}" type="parTrans" cxnId="{B51C525D-333F-4854-9EF8-8F0F272F271C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42BCA681-CCB0-4F85-9A86-F3AAC981CFDA}" type="sibTrans" cxnId="{B51C525D-333F-4854-9EF8-8F0F272F271C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016806EA-8291-40F8-A0C5-D1FA9D389929}">
      <dgm:prSet custT="1"/>
      <dgm:spPr/>
      <dgm:t>
        <a:bodyPr/>
        <a:lstStyle/>
        <a:p>
          <a:r>
            <a:rPr lang="en-ID" sz="1200" smtClean="0">
              <a:latin typeface="Abadi"/>
            </a:rPr>
            <a:t>Mengedit Profil</a:t>
          </a:r>
          <a:endParaRPr lang="en-ID" sz="1200" dirty="0">
            <a:latin typeface="Abadi"/>
          </a:endParaRPr>
        </a:p>
      </dgm:t>
    </dgm:pt>
    <dgm:pt modelId="{CAFBDECD-3751-4CF0-BDFA-33BC727452FE}" type="parTrans" cxnId="{DFB2B9BA-88BC-48F4-A0E1-6A88C0CA002E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1200CC51-CC30-4BB6-91B7-EF7D2DF99913}" type="sibTrans" cxnId="{DFB2B9BA-88BC-48F4-A0E1-6A88C0CA002E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83CD33F0-4F81-47D1-9E6B-7C5B436A7B3C}">
      <dgm:prSet custT="1"/>
      <dgm:spPr/>
      <dgm:t>
        <a:bodyPr/>
        <a:lstStyle/>
        <a:p>
          <a:r>
            <a:rPr lang="en-ID" sz="1200" smtClean="0">
              <a:latin typeface="Abadi"/>
            </a:rPr>
            <a:t>Membuat Kelas</a:t>
          </a:r>
          <a:endParaRPr lang="en-ID" sz="1200" dirty="0">
            <a:latin typeface="Abadi"/>
          </a:endParaRPr>
        </a:p>
      </dgm:t>
    </dgm:pt>
    <dgm:pt modelId="{3D9E4E17-5DF1-4B4E-8AEF-BA12B8BB6C4C}" type="parTrans" cxnId="{0425D894-12C2-40EA-8502-759DFFB50B45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4362BB1F-AFB7-4A73-871D-3DAF31949A77}" type="sibTrans" cxnId="{0425D894-12C2-40EA-8502-759DFFB50B45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75F68A50-4216-4188-B481-54073FE00661}">
      <dgm:prSet custT="1"/>
      <dgm:spPr/>
      <dgm:t>
        <a:bodyPr/>
        <a:lstStyle/>
        <a:p>
          <a:r>
            <a:rPr lang="en-ID" sz="1200" smtClean="0">
              <a:latin typeface="Abadi"/>
            </a:rPr>
            <a:t>Mengedit Kelas</a:t>
          </a:r>
          <a:endParaRPr lang="en-ID" sz="1200" dirty="0">
            <a:latin typeface="Abadi"/>
          </a:endParaRPr>
        </a:p>
      </dgm:t>
    </dgm:pt>
    <dgm:pt modelId="{B0941923-2653-4AC2-A551-8D871C1B82FA}" type="parTrans" cxnId="{7A0E0B39-B496-4B45-A182-D7C0712E585D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02608843-EE9A-4D9E-B70C-D2897BDC4971}" type="sibTrans" cxnId="{7A0E0B39-B496-4B45-A182-D7C0712E585D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22494C0A-4C78-40DB-8482-915BAEF025C6}">
      <dgm:prSet custT="1"/>
      <dgm:spPr/>
      <dgm:t>
        <a:bodyPr/>
        <a:lstStyle/>
        <a:p>
          <a:r>
            <a:rPr lang="en-ID" sz="1200" smtClean="0">
              <a:latin typeface="Abadi"/>
            </a:rPr>
            <a:t>Menghapus Kelas</a:t>
          </a:r>
          <a:endParaRPr lang="en-ID" sz="1200" dirty="0">
            <a:latin typeface="Abadi"/>
          </a:endParaRPr>
        </a:p>
      </dgm:t>
    </dgm:pt>
    <dgm:pt modelId="{EBEC6528-AC04-4049-92FC-2556616A8ABC}" type="parTrans" cxnId="{648A6D4E-1DB5-4A10-BF64-BB36D619B3DF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9313EF45-BC5D-4A23-A9E5-99C8EA57C7C1}" type="sibTrans" cxnId="{648A6D4E-1DB5-4A10-BF64-BB36D619B3DF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5598BAF0-35F4-4366-B03C-78D3994F4721}">
      <dgm:prSet custT="1"/>
      <dgm:spPr/>
      <dgm:t>
        <a:bodyPr/>
        <a:lstStyle/>
        <a:p>
          <a:r>
            <a:rPr lang="en-ID" sz="1200" dirty="0" smtClean="0">
              <a:latin typeface="Abadi"/>
            </a:rPr>
            <a:t>Login</a:t>
          </a:r>
          <a:endParaRPr lang="en-ID" sz="1200" dirty="0">
            <a:latin typeface="Abadi"/>
          </a:endParaRPr>
        </a:p>
      </dgm:t>
    </dgm:pt>
    <dgm:pt modelId="{DE8F7AF3-0DE2-4ED7-AC01-DA1FB4333258}" type="parTrans" cxnId="{B872C420-EB5A-4E8B-AA08-3B0E0FD554BA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BF7B94BC-68C1-4FA5-A471-E2C8B446C6BC}" type="sibTrans" cxnId="{B872C420-EB5A-4E8B-AA08-3B0E0FD554BA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0BD5EF94-1999-4DDB-8788-A0D5AE1FA816}">
      <dgm:prSet custT="1"/>
      <dgm:spPr/>
      <dgm:t>
        <a:bodyPr/>
        <a:lstStyle/>
        <a:p>
          <a:r>
            <a:rPr lang="en-ID" sz="1200" smtClean="0">
              <a:latin typeface="Abadi"/>
            </a:rPr>
            <a:t>Melihat Profil</a:t>
          </a:r>
          <a:endParaRPr lang="en-ID" sz="1200" dirty="0">
            <a:latin typeface="Abadi"/>
          </a:endParaRPr>
        </a:p>
      </dgm:t>
    </dgm:pt>
    <dgm:pt modelId="{1C8D9B0B-5908-4E70-81AE-5480B19C23B0}" type="parTrans" cxnId="{745EF915-3FD6-4DA7-9AA5-3F3B1B771212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8AFD9A8F-1493-4657-A01D-95252AB64C82}" type="sibTrans" cxnId="{745EF915-3FD6-4DA7-9AA5-3F3B1B771212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5C30461D-4D1D-41B6-B089-741B8B156B1F}">
      <dgm:prSet custT="1"/>
      <dgm:spPr/>
      <dgm:t>
        <a:bodyPr/>
        <a:lstStyle/>
        <a:p>
          <a:r>
            <a:rPr lang="en-ID" sz="1200" smtClean="0">
              <a:latin typeface="Abadi"/>
            </a:rPr>
            <a:t>Mengakses Daftar Mahasiswa</a:t>
          </a:r>
          <a:endParaRPr lang="en-ID" sz="1200" dirty="0">
            <a:latin typeface="Abadi"/>
          </a:endParaRPr>
        </a:p>
      </dgm:t>
    </dgm:pt>
    <dgm:pt modelId="{645B90F1-DCCF-4C4C-BD6B-7604133828FC}" type="parTrans" cxnId="{35DC41AF-289D-4AE2-89C6-E9E864C1D429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760271ED-6315-489E-94FA-ADCFDB2420E1}" type="sibTrans" cxnId="{35DC41AF-289D-4AE2-89C6-E9E864C1D429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3AFE152D-E29B-4CBC-B662-5539865D423F}">
      <dgm:prSet custT="1"/>
      <dgm:spPr/>
      <dgm:t>
        <a:bodyPr/>
        <a:lstStyle/>
        <a:p>
          <a:r>
            <a:rPr lang="en-ID" sz="1200" dirty="0" err="1" smtClean="0">
              <a:latin typeface="Abadi"/>
            </a:rPr>
            <a:t>Mengakses</a:t>
          </a:r>
          <a:r>
            <a:rPr lang="en-ID" sz="1200" dirty="0" smtClean="0">
              <a:latin typeface="Abadi"/>
            </a:rPr>
            <a:t> </a:t>
          </a:r>
          <a:r>
            <a:rPr lang="en-ID" sz="1200" dirty="0" err="1" smtClean="0">
              <a:latin typeface="Abadi"/>
            </a:rPr>
            <a:t>Daftar</a:t>
          </a:r>
          <a:r>
            <a:rPr lang="en-ID" sz="1200" dirty="0" smtClean="0">
              <a:latin typeface="Abadi"/>
            </a:rPr>
            <a:t> </a:t>
          </a:r>
          <a:r>
            <a:rPr lang="en-ID" sz="1200" dirty="0" err="1" smtClean="0">
              <a:latin typeface="Abadi"/>
            </a:rPr>
            <a:t>Dosen</a:t>
          </a:r>
          <a:endParaRPr lang="en-ID" sz="1200" dirty="0">
            <a:latin typeface="Abadi"/>
          </a:endParaRPr>
        </a:p>
      </dgm:t>
    </dgm:pt>
    <dgm:pt modelId="{9C603D66-3B3D-4BA7-B6DE-A4019FF4959E}" type="parTrans" cxnId="{341CB239-C2EC-47E7-913B-6408EF372108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B8A924BC-6349-4ED7-AD6F-7910486FEA33}" type="sibTrans" cxnId="{341CB239-C2EC-47E7-913B-6408EF372108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239D0055-8374-413D-BA60-1C1C7D864EDD}">
      <dgm:prSet custT="1"/>
      <dgm:spPr/>
      <dgm:t>
        <a:bodyPr/>
        <a:lstStyle/>
        <a:p>
          <a:r>
            <a:rPr lang="en-ID" sz="1200" smtClean="0">
              <a:latin typeface="Abadi"/>
            </a:rPr>
            <a:t>Mengakses Daftar Mahasiswa Disuatu Kelas</a:t>
          </a:r>
          <a:endParaRPr lang="en-ID" sz="1200" dirty="0">
            <a:latin typeface="Abadi"/>
          </a:endParaRPr>
        </a:p>
      </dgm:t>
    </dgm:pt>
    <dgm:pt modelId="{BEFF0476-919A-4ADF-BB43-8307CB21439E}" type="parTrans" cxnId="{55885C03-19E3-4369-9D83-2DF4BCECE6D7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60A96CB3-B187-4623-9F28-4753B0761DC3}" type="sibTrans" cxnId="{55885C03-19E3-4369-9D83-2DF4BCECE6D7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2A0CD6A0-BAC9-4B07-8440-F836453F2D88}">
      <dgm:prSet custT="1"/>
      <dgm:spPr/>
      <dgm:t>
        <a:bodyPr/>
        <a:lstStyle/>
        <a:p>
          <a:r>
            <a:rPr lang="en-ID" sz="1200" smtClean="0">
              <a:latin typeface="Abadi"/>
            </a:rPr>
            <a:t>Mengakses Daftar Bimbingan PA</a:t>
          </a:r>
          <a:endParaRPr lang="en-ID" sz="1200" dirty="0">
            <a:latin typeface="Abadi"/>
          </a:endParaRPr>
        </a:p>
      </dgm:t>
    </dgm:pt>
    <dgm:pt modelId="{14DC40EA-3270-4791-879F-5F1F5D92DBCB}" type="parTrans" cxnId="{8DA5ED6B-7EC9-42D2-99A0-140B896596B9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8DFB9C4F-6706-45F9-A214-77526A0B9215}" type="sibTrans" cxnId="{8DA5ED6B-7EC9-42D2-99A0-140B896596B9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1C4B81BB-EAFD-4431-995F-663EAADD48DA}">
      <dgm:prSet custT="1"/>
      <dgm:spPr/>
      <dgm:t>
        <a:bodyPr/>
        <a:lstStyle/>
        <a:p>
          <a:r>
            <a:rPr lang="en-ID" sz="1200" smtClean="0">
              <a:latin typeface="Abadi"/>
            </a:rPr>
            <a:t>Mengedit Profil</a:t>
          </a:r>
          <a:endParaRPr lang="en-ID" sz="1200" dirty="0">
            <a:latin typeface="Abadi"/>
          </a:endParaRPr>
        </a:p>
      </dgm:t>
    </dgm:pt>
    <dgm:pt modelId="{0A209D98-2478-4965-B7DE-7F0EAB2D784D}" type="parTrans" cxnId="{EC8E5A5E-9F83-4409-9A2D-FE3240AAACCC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751EA555-049C-4F4D-B731-AEE0C0693758}" type="sibTrans" cxnId="{EC8E5A5E-9F83-4409-9A2D-FE3240AAACCC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F35A85D0-906B-445E-839F-D5E0AEC861D1}">
      <dgm:prSet custT="1"/>
      <dgm:spPr/>
      <dgm:t>
        <a:bodyPr/>
        <a:lstStyle/>
        <a:p>
          <a:r>
            <a:rPr lang="en-ID" sz="1200" smtClean="0">
              <a:latin typeface="Abadi"/>
            </a:rPr>
            <a:t>Mendaftar Suatu Kelas</a:t>
          </a:r>
          <a:endParaRPr lang="en-ID" sz="1200" dirty="0">
            <a:latin typeface="Abadi"/>
          </a:endParaRPr>
        </a:p>
      </dgm:t>
    </dgm:pt>
    <dgm:pt modelId="{7EA9B320-20F1-4E6D-A17F-A822E9052B8E}" type="parTrans" cxnId="{7732948F-22F6-4807-80A9-2287C2D4B8E5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53ACF7EA-1380-4157-A321-7486FCBB6AD4}" type="sibTrans" cxnId="{7732948F-22F6-4807-80A9-2287C2D4B8E5}">
      <dgm:prSet/>
      <dgm:spPr/>
      <dgm:t>
        <a:bodyPr/>
        <a:lstStyle/>
        <a:p>
          <a:endParaRPr lang="en-US">
            <a:latin typeface="Abadi"/>
          </a:endParaRPr>
        </a:p>
      </dgm:t>
    </dgm:pt>
    <dgm:pt modelId="{7DA75BCD-EAC6-41AA-96AB-5B41C1F793BD}" type="pres">
      <dgm:prSet presAssocID="{1FECB4B9-19B0-4E61-99E8-072DDD20ECF2}" presName="Name0" presStyleCnt="0">
        <dgm:presLayoutVars>
          <dgm:dir/>
          <dgm:animLvl val="lvl"/>
          <dgm:resizeHandles val="exact"/>
        </dgm:presLayoutVars>
      </dgm:prSet>
      <dgm:spPr/>
    </dgm:pt>
    <dgm:pt modelId="{DE79FE57-240E-47D2-82B9-917B364F181C}" type="pres">
      <dgm:prSet presAssocID="{D4EA2C50-8F11-4D00-95A0-ACED06E6747B}" presName="linNode" presStyleCnt="0"/>
      <dgm:spPr/>
    </dgm:pt>
    <dgm:pt modelId="{DE1F4A2D-65D6-41C1-8F93-A93F336C2821}" type="pres">
      <dgm:prSet presAssocID="{D4EA2C50-8F11-4D00-95A0-ACED06E6747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33EC1A7-3776-454D-9C83-C6CD166BB8D1}" type="pres">
      <dgm:prSet presAssocID="{D4EA2C50-8F11-4D00-95A0-ACED06E6747B}" presName="descendantText" presStyleLbl="alignAccFollowNode1" presStyleIdx="0" presStyleCnt="3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A1E476-A35A-4F17-B234-8BAF0AE3F2EC}" type="pres">
      <dgm:prSet presAssocID="{2D1BD060-ECB6-4036-9E55-541AF37EFDCA}" presName="sp" presStyleCnt="0"/>
      <dgm:spPr/>
    </dgm:pt>
    <dgm:pt modelId="{F5905305-9EE4-4971-9838-26C5D15AC56F}" type="pres">
      <dgm:prSet presAssocID="{448DD981-F692-46FC-A768-E37F98000F94}" presName="linNode" presStyleCnt="0"/>
      <dgm:spPr/>
    </dgm:pt>
    <dgm:pt modelId="{DB7A49DB-4A9D-45B7-81C9-454482A4BD61}" type="pres">
      <dgm:prSet presAssocID="{448DD981-F692-46FC-A768-E37F98000F9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C413277-C9F0-437C-BC2B-3527305E4CF3}" type="pres">
      <dgm:prSet presAssocID="{448DD981-F692-46FC-A768-E37F98000F94}" presName="descendantText" presStyleLbl="alignAccFollowNode1" presStyleIdx="1" presStyleCnt="3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133ACD-3FB7-4394-B094-CA3636350D88}" type="pres">
      <dgm:prSet presAssocID="{2083B628-3D7A-4AB3-BF6B-8AC46014F9C9}" presName="sp" presStyleCnt="0"/>
      <dgm:spPr/>
    </dgm:pt>
    <dgm:pt modelId="{843CF40E-F99E-402C-8F3E-09041AE023AF}" type="pres">
      <dgm:prSet presAssocID="{75EAD5BE-1921-4A15-B44F-DB46321F0542}" presName="linNode" presStyleCnt="0"/>
      <dgm:spPr/>
    </dgm:pt>
    <dgm:pt modelId="{96815865-46F2-4F69-B749-682FAC336889}" type="pres">
      <dgm:prSet presAssocID="{75EAD5BE-1921-4A15-B44F-DB46321F0542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86ADE456-02F4-41DC-8FD7-AEEC43EDE7A7}" type="pres">
      <dgm:prSet presAssocID="{75EAD5BE-1921-4A15-B44F-DB46321F0542}" presName="descendantText" presStyleLbl="alignAccFollowNode1" presStyleIdx="2" presStyleCnt="3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55B1B7-F994-4CED-A4F4-001F2203D85E}" type="presOf" srcId="{1D5599EE-430B-4090-A3CD-12D250C204B0}" destId="{86ADE456-02F4-41DC-8FD7-AEEC43EDE7A7}" srcOrd="0" destOrd="1" presId="urn:microsoft.com/office/officeart/2005/8/layout/vList5"/>
    <dgm:cxn modelId="{4B355D61-638B-4AF3-BDD3-B1014F70FDEE}" srcId="{75EAD5BE-1921-4A15-B44F-DB46321F0542}" destId="{1D5599EE-430B-4090-A3CD-12D250C204B0}" srcOrd="1" destOrd="0" parTransId="{4F65DFF1-CA7E-4FE7-9BB4-443662F69776}" sibTransId="{415FA49A-7324-4A44-B1AC-516534A14E37}"/>
    <dgm:cxn modelId="{EFF3C15F-B02A-4B19-B2E6-D6CB1E1EE6CD}" type="presOf" srcId="{B6F96B8B-DF99-405C-83EC-39226644CC6A}" destId="{86ADE456-02F4-41DC-8FD7-AEEC43EDE7A7}" srcOrd="0" destOrd="3" presId="urn:microsoft.com/office/officeart/2005/8/layout/vList5"/>
    <dgm:cxn modelId="{C99B91E3-6C9C-4291-AB58-C8C1757B854A}" type="presOf" srcId="{F35A85D0-906B-445E-839F-D5E0AEC861D1}" destId="{1C413277-C9F0-437C-BC2B-3527305E4CF3}" srcOrd="0" destOrd="8" presId="urn:microsoft.com/office/officeart/2005/8/layout/vList5"/>
    <dgm:cxn modelId="{CC7F1290-976A-4A7F-821B-2A28B5C49084}" type="presOf" srcId="{0BD5EF94-1999-4DDB-8788-A0D5AE1FA816}" destId="{1C413277-C9F0-437C-BC2B-3527305E4CF3}" srcOrd="0" destOrd="2" presId="urn:microsoft.com/office/officeart/2005/8/layout/vList5"/>
    <dgm:cxn modelId="{38240ED9-2778-4C8A-B9AD-1B91F6EB305F}" srcId="{D4EA2C50-8F11-4D00-95A0-ACED06E6747B}" destId="{5A8C9235-0E6E-47C1-9B95-17BE822AF4DA}" srcOrd="5" destOrd="0" parTransId="{B02B0609-54C0-4D7B-A917-A49ED2208BA8}" sibTransId="{EB90D3DB-10FC-4FBB-BEB3-D95DC0A01378}"/>
    <dgm:cxn modelId="{B51C525D-333F-4854-9EF8-8F0F272F271C}" srcId="{75EAD5BE-1921-4A15-B44F-DB46321F0542}" destId="{61B4C4AA-0508-4589-B8BF-7783C1A3FDA8}" srcOrd="5" destOrd="0" parTransId="{51F96840-2681-4B4B-95FF-C73961CC1596}" sibTransId="{42BCA681-CCB0-4F85-9A86-F3AAC981CFDA}"/>
    <dgm:cxn modelId="{576D7885-F5A1-428C-8A45-6DC0A4E550CA}" type="presOf" srcId="{D4EA2C50-8F11-4D00-95A0-ACED06E6747B}" destId="{DE1F4A2D-65D6-41C1-8F93-A93F336C2821}" srcOrd="0" destOrd="0" presId="urn:microsoft.com/office/officeart/2005/8/layout/vList5"/>
    <dgm:cxn modelId="{7DF5BB1C-64D6-497A-BB8A-E6630C045AC9}" type="presOf" srcId="{448DD981-F692-46FC-A768-E37F98000F94}" destId="{DB7A49DB-4A9D-45B7-81C9-454482A4BD61}" srcOrd="0" destOrd="0" presId="urn:microsoft.com/office/officeart/2005/8/layout/vList5"/>
    <dgm:cxn modelId="{3F7AC1ED-7A38-49D1-B2D1-D4D6B38D84E9}" type="presOf" srcId="{5598BAF0-35F4-4366-B03C-78D3994F4721}" destId="{1C413277-C9F0-437C-BC2B-3527305E4CF3}" srcOrd="0" destOrd="1" presId="urn:microsoft.com/office/officeart/2005/8/layout/vList5"/>
    <dgm:cxn modelId="{55885C03-19E3-4369-9D83-2DF4BCECE6D7}" srcId="{448DD981-F692-46FC-A768-E37F98000F94}" destId="{239D0055-8374-413D-BA60-1C1C7D864EDD}" srcOrd="5" destOrd="0" parTransId="{BEFF0476-919A-4ADF-BB43-8307CB21439E}" sibTransId="{60A96CB3-B187-4623-9F28-4753B0761DC3}"/>
    <dgm:cxn modelId="{8DA5ED6B-7EC9-42D2-99A0-140B896596B9}" srcId="{448DD981-F692-46FC-A768-E37F98000F94}" destId="{2A0CD6A0-BAC9-4B07-8440-F836453F2D88}" srcOrd="6" destOrd="0" parTransId="{14DC40EA-3270-4791-879F-5F1F5D92DBCB}" sibTransId="{8DFB9C4F-6706-45F9-A214-77526A0B9215}"/>
    <dgm:cxn modelId="{33B914A0-09DF-455A-9581-12D575819C3F}" type="presOf" srcId="{75EAD5BE-1921-4A15-B44F-DB46321F0542}" destId="{96815865-46F2-4F69-B749-682FAC336889}" srcOrd="0" destOrd="0" presId="urn:microsoft.com/office/officeart/2005/8/layout/vList5"/>
    <dgm:cxn modelId="{0EE343C7-B5F6-4A30-A4B7-30D23119B440}" srcId="{75EAD5BE-1921-4A15-B44F-DB46321F0542}" destId="{E82B6ABF-416F-4C74-B6A7-8898110DD04A}" srcOrd="0" destOrd="0" parTransId="{D16F4360-4709-43A8-962D-569F3C178B73}" sibTransId="{6E8E1A16-3A45-418E-A03A-F7BBADF9031D}"/>
    <dgm:cxn modelId="{6E4DE3A0-7112-43F6-A4FE-8975074AE379}" srcId="{D4EA2C50-8F11-4D00-95A0-ACED06E6747B}" destId="{4CE90C3C-A148-4483-B7F9-A10EB8EAB43D}" srcOrd="6" destOrd="0" parTransId="{87C429C9-C296-46CB-8F31-D45DE80A777F}" sibTransId="{86B4F404-7D77-45E9-92BE-91AC980EA3A1}"/>
    <dgm:cxn modelId="{EC8E5A5E-9F83-4409-9A2D-FE3240AAACCC}" srcId="{448DD981-F692-46FC-A768-E37F98000F94}" destId="{1C4B81BB-EAFD-4431-995F-663EAADD48DA}" srcOrd="7" destOrd="0" parTransId="{0A209D98-2478-4965-B7DE-7F0EAB2D784D}" sibTransId="{751EA555-049C-4F4D-B731-AEE0C0693758}"/>
    <dgm:cxn modelId="{4738CCBF-AFD9-488D-9CC2-CDB498DD5FA9}" type="presOf" srcId="{1FC109CF-4B43-4670-94E3-5E537D0A16B3}" destId="{433EC1A7-3776-454D-9C83-C6CD166BB8D1}" srcOrd="0" destOrd="7" presId="urn:microsoft.com/office/officeart/2005/8/layout/vList5"/>
    <dgm:cxn modelId="{690747C4-F785-4560-8F0B-D383FB04A9E1}" type="presOf" srcId="{353D07AD-0B2F-4E98-AE1F-01C165A5F7D7}" destId="{433EC1A7-3776-454D-9C83-C6CD166BB8D1}" srcOrd="0" destOrd="1" presId="urn:microsoft.com/office/officeart/2005/8/layout/vList5"/>
    <dgm:cxn modelId="{B872C420-EB5A-4E8B-AA08-3B0E0FD554BA}" srcId="{448DD981-F692-46FC-A768-E37F98000F94}" destId="{5598BAF0-35F4-4366-B03C-78D3994F4721}" srcOrd="1" destOrd="0" parTransId="{DE8F7AF3-0DE2-4ED7-AC01-DA1FB4333258}" sibTransId="{BF7B94BC-68C1-4FA5-A471-E2C8B446C6BC}"/>
    <dgm:cxn modelId="{745EF915-3FD6-4DA7-9AA5-3F3B1B771212}" srcId="{448DD981-F692-46FC-A768-E37F98000F94}" destId="{0BD5EF94-1999-4DDB-8788-A0D5AE1FA816}" srcOrd="2" destOrd="0" parTransId="{1C8D9B0B-5908-4E70-81AE-5480B19C23B0}" sibTransId="{8AFD9A8F-1493-4657-A01D-95252AB64C82}"/>
    <dgm:cxn modelId="{1AFDB0AE-0617-40DC-8B61-AFF716D7F478}" type="presOf" srcId="{169CE45F-AC16-4D4A-9EE7-6BBDF1664EF3}" destId="{86ADE456-02F4-41DC-8FD7-AEEC43EDE7A7}" srcOrd="0" destOrd="4" presId="urn:microsoft.com/office/officeart/2005/8/layout/vList5"/>
    <dgm:cxn modelId="{341CB239-C2EC-47E7-913B-6408EF372108}" srcId="{448DD981-F692-46FC-A768-E37F98000F94}" destId="{3AFE152D-E29B-4CBC-B662-5539865D423F}" srcOrd="4" destOrd="0" parTransId="{9C603D66-3B3D-4BA7-B6DE-A4019FF4959E}" sibTransId="{B8A924BC-6349-4ED7-AD6F-7910486FEA33}"/>
    <dgm:cxn modelId="{92B23DCD-5A89-4064-971F-52C21C419AB8}" srcId="{D4EA2C50-8F11-4D00-95A0-ACED06E6747B}" destId="{1FC109CF-4B43-4670-94E3-5E537D0A16B3}" srcOrd="7" destOrd="0" parTransId="{877B1D08-730D-4BDF-981F-935C1AC0FC1D}" sibTransId="{BE689ED7-8C59-4EDF-9680-57D11D34BF43}"/>
    <dgm:cxn modelId="{70E5210E-3EA8-4043-925B-B1952A426F00}" type="presOf" srcId="{239D0055-8374-413D-BA60-1C1C7D864EDD}" destId="{1C413277-C9F0-437C-BC2B-3527305E4CF3}" srcOrd="0" destOrd="5" presId="urn:microsoft.com/office/officeart/2005/8/layout/vList5"/>
    <dgm:cxn modelId="{0A8FE1A3-E9F1-46F3-920A-0817A82526B8}" type="presOf" srcId="{DFE8C422-39B9-451A-807C-0835A4CE658C}" destId="{433EC1A7-3776-454D-9C83-C6CD166BB8D1}" srcOrd="0" destOrd="3" presId="urn:microsoft.com/office/officeart/2005/8/layout/vList5"/>
    <dgm:cxn modelId="{5F8E1EAC-45FA-4EE2-B435-12F27D1014F0}" srcId="{D4EA2C50-8F11-4D00-95A0-ACED06E6747B}" destId="{DFE8C422-39B9-451A-807C-0835A4CE658C}" srcOrd="3" destOrd="0" parTransId="{A4D590B2-918A-4648-98B6-8712EF05FC16}" sibTransId="{3D263175-28CD-4D7C-B91E-0B3B6462E6AE}"/>
    <dgm:cxn modelId="{6A4141BD-896B-453F-9FB9-DE8E96DEBB82}" srcId="{1FECB4B9-19B0-4E61-99E8-072DDD20ECF2}" destId="{D4EA2C50-8F11-4D00-95A0-ACED06E6747B}" srcOrd="0" destOrd="0" parTransId="{F8BB755B-DD22-4627-AD91-F90273BA7C07}" sibTransId="{2D1BD060-ECB6-4036-9E55-541AF37EFDCA}"/>
    <dgm:cxn modelId="{76F1A143-4AD5-4EF6-A890-96E1FBC4B8C5}" srcId="{75EAD5BE-1921-4A15-B44F-DB46321F0542}" destId="{169CE45F-AC16-4D4A-9EE7-6BBDF1664EF3}" srcOrd="4" destOrd="0" parTransId="{E8943825-8D87-4B79-B0D0-29BE4375B945}" sibTransId="{93594FB2-13CF-4A9E-832C-2B5C6BA7E8F1}"/>
    <dgm:cxn modelId="{D3342F69-CB00-46C8-AD2A-90D737DA4A24}" type="presOf" srcId="{83CD33F0-4F81-47D1-9E6B-7C5B436A7B3C}" destId="{86ADE456-02F4-41DC-8FD7-AEEC43EDE7A7}" srcOrd="0" destOrd="7" presId="urn:microsoft.com/office/officeart/2005/8/layout/vList5"/>
    <dgm:cxn modelId="{EB7A5AEE-CD8C-4955-B3E0-2BE1C7B1C37C}" type="presOf" srcId="{61B4C4AA-0508-4589-B8BF-7783C1A3FDA8}" destId="{86ADE456-02F4-41DC-8FD7-AEEC43EDE7A7}" srcOrd="0" destOrd="5" presId="urn:microsoft.com/office/officeart/2005/8/layout/vList5"/>
    <dgm:cxn modelId="{E64B107E-5299-45DF-BFA5-E96DE1CF5D3C}" type="presOf" srcId="{3AFE152D-E29B-4CBC-B662-5539865D423F}" destId="{1C413277-C9F0-437C-BC2B-3527305E4CF3}" srcOrd="0" destOrd="4" presId="urn:microsoft.com/office/officeart/2005/8/layout/vList5"/>
    <dgm:cxn modelId="{3072382C-22BF-486C-8499-44D06B500428}" type="presOf" srcId="{9ACE4339-36FC-448C-82CE-C1286D65C9BB}" destId="{86ADE456-02F4-41DC-8FD7-AEEC43EDE7A7}" srcOrd="0" destOrd="2" presId="urn:microsoft.com/office/officeart/2005/8/layout/vList5"/>
    <dgm:cxn modelId="{DF1ED90A-438D-4A67-8B75-883AF14208E1}" type="presOf" srcId="{75F68A50-4216-4188-B481-54073FE00661}" destId="{86ADE456-02F4-41DC-8FD7-AEEC43EDE7A7}" srcOrd="0" destOrd="8" presId="urn:microsoft.com/office/officeart/2005/8/layout/vList5"/>
    <dgm:cxn modelId="{DFB2B9BA-88BC-48F4-A0E1-6A88C0CA002E}" srcId="{75EAD5BE-1921-4A15-B44F-DB46321F0542}" destId="{016806EA-8291-40F8-A0C5-D1FA9D389929}" srcOrd="6" destOrd="0" parTransId="{CAFBDECD-3751-4CF0-BDFA-33BC727452FE}" sibTransId="{1200CC51-CC30-4BB6-91B7-EF7D2DF99913}"/>
    <dgm:cxn modelId="{BE60DA81-8FB3-408E-814E-85CD39E6712D}" type="presOf" srcId="{1C4B81BB-EAFD-4431-995F-663EAADD48DA}" destId="{1C413277-C9F0-437C-BC2B-3527305E4CF3}" srcOrd="0" destOrd="7" presId="urn:microsoft.com/office/officeart/2005/8/layout/vList5"/>
    <dgm:cxn modelId="{B6A456F6-1E7D-422D-B5A4-7489D34A1F95}" srcId="{75EAD5BE-1921-4A15-B44F-DB46321F0542}" destId="{9ACE4339-36FC-448C-82CE-C1286D65C9BB}" srcOrd="2" destOrd="0" parTransId="{2AED3117-630A-44EB-A3D6-1770DB7218C2}" sibTransId="{A4E414DB-87B3-438F-BF43-57EFDC1640FC}"/>
    <dgm:cxn modelId="{6ED55824-A030-46D4-94D4-6E2B399F3158}" srcId="{1FECB4B9-19B0-4E61-99E8-072DDD20ECF2}" destId="{448DD981-F692-46FC-A768-E37F98000F94}" srcOrd="1" destOrd="0" parTransId="{CD87F263-B38C-4B31-9E34-85FB12EEE64A}" sibTransId="{2083B628-3D7A-4AB3-BF6B-8AC46014F9C9}"/>
    <dgm:cxn modelId="{30EE6FB3-054F-472A-A2CD-FC7031D83880}" srcId="{D4EA2C50-8F11-4D00-95A0-ACED06E6747B}" destId="{EF9936BE-3678-42B5-925A-63382B538386}" srcOrd="0" destOrd="0" parTransId="{4A121E53-AFE0-4D8E-8E95-68C664509523}" sibTransId="{B5F23FB7-EB24-4A94-A6A2-FA0C65D9EF60}"/>
    <dgm:cxn modelId="{88465A29-8773-4709-9830-D16D9AD2BF01}" srcId="{1FECB4B9-19B0-4E61-99E8-072DDD20ECF2}" destId="{75EAD5BE-1921-4A15-B44F-DB46321F0542}" srcOrd="2" destOrd="0" parTransId="{AE07C943-7D5D-4A93-B39C-C9C7DD10B709}" sibTransId="{9D3CF47E-52E2-45F9-A9D5-2215980546F9}"/>
    <dgm:cxn modelId="{08A3EAF6-D235-415F-8EBF-9D1152491D2A}" type="presOf" srcId="{22494C0A-4C78-40DB-8482-915BAEF025C6}" destId="{86ADE456-02F4-41DC-8FD7-AEEC43EDE7A7}" srcOrd="0" destOrd="9" presId="urn:microsoft.com/office/officeart/2005/8/layout/vList5"/>
    <dgm:cxn modelId="{AFAA028A-EC3C-4F24-9A62-7D2E7CE5CE30}" type="presOf" srcId="{1EDDEA30-68CC-4789-BE00-B57D00517AEE}" destId="{433EC1A7-3776-454D-9C83-C6CD166BB8D1}" srcOrd="0" destOrd="4" presId="urn:microsoft.com/office/officeart/2005/8/layout/vList5"/>
    <dgm:cxn modelId="{7732948F-22F6-4807-80A9-2287C2D4B8E5}" srcId="{448DD981-F692-46FC-A768-E37F98000F94}" destId="{F35A85D0-906B-445E-839F-D5E0AEC861D1}" srcOrd="8" destOrd="0" parTransId="{7EA9B320-20F1-4E6D-A17F-A822E9052B8E}" sibTransId="{53ACF7EA-1380-4157-A321-7486FCBB6AD4}"/>
    <dgm:cxn modelId="{648A6D4E-1DB5-4A10-BF64-BB36D619B3DF}" srcId="{75EAD5BE-1921-4A15-B44F-DB46321F0542}" destId="{22494C0A-4C78-40DB-8482-915BAEF025C6}" srcOrd="9" destOrd="0" parTransId="{EBEC6528-AC04-4049-92FC-2556616A8ABC}" sibTransId="{9313EF45-BC5D-4A23-A9E5-99C8EA57C7C1}"/>
    <dgm:cxn modelId="{C291B670-1E80-4B95-80AB-63615BB79951}" type="presOf" srcId="{4CE90C3C-A148-4483-B7F9-A10EB8EAB43D}" destId="{433EC1A7-3776-454D-9C83-C6CD166BB8D1}" srcOrd="0" destOrd="6" presId="urn:microsoft.com/office/officeart/2005/8/layout/vList5"/>
    <dgm:cxn modelId="{4A978189-6228-4F14-A09E-833C67407C03}" type="presOf" srcId="{E82B6ABF-416F-4C74-B6A7-8898110DD04A}" destId="{86ADE456-02F4-41DC-8FD7-AEEC43EDE7A7}" srcOrd="0" destOrd="0" presId="urn:microsoft.com/office/officeart/2005/8/layout/vList5"/>
    <dgm:cxn modelId="{332E219D-B0D1-419C-B43E-28C5A2CAB1CB}" srcId="{D4EA2C50-8F11-4D00-95A0-ACED06E6747B}" destId="{44E043FA-1522-4BFC-AFBC-C5979E94846C}" srcOrd="2" destOrd="0" parTransId="{165A3A74-8403-4681-98B6-8830279EB051}" sibTransId="{ADC13D83-CEE4-4253-9CF7-B544534B7AA0}"/>
    <dgm:cxn modelId="{24577840-B765-4403-B870-29FB3D2794C6}" srcId="{D4EA2C50-8F11-4D00-95A0-ACED06E6747B}" destId="{353D07AD-0B2F-4E98-AE1F-01C165A5F7D7}" srcOrd="1" destOrd="0" parTransId="{39ADAAD3-39C7-4D16-B9F3-2B0F5A1D240F}" sibTransId="{10984E08-135B-43BD-A945-647B8A7352CF}"/>
    <dgm:cxn modelId="{0425D894-12C2-40EA-8502-759DFFB50B45}" srcId="{75EAD5BE-1921-4A15-B44F-DB46321F0542}" destId="{83CD33F0-4F81-47D1-9E6B-7C5B436A7B3C}" srcOrd="7" destOrd="0" parTransId="{3D9E4E17-5DF1-4B4E-8AEF-BA12B8BB6C4C}" sibTransId="{4362BB1F-AFB7-4A73-871D-3DAF31949A77}"/>
    <dgm:cxn modelId="{EA63B598-D09A-4AC9-A66D-38FD022AE943}" type="presOf" srcId="{5C30461D-4D1D-41B6-B089-741B8B156B1F}" destId="{1C413277-C9F0-437C-BC2B-3527305E4CF3}" srcOrd="0" destOrd="3" presId="urn:microsoft.com/office/officeart/2005/8/layout/vList5"/>
    <dgm:cxn modelId="{7A0E0B39-B496-4B45-A182-D7C0712E585D}" srcId="{75EAD5BE-1921-4A15-B44F-DB46321F0542}" destId="{75F68A50-4216-4188-B481-54073FE00661}" srcOrd="8" destOrd="0" parTransId="{B0941923-2653-4AC2-A551-8D871C1B82FA}" sibTransId="{02608843-EE9A-4D9E-B70C-D2897BDC4971}"/>
    <dgm:cxn modelId="{5BCF4122-951F-4ED0-B736-C83546E937A8}" srcId="{D4EA2C50-8F11-4D00-95A0-ACED06E6747B}" destId="{1EDDEA30-68CC-4789-BE00-B57D00517AEE}" srcOrd="4" destOrd="0" parTransId="{79E762F7-FFA1-4384-8D19-EC3ACC4D0778}" sibTransId="{7C88CD00-6544-45B7-8D64-4503662D5C98}"/>
    <dgm:cxn modelId="{35DC41AF-289D-4AE2-89C6-E9E864C1D429}" srcId="{448DD981-F692-46FC-A768-E37F98000F94}" destId="{5C30461D-4D1D-41B6-B089-741B8B156B1F}" srcOrd="3" destOrd="0" parTransId="{645B90F1-DCCF-4C4C-BD6B-7604133828FC}" sibTransId="{760271ED-6315-489E-94FA-ADCFDB2420E1}"/>
    <dgm:cxn modelId="{DB820761-9DB5-424A-9C5B-D5C52710A06B}" type="presOf" srcId="{EF9936BE-3678-42B5-925A-63382B538386}" destId="{433EC1A7-3776-454D-9C83-C6CD166BB8D1}" srcOrd="0" destOrd="0" presId="urn:microsoft.com/office/officeart/2005/8/layout/vList5"/>
    <dgm:cxn modelId="{66FB484B-D473-40DD-9D72-381A29307FE7}" type="presOf" srcId="{1FECB4B9-19B0-4E61-99E8-072DDD20ECF2}" destId="{7DA75BCD-EAC6-41AA-96AB-5B41C1F793BD}" srcOrd="0" destOrd="0" presId="urn:microsoft.com/office/officeart/2005/8/layout/vList5"/>
    <dgm:cxn modelId="{2350AFCF-E478-457C-ACE1-517DBDEF1D4A}" type="presOf" srcId="{A38588E5-4A00-423A-A838-FC82D2CA4567}" destId="{1C413277-C9F0-437C-BC2B-3527305E4CF3}" srcOrd="0" destOrd="0" presId="urn:microsoft.com/office/officeart/2005/8/layout/vList5"/>
    <dgm:cxn modelId="{2BA06342-274E-432C-98E2-356531863B26}" type="presOf" srcId="{016806EA-8291-40F8-A0C5-D1FA9D389929}" destId="{86ADE456-02F4-41DC-8FD7-AEEC43EDE7A7}" srcOrd="0" destOrd="6" presId="urn:microsoft.com/office/officeart/2005/8/layout/vList5"/>
    <dgm:cxn modelId="{26F9374B-9C5D-492A-85DB-517B83D5F29C}" type="presOf" srcId="{5A8C9235-0E6E-47C1-9B95-17BE822AF4DA}" destId="{433EC1A7-3776-454D-9C83-C6CD166BB8D1}" srcOrd="0" destOrd="5" presId="urn:microsoft.com/office/officeart/2005/8/layout/vList5"/>
    <dgm:cxn modelId="{A82BF3A8-B217-4286-B5B8-EDBF7ED521D6}" srcId="{75EAD5BE-1921-4A15-B44F-DB46321F0542}" destId="{B6F96B8B-DF99-405C-83EC-39226644CC6A}" srcOrd="3" destOrd="0" parTransId="{7C07D965-AD42-46AD-9DEF-DFA285CEABA2}" sibTransId="{6292214E-CF56-4111-8AED-01D809C48EEA}"/>
    <dgm:cxn modelId="{BA10CEC3-4555-445D-9782-1933F3D5BE3A}" type="presOf" srcId="{44E043FA-1522-4BFC-AFBC-C5979E94846C}" destId="{433EC1A7-3776-454D-9C83-C6CD166BB8D1}" srcOrd="0" destOrd="2" presId="urn:microsoft.com/office/officeart/2005/8/layout/vList5"/>
    <dgm:cxn modelId="{D4FC1A0D-3231-4FD9-91EF-DCA4D8C7ED97}" srcId="{448DD981-F692-46FC-A768-E37F98000F94}" destId="{A38588E5-4A00-423A-A838-FC82D2CA4567}" srcOrd="0" destOrd="0" parTransId="{6DE79179-AECE-4BD0-95FD-5E20BBED18F1}" sibTransId="{0EB0342B-8484-4804-8F0A-9767026EA75B}"/>
    <dgm:cxn modelId="{73F15582-227B-4F63-BA71-A39C83094A73}" type="presOf" srcId="{2A0CD6A0-BAC9-4B07-8440-F836453F2D88}" destId="{1C413277-C9F0-437C-BC2B-3527305E4CF3}" srcOrd="0" destOrd="6" presId="urn:microsoft.com/office/officeart/2005/8/layout/vList5"/>
    <dgm:cxn modelId="{914109D2-37DC-4ABC-BC26-5AC7330572B5}" type="presParOf" srcId="{7DA75BCD-EAC6-41AA-96AB-5B41C1F793BD}" destId="{DE79FE57-240E-47D2-82B9-917B364F181C}" srcOrd="0" destOrd="0" presId="urn:microsoft.com/office/officeart/2005/8/layout/vList5"/>
    <dgm:cxn modelId="{6608EEE2-1114-4ED9-8459-A861DB8B8633}" type="presParOf" srcId="{DE79FE57-240E-47D2-82B9-917B364F181C}" destId="{DE1F4A2D-65D6-41C1-8F93-A93F336C2821}" srcOrd="0" destOrd="0" presId="urn:microsoft.com/office/officeart/2005/8/layout/vList5"/>
    <dgm:cxn modelId="{3A4DFDB4-3C9E-4FD3-8C85-997DA44EBC30}" type="presParOf" srcId="{DE79FE57-240E-47D2-82B9-917B364F181C}" destId="{433EC1A7-3776-454D-9C83-C6CD166BB8D1}" srcOrd="1" destOrd="0" presId="urn:microsoft.com/office/officeart/2005/8/layout/vList5"/>
    <dgm:cxn modelId="{F2E5E240-4B07-4BDD-B3F5-1BB0E52D0967}" type="presParOf" srcId="{7DA75BCD-EAC6-41AA-96AB-5B41C1F793BD}" destId="{4AA1E476-A35A-4F17-B234-8BAF0AE3F2EC}" srcOrd="1" destOrd="0" presId="urn:microsoft.com/office/officeart/2005/8/layout/vList5"/>
    <dgm:cxn modelId="{415A1390-1710-4F03-8AF8-576DA81EEB73}" type="presParOf" srcId="{7DA75BCD-EAC6-41AA-96AB-5B41C1F793BD}" destId="{F5905305-9EE4-4971-9838-26C5D15AC56F}" srcOrd="2" destOrd="0" presId="urn:microsoft.com/office/officeart/2005/8/layout/vList5"/>
    <dgm:cxn modelId="{A7A00823-911F-4DB3-ABD7-0DC1F12D728A}" type="presParOf" srcId="{F5905305-9EE4-4971-9838-26C5D15AC56F}" destId="{DB7A49DB-4A9D-45B7-81C9-454482A4BD61}" srcOrd="0" destOrd="0" presId="urn:microsoft.com/office/officeart/2005/8/layout/vList5"/>
    <dgm:cxn modelId="{D5641AB9-5CE6-40B1-9B23-CC7F75CE5658}" type="presParOf" srcId="{F5905305-9EE4-4971-9838-26C5D15AC56F}" destId="{1C413277-C9F0-437C-BC2B-3527305E4CF3}" srcOrd="1" destOrd="0" presId="urn:microsoft.com/office/officeart/2005/8/layout/vList5"/>
    <dgm:cxn modelId="{3336E360-E5F2-4B37-93CE-5F5A27871AE1}" type="presParOf" srcId="{7DA75BCD-EAC6-41AA-96AB-5B41C1F793BD}" destId="{BE133ACD-3FB7-4394-B094-CA3636350D88}" srcOrd="3" destOrd="0" presId="urn:microsoft.com/office/officeart/2005/8/layout/vList5"/>
    <dgm:cxn modelId="{7C5F2719-5EF4-4CA5-9330-D737598F6509}" type="presParOf" srcId="{7DA75BCD-EAC6-41AA-96AB-5B41C1F793BD}" destId="{843CF40E-F99E-402C-8F3E-09041AE023AF}" srcOrd="4" destOrd="0" presId="urn:microsoft.com/office/officeart/2005/8/layout/vList5"/>
    <dgm:cxn modelId="{8103FFD0-C130-4E3C-8F04-890AC475ADF3}" type="presParOf" srcId="{843CF40E-F99E-402C-8F3E-09041AE023AF}" destId="{96815865-46F2-4F69-B749-682FAC336889}" srcOrd="0" destOrd="0" presId="urn:microsoft.com/office/officeart/2005/8/layout/vList5"/>
    <dgm:cxn modelId="{743B93E8-F8D3-44A3-9EE4-DC495B79EE6A}" type="presParOf" srcId="{843CF40E-F99E-402C-8F3E-09041AE023AF}" destId="{86ADE456-02F4-41DC-8FD7-AEEC43EDE7A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3EC1A7-3776-454D-9C83-C6CD166BB8D1}">
      <dsp:nvSpPr>
        <dsp:cNvPr id="0" name=""/>
        <dsp:cNvSpPr/>
      </dsp:nvSpPr>
      <dsp:spPr>
        <a:xfrm rot="5400000">
          <a:off x="4872250" y="-1621582"/>
          <a:ext cx="1714099" cy="539228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200" kern="1200" dirty="0" err="1" smtClean="0">
              <a:latin typeface="Abadi"/>
            </a:rPr>
            <a:t>Registrasi</a:t>
          </a:r>
          <a:r>
            <a:rPr lang="en-ID" sz="1200" kern="1200" dirty="0" smtClean="0">
              <a:latin typeface="Abadi"/>
            </a:rPr>
            <a:t> </a:t>
          </a:r>
          <a:r>
            <a:rPr lang="en-ID" sz="1200" kern="1200" dirty="0" err="1" smtClean="0">
              <a:latin typeface="Abadi"/>
            </a:rPr>
            <a:t>Dosen</a:t>
          </a:r>
          <a:r>
            <a:rPr lang="en-ID" sz="1200" kern="1200" dirty="0" smtClean="0">
              <a:latin typeface="Abadi"/>
            </a:rPr>
            <a:t> </a:t>
          </a:r>
          <a:r>
            <a:rPr lang="en-ID" sz="1200" kern="1200" dirty="0" err="1" smtClean="0">
              <a:latin typeface="Abadi"/>
            </a:rPr>
            <a:t>dan</a:t>
          </a:r>
          <a:r>
            <a:rPr lang="en-ID" sz="1200" kern="1200" dirty="0" smtClean="0">
              <a:latin typeface="Abadi"/>
            </a:rPr>
            <a:t> Admin</a:t>
          </a:r>
          <a:endParaRPr lang="en-US" sz="1200" kern="1200" dirty="0">
            <a:latin typeface="Abadi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200" kern="1200" dirty="0" smtClean="0">
              <a:latin typeface="Abadi"/>
            </a:rPr>
            <a:t>Login</a:t>
          </a:r>
          <a:endParaRPr lang="en-ID" sz="1200" kern="1200" dirty="0">
            <a:latin typeface="Abadi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200" kern="1200" smtClean="0">
              <a:latin typeface="Abadi"/>
            </a:rPr>
            <a:t>Melihat Profil</a:t>
          </a:r>
          <a:endParaRPr lang="en-ID" sz="1200" kern="1200" dirty="0">
            <a:latin typeface="Abadi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200" kern="1200" smtClean="0">
              <a:latin typeface="Abadi"/>
            </a:rPr>
            <a:t>Mengakses dan Mengedit Daftar Mahasiswa</a:t>
          </a:r>
          <a:endParaRPr lang="en-ID" sz="1200" kern="1200" dirty="0">
            <a:latin typeface="Abadi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200" kern="1200" smtClean="0">
              <a:latin typeface="Abadi"/>
            </a:rPr>
            <a:t>Mengakses dan Mengedit Daftar Dosen</a:t>
          </a:r>
          <a:endParaRPr lang="en-ID" sz="1200" kern="1200" dirty="0">
            <a:latin typeface="Abadi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200" kern="1200" smtClean="0">
              <a:latin typeface="Abadi"/>
            </a:rPr>
            <a:t>Mengakses Daftar Bimbingan PA</a:t>
          </a:r>
          <a:endParaRPr lang="en-ID" sz="1200" kern="1200" dirty="0">
            <a:latin typeface="Abadi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200" kern="1200" dirty="0" err="1" smtClean="0">
              <a:latin typeface="Abadi"/>
            </a:rPr>
            <a:t>Mengedit</a:t>
          </a:r>
          <a:r>
            <a:rPr lang="en-ID" sz="1200" kern="1200" dirty="0" smtClean="0">
              <a:latin typeface="Abadi"/>
            </a:rPr>
            <a:t> </a:t>
          </a:r>
          <a:r>
            <a:rPr lang="en-ID" sz="1200" kern="1200" dirty="0" err="1" smtClean="0">
              <a:latin typeface="Abadi"/>
            </a:rPr>
            <a:t>Profil</a:t>
          </a:r>
          <a:endParaRPr lang="en-ID" sz="1200" kern="1200" dirty="0">
            <a:latin typeface="Abadi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200" kern="1200" dirty="0" err="1" smtClean="0">
              <a:latin typeface="Abadi"/>
            </a:rPr>
            <a:t>Mengupdate</a:t>
          </a:r>
          <a:r>
            <a:rPr lang="en-ID" sz="1200" kern="1200" dirty="0" smtClean="0">
              <a:latin typeface="Abadi"/>
            </a:rPr>
            <a:t> Status </a:t>
          </a:r>
          <a:r>
            <a:rPr lang="en-ID" sz="1200" kern="1200" dirty="0" err="1" smtClean="0">
              <a:latin typeface="Abadi"/>
            </a:rPr>
            <a:t>Dosen</a:t>
          </a:r>
          <a:r>
            <a:rPr lang="en-ID" sz="1200" kern="1200" dirty="0" smtClean="0">
              <a:latin typeface="Abadi"/>
            </a:rPr>
            <a:t> </a:t>
          </a:r>
          <a:r>
            <a:rPr lang="en-ID" sz="1200" kern="1200" dirty="0" err="1" smtClean="0">
              <a:latin typeface="Abadi"/>
            </a:rPr>
            <a:t>dan</a:t>
          </a:r>
          <a:r>
            <a:rPr lang="en-ID" sz="1200" kern="1200" dirty="0" smtClean="0">
              <a:latin typeface="Abadi"/>
            </a:rPr>
            <a:t> </a:t>
          </a:r>
          <a:r>
            <a:rPr lang="en-ID" sz="1200" kern="1200" dirty="0" err="1" smtClean="0">
              <a:latin typeface="Abadi"/>
            </a:rPr>
            <a:t>Mahasiswa</a:t>
          </a:r>
          <a:endParaRPr lang="en-ID" sz="1200" kern="1200" dirty="0">
            <a:latin typeface="Abadi"/>
          </a:endParaRPr>
        </a:p>
      </dsp:txBody>
      <dsp:txXfrm rot="-5400000">
        <a:off x="3033159" y="301184"/>
        <a:ext cx="5308607" cy="1546749"/>
      </dsp:txXfrm>
    </dsp:sp>
    <dsp:sp modelId="{DE1F4A2D-65D6-41C1-8F93-A93F336C2821}">
      <dsp:nvSpPr>
        <dsp:cNvPr id="0" name=""/>
        <dsp:cNvSpPr/>
      </dsp:nvSpPr>
      <dsp:spPr>
        <a:xfrm>
          <a:off x="0" y="3246"/>
          <a:ext cx="3033158" cy="2142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Abadi"/>
            </a:rPr>
            <a:t>Admin</a:t>
          </a:r>
          <a:endParaRPr lang="en-US" sz="3200" kern="1200" dirty="0">
            <a:latin typeface="Abadi"/>
          </a:endParaRPr>
        </a:p>
      </dsp:txBody>
      <dsp:txXfrm>
        <a:off x="104594" y="107840"/>
        <a:ext cx="2823970" cy="1933436"/>
      </dsp:txXfrm>
    </dsp:sp>
    <dsp:sp modelId="{1C413277-C9F0-437C-BC2B-3527305E4CF3}">
      <dsp:nvSpPr>
        <dsp:cNvPr id="0" name=""/>
        <dsp:cNvSpPr/>
      </dsp:nvSpPr>
      <dsp:spPr>
        <a:xfrm rot="5400000">
          <a:off x="4872250" y="628172"/>
          <a:ext cx="1714099" cy="539228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200" kern="1200" dirty="0" err="1" smtClean="0">
              <a:latin typeface="Abadi"/>
            </a:rPr>
            <a:t>Registrasi</a:t>
          </a:r>
          <a:endParaRPr lang="en-US" sz="1200" kern="1200" dirty="0">
            <a:latin typeface="Abadi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200" kern="1200" dirty="0" smtClean="0">
              <a:latin typeface="Abadi"/>
            </a:rPr>
            <a:t>Login</a:t>
          </a:r>
          <a:endParaRPr lang="en-ID" sz="1200" kern="1200" dirty="0">
            <a:latin typeface="Abadi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200" kern="1200" smtClean="0">
              <a:latin typeface="Abadi"/>
            </a:rPr>
            <a:t>Melihat Profil</a:t>
          </a:r>
          <a:endParaRPr lang="en-ID" sz="1200" kern="1200" dirty="0">
            <a:latin typeface="Abadi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200" kern="1200" smtClean="0">
              <a:latin typeface="Abadi"/>
            </a:rPr>
            <a:t>Mengakses Daftar Mahasiswa</a:t>
          </a:r>
          <a:endParaRPr lang="en-ID" sz="1200" kern="1200" dirty="0">
            <a:latin typeface="Abadi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200" kern="1200" dirty="0" err="1" smtClean="0">
              <a:latin typeface="Abadi"/>
            </a:rPr>
            <a:t>Mengakses</a:t>
          </a:r>
          <a:r>
            <a:rPr lang="en-ID" sz="1200" kern="1200" dirty="0" smtClean="0">
              <a:latin typeface="Abadi"/>
            </a:rPr>
            <a:t> </a:t>
          </a:r>
          <a:r>
            <a:rPr lang="en-ID" sz="1200" kern="1200" dirty="0" err="1" smtClean="0">
              <a:latin typeface="Abadi"/>
            </a:rPr>
            <a:t>Daftar</a:t>
          </a:r>
          <a:r>
            <a:rPr lang="en-ID" sz="1200" kern="1200" dirty="0" smtClean="0">
              <a:latin typeface="Abadi"/>
            </a:rPr>
            <a:t> </a:t>
          </a:r>
          <a:r>
            <a:rPr lang="en-ID" sz="1200" kern="1200" dirty="0" err="1" smtClean="0">
              <a:latin typeface="Abadi"/>
            </a:rPr>
            <a:t>Dosen</a:t>
          </a:r>
          <a:endParaRPr lang="en-ID" sz="1200" kern="1200" dirty="0">
            <a:latin typeface="Abadi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200" kern="1200" smtClean="0">
              <a:latin typeface="Abadi"/>
            </a:rPr>
            <a:t>Mengakses Daftar Mahasiswa Disuatu Kelas</a:t>
          </a:r>
          <a:endParaRPr lang="en-ID" sz="1200" kern="1200" dirty="0">
            <a:latin typeface="Abadi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200" kern="1200" smtClean="0">
              <a:latin typeface="Abadi"/>
            </a:rPr>
            <a:t>Mengakses Daftar Bimbingan PA</a:t>
          </a:r>
          <a:endParaRPr lang="en-ID" sz="1200" kern="1200" dirty="0">
            <a:latin typeface="Abadi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200" kern="1200" smtClean="0">
              <a:latin typeface="Abadi"/>
            </a:rPr>
            <a:t>Mengedit Profil</a:t>
          </a:r>
          <a:endParaRPr lang="en-ID" sz="1200" kern="1200" dirty="0">
            <a:latin typeface="Abadi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200" kern="1200" smtClean="0">
              <a:latin typeface="Abadi"/>
            </a:rPr>
            <a:t>Mendaftar Suatu Kelas</a:t>
          </a:r>
          <a:endParaRPr lang="en-ID" sz="1200" kern="1200" dirty="0">
            <a:latin typeface="Abadi"/>
          </a:endParaRPr>
        </a:p>
      </dsp:txBody>
      <dsp:txXfrm rot="-5400000">
        <a:off x="3033159" y="2550939"/>
        <a:ext cx="5308607" cy="1546749"/>
      </dsp:txXfrm>
    </dsp:sp>
    <dsp:sp modelId="{DB7A49DB-4A9D-45B7-81C9-454482A4BD61}">
      <dsp:nvSpPr>
        <dsp:cNvPr id="0" name=""/>
        <dsp:cNvSpPr/>
      </dsp:nvSpPr>
      <dsp:spPr>
        <a:xfrm>
          <a:off x="0" y="2253001"/>
          <a:ext cx="3033158" cy="2142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Abadi"/>
            </a:rPr>
            <a:t>Mahasiswa</a:t>
          </a:r>
          <a:endParaRPr lang="en-US" sz="3200" kern="1200" dirty="0">
            <a:latin typeface="Abadi"/>
          </a:endParaRPr>
        </a:p>
      </dsp:txBody>
      <dsp:txXfrm>
        <a:off x="104594" y="2357595"/>
        <a:ext cx="2823970" cy="1933436"/>
      </dsp:txXfrm>
    </dsp:sp>
    <dsp:sp modelId="{86ADE456-02F4-41DC-8FD7-AEEC43EDE7A7}">
      <dsp:nvSpPr>
        <dsp:cNvPr id="0" name=""/>
        <dsp:cNvSpPr/>
      </dsp:nvSpPr>
      <dsp:spPr>
        <a:xfrm rot="5400000">
          <a:off x="4872250" y="2877928"/>
          <a:ext cx="1714099" cy="539228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200" kern="1200" smtClean="0">
              <a:latin typeface="Abadi"/>
            </a:rPr>
            <a:t>Login</a:t>
          </a:r>
          <a:endParaRPr lang="en-US" sz="1200" kern="1200" dirty="0">
            <a:latin typeface="Abadi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200" kern="1200" smtClean="0">
              <a:latin typeface="Abadi"/>
            </a:rPr>
            <a:t>Melihat Profil</a:t>
          </a:r>
          <a:endParaRPr lang="en-ID" sz="1200" kern="1200" dirty="0">
            <a:latin typeface="Abadi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200" kern="1200" smtClean="0">
              <a:latin typeface="Abadi"/>
            </a:rPr>
            <a:t>Mengakses Daftar Mahasiswa</a:t>
          </a:r>
          <a:endParaRPr lang="en-ID" sz="1200" kern="1200" dirty="0">
            <a:latin typeface="Abadi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200" kern="1200" smtClean="0">
              <a:latin typeface="Abadi"/>
            </a:rPr>
            <a:t>Mengakses Daftar Dosen</a:t>
          </a:r>
          <a:endParaRPr lang="en-ID" sz="1200" kern="1200" dirty="0">
            <a:latin typeface="Abadi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200" kern="1200" smtClean="0">
              <a:latin typeface="Abadi"/>
            </a:rPr>
            <a:t>Mengakses Daftar Mahasiswa Disuatu Kelas</a:t>
          </a:r>
          <a:endParaRPr lang="en-ID" sz="1200" kern="1200" dirty="0">
            <a:latin typeface="Abadi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200" kern="1200" smtClean="0">
              <a:latin typeface="Abadi"/>
            </a:rPr>
            <a:t>Mengakses Daftar Bimbingan PA</a:t>
          </a:r>
          <a:endParaRPr lang="en-ID" sz="1200" kern="1200" dirty="0">
            <a:latin typeface="Abadi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200" kern="1200" smtClean="0">
              <a:latin typeface="Abadi"/>
            </a:rPr>
            <a:t>Mengedit Profil</a:t>
          </a:r>
          <a:endParaRPr lang="en-ID" sz="1200" kern="1200" dirty="0">
            <a:latin typeface="Abadi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200" kern="1200" smtClean="0">
              <a:latin typeface="Abadi"/>
            </a:rPr>
            <a:t>Membuat Kelas</a:t>
          </a:r>
          <a:endParaRPr lang="en-ID" sz="1200" kern="1200" dirty="0">
            <a:latin typeface="Abadi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200" kern="1200" smtClean="0">
              <a:latin typeface="Abadi"/>
            </a:rPr>
            <a:t>Mengedit Kelas</a:t>
          </a:r>
          <a:endParaRPr lang="en-ID" sz="1200" kern="1200" dirty="0">
            <a:latin typeface="Abadi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200" kern="1200" smtClean="0">
              <a:latin typeface="Abadi"/>
            </a:rPr>
            <a:t>Menghapus Kelas</a:t>
          </a:r>
          <a:endParaRPr lang="en-ID" sz="1200" kern="1200" dirty="0">
            <a:latin typeface="Abadi"/>
          </a:endParaRPr>
        </a:p>
      </dsp:txBody>
      <dsp:txXfrm rot="-5400000">
        <a:off x="3033159" y="4800695"/>
        <a:ext cx="5308607" cy="1546749"/>
      </dsp:txXfrm>
    </dsp:sp>
    <dsp:sp modelId="{96815865-46F2-4F69-B749-682FAC336889}">
      <dsp:nvSpPr>
        <dsp:cNvPr id="0" name=""/>
        <dsp:cNvSpPr/>
      </dsp:nvSpPr>
      <dsp:spPr>
        <a:xfrm>
          <a:off x="0" y="4502757"/>
          <a:ext cx="3033158" cy="2142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Abadi"/>
            </a:rPr>
            <a:t>Dosen</a:t>
          </a:r>
          <a:endParaRPr lang="en-US" sz="3200" kern="1200" dirty="0">
            <a:latin typeface="Abadi"/>
          </a:endParaRPr>
        </a:p>
      </dsp:txBody>
      <dsp:txXfrm>
        <a:off x="104594" y="4607351"/>
        <a:ext cx="2823970" cy="1933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E6F01-5888-4B2A-91B0-42F5377067B5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82045-65D2-4B57-AEE8-D28C7AB19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54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9C2658-35FE-449D-BFE4-42CAE6CDC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BF8A46C-7A3C-4AFA-819C-00BFD3681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9B039BE-A8D3-44F8-B049-39B70BC8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DCB7-2C2E-44B0-B164-A092D12CBF92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2004A16-C2C6-4BA2-BC2B-E48BE22F0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652C64E-7A98-4C35-AF96-280BB0801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C7A3-BDF0-437E-A6EB-E0D41F26A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1651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577983AB-FE67-43C1-BD79-D561F07506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5293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2FA1544-9DDF-4B24-B9F8-F4696008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DCB7-2C2E-44B0-B164-A092D12CBF92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FCFAA99-6A34-488E-A935-0B1EC4AA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0EA3FEB-E9D8-41E7-A719-C154B167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C7A3-BDF0-437E-A6EB-E0D41F26A8A1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6FB4C6F0-BE24-4883-961E-0B43A42BB3B9}"/>
              </a:ext>
            </a:extLst>
          </p:cNvPr>
          <p:cNvGrpSpPr/>
          <p:nvPr userDrawn="1"/>
        </p:nvGrpSpPr>
        <p:grpSpPr>
          <a:xfrm>
            <a:off x="5472117" y="5079478"/>
            <a:ext cx="6984371" cy="2177672"/>
            <a:chOff x="4113874" y="5130280"/>
            <a:chExt cx="6984371" cy="2177672"/>
          </a:xfrm>
        </p:grpSpPr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DEA2FC87-4BF8-4F4F-809A-D40FB5AB4FB1}"/>
                </a:ext>
              </a:extLst>
            </p:cNvPr>
            <p:cNvSpPr/>
            <p:nvPr/>
          </p:nvSpPr>
          <p:spPr>
            <a:xfrm>
              <a:off x="4113874" y="6013405"/>
              <a:ext cx="5036792" cy="1288826"/>
            </a:xfrm>
            <a:custGeom>
              <a:avLst/>
              <a:gdLst>
                <a:gd name="connsiteX0" fmla="*/ 0 w 5036792"/>
                <a:gd name="connsiteY0" fmla="*/ 1301918 h 1288826"/>
                <a:gd name="connsiteX1" fmla="*/ 1243940 w 5036792"/>
                <a:gd name="connsiteY1" fmla="*/ 429516 h 1288826"/>
                <a:gd name="connsiteX2" fmla="*/ 3832702 w 5036792"/>
                <a:gd name="connsiteY2" fmla="*/ 3019 h 1288826"/>
                <a:gd name="connsiteX3" fmla="*/ 5045237 w 5036792"/>
                <a:gd name="connsiteY3" fmla="*/ 1301918 h 1288826"/>
                <a:gd name="connsiteX4" fmla="*/ 0 w 5036792"/>
                <a:gd name="connsiteY4" fmla="*/ 1301918 h 128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792" h="1288826">
                  <a:moveTo>
                    <a:pt x="0" y="1301918"/>
                  </a:moveTo>
                  <a:cubicBezTo>
                    <a:pt x="0" y="1301918"/>
                    <a:pt x="132290" y="141678"/>
                    <a:pt x="1243940" y="429516"/>
                  </a:cubicBezTo>
                  <a:cubicBezTo>
                    <a:pt x="2912451" y="861495"/>
                    <a:pt x="2521655" y="-59052"/>
                    <a:pt x="3832702" y="3019"/>
                  </a:cubicBezTo>
                  <a:cubicBezTo>
                    <a:pt x="5051013" y="60794"/>
                    <a:pt x="5045237" y="1301918"/>
                    <a:pt x="5045237" y="1301918"/>
                  </a:cubicBezTo>
                  <a:lnTo>
                    <a:pt x="0" y="1301918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5"/>
                </a:gs>
                <a:gs pos="0">
                  <a:schemeClr val="accent4"/>
                </a:gs>
              </a:gsLst>
              <a:lin ang="10800000" scaled="1"/>
              <a:tileRect/>
            </a:gradFill>
            <a:ln w="14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AB8CCAA5-2F2A-49E3-A3C8-DE18CD18615B}"/>
                </a:ext>
              </a:extLst>
            </p:cNvPr>
            <p:cNvSpPr/>
            <p:nvPr/>
          </p:nvSpPr>
          <p:spPr>
            <a:xfrm>
              <a:off x="6787343" y="5130280"/>
              <a:ext cx="4310902" cy="2177672"/>
            </a:xfrm>
            <a:custGeom>
              <a:avLst/>
              <a:gdLst>
                <a:gd name="connsiteX0" fmla="*/ 475 w 4310901"/>
                <a:gd name="connsiteY0" fmla="*/ 2185042 h 2177671"/>
                <a:gd name="connsiteX1" fmla="*/ 650962 w 4310901"/>
                <a:gd name="connsiteY1" fmla="*/ 1559296 h 2177671"/>
                <a:gd name="connsiteX2" fmla="*/ 2035784 w 4310901"/>
                <a:gd name="connsiteY2" fmla="*/ 597861 h 2177671"/>
                <a:gd name="connsiteX3" fmla="*/ 3609189 w 4310901"/>
                <a:gd name="connsiteY3" fmla="*/ 449127 h 2177671"/>
                <a:gd name="connsiteX4" fmla="*/ 4323228 w 4310901"/>
                <a:gd name="connsiteY4" fmla="*/ 1075171 h 2177671"/>
                <a:gd name="connsiteX5" fmla="*/ 4323228 w 4310901"/>
                <a:gd name="connsiteY5" fmla="*/ 2185487 h 2177671"/>
                <a:gd name="connsiteX6" fmla="*/ 475 w 4310901"/>
                <a:gd name="connsiteY6" fmla="*/ 2185042 h 2177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10901" h="2177671">
                  <a:moveTo>
                    <a:pt x="475" y="2185042"/>
                  </a:moveTo>
                  <a:cubicBezTo>
                    <a:pt x="475" y="2185042"/>
                    <a:pt x="-41004" y="1559296"/>
                    <a:pt x="650962" y="1559296"/>
                  </a:cubicBezTo>
                  <a:cubicBezTo>
                    <a:pt x="1342929" y="1559296"/>
                    <a:pt x="1881421" y="1536630"/>
                    <a:pt x="2035784" y="597861"/>
                  </a:cubicBezTo>
                  <a:cubicBezTo>
                    <a:pt x="2161704" y="-167583"/>
                    <a:pt x="3349350" y="-176916"/>
                    <a:pt x="3609189" y="449127"/>
                  </a:cubicBezTo>
                  <a:cubicBezTo>
                    <a:pt x="3869028" y="1075171"/>
                    <a:pt x="4323228" y="1075171"/>
                    <a:pt x="4323228" y="1075171"/>
                  </a:cubicBezTo>
                  <a:lnTo>
                    <a:pt x="4323228" y="2185487"/>
                  </a:lnTo>
                  <a:lnTo>
                    <a:pt x="475" y="2185042"/>
                  </a:lnTo>
                  <a:close/>
                </a:path>
              </a:pathLst>
            </a:custGeom>
            <a:solidFill>
              <a:schemeClr val="accent3"/>
            </a:solidFill>
            <a:ln w="14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233013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C66CB35B-01AF-478D-9118-BC32BA6DAA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2378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880569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C1F5CBF1-0559-45BC-921E-FC18CBFA4E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2870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75850BC-6EEC-41DD-8B9D-B2EDA7B248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7958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0CC8C54C-D802-4C3E-83F7-E35915578C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5313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7936B75-BEF8-4310-ACC6-DFD85E15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DCB7-2C2E-44B0-B164-A092D12CBF92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1711E65-C36B-4474-999A-F8C83A7C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D2CEC10-64B2-4F29-95A3-699F152A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C7A3-BDF0-437E-A6EB-E0D41F26A8A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815609B-C3FF-416A-B7D9-0644111CC5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98000">
                <a:schemeClr val="accent5"/>
              </a:gs>
              <a:gs pos="3000">
                <a:schemeClr val="accent3">
                  <a:alpha val="73000"/>
                </a:schemeClr>
              </a:gs>
            </a:gsLst>
            <a:lin ang="16200000" scaled="1"/>
            <a:tileRect/>
          </a:gradFill>
          <a:ln w="1481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00128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41D322EB-8F1B-4B56-877D-8B4B8691D5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390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4B24F621-80D4-49B9-9AC8-390A19009F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542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9928C1B-260F-4459-A9DD-694535F2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BA4016B-6095-4806-A3D6-74BB7F736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D78484-7162-4B1D-B5C6-91D933E8B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6DCB7-2C2E-44B0-B164-A092D12CBF92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C89CB4-FEDB-418A-8BC3-2FAAEFF27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4ADDE31-ED91-482D-B5FF-FE9D0C160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4C7A3-BDF0-437E-A6EB-E0D41F26A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1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E713AE19-97B1-4ED6-86E9-F20BD323E950}"/>
              </a:ext>
            </a:extLst>
          </p:cNvPr>
          <p:cNvGrpSpPr/>
          <p:nvPr/>
        </p:nvGrpSpPr>
        <p:grpSpPr>
          <a:xfrm>
            <a:off x="3480388" y="1814185"/>
            <a:ext cx="4605780" cy="4198381"/>
            <a:chOff x="-8051859" y="4119509"/>
            <a:chExt cx="3647453" cy="4198381"/>
          </a:xfrm>
        </p:grpSpPr>
        <p:sp>
          <p:nvSpPr>
            <p:cNvPr id="41" name="Freeform: Shape 40">
              <a:extLst>
                <a:ext uri="{FF2B5EF4-FFF2-40B4-BE49-F238E27FC236}">
                  <a16:creationId xmlns="" xmlns:a16="http://schemas.microsoft.com/office/drawing/2014/main" id="{FD1670D4-0231-4A13-A8F9-E950EDE284DB}"/>
                </a:ext>
              </a:extLst>
            </p:cNvPr>
            <p:cNvSpPr/>
            <p:nvPr/>
          </p:nvSpPr>
          <p:spPr>
            <a:xfrm>
              <a:off x="-6481323" y="4314231"/>
              <a:ext cx="390741" cy="169321"/>
            </a:xfrm>
            <a:custGeom>
              <a:avLst/>
              <a:gdLst>
                <a:gd name="connsiteX0" fmla="*/ 296833 w 390740"/>
                <a:gd name="connsiteY0" fmla="*/ 0 h 169320"/>
                <a:gd name="connsiteX1" fmla="*/ 0 w 390740"/>
                <a:gd name="connsiteY1" fmla="*/ 171405 h 169320"/>
                <a:gd name="connsiteX2" fmla="*/ 397383 w 390740"/>
                <a:gd name="connsiteY2" fmla="*/ 58090 h 169320"/>
                <a:gd name="connsiteX3" fmla="*/ 296833 w 390740"/>
                <a:gd name="connsiteY3" fmla="*/ 0 h 169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740" h="169320">
                  <a:moveTo>
                    <a:pt x="296833" y="0"/>
                  </a:moveTo>
                  <a:lnTo>
                    <a:pt x="0" y="171405"/>
                  </a:lnTo>
                  <a:cubicBezTo>
                    <a:pt x="137410" y="149523"/>
                    <a:pt x="268699" y="105891"/>
                    <a:pt x="397383" y="58090"/>
                  </a:cubicBezTo>
                  <a:lnTo>
                    <a:pt x="296833" y="0"/>
                  </a:lnTo>
                  <a:close/>
                </a:path>
              </a:pathLst>
            </a:custGeom>
            <a:noFill/>
            <a:ln w="130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C95D425C-040C-4A9E-9E7A-E0F86E639D0B}"/>
                </a:ext>
              </a:extLst>
            </p:cNvPr>
            <p:cNvSpPr/>
            <p:nvPr/>
          </p:nvSpPr>
          <p:spPr>
            <a:xfrm>
              <a:off x="-7311256" y="7518309"/>
              <a:ext cx="1536913" cy="690308"/>
            </a:xfrm>
            <a:custGeom>
              <a:avLst/>
              <a:gdLst>
                <a:gd name="connsiteX0" fmla="*/ 0 w 1536913"/>
                <a:gd name="connsiteY0" fmla="*/ 44149 h 690308"/>
                <a:gd name="connsiteX1" fmla="*/ 1126766 w 1536913"/>
                <a:gd name="connsiteY1" fmla="*/ 694732 h 690308"/>
                <a:gd name="connsiteX2" fmla="*/ 1546030 w 1536913"/>
                <a:gd name="connsiteY2" fmla="*/ 452603 h 690308"/>
                <a:gd name="connsiteX3" fmla="*/ 0 w 1536913"/>
                <a:gd name="connsiteY3" fmla="*/ 44149 h 690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6913" h="690308">
                  <a:moveTo>
                    <a:pt x="0" y="44149"/>
                  </a:moveTo>
                  <a:lnTo>
                    <a:pt x="1126766" y="694732"/>
                  </a:lnTo>
                  <a:lnTo>
                    <a:pt x="1546030" y="452603"/>
                  </a:lnTo>
                  <a:cubicBezTo>
                    <a:pt x="823421" y="100806"/>
                    <a:pt x="534924" y="-92610"/>
                    <a:pt x="0" y="44149"/>
                  </a:cubicBezTo>
                  <a:close/>
                </a:path>
              </a:pathLst>
            </a:custGeom>
            <a:noFill/>
            <a:ln w="130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431F9AE9-C487-42A8-8B53-DDC1D102BB1E}"/>
                </a:ext>
              </a:extLst>
            </p:cNvPr>
            <p:cNvSpPr/>
            <p:nvPr/>
          </p:nvSpPr>
          <p:spPr>
            <a:xfrm>
              <a:off x="-4841603" y="5236770"/>
              <a:ext cx="338642" cy="2018826"/>
            </a:xfrm>
            <a:custGeom>
              <a:avLst/>
              <a:gdLst>
                <a:gd name="connsiteX0" fmla="*/ 250813 w 338641"/>
                <a:gd name="connsiteY0" fmla="*/ 1831662 h 2018826"/>
                <a:gd name="connsiteX1" fmla="*/ 309815 w 338641"/>
                <a:gd name="connsiteY1" fmla="*/ 2021952 h 2018826"/>
                <a:gd name="connsiteX2" fmla="*/ 345242 w 338641"/>
                <a:gd name="connsiteY2" fmla="*/ 2001504 h 2018826"/>
                <a:gd name="connsiteX3" fmla="*/ 345242 w 338641"/>
                <a:gd name="connsiteY3" fmla="*/ 52229 h 2018826"/>
                <a:gd name="connsiteX4" fmla="*/ 254720 w 338641"/>
                <a:gd name="connsiteY4" fmla="*/ 0 h 2018826"/>
                <a:gd name="connsiteX5" fmla="*/ 147657 w 338641"/>
                <a:gd name="connsiteY5" fmla="*/ 409366 h 2018826"/>
                <a:gd name="connsiteX6" fmla="*/ 250813 w 338641"/>
                <a:gd name="connsiteY6" fmla="*/ 1831662 h 2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8641" h="2018826">
                  <a:moveTo>
                    <a:pt x="250813" y="1831662"/>
                  </a:moveTo>
                  <a:cubicBezTo>
                    <a:pt x="281291" y="1891966"/>
                    <a:pt x="300567" y="1956308"/>
                    <a:pt x="309815" y="2021952"/>
                  </a:cubicBezTo>
                  <a:lnTo>
                    <a:pt x="345242" y="2001504"/>
                  </a:lnTo>
                  <a:lnTo>
                    <a:pt x="345242" y="52229"/>
                  </a:lnTo>
                  <a:lnTo>
                    <a:pt x="254720" y="0"/>
                  </a:lnTo>
                  <a:cubicBezTo>
                    <a:pt x="235183" y="124777"/>
                    <a:pt x="200408" y="261015"/>
                    <a:pt x="147657" y="409366"/>
                  </a:cubicBezTo>
                  <a:cubicBezTo>
                    <a:pt x="-103198" y="1115043"/>
                    <a:pt x="-11504" y="1311586"/>
                    <a:pt x="250813" y="1831662"/>
                  </a:cubicBezTo>
                  <a:close/>
                </a:path>
              </a:pathLst>
            </a:custGeom>
            <a:noFill/>
            <a:ln w="130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44324BB1-FB83-4A0F-B672-C0B8A1D764FC}"/>
                </a:ext>
              </a:extLst>
            </p:cNvPr>
            <p:cNvSpPr/>
            <p:nvPr/>
          </p:nvSpPr>
          <p:spPr>
            <a:xfrm>
              <a:off x="-7872620" y="5167739"/>
              <a:ext cx="234444" cy="1589012"/>
            </a:xfrm>
            <a:custGeom>
              <a:avLst/>
              <a:gdLst>
                <a:gd name="connsiteX0" fmla="*/ 209828 w 234444"/>
                <a:gd name="connsiteY0" fmla="*/ 0 h 1589011"/>
                <a:gd name="connsiteX1" fmla="*/ 0 w 234444"/>
                <a:gd name="connsiteY1" fmla="*/ 121260 h 1589011"/>
                <a:gd name="connsiteX2" fmla="*/ 0 w 234444"/>
                <a:gd name="connsiteY2" fmla="*/ 1589663 h 1589011"/>
                <a:gd name="connsiteX3" fmla="*/ 209828 w 234444"/>
                <a:gd name="connsiteY3" fmla="*/ 0 h 1589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444" h="1589011">
                  <a:moveTo>
                    <a:pt x="209828" y="0"/>
                  </a:moveTo>
                  <a:lnTo>
                    <a:pt x="0" y="121260"/>
                  </a:lnTo>
                  <a:lnTo>
                    <a:pt x="0" y="1589663"/>
                  </a:lnTo>
                  <a:cubicBezTo>
                    <a:pt x="340205" y="1206737"/>
                    <a:pt x="218685" y="526197"/>
                    <a:pt x="209828" y="0"/>
                  </a:cubicBezTo>
                  <a:close/>
                </a:path>
              </a:pathLst>
            </a:custGeom>
            <a:noFill/>
            <a:ln w="130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46EC4ED-D21E-400D-A7FB-5CBF3A16418F}"/>
                </a:ext>
              </a:extLst>
            </p:cNvPr>
            <p:cNvSpPr/>
            <p:nvPr/>
          </p:nvSpPr>
          <p:spPr>
            <a:xfrm>
              <a:off x="-4586752" y="5128144"/>
              <a:ext cx="182346" cy="2240246"/>
            </a:xfrm>
            <a:custGeom>
              <a:avLst/>
              <a:gdLst>
                <a:gd name="connsiteX0" fmla="*/ 191202 w 182345"/>
                <a:gd name="connsiteY0" fmla="*/ 102634 h 2240246"/>
                <a:gd name="connsiteX1" fmla="*/ 13415 w 182345"/>
                <a:gd name="connsiteY1" fmla="*/ 0 h 2240246"/>
                <a:gd name="connsiteX2" fmla="*/ 0 w 182345"/>
                <a:gd name="connsiteY2" fmla="*/ 108626 h 2240246"/>
                <a:gd name="connsiteX3" fmla="*/ 90522 w 182345"/>
                <a:gd name="connsiteY3" fmla="*/ 160855 h 2240246"/>
                <a:gd name="connsiteX4" fmla="*/ 90522 w 182345"/>
                <a:gd name="connsiteY4" fmla="*/ 2110130 h 2240246"/>
                <a:gd name="connsiteX5" fmla="*/ 55095 w 182345"/>
                <a:gd name="connsiteY5" fmla="*/ 2130578 h 2240246"/>
                <a:gd name="connsiteX6" fmla="*/ 61216 w 182345"/>
                <a:gd name="connsiteY6" fmla="*/ 2243372 h 2240246"/>
                <a:gd name="connsiteX7" fmla="*/ 191333 w 182345"/>
                <a:gd name="connsiteY7" fmla="*/ 2168220 h 2240246"/>
                <a:gd name="connsiteX8" fmla="*/ 191333 w 182345"/>
                <a:gd name="connsiteY8" fmla="*/ 102634 h 2240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345" h="2240246">
                  <a:moveTo>
                    <a:pt x="191202" y="102634"/>
                  </a:moveTo>
                  <a:lnTo>
                    <a:pt x="13415" y="0"/>
                  </a:lnTo>
                  <a:cubicBezTo>
                    <a:pt x="10290" y="35167"/>
                    <a:pt x="5861" y="71375"/>
                    <a:pt x="0" y="108626"/>
                  </a:cubicBezTo>
                  <a:lnTo>
                    <a:pt x="90522" y="160855"/>
                  </a:lnTo>
                  <a:lnTo>
                    <a:pt x="90522" y="2110130"/>
                  </a:lnTo>
                  <a:lnTo>
                    <a:pt x="55095" y="2130578"/>
                  </a:lnTo>
                  <a:cubicBezTo>
                    <a:pt x="60304" y="2167829"/>
                    <a:pt x="62258" y="2205600"/>
                    <a:pt x="61216" y="2243372"/>
                  </a:cubicBezTo>
                  <a:lnTo>
                    <a:pt x="191333" y="2168220"/>
                  </a:lnTo>
                  <a:lnTo>
                    <a:pt x="191333" y="102634"/>
                  </a:lnTo>
                  <a:close/>
                </a:path>
              </a:pathLst>
            </a:custGeom>
            <a:solidFill>
              <a:srgbClr val="FFFFFF"/>
            </a:solidFill>
            <a:ln w="130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7C5C8F70-DC15-4AB1-831D-FF27C1A318DB}"/>
                </a:ext>
              </a:extLst>
            </p:cNvPr>
            <p:cNvSpPr/>
            <p:nvPr/>
          </p:nvSpPr>
          <p:spPr>
            <a:xfrm>
              <a:off x="-6706260" y="4197921"/>
              <a:ext cx="742407" cy="299568"/>
            </a:xfrm>
            <a:custGeom>
              <a:avLst/>
              <a:gdLst>
                <a:gd name="connsiteX0" fmla="*/ 224936 w 742407"/>
                <a:gd name="connsiteY0" fmla="*/ 287715 h 299567"/>
                <a:gd name="connsiteX1" fmla="*/ 521769 w 742407"/>
                <a:gd name="connsiteY1" fmla="*/ 116310 h 299567"/>
                <a:gd name="connsiteX2" fmla="*/ 622450 w 742407"/>
                <a:gd name="connsiteY2" fmla="*/ 174401 h 299567"/>
                <a:gd name="connsiteX3" fmla="*/ 744231 w 742407"/>
                <a:gd name="connsiteY3" fmla="*/ 128423 h 299567"/>
                <a:gd name="connsiteX4" fmla="*/ 521769 w 742407"/>
                <a:gd name="connsiteY4" fmla="*/ 0 h 299567"/>
                <a:gd name="connsiteX5" fmla="*/ 0 w 742407"/>
                <a:gd name="connsiteY5" fmla="*/ 301261 h 299567"/>
                <a:gd name="connsiteX6" fmla="*/ 224936 w 742407"/>
                <a:gd name="connsiteY6" fmla="*/ 287715 h 2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2407" h="299567">
                  <a:moveTo>
                    <a:pt x="224936" y="287715"/>
                  </a:moveTo>
                  <a:lnTo>
                    <a:pt x="521769" y="116310"/>
                  </a:lnTo>
                  <a:lnTo>
                    <a:pt x="622450" y="174401"/>
                  </a:lnTo>
                  <a:cubicBezTo>
                    <a:pt x="663217" y="159292"/>
                    <a:pt x="703854" y="143793"/>
                    <a:pt x="744231" y="128423"/>
                  </a:cubicBezTo>
                  <a:lnTo>
                    <a:pt x="521769" y="0"/>
                  </a:lnTo>
                  <a:lnTo>
                    <a:pt x="0" y="301261"/>
                  </a:lnTo>
                  <a:cubicBezTo>
                    <a:pt x="77106" y="304778"/>
                    <a:pt x="151868" y="299307"/>
                    <a:pt x="224936" y="287715"/>
                  </a:cubicBezTo>
                  <a:close/>
                </a:path>
              </a:pathLst>
            </a:custGeom>
            <a:solidFill>
              <a:srgbClr val="FFFFFF"/>
            </a:solidFill>
            <a:ln w="130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A723DA2-9B80-4AF2-A882-609952F21166}"/>
                </a:ext>
              </a:extLst>
            </p:cNvPr>
            <p:cNvSpPr/>
            <p:nvPr/>
          </p:nvSpPr>
          <p:spPr>
            <a:xfrm>
              <a:off x="-7445020" y="7562458"/>
              <a:ext cx="1784382" cy="755432"/>
            </a:xfrm>
            <a:custGeom>
              <a:avLst/>
              <a:gdLst>
                <a:gd name="connsiteX0" fmla="*/ 1679794 w 1784382"/>
                <a:gd name="connsiteY0" fmla="*/ 408454 h 755431"/>
                <a:gd name="connsiteX1" fmla="*/ 1260529 w 1784382"/>
                <a:gd name="connsiteY1" fmla="*/ 650583 h 755431"/>
                <a:gd name="connsiteX2" fmla="*/ 133763 w 1784382"/>
                <a:gd name="connsiteY2" fmla="*/ 0 h 755431"/>
                <a:gd name="connsiteX3" fmla="*/ 2475 w 1784382"/>
                <a:gd name="connsiteY3" fmla="*/ 38293 h 755431"/>
                <a:gd name="connsiteX4" fmla="*/ 0 w 1784382"/>
                <a:gd name="connsiteY4" fmla="*/ 39074 h 755431"/>
                <a:gd name="connsiteX5" fmla="*/ 1260529 w 1784382"/>
                <a:gd name="connsiteY5" fmla="*/ 766893 h 755431"/>
                <a:gd name="connsiteX6" fmla="*/ 1791155 w 1784382"/>
                <a:gd name="connsiteY6" fmla="*/ 460553 h 755431"/>
                <a:gd name="connsiteX7" fmla="*/ 1736321 w 1784382"/>
                <a:gd name="connsiteY7" fmla="*/ 435806 h 755431"/>
                <a:gd name="connsiteX8" fmla="*/ 1679794 w 1784382"/>
                <a:gd name="connsiteY8" fmla="*/ 408454 h 755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4382" h="755431">
                  <a:moveTo>
                    <a:pt x="1679794" y="408454"/>
                  </a:moveTo>
                  <a:lnTo>
                    <a:pt x="1260529" y="650583"/>
                  </a:lnTo>
                  <a:lnTo>
                    <a:pt x="133763" y="0"/>
                  </a:lnTo>
                  <a:cubicBezTo>
                    <a:pt x="91564" y="10810"/>
                    <a:pt x="48061" y="23314"/>
                    <a:pt x="2475" y="38293"/>
                  </a:cubicBezTo>
                  <a:cubicBezTo>
                    <a:pt x="1693" y="38553"/>
                    <a:pt x="781" y="38813"/>
                    <a:pt x="0" y="39074"/>
                  </a:cubicBezTo>
                  <a:lnTo>
                    <a:pt x="1260529" y="766893"/>
                  </a:lnTo>
                  <a:lnTo>
                    <a:pt x="1791155" y="460553"/>
                  </a:lnTo>
                  <a:cubicBezTo>
                    <a:pt x="1772920" y="452868"/>
                    <a:pt x="1754686" y="444793"/>
                    <a:pt x="1736321" y="435806"/>
                  </a:cubicBezTo>
                  <a:cubicBezTo>
                    <a:pt x="1717045" y="426558"/>
                    <a:pt x="1698419" y="417441"/>
                    <a:pt x="1679794" y="408454"/>
                  </a:cubicBezTo>
                  <a:close/>
                </a:path>
              </a:pathLst>
            </a:custGeom>
            <a:solidFill>
              <a:srgbClr val="FFFFFF"/>
            </a:solidFill>
            <a:ln w="130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="" xmlns:a16="http://schemas.microsoft.com/office/drawing/2014/main" id="{266D9E88-DE8E-45A2-9DBF-8F665D071D54}"/>
                </a:ext>
              </a:extLst>
            </p:cNvPr>
            <p:cNvSpPr/>
            <p:nvPr/>
          </p:nvSpPr>
          <p:spPr>
            <a:xfrm>
              <a:off x="-7973431" y="5051429"/>
              <a:ext cx="299568" cy="1810431"/>
            </a:xfrm>
            <a:custGeom>
              <a:avLst/>
              <a:gdLst>
                <a:gd name="connsiteX0" fmla="*/ 100811 w 299567"/>
                <a:gd name="connsiteY0" fmla="*/ 1705973 h 1810431"/>
                <a:gd name="connsiteX1" fmla="*/ 100811 w 299567"/>
                <a:gd name="connsiteY1" fmla="*/ 237570 h 1810431"/>
                <a:gd name="connsiteX2" fmla="*/ 310769 w 299567"/>
                <a:gd name="connsiteY2" fmla="*/ 116441 h 1810431"/>
                <a:gd name="connsiteX3" fmla="*/ 311030 w 299567"/>
                <a:gd name="connsiteY3" fmla="*/ 0 h 1810431"/>
                <a:gd name="connsiteX4" fmla="*/ 0 w 299567"/>
                <a:gd name="connsiteY4" fmla="*/ 179350 h 1810431"/>
                <a:gd name="connsiteX5" fmla="*/ 0 w 299567"/>
                <a:gd name="connsiteY5" fmla="*/ 1817725 h 1810431"/>
                <a:gd name="connsiteX6" fmla="*/ 68901 w 299567"/>
                <a:gd name="connsiteY6" fmla="*/ 1739577 h 1810431"/>
                <a:gd name="connsiteX7" fmla="*/ 100811 w 299567"/>
                <a:gd name="connsiteY7" fmla="*/ 1705973 h 1810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9567" h="1810431">
                  <a:moveTo>
                    <a:pt x="100811" y="1705973"/>
                  </a:moveTo>
                  <a:lnTo>
                    <a:pt x="100811" y="237570"/>
                  </a:lnTo>
                  <a:lnTo>
                    <a:pt x="310769" y="116441"/>
                  </a:lnTo>
                  <a:cubicBezTo>
                    <a:pt x="310118" y="76715"/>
                    <a:pt x="310118" y="37772"/>
                    <a:pt x="311030" y="0"/>
                  </a:cubicBezTo>
                  <a:lnTo>
                    <a:pt x="0" y="179350"/>
                  </a:lnTo>
                  <a:lnTo>
                    <a:pt x="0" y="1817725"/>
                  </a:lnTo>
                  <a:cubicBezTo>
                    <a:pt x="20188" y="1791285"/>
                    <a:pt x="43112" y="1765106"/>
                    <a:pt x="68901" y="1739577"/>
                  </a:cubicBezTo>
                  <a:cubicBezTo>
                    <a:pt x="79972" y="1728636"/>
                    <a:pt x="90522" y="1717435"/>
                    <a:pt x="100811" y="1705973"/>
                  </a:cubicBezTo>
                  <a:close/>
                </a:path>
              </a:pathLst>
            </a:custGeom>
            <a:solidFill>
              <a:srgbClr val="FFFFFF"/>
            </a:solidFill>
            <a:ln w="130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06B2364E-FA7A-49C7-92E9-007637800735}"/>
                </a:ext>
              </a:extLst>
            </p:cNvPr>
            <p:cNvSpPr/>
            <p:nvPr/>
          </p:nvSpPr>
          <p:spPr>
            <a:xfrm>
              <a:off x="-5765226" y="7258722"/>
              <a:ext cx="1237345" cy="755432"/>
            </a:xfrm>
            <a:custGeom>
              <a:avLst/>
              <a:gdLst>
                <a:gd name="connsiteX0" fmla="*/ 1233438 w 1237345"/>
                <a:gd name="connsiteY0" fmla="*/ 0 h 755431"/>
                <a:gd name="connsiteX1" fmla="*/ 0 w 1237345"/>
                <a:gd name="connsiteY1" fmla="*/ 712190 h 755431"/>
                <a:gd name="connsiteX2" fmla="*/ 56397 w 1237345"/>
                <a:gd name="connsiteY2" fmla="*/ 739542 h 755431"/>
                <a:gd name="connsiteX3" fmla="*/ 111231 w 1237345"/>
                <a:gd name="connsiteY3" fmla="*/ 764289 h 755431"/>
                <a:gd name="connsiteX4" fmla="*/ 1239429 w 1237345"/>
                <a:gd name="connsiteY4" fmla="*/ 112924 h 755431"/>
                <a:gd name="connsiteX5" fmla="*/ 1233438 w 1237345"/>
                <a:gd name="connsiteY5" fmla="*/ 0 h 755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7345" h="755431">
                  <a:moveTo>
                    <a:pt x="1233438" y="0"/>
                  </a:moveTo>
                  <a:lnTo>
                    <a:pt x="0" y="712190"/>
                  </a:lnTo>
                  <a:cubicBezTo>
                    <a:pt x="18625" y="721307"/>
                    <a:pt x="37251" y="730294"/>
                    <a:pt x="56397" y="739542"/>
                  </a:cubicBezTo>
                  <a:cubicBezTo>
                    <a:pt x="74892" y="748398"/>
                    <a:pt x="93126" y="756474"/>
                    <a:pt x="111231" y="764289"/>
                  </a:cubicBezTo>
                  <a:lnTo>
                    <a:pt x="1239429" y="112924"/>
                  </a:lnTo>
                  <a:cubicBezTo>
                    <a:pt x="1240601" y="75022"/>
                    <a:pt x="1238648" y="37251"/>
                    <a:pt x="1233438" y="0"/>
                  </a:cubicBezTo>
                  <a:close/>
                </a:path>
              </a:pathLst>
            </a:custGeom>
            <a:solidFill>
              <a:srgbClr val="FFFFFF"/>
            </a:solidFill>
            <a:ln w="130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="" xmlns:a16="http://schemas.microsoft.com/office/drawing/2014/main" id="{D2AF2F9E-4BD8-488F-8E6C-F455D74D64FC}"/>
                </a:ext>
              </a:extLst>
            </p:cNvPr>
            <p:cNvSpPr/>
            <p:nvPr/>
          </p:nvSpPr>
          <p:spPr>
            <a:xfrm>
              <a:off x="-7663253" y="4485636"/>
              <a:ext cx="1172222" cy="677284"/>
            </a:xfrm>
            <a:custGeom>
              <a:avLst/>
              <a:gdLst>
                <a:gd name="connsiteX0" fmla="*/ 460 w 1172221"/>
                <a:gd name="connsiteY0" fmla="*/ 682103 h 677283"/>
                <a:gd name="connsiteX1" fmla="*/ 1181929 w 1172221"/>
                <a:gd name="connsiteY1" fmla="*/ 0 h 677283"/>
                <a:gd name="connsiteX2" fmla="*/ 956863 w 1172221"/>
                <a:gd name="connsiteY2" fmla="*/ 13546 h 677283"/>
                <a:gd name="connsiteX3" fmla="*/ 720 w 1172221"/>
                <a:gd name="connsiteY3" fmla="*/ 565662 h 677283"/>
                <a:gd name="connsiteX4" fmla="*/ 460 w 1172221"/>
                <a:gd name="connsiteY4" fmla="*/ 682103 h 67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2221" h="677283">
                  <a:moveTo>
                    <a:pt x="460" y="682103"/>
                  </a:moveTo>
                  <a:lnTo>
                    <a:pt x="1181929" y="0"/>
                  </a:lnTo>
                  <a:cubicBezTo>
                    <a:pt x="1108861" y="11592"/>
                    <a:pt x="1033969" y="17062"/>
                    <a:pt x="956863" y="13546"/>
                  </a:cubicBezTo>
                  <a:lnTo>
                    <a:pt x="720" y="565662"/>
                  </a:lnTo>
                  <a:cubicBezTo>
                    <a:pt x="-191" y="603434"/>
                    <a:pt x="-191" y="642378"/>
                    <a:pt x="460" y="682103"/>
                  </a:cubicBezTo>
                  <a:close/>
                </a:path>
              </a:pathLst>
            </a:custGeom>
            <a:solidFill>
              <a:srgbClr val="FFFFFF"/>
            </a:solidFill>
            <a:ln w="130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81062C36-6B8B-4990-BD96-4342C7BB0728}"/>
                </a:ext>
              </a:extLst>
            </p:cNvPr>
            <p:cNvSpPr/>
            <p:nvPr/>
          </p:nvSpPr>
          <p:spPr>
            <a:xfrm>
              <a:off x="-8051859" y="4119509"/>
              <a:ext cx="3555739" cy="3920431"/>
            </a:xfrm>
            <a:custGeom>
              <a:avLst/>
              <a:gdLst>
                <a:gd name="connsiteX0" fmla="*/ 1197999 w 3555739"/>
                <a:gd name="connsiteY0" fmla="*/ 292987 h 3920430"/>
                <a:gd name="connsiteX1" fmla="*/ 431627 w 3555739"/>
                <a:gd name="connsiteY1" fmla="*/ 871674 h 3920430"/>
                <a:gd name="connsiteX2" fmla="*/ 1387899 w 3555739"/>
                <a:gd name="connsiteY2" fmla="*/ 319557 h 3920430"/>
                <a:gd name="connsiteX3" fmla="*/ 1197999 w 3555739"/>
                <a:gd name="connsiteY3" fmla="*/ 292987 h 3920430"/>
                <a:gd name="connsiteX4" fmla="*/ 2440164 w 3555739"/>
                <a:gd name="connsiteY4" fmla="*/ 3843256 h 3920430"/>
                <a:gd name="connsiteX5" fmla="*/ 3568362 w 3555739"/>
                <a:gd name="connsiteY5" fmla="*/ 3191892 h 3920430"/>
                <a:gd name="connsiteX6" fmla="*/ 2440164 w 3555739"/>
                <a:gd name="connsiteY6" fmla="*/ 3843256 h 3920430"/>
                <a:gd name="connsiteX7" fmla="*/ 3503369 w 3555739"/>
                <a:gd name="connsiteY7" fmla="*/ 2888807 h 3920430"/>
                <a:gd name="connsiteX8" fmla="*/ 3400213 w 3555739"/>
                <a:gd name="connsiteY8" fmla="*/ 1466511 h 3920430"/>
                <a:gd name="connsiteX9" fmla="*/ 3507276 w 3555739"/>
                <a:gd name="connsiteY9" fmla="*/ 1057145 h 3920430"/>
                <a:gd name="connsiteX10" fmla="*/ 3520692 w 3555739"/>
                <a:gd name="connsiteY10" fmla="*/ 948519 h 3920430"/>
                <a:gd name="connsiteX11" fmla="*/ 3154568 w 3555739"/>
                <a:gd name="connsiteY11" fmla="*/ 110381 h 3920430"/>
                <a:gd name="connsiteX12" fmla="*/ 2132130 w 3555739"/>
                <a:gd name="connsiteY12" fmla="*/ 146850 h 3920430"/>
                <a:gd name="connsiteX13" fmla="*/ 2010349 w 3555739"/>
                <a:gd name="connsiteY13" fmla="*/ 192827 h 3920430"/>
                <a:gd name="connsiteX14" fmla="*/ 1612966 w 3555739"/>
                <a:gd name="connsiteY14" fmla="*/ 306142 h 3920430"/>
                <a:gd name="connsiteX15" fmla="*/ 431366 w 3555739"/>
                <a:gd name="connsiteY15" fmla="*/ 988115 h 3920430"/>
                <a:gd name="connsiteX16" fmla="*/ 221408 w 3555739"/>
                <a:gd name="connsiteY16" fmla="*/ 2577778 h 3920430"/>
                <a:gd name="connsiteX17" fmla="*/ 189498 w 3555739"/>
                <a:gd name="connsiteY17" fmla="*/ 2611381 h 3920430"/>
                <a:gd name="connsiteX18" fmla="*/ 120597 w 3555739"/>
                <a:gd name="connsiteY18" fmla="*/ 2689529 h 3920430"/>
                <a:gd name="connsiteX19" fmla="*/ 649009 w 3555739"/>
                <a:gd name="connsiteY19" fmla="*/ 3421908 h 3920430"/>
                <a:gd name="connsiteX20" fmla="*/ 651483 w 3555739"/>
                <a:gd name="connsiteY20" fmla="*/ 3421126 h 3920430"/>
                <a:gd name="connsiteX21" fmla="*/ 782772 w 3555739"/>
                <a:gd name="connsiteY21" fmla="*/ 3382834 h 3920430"/>
                <a:gd name="connsiteX22" fmla="*/ 2328803 w 3555739"/>
                <a:gd name="connsiteY22" fmla="*/ 3791288 h 3920430"/>
                <a:gd name="connsiteX23" fmla="*/ 3562240 w 3555739"/>
                <a:gd name="connsiteY23" fmla="*/ 3079098 h 3920430"/>
                <a:gd name="connsiteX24" fmla="*/ 3503369 w 3555739"/>
                <a:gd name="connsiteY24" fmla="*/ 2888807 h 392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55739" h="3920430">
                  <a:moveTo>
                    <a:pt x="1197999" y="292987"/>
                  </a:moveTo>
                  <a:cubicBezTo>
                    <a:pt x="570340" y="143073"/>
                    <a:pt x="441656" y="435738"/>
                    <a:pt x="431627" y="871674"/>
                  </a:cubicBezTo>
                  <a:lnTo>
                    <a:pt x="1387899" y="319557"/>
                  </a:lnTo>
                  <a:cubicBezTo>
                    <a:pt x="1326162" y="316822"/>
                    <a:pt x="1262993" y="308486"/>
                    <a:pt x="1197999" y="292987"/>
                  </a:cubicBezTo>
                  <a:close/>
                  <a:moveTo>
                    <a:pt x="2440164" y="3843256"/>
                  </a:moveTo>
                  <a:cubicBezTo>
                    <a:pt x="3085798" y="4117165"/>
                    <a:pt x="3554686" y="3649579"/>
                    <a:pt x="3568362" y="3191892"/>
                  </a:cubicBezTo>
                  <a:lnTo>
                    <a:pt x="2440164" y="3843256"/>
                  </a:lnTo>
                  <a:close/>
                  <a:moveTo>
                    <a:pt x="3503369" y="2888807"/>
                  </a:moveTo>
                  <a:cubicBezTo>
                    <a:pt x="3241052" y="2368731"/>
                    <a:pt x="3149358" y="2172189"/>
                    <a:pt x="3400213" y="1466511"/>
                  </a:cubicBezTo>
                  <a:cubicBezTo>
                    <a:pt x="3452963" y="1318160"/>
                    <a:pt x="3487739" y="1181922"/>
                    <a:pt x="3507276" y="1057145"/>
                  </a:cubicBezTo>
                  <a:cubicBezTo>
                    <a:pt x="3513137" y="1019895"/>
                    <a:pt x="3517566" y="983686"/>
                    <a:pt x="3520692" y="948519"/>
                  </a:cubicBezTo>
                  <a:cubicBezTo>
                    <a:pt x="3558984" y="519356"/>
                    <a:pt x="3401255" y="243493"/>
                    <a:pt x="3154568" y="110381"/>
                  </a:cubicBezTo>
                  <a:cubicBezTo>
                    <a:pt x="2780238" y="-91632"/>
                    <a:pt x="2460352" y="22073"/>
                    <a:pt x="2132130" y="146850"/>
                  </a:cubicBezTo>
                  <a:cubicBezTo>
                    <a:pt x="2091753" y="162219"/>
                    <a:pt x="2051116" y="177718"/>
                    <a:pt x="2010349" y="192827"/>
                  </a:cubicBezTo>
                  <a:cubicBezTo>
                    <a:pt x="1881535" y="240628"/>
                    <a:pt x="1750376" y="284260"/>
                    <a:pt x="1612966" y="306142"/>
                  </a:cubicBezTo>
                  <a:lnTo>
                    <a:pt x="431366" y="988115"/>
                  </a:lnTo>
                  <a:cubicBezTo>
                    <a:pt x="440093" y="1514182"/>
                    <a:pt x="561613" y="2194721"/>
                    <a:pt x="221408" y="2577778"/>
                  </a:cubicBezTo>
                  <a:cubicBezTo>
                    <a:pt x="211249" y="2589239"/>
                    <a:pt x="200569" y="2600441"/>
                    <a:pt x="189498" y="2611381"/>
                  </a:cubicBezTo>
                  <a:cubicBezTo>
                    <a:pt x="163709" y="2636910"/>
                    <a:pt x="140785" y="2662959"/>
                    <a:pt x="120597" y="2689529"/>
                  </a:cubicBezTo>
                  <a:cubicBezTo>
                    <a:pt x="-188088" y="3093946"/>
                    <a:pt x="134664" y="3588884"/>
                    <a:pt x="649009" y="3421908"/>
                  </a:cubicBezTo>
                  <a:cubicBezTo>
                    <a:pt x="649790" y="3421647"/>
                    <a:pt x="650702" y="3421387"/>
                    <a:pt x="651483" y="3421126"/>
                  </a:cubicBezTo>
                  <a:cubicBezTo>
                    <a:pt x="697070" y="3406147"/>
                    <a:pt x="740572" y="3393514"/>
                    <a:pt x="782772" y="3382834"/>
                  </a:cubicBezTo>
                  <a:cubicBezTo>
                    <a:pt x="1317696" y="3246205"/>
                    <a:pt x="1606063" y="3439621"/>
                    <a:pt x="2328803" y="3791288"/>
                  </a:cubicBezTo>
                  <a:lnTo>
                    <a:pt x="3562240" y="3079098"/>
                  </a:lnTo>
                  <a:cubicBezTo>
                    <a:pt x="3553123" y="3013323"/>
                    <a:pt x="3533847" y="2949111"/>
                    <a:pt x="3503369" y="2888807"/>
                  </a:cubicBezTo>
                  <a:close/>
                </a:path>
              </a:pathLst>
            </a:custGeom>
            <a:gradFill flip="none" rotWithShape="1">
              <a:gsLst>
                <a:gs pos="73000">
                  <a:schemeClr val="accent4"/>
                </a:gs>
                <a:gs pos="23000">
                  <a:schemeClr val="accent3"/>
                </a:gs>
              </a:gsLst>
              <a:lin ang="8100000" scaled="1"/>
              <a:tileRect/>
            </a:gradFill>
            <a:ln w="1481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C58CF42-101E-49F9-AED6-A695DE601100}"/>
              </a:ext>
            </a:extLst>
          </p:cNvPr>
          <p:cNvSpPr/>
          <p:nvPr/>
        </p:nvSpPr>
        <p:spPr>
          <a:xfrm>
            <a:off x="4204785" y="3040447"/>
            <a:ext cx="34491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b="1" spc="300" dirty="0" smtClean="0">
                <a:solidFill>
                  <a:schemeClr val="bg1"/>
                </a:solidFill>
                <a:latin typeface="Abadi" panose="020B0604020104020204" pitchFamily="34" charset="0"/>
              </a:rPr>
              <a:t>SIMAK UDAYANA</a:t>
            </a:r>
          </a:p>
          <a:p>
            <a:pPr algn="ctr"/>
            <a:r>
              <a:rPr lang="en-ID" b="1" spc="300" dirty="0" smtClean="0">
                <a:solidFill>
                  <a:schemeClr val="bg1"/>
                </a:solidFill>
                <a:latin typeface="Abadi" panose="020B0604020104020204" pitchFamily="34" charset="0"/>
              </a:rPr>
              <a:t>(</a:t>
            </a:r>
            <a:r>
              <a:rPr lang="en-ID" b="1" spc="300" dirty="0" err="1" smtClean="0">
                <a:solidFill>
                  <a:schemeClr val="bg1"/>
                </a:solidFill>
                <a:latin typeface="Abadi" panose="020B0604020104020204" pitchFamily="34" charset="0"/>
              </a:rPr>
              <a:t>Sistem</a:t>
            </a:r>
            <a:r>
              <a:rPr lang="en-ID" b="1" spc="300" dirty="0" smtClean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b="1" spc="300" dirty="0" err="1" smtClean="0">
                <a:solidFill>
                  <a:schemeClr val="bg1"/>
                </a:solidFill>
                <a:latin typeface="Abadi" panose="020B0604020104020204" pitchFamily="34" charset="0"/>
              </a:rPr>
              <a:t>Informasi</a:t>
            </a:r>
            <a:r>
              <a:rPr lang="en-ID" b="1" spc="300" dirty="0" smtClean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b="1" spc="300" dirty="0" err="1" smtClean="0">
                <a:solidFill>
                  <a:schemeClr val="bg1"/>
                </a:solidFill>
                <a:latin typeface="Abadi" panose="020B0604020104020204" pitchFamily="34" charset="0"/>
              </a:rPr>
              <a:t>Akademik</a:t>
            </a:r>
            <a:r>
              <a:rPr lang="en-ID" b="1" spc="300" dirty="0" smtClean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b="1" spc="300" dirty="0" err="1" smtClean="0">
                <a:solidFill>
                  <a:schemeClr val="bg1"/>
                </a:solidFill>
                <a:latin typeface="Abadi" panose="020B0604020104020204" pitchFamily="34" charset="0"/>
              </a:rPr>
              <a:t>Universitas</a:t>
            </a:r>
            <a:r>
              <a:rPr lang="en-ID" b="1" spc="300" dirty="0" smtClean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b="1" spc="300" dirty="0" err="1" smtClean="0">
                <a:solidFill>
                  <a:schemeClr val="bg1"/>
                </a:solidFill>
                <a:latin typeface="Abadi" panose="020B0604020104020204" pitchFamily="34" charset="0"/>
              </a:rPr>
              <a:t>Udayana</a:t>
            </a:r>
            <a:r>
              <a:rPr lang="en-ID" b="1" spc="300" dirty="0" smtClean="0">
                <a:solidFill>
                  <a:schemeClr val="bg1"/>
                </a:solidFill>
                <a:latin typeface="Abadi" panose="020B0604020104020204" pitchFamily="34" charset="0"/>
              </a:rPr>
              <a:t>)</a:t>
            </a:r>
            <a:endParaRPr lang="en-ID" b="1" spc="3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4B628F9-9EC2-4578-876C-38B7DD58169E}"/>
              </a:ext>
            </a:extLst>
          </p:cNvPr>
          <p:cNvSpPr/>
          <p:nvPr/>
        </p:nvSpPr>
        <p:spPr>
          <a:xfrm>
            <a:off x="4096071" y="4319432"/>
            <a:ext cx="357640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1300" b="1" spc="300" dirty="0">
                <a:solidFill>
                  <a:schemeClr val="bg1"/>
                </a:solidFill>
                <a:latin typeface="Abadi" panose="020B0604020104020204" pitchFamily="34" charset="0"/>
              </a:rPr>
              <a:t>I </a:t>
            </a:r>
            <a:r>
              <a:rPr lang="en-ID" sz="1300" b="1" spc="300" dirty="0" err="1">
                <a:solidFill>
                  <a:schemeClr val="bg1"/>
                </a:solidFill>
                <a:latin typeface="Abadi" panose="020B0604020104020204" pitchFamily="34" charset="0"/>
              </a:rPr>
              <a:t>Gusti</a:t>
            </a:r>
            <a:r>
              <a:rPr lang="en-ID" sz="1300" b="1" spc="300" dirty="0">
                <a:solidFill>
                  <a:schemeClr val="bg1"/>
                </a:solidFill>
                <a:latin typeface="Abadi" panose="020B0604020104020204" pitchFamily="34" charset="0"/>
              </a:rPr>
              <a:t> Ayu </a:t>
            </a:r>
            <a:r>
              <a:rPr lang="en-ID" sz="1300" b="1" spc="300" dirty="0" err="1">
                <a:solidFill>
                  <a:schemeClr val="bg1"/>
                </a:solidFill>
                <a:latin typeface="Abadi" panose="020B0604020104020204" pitchFamily="34" charset="0"/>
              </a:rPr>
              <a:t>Widiantari</a:t>
            </a:r>
            <a:r>
              <a:rPr lang="en-ID" sz="1300" b="1" spc="3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D" sz="1300" b="1" spc="300" dirty="0" err="1">
                <a:solidFill>
                  <a:schemeClr val="bg1"/>
                </a:solidFill>
                <a:latin typeface="Abadi" panose="020B0604020104020204" pitchFamily="34" charset="0"/>
              </a:rPr>
              <a:t>Putri</a:t>
            </a:r>
            <a:r>
              <a:rPr lang="en-ID" sz="1300" b="1" spc="3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endParaRPr lang="en-ID" sz="1300" b="1" spc="300" dirty="0" smtClean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algn="ctr"/>
            <a:r>
              <a:rPr lang="en-ID" sz="1300" b="1" spc="300" dirty="0" smtClean="0">
                <a:solidFill>
                  <a:schemeClr val="bg1"/>
                </a:solidFill>
                <a:latin typeface="Abadi" panose="020B0604020104020204" pitchFamily="34" charset="0"/>
              </a:rPr>
              <a:t>(</a:t>
            </a:r>
            <a:r>
              <a:rPr lang="en-ID" sz="1300" b="1" spc="300" dirty="0">
                <a:solidFill>
                  <a:schemeClr val="bg1"/>
                </a:solidFill>
                <a:latin typeface="Abadi" panose="020B0604020104020204" pitchFamily="34" charset="0"/>
              </a:rPr>
              <a:t>1708561057</a:t>
            </a:r>
            <a:r>
              <a:rPr lang="en-ID" sz="1300" b="1" spc="300" dirty="0" smtClean="0">
                <a:solidFill>
                  <a:schemeClr val="bg1"/>
                </a:solidFill>
                <a:latin typeface="Abadi" panose="020B0604020104020204" pitchFamily="34" charset="0"/>
              </a:rPr>
              <a:t>)</a:t>
            </a:r>
            <a:endParaRPr lang="en-ID" sz="1300" b="1" spc="3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09126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6FAF9CB-EADE-498D-97C7-2F7F4A5647E2}"/>
              </a:ext>
            </a:extLst>
          </p:cNvPr>
          <p:cNvSpPr/>
          <p:nvPr/>
        </p:nvSpPr>
        <p:spPr>
          <a:xfrm>
            <a:off x="7271852" y="1102142"/>
            <a:ext cx="4417228" cy="9238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2800" b="1" dirty="0" err="1" smtClean="0">
                <a:solidFill>
                  <a:srgbClr val="441065"/>
                </a:solidFill>
                <a:latin typeface="Abadi" panose="020B0604020104020204" pitchFamily="34" charset="0"/>
              </a:rPr>
              <a:t>Teknologi</a:t>
            </a:r>
            <a:r>
              <a:rPr lang="en-ID" sz="2800" b="1" dirty="0" smtClean="0">
                <a:solidFill>
                  <a:srgbClr val="441065"/>
                </a:solidFill>
                <a:latin typeface="Abadi" panose="020B0604020104020204" pitchFamily="34" charset="0"/>
              </a:rPr>
              <a:t> yang </a:t>
            </a:r>
            <a:r>
              <a:rPr lang="en-ID" sz="2800" b="1" dirty="0" err="1" smtClean="0">
                <a:solidFill>
                  <a:srgbClr val="441065"/>
                </a:solidFill>
                <a:latin typeface="Abadi" panose="020B0604020104020204" pitchFamily="34" charset="0"/>
              </a:rPr>
              <a:t>digunakan</a:t>
            </a:r>
            <a:endParaRPr lang="en-ID" sz="2800" b="1" dirty="0">
              <a:solidFill>
                <a:srgbClr val="441065"/>
              </a:solidFill>
              <a:latin typeface="Abadi" panose="020B06040201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938C63E-2631-476D-AB97-11E5C924D796}"/>
              </a:ext>
            </a:extLst>
          </p:cNvPr>
          <p:cNvSpPr/>
          <p:nvPr/>
        </p:nvSpPr>
        <p:spPr>
          <a:xfrm>
            <a:off x="7271852" y="2170948"/>
            <a:ext cx="39875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badi" panose="020B0604020104020204" pitchFamily="34" charset="0"/>
              </a:rPr>
              <a:t>HTML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badi" panose="020B0604020104020204" pitchFamily="34" charset="0"/>
              </a:rPr>
              <a:t>CSS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badi" panose="020B0604020104020204" pitchFamily="34" charset="0"/>
              </a:rPr>
              <a:t>PHP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Abadi" panose="020B0604020104020204" pitchFamily="34" charset="0"/>
              </a:rPr>
              <a:t>Javascript</a:t>
            </a:r>
            <a:endParaRPr lang="en-US" sz="2400" dirty="0" smtClean="0"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badi" panose="020B0604020104020204" pitchFamily="34" charset="0"/>
              </a:rPr>
              <a:t>Bootstrap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badi" panose="020B0604020104020204" pitchFamily="34" charset="0"/>
              </a:rPr>
              <a:t>AJAX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badi" panose="020B0604020104020204" pitchFamily="34" charset="0"/>
              </a:rPr>
              <a:t>Parallax effect</a:t>
            </a:r>
          </a:p>
        </p:txBody>
      </p:sp>
    </p:spTree>
    <p:extLst>
      <p:ext uri="{BB962C8B-B14F-4D97-AF65-F5344CB8AC3E}">
        <p14:creationId xmlns:p14="http://schemas.microsoft.com/office/powerpoint/2010/main" val="351057766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A5C95B4D-4FC1-490E-ABD5-A668060FF8BE}"/>
              </a:ext>
            </a:extLst>
          </p:cNvPr>
          <p:cNvGrpSpPr/>
          <p:nvPr/>
        </p:nvGrpSpPr>
        <p:grpSpPr>
          <a:xfrm>
            <a:off x="4942213" y="1836069"/>
            <a:ext cx="1014795" cy="388811"/>
            <a:chOff x="7931182" y="634645"/>
            <a:chExt cx="657301" cy="251840"/>
          </a:xfrm>
          <a:solidFill>
            <a:schemeClr val="bg2"/>
          </a:solidFill>
        </p:grpSpPr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40734B71-3857-42B1-BC2B-78BB7176964C}"/>
                </a:ext>
              </a:extLst>
            </p:cNvPr>
            <p:cNvSpPr/>
            <p:nvPr/>
          </p:nvSpPr>
          <p:spPr>
            <a:xfrm>
              <a:off x="7931182" y="634645"/>
              <a:ext cx="162955" cy="251840"/>
            </a:xfrm>
            <a:custGeom>
              <a:avLst/>
              <a:gdLst>
                <a:gd name="connsiteX0" fmla="*/ 133179 w 162955"/>
                <a:gd name="connsiteY0" fmla="*/ 266209 h 251839"/>
                <a:gd name="connsiteX1" fmla="*/ 0 w 162955"/>
                <a:gd name="connsiteY1" fmla="*/ 133179 h 251839"/>
                <a:gd name="connsiteX2" fmla="*/ 133179 w 162955"/>
                <a:gd name="connsiteY2" fmla="*/ 0 h 251839"/>
                <a:gd name="connsiteX3" fmla="*/ 170807 w 162955"/>
                <a:gd name="connsiteY3" fmla="*/ 37628 h 251839"/>
                <a:gd name="connsiteX4" fmla="*/ 75255 w 162955"/>
                <a:gd name="connsiteY4" fmla="*/ 133179 h 251839"/>
                <a:gd name="connsiteX5" fmla="*/ 170807 w 162955"/>
                <a:gd name="connsiteY5" fmla="*/ 228730 h 251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2955" h="251839">
                  <a:moveTo>
                    <a:pt x="133179" y="266209"/>
                  </a:moveTo>
                  <a:lnTo>
                    <a:pt x="0" y="133179"/>
                  </a:lnTo>
                  <a:lnTo>
                    <a:pt x="133179" y="0"/>
                  </a:lnTo>
                  <a:lnTo>
                    <a:pt x="170807" y="37628"/>
                  </a:lnTo>
                  <a:lnTo>
                    <a:pt x="75255" y="133179"/>
                  </a:lnTo>
                  <a:lnTo>
                    <a:pt x="170807" y="228730"/>
                  </a:lnTo>
                  <a:close/>
                </a:path>
              </a:pathLst>
            </a:custGeom>
            <a:grpFill/>
            <a:ln w="14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1184440C-0421-4CEF-AA26-5DDA9A831C62}"/>
                </a:ext>
              </a:extLst>
            </p:cNvPr>
            <p:cNvSpPr/>
            <p:nvPr/>
          </p:nvSpPr>
          <p:spPr>
            <a:xfrm>
              <a:off x="8096063" y="634645"/>
              <a:ext cx="162955" cy="251840"/>
            </a:xfrm>
            <a:custGeom>
              <a:avLst/>
              <a:gdLst>
                <a:gd name="connsiteX0" fmla="*/ 133031 w 162955"/>
                <a:gd name="connsiteY0" fmla="*/ 266209 h 251839"/>
                <a:gd name="connsiteX1" fmla="*/ 0 w 162955"/>
                <a:gd name="connsiteY1" fmla="*/ 133179 h 251839"/>
                <a:gd name="connsiteX2" fmla="*/ 133031 w 162955"/>
                <a:gd name="connsiteY2" fmla="*/ 0 h 251839"/>
                <a:gd name="connsiteX3" fmla="*/ 170658 w 162955"/>
                <a:gd name="connsiteY3" fmla="*/ 37628 h 251839"/>
                <a:gd name="connsiteX4" fmla="*/ 75107 w 162955"/>
                <a:gd name="connsiteY4" fmla="*/ 133179 h 251839"/>
                <a:gd name="connsiteX5" fmla="*/ 170658 w 162955"/>
                <a:gd name="connsiteY5" fmla="*/ 228730 h 251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2955" h="251839">
                  <a:moveTo>
                    <a:pt x="133031" y="266209"/>
                  </a:moveTo>
                  <a:lnTo>
                    <a:pt x="0" y="133179"/>
                  </a:lnTo>
                  <a:lnTo>
                    <a:pt x="133031" y="0"/>
                  </a:lnTo>
                  <a:lnTo>
                    <a:pt x="170658" y="37628"/>
                  </a:lnTo>
                  <a:lnTo>
                    <a:pt x="75107" y="133179"/>
                  </a:lnTo>
                  <a:lnTo>
                    <a:pt x="170658" y="228730"/>
                  </a:lnTo>
                  <a:close/>
                </a:path>
              </a:pathLst>
            </a:custGeom>
            <a:grpFill/>
            <a:ln w="14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66F5D1B2-FA84-4541-8B21-A7BF547D8088}"/>
                </a:ext>
              </a:extLst>
            </p:cNvPr>
            <p:cNvSpPr/>
            <p:nvPr/>
          </p:nvSpPr>
          <p:spPr>
            <a:xfrm>
              <a:off x="8260795" y="634645"/>
              <a:ext cx="162955" cy="251840"/>
            </a:xfrm>
            <a:custGeom>
              <a:avLst/>
              <a:gdLst>
                <a:gd name="connsiteX0" fmla="*/ 133179 w 162955"/>
                <a:gd name="connsiteY0" fmla="*/ 266209 h 251839"/>
                <a:gd name="connsiteX1" fmla="*/ 0 w 162955"/>
                <a:gd name="connsiteY1" fmla="*/ 133179 h 251839"/>
                <a:gd name="connsiteX2" fmla="*/ 133179 w 162955"/>
                <a:gd name="connsiteY2" fmla="*/ 0 h 251839"/>
                <a:gd name="connsiteX3" fmla="*/ 170659 w 162955"/>
                <a:gd name="connsiteY3" fmla="*/ 37628 h 251839"/>
                <a:gd name="connsiteX4" fmla="*/ 75256 w 162955"/>
                <a:gd name="connsiteY4" fmla="*/ 133179 h 251839"/>
                <a:gd name="connsiteX5" fmla="*/ 170659 w 162955"/>
                <a:gd name="connsiteY5" fmla="*/ 228730 h 251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2955" h="251839">
                  <a:moveTo>
                    <a:pt x="133179" y="266209"/>
                  </a:moveTo>
                  <a:lnTo>
                    <a:pt x="0" y="133179"/>
                  </a:lnTo>
                  <a:lnTo>
                    <a:pt x="133179" y="0"/>
                  </a:lnTo>
                  <a:lnTo>
                    <a:pt x="170659" y="37628"/>
                  </a:lnTo>
                  <a:lnTo>
                    <a:pt x="75256" y="133179"/>
                  </a:lnTo>
                  <a:lnTo>
                    <a:pt x="170659" y="228730"/>
                  </a:lnTo>
                  <a:close/>
                </a:path>
              </a:pathLst>
            </a:custGeom>
            <a:grpFill/>
            <a:ln w="14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DE4DEC4B-F057-40D2-B974-84B4F80382CE}"/>
                </a:ext>
              </a:extLst>
            </p:cNvPr>
            <p:cNvSpPr/>
            <p:nvPr/>
          </p:nvSpPr>
          <p:spPr>
            <a:xfrm>
              <a:off x="8425528" y="634645"/>
              <a:ext cx="162955" cy="251840"/>
            </a:xfrm>
            <a:custGeom>
              <a:avLst/>
              <a:gdLst>
                <a:gd name="connsiteX0" fmla="*/ 133179 w 162955"/>
                <a:gd name="connsiteY0" fmla="*/ 266209 h 251839"/>
                <a:gd name="connsiteX1" fmla="*/ 0 w 162955"/>
                <a:gd name="connsiteY1" fmla="*/ 133179 h 251839"/>
                <a:gd name="connsiteX2" fmla="*/ 133179 w 162955"/>
                <a:gd name="connsiteY2" fmla="*/ 0 h 251839"/>
                <a:gd name="connsiteX3" fmla="*/ 170807 w 162955"/>
                <a:gd name="connsiteY3" fmla="*/ 37628 h 251839"/>
                <a:gd name="connsiteX4" fmla="*/ 75256 w 162955"/>
                <a:gd name="connsiteY4" fmla="*/ 133179 h 251839"/>
                <a:gd name="connsiteX5" fmla="*/ 170807 w 162955"/>
                <a:gd name="connsiteY5" fmla="*/ 228730 h 251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2955" h="251839">
                  <a:moveTo>
                    <a:pt x="133179" y="266209"/>
                  </a:moveTo>
                  <a:lnTo>
                    <a:pt x="0" y="133179"/>
                  </a:lnTo>
                  <a:lnTo>
                    <a:pt x="133179" y="0"/>
                  </a:lnTo>
                  <a:lnTo>
                    <a:pt x="170807" y="37628"/>
                  </a:lnTo>
                  <a:lnTo>
                    <a:pt x="75256" y="133179"/>
                  </a:lnTo>
                  <a:lnTo>
                    <a:pt x="170807" y="228730"/>
                  </a:lnTo>
                  <a:close/>
                </a:path>
              </a:pathLst>
            </a:custGeom>
            <a:grpFill/>
            <a:ln w="14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A65C2C9-AB5B-41B6-A05C-A68A879549DA}"/>
              </a:ext>
            </a:extLst>
          </p:cNvPr>
          <p:cNvSpPr/>
          <p:nvPr/>
        </p:nvSpPr>
        <p:spPr>
          <a:xfrm>
            <a:off x="10421282" y="5465936"/>
            <a:ext cx="588967" cy="588967"/>
          </a:xfrm>
          <a:custGeom>
            <a:avLst/>
            <a:gdLst>
              <a:gd name="connsiteX0" fmla="*/ 172288 w 192583"/>
              <a:gd name="connsiteY0" fmla="*/ 74663 h 192583"/>
              <a:gd name="connsiteX1" fmla="*/ 120587 w 192583"/>
              <a:gd name="connsiteY1" fmla="*/ 74663 h 192583"/>
              <a:gd name="connsiteX2" fmla="*/ 120587 w 192583"/>
              <a:gd name="connsiteY2" fmla="*/ 22962 h 192583"/>
              <a:gd name="connsiteX3" fmla="*/ 97625 w 192583"/>
              <a:gd name="connsiteY3" fmla="*/ 0 h 192583"/>
              <a:gd name="connsiteX4" fmla="*/ 74663 w 192583"/>
              <a:gd name="connsiteY4" fmla="*/ 22962 h 192583"/>
              <a:gd name="connsiteX5" fmla="*/ 74663 w 192583"/>
              <a:gd name="connsiteY5" fmla="*/ 74663 h 192583"/>
              <a:gd name="connsiteX6" fmla="*/ 22962 w 192583"/>
              <a:gd name="connsiteY6" fmla="*/ 74663 h 192583"/>
              <a:gd name="connsiteX7" fmla="*/ 0 w 192583"/>
              <a:gd name="connsiteY7" fmla="*/ 97625 h 192583"/>
              <a:gd name="connsiteX8" fmla="*/ 22962 w 192583"/>
              <a:gd name="connsiteY8" fmla="*/ 120586 h 192583"/>
              <a:gd name="connsiteX9" fmla="*/ 74663 w 192583"/>
              <a:gd name="connsiteY9" fmla="*/ 120586 h 192583"/>
              <a:gd name="connsiteX10" fmla="*/ 74663 w 192583"/>
              <a:gd name="connsiteY10" fmla="*/ 172288 h 192583"/>
              <a:gd name="connsiteX11" fmla="*/ 97625 w 192583"/>
              <a:gd name="connsiteY11" fmla="*/ 195250 h 192583"/>
              <a:gd name="connsiteX12" fmla="*/ 120587 w 192583"/>
              <a:gd name="connsiteY12" fmla="*/ 172288 h 192583"/>
              <a:gd name="connsiteX13" fmla="*/ 120587 w 192583"/>
              <a:gd name="connsiteY13" fmla="*/ 120586 h 192583"/>
              <a:gd name="connsiteX14" fmla="*/ 172288 w 192583"/>
              <a:gd name="connsiteY14" fmla="*/ 120586 h 192583"/>
              <a:gd name="connsiteX15" fmla="*/ 195250 w 192583"/>
              <a:gd name="connsiteY15" fmla="*/ 97625 h 192583"/>
              <a:gd name="connsiteX16" fmla="*/ 172288 w 192583"/>
              <a:gd name="connsiteY16" fmla="*/ 74663 h 192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2583" h="192583">
                <a:moveTo>
                  <a:pt x="172288" y="74663"/>
                </a:moveTo>
                <a:lnTo>
                  <a:pt x="120587" y="74663"/>
                </a:lnTo>
                <a:lnTo>
                  <a:pt x="120587" y="22962"/>
                </a:lnTo>
                <a:cubicBezTo>
                  <a:pt x="120587" y="10222"/>
                  <a:pt x="110365" y="0"/>
                  <a:pt x="97625" y="0"/>
                </a:cubicBezTo>
                <a:cubicBezTo>
                  <a:pt x="84885" y="0"/>
                  <a:pt x="74663" y="10222"/>
                  <a:pt x="74663" y="22962"/>
                </a:cubicBezTo>
                <a:lnTo>
                  <a:pt x="74663" y="74663"/>
                </a:lnTo>
                <a:lnTo>
                  <a:pt x="22962" y="74663"/>
                </a:lnTo>
                <a:cubicBezTo>
                  <a:pt x="10222" y="74663"/>
                  <a:pt x="0" y="84884"/>
                  <a:pt x="0" y="97625"/>
                </a:cubicBezTo>
                <a:cubicBezTo>
                  <a:pt x="0" y="110365"/>
                  <a:pt x="10222" y="120586"/>
                  <a:pt x="22962" y="120586"/>
                </a:cubicBezTo>
                <a:lnTo>
                  <a:pt x="74663" y="120586"/>
                </a:lnTo>
                <a:lnTo>
                  <a:pt x="74663" y="172288"/>
                </a:lnTo>
                <a:cubicBezTo>
                  <a:pt x="74663" y="185028"/>
                  <a:pt x="84885" y="195250"/>
                  <a:pt x="97625" y="195250"/>
                </a:cubicBezTo>
                <a:cubicBezTo>
                  <a:pt x="110365" y="195250"/>
                  <a:pt x="120587" y="185028"/>
                  <a:pt x="120587" y="172288"/>
                </a:cubicBezTo>
                <a:lnTo>
                  <a:pt x="120587" y="120586"/>
                </a:lnTo>
                <a:lnTo>
                  <a:pt x="172288" y="120586"/>
                </a:lnTo>
                <a:cubicBezTo>
                  <a:pt x="185028" y="120586"/>
                  <a:pt x="195250" y="110365"/>
                  <a:pt x="195250" y="97625"/>
                </a:cubicBezTo>
                <a:cubicBezTo>
                  <a:pt x="195250" y="84884"/>
                  <a:pt x="184880" y="74663"/>
                  <a:pt x="172288" y="74663"/>
                </a:cubicBezTo>
                <a:close/>
              </a:path>
            </a:pathLst>
          </a:custGeom>
          <a:solidFill>
            <a:srgbClr val="F50057"/>
          </a:solidFill>
          <a:ln w="148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8236B744-BA3C-402B-86D3-08F8080B1933}"/>
              </a:ext>
            </a:extLst>
          </p:cNvPr>
          <p:cNvSpPr/>
          <p:nvPr/>
        </p:nvSpPr>
        <p:spPr>
          <a:xfrm>
            <a:off x="6763907" y="1081489"/>
            <a:ext cx="318989" cy="318989"/>
          </a:xfrm>
          <a:custGeom>
            <a:avLst/>
            <a:gdLst>
              <a:gd name="connsiteX0" fmla="*/ 172288 w 192583"/>
              <a:gd name="connsiteY0" fmla="*/ 74663 h 192583"/>
              <a:gd name="connsiteX1" fmla="*/ 120587 w 192583"/>
              <a:gd name="connsiteY1" fmla="*/ 74663 h 192583"/>
              <a:gd name="connsiteX2" fmla="*/ 120587 w 192583"/>
              <a:gd name="connsiteY2" fmla="*/ 22962 h 192583"/>
              <a:gd name="connsiteX3" fmla="*/ 97625 w 192583"/>
              <a:gd name="connsiteY3" fmla="*/ 0 h 192583"/>
              <a:gd name="connsiteX4" fmla="*/ 74663 w 192583"/>
              <a:gd name="connsiteY4" fmla="*/ 22962 h 192583"/>
              <a:gd name="connsiteX5" fmla="*/ 74663 w 192583"/>
              <a:gd name="connsiteY5" fmla="*/ 74663 h 192583"/>
              <a:gd name="connsiteX6" fmla="*/ 22962 w 192583"/>
              <a:gd name="connsiteY6" fmla="*/ 74663 h 192583"/>
              <a:gd name="connsiteX7" fmla="*/ 0 w 192583"/>
              <a:gd name="connsiteY7" fmla="*/ 97625 h 192583"/>
              <a:gd name="connsiteX8" fmla="*/ 22962 w 192583"/>
              <a:gd name="connsiteY8" fmla="*/ 120586 h 192583"/>
              <a:gd name="connsiteX9" fmla="*/ 74663 w 192583"/>
              <a:gd name="connsiteY9" fmla="*/ 120586 h 192583"/>
              <a:gd name="connsiteX10" fmla="*/ 74663 w 192583"/>
              <a:gd name="connsiteY10" fmla="*/ 172288 h 192583"/>
              <a:gd name="connsiteX11" fmla="*/ 97625 w 192583"/>
              <a:gd name="connsiteY11" fmla="*/ 195250 h 192583"/>
              <a:gd name="connsiteX12" fmla="*/ 120587 w 192583"/>
              <a:gd name="connsiteY12" fmla="*/ 172288 h 192583"/>
              <a:gd name="connsiteX13" fmla="*/ 120587 w 192583"/>
              <a:gd name="connsiteY13" fmla="*/ 120586 h 192583"/>
              <a:gd name="connsiteX14" fmla="*/ 172288 w 192583"/>
              <a:gd name="connsiteY14" fmla="*/ 120586 h 192583"/>
              <a:gd name="connsiteX15" fmla="*/ 195250 w 192583"/>
              <a:gd name="connsiteY15" fmla="*/ 97625 h 192583"/>
              <a:gd name="connsiteX16" fmla="*/ 172288 w 192583"/>
              <a:gd name="connsiteY16" fmla="*/ 74663 h 192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2583" h="192583">
                <a:moveTo>
                  <a:pt x="172288" y="74663"/>
                </a:moveTo>
                <a:lnTo>
                  <a:pt x="120587" y="74663"/>
                </a:lnTo>
                <a:lnTo>
                  <a:pt x="120587" y="22962"/>
                </a:lnTo>
                <a:cubicBezTo>
                  <a:pt x="120587" y="10222"/>
                  <a:pt x="110365" y="0"/>
                  <a:pt x="97625" y="0"/>
                </a:cubicBezTo>
                <a:cubicBezTo>
                  <a:pt x="84885" y="0"/>
                  <a:pt x="74663" y="10222"/>
                  <a:pt x="74663" y="22962"/>
                </a:cubicBezTo>
                <a:lnTo>
                  <a:pt x="74663" y="74663"/>
                </a:lnTo>
                <a:lnTo>
                  <a:pt x="22962" y="74663"/>
                </a:lnTo>
                <a:cubicBezTo>
                  <a:pt x="10222" y="74663"/>
                  <a:pt x="0" y="84884"/>
                  <a:pt x="0" y="97625"/>
                </a:cubicBezTo>
                <a:cubicBezTo>
                  <a:pt x="0" y="110365"/>
                  <a:pt x="10222" y="120586"/>
                  <a:pt x="22962" y="120586"/>
                </a:cubicBezTo>
                <a:lnTo>
                  <a:pt x="74663" y="120586"/>
                </a:lnTo>
                <a:lnTo>
                  <a:pt x="74663" y="172288"/>
                </a:lnTo>
                <a:cubicBezTo>
                  <a:pt x="74663" y="185028"/>
                  <a:pt x="84885" y="195250"/>
                  <a:pt x="97625" y="195250"/>
                </a:cubicBezTo>
                <a:cubicBezTo>
                  <a:pt x="110365" y="195250"/>
                  <a:pt x="120587" y="185028"/>
                  <a:pt x="120587" y="172288"/>
                </a:cubicBezTo>
                <a:lnTo>
                  <a:pt x="120587" y="120586"/>
                </a:lnTo>
                <a:lnTo>
                  <a:pt x="172288" y="120586"/>
                </a:lnTo>
                <a:cubicBezTo>
                  <a:pt x="185028" y="120586"/>
                  <a:pt x="195250" y="110365"/>
                  <a:pt x="195250" y="97625"/>
                </a:cubicBezTo>
                <a:cubicBezTo>
                  <a:pt x="195250" y="84884"/>
                  <a:pt x="184880" y="74663"/>
                  <a:pt x="172288" y="74663"/>
                </a:cubicBezTo>
                <a:close/>
              </a:path>
            </a:pathLst>
          </a:custGeom>
          <a:solidFill>
            <a:srgbClr val="F50057"/>
          </a:solidFill>
          <a:ln w="148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1E6409E6-62D7-4A38-9C0D-7B39F3154C98}"/>
              </a:ext>
            </a:extLst>
          </p:cNvPr>
          <p:cNvSpPr/>
          <p:nvPr/>
        </p:nvSpPr>
        <p:spPr>
          <a:xfrm>
            <a:off x="4939239" y="2390067"/>
            <a:ext cx="649076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smtClean="0">
                <a:latin typeface="Abadi" panose="020B0604020104020204" pitchFamily="34" charset="0"/>
              </a:rPr>
              <a:t>Admin (</a:t>
            </a:r>
            <a:r>
              <a:rPr lang="en-ID" sz="2000" dirty="0" err="1" smtClean="0">
                <a:latin typeface="Abadi" panose="020B0604020104020204" pitchFamily="34" charset="0"/>
              </a:rPr>
              <a:t>Sebagai</a:t>
            </a:r>
            <a:r>
              <a:rPr lang="en-ID" sz="2000" dirty="0" smtClean="0">
                <a:latin typeface="Abadi" panose="020B0604020104020204" pitchFamily="34" charset="0"/>
              </a:rPr>
              <a:t> </a:t>
            </a:r>
            <a:r>
              <a:rPr lang="en-ID" sz="2000" dirty="0" err="1" smtClean="0">
                <a:latin typeface="Abadi" panose="020B0604020104020204" pitchFamily="34" charset="0"/>
              </a:rPr>
              <a:t>pengelola</a:t>
            </a:r>
            <a:r>
              <a:rPr lang="en-ID" sz="2000" dirty="0" smtClean="0">
                <a:latin typeface="Abadi" panose="020B0604020104020204" pitchFamily="34" charset="0"/>
              </a:rPr>
              <a:t> website)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 smtClean="0">
                <a:latin typeface="Abadi" panose="020B0604020104020204" pitchFamily="34" charset="0"/>
              </a:rPr>
              <a:t>Mahasiswa</a:t>
            </a:r>
            <a:r>
              <a:rPr lang="en-ID" sz="2000" dirty="0" smtClean="0">
                <a:latin typeface="Abadi" panose="020B0604020104020204" pitchFamily="34" charset="0"/>
              </a:rPr>
              <a:t> (</a:t>
            </a:r>
            <a:r>
              <a:rPr lang="en-ID" sz="2000" dirty="0" err="1" smtClean="0">
                <a:latin typeface="Abadi" panose="020B0604020104020204" pitchFamily="34" charset="0"/>
              </a:rPr>
              <a:t>Merupakan</a:t>
            </a:r>
            <a:r>
              <a:rPr lang="en-ID" sz="2000" dirty="0" smtClean="0">
                <a:latin typeface="Abadi" panose="020B0604020104020204" pitchFamily="34" charset="0"/>
              </a:rPr>
              <a:t> </a:t>
            </a:r>
            <a:r>
              <a:rPr lang="en-ID" sz="2000" dirty="0" err="1" smtClean="0">
                <a:latin typeface="Abadi" panose="020B0604020104020204" pitchFamily="34" charset="0"/>
              </a:rPr>
              <a:t>mahasiswa</a:t>
            </a:r>
            <a:r>
              <a:rPr lang="en-ID" sz="2000" dirty="0" smtClean="0">
                <a:latin typeface="Abadi" panose="020B0604020104020204" pitchFamily="34" charset="0"/>
              </a:rPr>
              <a:t> </a:t>
            </a:r>
            <a:r>
              <a:rPr lang="en-ID" sz="2000" dirty="0" err="1" smtClean="0">
                <a:latin typeface="Abadi" panose="020B0604020104020204" pitchFamily="34" charset="0"/>
              </a:rPr>
              <a:t>Universitas</a:t>
            </a:r>
            <a:r>
              <a:rPr lang="en-ID" sz="2000" dirty="0" smtClean="0">
                <a:latin typeface="Abadi" panose="020B0604020104020204" pitchFamily="34" charset="0"/>
              </a:rPr>
              <a:t> </a:t>
            </a:r>
            <a:r>
              <a:rPr lang="en-ID" sz="2000" dirty="0" err="1" smtClean="0">
                <a:latin typeface="Abadi" panose="020B0604020104020204" pitchFamily="34" charset="0"/>
              </a:rPr>
              <a:t>Udayana</a:t>
            </a:r>
            <a:r>
              <a:rPr lang="en-ID" sz="2000" dirty="0" smtClean="0">
                <a:latin typeface="Abadi" panose="020B0604020104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 smtClean="0">
                <a:latin typeface="Abadi" panose="020B0604020104020204" pitchFamily="34" charset="0"/>
              </a:rPr>
              <a:t>Dosen</a:t>
            </a:r>
            <a:r>
              <a:rPr lang="en-ID" sz="2000" dirty="0" smtClean="0">
                <a:latin typeface="Abadi" panose="020B0604020104020204" pitchFamily="34" charset="0"/>
              </a:rPr>
              <a:t> (</a:t>
            </a:r>
            <a:r>
              <a:rPr lang="en-ID" sz="2000" dirty="0" err="1" smtClean="0">
                <a:latin typeface="Abadi" panose="020B0604020104020204" pitchFamily="34" charset="0"/>
              </a:rPr>
              <a:t>Merupakan</a:t>
            </a:r>
            <a:r>
              <a:rPr lang="en-ID" sz="2000" dirty="0" smtClean="0">
                <a:latin typeface="Abadi" panose="020B0604020104020204" pitchFamily="34" charset="0"/>
              </a:rPr>
              <a:t> </a:t>
            </a:r>
            <a:r>
              <a:rPr lang="en-ID" sz="2000" dirty="0" err="1" smtClean="0">
                <a:latin typeface="Abadi" panose="020B0604020104020204" pitchFamily="34" charset="0"/>
              </a:rPr>
              <a:t>dosen</a:t>
            </a:r>
            <a:r>
              <a:rPr lang="en-ID" sz="2000" dirty="0" smtClean="0">
                <a:latin typeface="Abadi" panose="020B0604020104020204" pitchFamily="34" charset="0"/>
              </a:rPr>
              <a:t> yang </a:t>
            </a:r>
            <a:r>
              <a:rPr lang="en-ID" sz="2000" dirty="0" err="1" smtClean="0">
                <a:latin typeface="Abadi" panose="020B0604020104020204" pitchFamily="34" charset="0"/>
              </a:rPr>
              <a:t>mengajar</a:t>
            </a:r>
            <a:r>
              <a:rPr lang="en-ID" sz="2000" dirty="0" smtClean="0">
                <a:latin typeface="Abadi" panose="020B0604020104020204" pitchFamily="34" charset="0"/>
              </a:rPr>
              <a:t> di </a:t>
            </a:r>
            <a:r>
              <a:rPr lang="en-ID" sz="2000" dirty="0" err="1" smtClean="0">
                <a:latin typeface="Abadi" panose="020B0604020104020204" pitchFamily="34" charset="0"/>
              </a:rPr>
              <a:t>Universitas</a:t>
            </a:r>
            <a:r>
              <a:rPr lang="en-ID" sz="2000" dirty="0" smtClean="0">
                <a:latin typeface="Abadi" panose="020B0604020104020204" pitchFamily="34" charset="0"/>
              </a:rPr>
              <a:t> </a:t>
            </a:r>
            <a:r>
              <a:rPr lang="en-ID" sz="2000" dirty="0" err="1" smtClean="0">
                <a:latin typeface="Abadi" panose="020B0604020104020204" pitchFamily="34" charset="0"/>
              </a:rPr>
              <a:t>Udayana</a:t>
            </a:r>
            <a:r>
              <a:rPr lang="en-ID" sz="2000" dirty="0" smtClean="0">
                <a:latin typeface="Abadi" panose="020B0604020104020204" pitchFamily="34" charset="0"/>
              </a:rPr>
              <a:t>)</a:t>
            </a:r>
          </a:p>
        </p:txBody>
      </p:sp>
      <p:pic>
        <p:nvPicPr>
          <p:cNvPr id="4" name="Picture 3" descr="A picture containing toy, drawing&#10;&#10;Description automatically generated">
            <a:extLst>
              <a:ext uri="{FF2B5EF4-FFF2-40B4-BE49-F238E27FC236}">
                <a16:creationId xmlns="" xmlns:a16="http://schemas.microsoft.com/office/drawing/2014/main" id="{E1728F00-4625-483B-A3C6-4DE4A4F5DC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18" y="2290812"/>
            <a:ext cx="4559621" cy="303974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="" xmlns:a16="http://schemas.microsoft.com/office/drawing/2014/main" id="{BCBE320F-8C54-449F-9318-D13232932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010" y="4858514"/>
            <a:ext cx="863635" cy="7151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7D23542-C43A-44EE-9105-706E8FBDD103}"/>
              </a:ext>
            </a:extLst>
          </p:cNvPr>
          <p:cNvSpPr/>
          <p:nvPr/>
        </p:nvSpPr>
        <p:spPr>
          <a:xfrm>
            <a:off x="4939239" y="1606554"/>
            <a:ext cx="224292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3000" b="1" dirty="0" smtClean="0">
                <a:solidFill>
                  <a:srgbClr val="441065"/>
                </a:solidFill>
                <a:latin typeface="Abadi" panose="020B0604020104020204" pitchFamily="34" charset="0"/>
              </a:rPr>
              <a:t>Stakeholder</a:t>
            </a:r>
            <a:endParaRPr lang="en-ID" sz="3000" b="1" dirty="0">
              <a:solidFill>
                <a:srgbClr val="441065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03308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98314250"/>
              </p:ext>
            </p:extLst>
          </p:nvPr>
        </p:nvGraphicFramePr>
        <p:xfrm>
          <a:off x="1752600" y="68368"/>
          <a:ext cx="8425441" cy="6648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658010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29535" y="4646645"/>
            <a:ext cx="5262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/>
              </a:rPr>
              <a:t>TERIMA KASIH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/>
            </a:endParaRPr>
          </a:p>
        </p:txBody>
      </p:sp>
    </p:spTree>
    <p:extLst>
      <p:ext uri="{BB962C8B-B14F-4D97-AF65-F5344CB8AC3E}">
        <p14:creationId xmlns:p14="http://schemas.microsoft.com/office/powerpoint/2010/main" val="25252801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กำหนดเอง 4">
      <a:dk1>
        <a:srgbClr val="212121"/>
      </a:dk1>
      <a:lt1>
        <a:srgbClr val="FFFFFF"/>
      </a:lt1>
      <a:dk2>
        <a:srgbClr val="313C41"/>
      </a:dk2>
      <a:lt2>
        <a:srgbClr val="FFFFFF"/>
      </a:lt2>
      <a:accent1>
        <a:srgbClr val="FF0068"/>
      </a:accent1>
      <a:accent2>
        <a:srgbClr val="FFC107"/>
      </a:accent2>
      <a:accent3>
        <a:srgbClr val="441066"/>
      </a:accent3>
      <a:accent4>
        <a:srgbClr val="A9008D"/>
      </a:accent4>
      <a:accent5>
        <a:srgbClr val="D1024E"/>
      </a:accent5>
      <a:accent6>
        <a:srgbClr val="F50057"/>
      </a:accent6>
      <a:hlink>
        <a:srgbClr val="0563C1"/>
      </a:hlink>
      <a:folHlink>
        <a:srgbClr val="954F72"/>
      </a:folHlink>
    </a:clrScheme>
    <a:fontScheme name="กำหนดเอง 1">
      <a:majorFont>
        <a:latin typeface="Athiti Medium"/>
        <a:ea typeface=""/>
        <a:cs typeface="Athiti Medium"/>
      </a:majorFont>
      <a:minorFont>
        <a:latin typeface="Athiti"/>
        <a:ea typeface=""/>
        <a:cs typeface="Athit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2811</TotalTime>
  <Words>135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Abadi</vt:lpstr>
      <vt:lpstr>Arial</vt:lpstr>
      <vt:lpstr>Athiti</vt:lpstr>
      <vt:lpstr>Athiti Medium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Phakawan Wongpetanan</dc:creator>
  <cp:lastModifiedBy>Ayu Tari</cp:lastModifiedBy>
  <cp:revision>62</cp:revision>
  <dcterms:created xsi:type="dcterms:W3CDTF">2019-02-19T06:56:49Z</dcterms:created>
  <dcterms:modified xsi:type="dcterms:W3CDTF">2020-05-29T11:03:34Z</dcterms:modified>
</cp:coreProperties>
</file>