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di baka" initials="wb" lastIdx="1" clrIdx="0">
    <p:extLst>
      <p:ext uri="{19B8F6BF-5375-455C-9EA6-DF929625EA0E}">
        <p15:presenceInfo xmlns:p15="http://schemas.microsoft.com/office/powerpoint/2012/main" userId="299b1f91dfe566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8D70C-BFE9-4CFB-A35F-66BAD7EFBC05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2A2CE-D739-44A3-8552-4A224C82B2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19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Peserta: Menentukan siapa saja yang memiliki hak pilih</a:t>
            </a:r>
          </a:p>
          <a:p>
            <a:r>
              <a:rPr lang="id-ID" dirty="0"/>
              <a:t>Kandidat Ketua: Mengolah data </a:t>
            </a:r>
            <a:r>
              <a:rPr lang="id-ID" dirty="0" err="1"/>
              <a:t>kandidiat</a:t>
            </a:r>
            <a:endParaRPr lang="id-ID" dirty="0"/>
          </a:p>
          <a:p>
            <a:r>
              <a:rPr lang="id-ID" dirty="0"/>
              <a:t>Reset Hasil : Menghapus hasil yang lama sehingga menjadi nol</a:t>
            </a:r>
            <a:endParaRPr lang="en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2A2CE-D739-44A3-8552-4A224C82B268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66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51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8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20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07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48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15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12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08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68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83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7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A211-22EC-4E26-8A36-EA4A2C0088E2}" type="datetimeFigureOut">
              <a:rPr lang="en-ID" smtClean="0"/>
              <a:t>21/09/2021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DF6E-3C46-4250-B546-BEE88ED633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30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31F482F-0321-45B6-B8AE-4776534E9721}"/>
              </a:ext>
            </a:extLst>
          </p:cNvPr>
          <p:cNvSpPr/>
          <p:nvPr/>
        </p:nvSpPr>
        <p:spPr>
          <a:xfrm>
            <a:off x="427838" y="343948"/>
            <a:ext cx="4597168" cy="5041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6254A4C6-D644-4F04-9338-552042FF2317}"/>
              </a:ext>
            </a:extLst>
          </p:cNvPr>
          <p:cNvSpPr/>
          <p:nvPr/>
        </p:nvSpPr>
        <p:spPr>
          <a:xfrm>
            <a:off x="1480655" y="1572936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Logo | Nama Organisasi 1</a:t>
            </a:r>
            <a:endParaRPr lang="en-ID" sz="1400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F268FBD-AE53-4E46-8D68-F66A2B0C6BED}"/>
              </a:ext>
            </a:extLst>
          </p:cNvPr>
          <p:cNvSpPr txBox="1"/>
          <p:nvPr/>
        </p:nvSpPr>
        <p:spPr>
          <a:xfrm>
            <a:off x="1291905" y="548938"/>
            <a:ext cx="2869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Selamat Datang di Platform Pemilihan Ketua </a:t>
            </a:r>
            <a:r>
              <a:rPr lang="id-ID" dirty="0" err="1"/>
              <a:t>Ormawa</a:t>
            </a:r>
            <a:r>
              <a:rPr lang="id-ID" dirty="0"/>
              <a:t> </a:t>
            </a:r>
            <a:r>
              <a:rPr lang="id-ID" dirty="0" err="1"/>
              <a:t>Fikom</a:t>
            </a:r>
            <a:r>
              <a:rPr lang="id-ID" dirty="0"/>
              <a:t> UDB</a:t>
            </a:r>
            <a:endParaRPr lang="en-ID" dirty="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A7281E59-FA52-4C49-BA17-31DB25EB1B06}"/>
              </a:ext>
            </a:extLst>
          </p:cNvPr>
          <p:cNvSpPr/>
          <p:nvPr/>
        </p:nvSpPr>
        <p:spPr>
          <a:xfrm>
            <a:off x="1480655" y="2109832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Logo | Nama Organisasi 2</a:t>
            </a:r>
            <a:endParaRPr lang="en-ID" sz="1400" dirty="0"/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6E088C4E-C4DF-4DB2-B48D-3D246D5DCE04}"/>
              </a:ext>
            </a:extLst>
          </p:cNvPr>
          <p:cNvSpPr/>
          <p:nvPr/>
        </p:nvSpPr>
        <p:spPr>
          <a:xfrm>
            <a:off x="1480655" y="2646728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Logo | Nama Organisasi 3</a:t>
            </a:r>
            <a:endParaRPr lang="en-ID" sz="1400" dirty="0"/>
          </a:p>
        </p:txBody>
      </p:sp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22A1297B-CAA6-4E4D-8F1F-DD4EC503205B}"/>
              </a:ext>
            </a:extLst>
          </p:cNvPr>
          <p:cNvSpPr/>
          <p:nvPr/>
        </p:nvSpPr>
        <p:spPr>
          <a:xfrm>
            <a:off x="1480654" y="3368182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Tambah Organisasi</a:t>
            </a:r>
            <a:endParaRPr lang="en-ID" sz="1400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4EAFB1E-7D66-4340-8BBE-66C31DCA7629}"/>
              </a:ext>
            </a:extLst>
          </p:cNvPr>
          <p:cNvSpPr/>
          <p:nvPr/>
        </p:nvSpPr>
        <p:spPr>
          <a:xfrm>
            <a:off x="5370055" y="2646728"/>
            <a:ext cx="3446775" cy="3780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ersegi Panjang: Sudut Lengkung 11">
            <a:extLst>
              <a:ext uri="{FF2B5EF4-FFF2-40B4-BE49-F238E27FC236}">
                <a16:creationId xmlns:a16="http://schemas.microsoft.com/office/drawing/2014/main" id="{ACA1F8FB-EE4F-4818-94EB-A62EEC773DE8}"/>
              </a:ext>
            </a:extLst>
          </p:cNvPr>
          <p:cNvSpPr/>
          <p:nvPr/>
        </p:nvSpPr>
        <p:spPr>
          <a:xfrm>
            <a:off x="1480653" y="3902981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Settings</a:t>
            </a:r>
            <a:endParaRPr lang="en-ID" sz="1400" dirty="0"/>
          </a:p>
        </p:txBody>
      </p:sp>
      <p:sp>
        <p:nvSpPr>
          <p:cNvPr id="13" name="Persegi Panjang: Sudut Lengkung 12">
            <a:extLst>
              <a:ext uri="{FF2B5EF4-FFF2-40B4-BE49-F238E27FC236}">
                <a16:creationId xmlns:a16="http://schemas.microsoft.com/office/drawing/2014/main" id="{08A8A8AB-7634-420D-80C0-A23E51FA2454}"/>
              </a:ext>
            </a:extLst>
          </p:cNvPr>
          <p:cNvSpPr/>
          <p:nvPr/>
        </p:nvSpPr>
        <p:spPr>
          <a:xfrm>
            <a:off x="1460234" y="4437780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Login</a:t>
            </a:r>
            <a:r>
              <a:rPr lang="id-ID" sz="1400" dirty="0"/>
              <a:t> Log</a:t>
            </a:r>
            <a:endParaRPr lang="en-ID" sz="1400" dirty="0"/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43D8088E-0D0B-4CF0-A92B-DB01059D6C94}"/>
              </a:ext>
            </a:extLst>
          </p:cNvPr>
          <p:cNvSpPr/>
          <p:nvPr/>
        </p:nvSpPr>
        <p:spPr>
          <a:xfrm>
            <a:off x="5370054" y="2296487"/>
            <a:ext cx="3446775" cy="360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Modal Box Tambah Organisasi</a:t>
            </a:r>
            <a:endParaRPr lang="en-ID" dirty="0"/>
          </a:p>
        </p:txBody>
      </p:sp>
      <p:sp>
        <p:nvSpPr>
          <p:cNvPr id="15" name="Persegi Panjang: Sudut Lengkung 14">
            <a:extLst>
              <a:ext uri="{FF2B5EF4-FFF2-40B4-BE49-F238E27FC236}">
                <a16:creationId xmlns:a16="http://schemas.microsoft.com/office/drawing/2014/main" id="{DEE0FAFF-40BA-4DC6-ACA5-A5ED1F0AD6A6}"/>
              </a:ext>
            </a:extLst>
          </p:cNvPr>
          <p:cNvSpPr/>
          <p:nvPr/>
        </p:nvSpPr>
        <p:spPr>
          <a:xfrm>
            <a:off x="5767980" y="3255143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377968E7-3DA0-4565-AED0-4C2B61BA2FCA}"/>
              </a:ext>
            </a:extLst>
          </p:cNvPr>
          <p:cNvSpPr txBox="1"/>
          <p:nvPr/>
        </p:nvSpPr>
        <p:spPr>
          <a:xfrm>
            <a:off x="5767980" y="2864840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Nama Organisasi</a:t>
            </a:r>
            <a:endParaRPr lang="en-ID" dirty="0"/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5E4FAACE-CF23-401C-A77D-F2DE6247A6C0}"/>
              </a:ext>
            </a:extLst>
          </p:cNvPr>
          <p:cNvSpPr/>
          <p:nvPr/>
        </p:nvSpPr>
        <p:spPr>
          <a:xfrm>
            <a:off x="5956730" y="3932346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Submit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74521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31F482F-0321-45B6-B8AE-4776534E9721}"/>
              </a:ext>
            </a:extLst>
          </p:cNvPr>
          <p:cNvSpPr/>
          <p:nvPr/>
        </p:nvSpPr>
        <p:spPr>
          <a:xfrm>
            <a:off x="427837" y="125834"/>
            <a:ext cx="4647501" cy="664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6254A4C6-D644-4F04-9338-552042FF2317}"/>
              </a:ext>
            </a:extLst>
          </p:cNvPr>
          <p:cNvSpPr/>
          <p:nvPr/>
        </p:nvSpPr>
        <p:spPr>
          <a:xfrm>
            <a:off x="1480655" y="1052819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Admin1</a:t>
            </a:r>
            <a:endParaRPr lang="en-ID" sz="1400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F268FBD-AE53-4E46-8D68-F66A2B0C6BED}"/>
              </a:ext>
            </a:extLst>
          </p:cNvPr>
          <p:cNvSpPr txBox="1"/>
          <p:nvPr/>
        </p:nvSpPr>
        <p:spPr>
          <a:xfrm>
            <a:off x="1291905" y="330825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Settings</a:t>
            </a:r>
            <a:endParaRPr lang="en-ID" dirty="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A7281E59-FA52-4C49-BA17-31DB25EB1B06}"/>
              </a:ext>
            </a:extLst>
          </p:cNvPr>
          <p:cNvSpPr/>
          <p:nvPr/>
        </p:nvSpPr>
        <p:spPr>
          <a:xfrm>
            <a:off x="1480655" y="1589715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Admin2</a:t>
            </a:r>
            <a:endParaRPr lang="en-ID" sz="1400" dirty="0"/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6E088C4E-C4DF-4DB2-B48D-3D246D5DCE04}"/>
              </a:ext>
            </a:extLst>
          </p:cNvPr>
          <p:cNvSpPr/>
          <p:nvPr/>
        </p:nvSpPr>
        <p:spPr>
          <a:xfrm>
            <a:off x="1480655" y="2126611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Admin3</a:t>
            </a:r>
            <a:endParaRPr lang="en-ID" sz="1400" dirty="0"/>
          </a:p>
        </p:txBody>
      </p:sp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22A1297B-CAA6-4E4D-8F1F-DD4EC503205B}"/>
              </a:ext>
            </a:extLst>
          </p:cNvPr>
          <p:cNvSpPr/>
          <p:nvPr/>
        </p:nvSpPr>
        <p:spPr>
          <a:xfrm>
            <a:off x="1480654" y="2848065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Tambah Pengguna</a:t>
            </a:r>
            <a:endParaRPr lang="en-ID" sz="1400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4EAFB1E-7D66-4340-8BBE-66C31DCA7629}"/>
              </a:ext>
            </a:extLst>
          </p:cNvPr>
          <p:cNvSpPr/>
          <p:nvPr/>
        </p:nvSpPr>
        <p:spPr>
          <a:xfrm>
            <a:off x="5370055" y="2428615"/>
            <a:ext cx="3446775" cy="3780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43D8088E-0D0B-4CF0-A92B-DB01059D6C94}"/>
              </a:ext>
            </a:extLst>
          </p:cNvPr>
          <p:cNvSpPr/>
          <p:nvPr/>
        </p:nvSpPr>
        <p:spPr>
          <a:xfrm>
            <a:off x="5370054" y="2078374"/>
            <a:ext cx="3446775" cy="360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Modal Box Tambah Pengguna</a:t>
            </a:r>
            <a:endParaRPr lang="en-ID" dirty="0"/>
          </a:p>
        </p:txBody>
      </p:sp>
      <p:sp>
        <p:nvSpPr>
          <p:cNvPr id="15" name="Persegi Panjang: Sudut Lengkung 14">
            <a:extLst>
              <a:ext uri="{FF2B5EF4-FFF2-40B4-BE49-F238E27FC236}">
                <a16:creationId xmlns:a16="http://schemas.microsoft.com/office/drawing/2014/main" id="{DEE0FAFF-40BA-4DC6-ACA5-A5ED1F0AD6A6}"/>
              </a:ext>
            </a:extLst>
          </p:cNvPr>
          <p:cNvSpPr/>
          <p:nvPr/>
        </p:nvSpPr>
        <p:spPr>
          <a:xfrm>
            <a:off x="5767980" y="3037030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377968E7-3DA0-4565-AED0-4C2B61BA2FCA}"/>
              </a:ext>
            </a:extLst>
          </p:cNvPr>
          <p:cNvSpPr txBox="1"/>
          <p:nvPr/>
        </p:nvSpPr>
        <p:spPr>
          <a:xfrm>
            <a:off x="5767980" y="2646727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User</a:t>
            </a:r>
            <a:endParaRPr lang="en-ID" dirty="0"/>
          </a:p>
        </p:txBody>
      </p:sp>
      <p:sp>
        <p:nvSpPr>
          <p:cNvPr id="19" name="Persegi Panjang: Sudut Lengkung 18">
            <a:extLst>
              <a:ext uri="{FF2B5EF4-FFF2-40B4-BE49-F238E27FC236}">
                <a16:creationId xmlns:a16="http://schemas.microsoft.com/office/drawing/2014/main" id="{5E4FAACE-CF23-401C-A77D-F2DE6247A6C0}"/>
              </a:ext>
            </a:extLst>
          </p:cNvPr>
          <p:cNvSpPr/>
          <p:nvPr/>
        </p:nvSpPr>
        <p:spPr>
          <a:xfrm>
            <a:off x="5859437" y="4871914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Submit</a:t>
            </a:r>
            <a:endParaRPr lang="en-ID" sz="1400" dirty="0"/>
          </a:p>
        </p:txBody>
      </p:sp>
      <p:sp>
        <p:nvSpPr>
          <p:cNvPr id="17" name="Persegi Panjang: Sudut Lengkung 16">
            <a:extLst>
              <a:ext uri="{FF2B5EF4-FFF2-40B4-BE49-F238E27FC236}">
                <a16:creationId xmlns:a16="http://schemas.microsoft.com/office/drawing/2014/main" id="{F3385B3C-3067-4C73-93A2-5698E81D2067}"/>
              </a:ext>
            </a:extLst>
          </p:cNvPr>
          <p:cNvSpPr/>
          <p:nvPr/>
        </p:nvSpPr>
        <p:spPr>
          <a:xfrm>
            <a:off x="5767980" y="4054426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7D91A84B-E9E0-4DC1-8D7C-4500DD9248D9}"/>
              </a:ext>
            </a:extLst>
          </p:cNvPr>
          <p:cNvSpPr txBox="1"/>
          <p:nvPr/>
        </p:nvSpPr>
        <p:spPr>
          <a:xfrm>
            <a:off x="5767980" y="3664123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Password</a:t>
            </a:r>
            <a:endParaRPr lang="en-ID" dirty="0"/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0482C657-2AA1-45DA-A679-C06D0E8C7B07}"/>
              </a:ext>
            </a:extLst>
          </p:cNvPr>
          <p:cNvSpPr txBox="1"/>
          <p:nvPr/>
        </p:nvSpPr>
        <p:spPr>
          <a:xfrm>
            <a:off x="1291905" y="593197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User</a:t>
            </a:r>
            <a:endParaRPr lang="en-ID" dirty="0"/>
          </a:p>
        </p:txBody>
      </p:sp>
      <p:sp>
        <p:nvSpPr>
          <p:cNvPr id="22" name="Kotak Teks 21">
            <a:extLst>
              <a:ext uri="{FF2B5EF4-FFF2-40B4-BE49-F238E27FC236}">
                <a16:creationId xmlns:a16="http://schemas.microsoft.com/office/drawing/2014/main" id="{90324155-4EDC-4888-A313-96D8FFA8609A}"/>
              </a:ext>
            </a:extLst>
          </p:cNvPr>
          <p:cNvSpPr txBox="1"/>
          <p:nvPr/>
        </p:nvSpPr>
        <p:spPr>
          <a:xfrm>
            <a:off x="1291905" y="3637853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Jadwal Secara Global</a:t>
            </a:r>
            <a:endParaRPr lang="en-ID" dirty="0"/>
          </a:p>
        </p:txBody>
      </p:sp>
      <p:sp>
        <p:nvSpPr>
          <p:cNvPr id="24" name="Persegi Panjang: Sudut Lengkung 23">
            <a:extLst>
              <a:ext uri="{FF2B5EF4-FFF2-40B4-BE49-F238E27FC236}">
                <a16:creationId xmlns:a16="http://schemas.microsoft.com/office/drawing/2014/main" id="{91CA88AA-39D0-4EE4-93F2-DDEF6BC1E846}"/>
              </a:ext>
            </a:extLst>
          </p:cNvPr>
          <p:cNvSpPr/>
          <p:nvPr/>
        </p:nvSpPr>
        <p:spPr>
          <a:xfrm>
            <a:off x="1521879" y="4809436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DD-MM-YYYY 00:00:00</a:t>
            </a:r>
            <a:endParaRPr lang="en-ID" sz="1400" dirty="0"/>
          </a:p>
        </p:txBody>
      </p:sp>
      <p:sp>
        <p:nvSpPr>
          <p:cNvPr id="25" name="Kotak Teks 24">
            <a:extLst>
              <a:ext uri="{FF2B5EF4-FFF2-40B4-BE49-F238E27FC236}">
                <a16:creationId xmlns:a16="http://schemas.microsoft.com/office/drawing/2014/main" id="{15A3FBC8-4313-48CD-BEAD-3F5BC3586F01}"/>
              </a:ext>
            </a:extLst>
          </p:cNvPr>
          <p:cNvSpPr txBox="1"/>
          <p:nvPr/>
        </p:nvSpPr>
        <p:spPr>
          <a:xfrm>
            <a:off x="1521879" y="4419133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Tanggal Mulai</a:t>
            </a:r>
            <a:endParaRPr lang="en-ID" dirty="0"/>
          </a:p>
        </p:txBody>
      </p:sp>
      <p:sp>
        <p:nvSpPr>
          <p:cNvPr id="26" name="Persegi Panjang: Sudut Lengkung 25">
            <a:extLst>
              <a:ext uri="{FF2B5EF4-FFF2-40B4-BE49-F238E27FC236}">
                <a16:creationId xmlns:a16="http://schemas.microsoft.com/office/drawing/2014/main" id="{0E0961F7-EC58-4511-8506-25A685BD3E2E}"/>
              </a:ext>
            </a:extLst>
          </p:cNvPr>
          <p:cNvSpPr/>
          <p:nvPr/>
        </p:nvSpPr>
        <p:spPr>
          <a:xfrm>
            <a:off x="1582424" y="6170163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Terapkan</a:t>
            </a:r>
            <a:endParaRPr lang="en-ID" sz="1400" dirty="0"/>
          </a:p>
        </p:txBody>
      </p:sp>
      <p:sp>
        <p:nvSpPr>
          <p:cNvPr id="27" name="Persegi Panjang: Sudut Lengkung 26">
            <a:extLst>
              <a:ext uri="{FF2B5EF4-FFF2-40B4-BE49-F238E27FC236}">
                <a16:creationId xmlns:a16="http://schemas.microsoft.com/office/drawing/2014/main" id="{C9B5D8C4-0423-4604-A09C-7364201C185D}"/>
              </a:ext>
            </a:extLst>
          </p:cNvPr>
          <p:cNvSpPr/>
          <p:nvPr/>
        </p:nvSpPr>
        <p:spPr>
          <a:xfrm>
            <a:off x="1521879" y="5636084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/>
              <a:t>DD-MM-YYYY 00:00:00</a:t>
            </a:r>
            <a:endParaRPr lang="en-ID" sz="1400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222F834F-F0C7-443C-B8BF-DCC63FCA42FF}"/>
              </a:ext>
            </a:extLst>
          </p:cNvPr>
          <p:cNvSpPr txBox="1"/>
          <p:nvPr/>
        </p:nvSpPr>
        <p:spPr>
          <a:xfrm>
            <a:off x="1521879" y="5245781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Tanggal Selesai</a:t>
            </a:r>
            <a:endParaRPr lang="en-ID" dirty="0"/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77E18C2C-4CF4-4494-9F9B-C2EB351E9FD8}"/>
              </a:ext>
            </a:extLst>
          </p:cNvPr>
          <p:cNvSpPr txBox="1"/>
          <p:nvPr/>
        </p:nvSpPr>
        <p:spPr>
          <a:xfrm>
            <a:off x="1471545" y="3949294"/>
            <a:ext cx="2869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dirty="0"/>
              <a:t>Akan diterapkan untuk semua </a:t>
            </a:r>
            <a:r>
              <a:rPr lang="id-ID" sz="1200" dirty="0" err="1"/>
              <a:t>ormawa</a:t>
            </a:r>
            <a:r>
              <a:rPr lang="id-ID" sz="1200" dirty="0"/>
              <a:t> secara global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83999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31F482F-0321-45B6-B8AE-4776534E9721}"/>
              </a:ext>
            </a:extLst>
          </p:cNvPr>
          <p:cNvSpPr/>
          <p:nvPr/>
        </p:nvSpPr>
        <p:spPr>
          <a:xfrm>
            <a:off x="427838" y="343948"/>
            <a:ext cx="4597168" cy="5041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F268FBD-AE53-4E46-8D68-F66A2B0C6BED}"/>
              </a:ext>
            </a:extLst>
          </p:cNvPr>
          <p:cNvSpPr txBox="1"/>
          <p:nvPr/>
        </p:nvSpPr>
        <p:spPr>
          <a:xfrm>
            <a:off x="1291905" y="548938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err="1"/>
              <a:t>Login</a:t>
            </a:r>
            <a:r>
              <a:rPr lang="id-ID" dirty="0"/>
              <a:t> Log</a:t>
            </a:r>
            <a:endParaRPr lang="en-ID" dirty="0"/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FD782188-AD94-49A9-8762-E1260D0FD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9000"/>
              </p:ext>
            </p:extLst>
          </p:nvPr>
        </p:nvGraphicFramePr>
        <p:xfrm>
          <a:off x="805343" y="1123260"/>
          <a:ext cx="3766658" cy="300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329">
                  <a:extLst>
                    <a:ext uri="{9D8B030D-6E8A-4147-A177-3AD203B41FA5}">
                      <a16:colId xmlns:a16="http://schemas.microsoft.com/office/drawing/2014/main" val="2591268537"/>
                    </a:ext>
                  </a:extLst>
                </a:gridCol>
                <a:gridCol w="1883329">
                  <a:extLst>
                    <a:ext uri="{9D8B030D-6E8A-4147-A177-3AD203B41FA5}">
                      <a16:colId xmlns:a16="http://schemas.microsoft.com/office/drawing/2014/main" val="479394649"/>
                    </a:ext>
                  </a:extLst>
                </a:gridCol>
              </a:tblGrid>
              <a:tr h="500687">
                <a:tc>
                  <a:txBody>
                    <a:bodyPr/>
                    <a:lstStyle/>
                    <a:p>
                      <a:r>
                        <a:rPr lang="id-ID" sz="1400" dirty="0"/>
                        <a:t>User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Waktu </a:t>
                      </a:r>
                      <a:r>
                        <a:rPr lang="id-ID" sz="1400" dirty="0" err="1"/>
                        <a:t>Login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81656"/>
                  </a:ext>
                </a:extLst>
              </a:tr>
              <a:tr h="500687">
                <a:tc>
                  <a:txBody>
                    <a:bodyPr/>
                    <a:lstStyle/>
                    <a:p>
                      <a:r>
                        <a:rPr lang="id-ID" sz="1400" dirty="0"/>
                        <a:t>Admin1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YYYY-MM-DD 00:00:00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530320"/>
                  </a:ext>
                </a:extLst>
              </a:tr>
              <a:tr h="500687"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78478"/>
                  </a:ext>
                </a:extLst>
              </a:tr>
              <a:tr h="500687"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6831"/>
                  </a:ext>
                </a:extLst>
              </a:tr>
              <a:tr h="500687"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24316"/>
                  </a:ext>
                </a:extLst>
              </a:tr>
              <a:tr h="500687"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1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31F482F-0321-45B6-B8AE-4776534E9721}"/>
              </a:ext>
            </a:extLst>
          </p:cNvPr>
          <p:cNvSpPr/>
          <p:nvPr/>
        </p:nvSpPr>
        <p:spPr>
          <a:xfrm>
            <a:off x="427838" y="343948"/>
            <a:ext cx="4597168" cy="5041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6254A4C6-D644-4F04-9338-552042FF2317}"/>
              </a:ext>
            </a:extLst>
          </p:cNvPr>
          <p:cNvSpPr/>
          <p:nvPr/>
        </p:nvSpPr>
        <p:spPr>
          <a:xfrm>
            <a:off x="1480655" y="1572936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Pengaturan</a:t>
            </a:r>
            <a:endParaRPr lang="en-ID" sz="1400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F268FBD-AE53-4E46-8D68-F66A2B0C6BED}"/>
              </a:ext>
            </a:extLst>
          </p:cNvPr>
          <p:cNvSpPr txBox="1"/>
          <p:nvPr/>
        </p:nvSpPr>
        <p:spPr>
          <a:xfrm>
            <a:off x="1291905" y="477914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Organisasi 1</a:t>
            </a:r>
            <a:endParaRPr lang="en-ID" dirty="0"/>
          </a:p>
        </p:txBody>
      </p:sp>
      <p:sp>
        <p:nvSpPr>
          <p:cNvPr id="8" name="Persegi Panjang: Sudut Lengkung 7">
            <a:extLst>
              <a:ext uri="{FF2B5EF4-FFF2-40B4-BE49-F238E27FC236}">
                <a16:creationId xmlns:a16="http://schemas.microsoft.com/office/drawing/2014/main" id="{A7281E59-FA52-4C49-BA17-31DB25EB1B06}"/>
              </a:ext>
            </a:extLst>
          </p:cNvPr>
          <p:cNvSpPr/>
          <p:nvPr/>
        </p:nvSpPr>
        <p:spPr>
          <a:xfrm>
            <a:off x="1480655" y="2697276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Peserta Pemilihan</a:t>
            </a:r>
            <a:endParaRPr lang="en-ID" sz="1400" dirty="0"/>
          </a:p>
        </p:txBody>
      </p:sp>
      <p:sp>
        <p:nvSpPr>
          <p:cNvPr id="9" name="Persegi Panjang: Sudut Lengkung 8">
            <a:extLst>
              <a:ext uri="{FF2B5EF4-FFF2-40B4-BE49-F238E27FC236}">
                <a16:creationId xmlns:a16="http://schemas.microsoft.com/office/drawing/2014/main" id="{6E088C4E-C4DF-4DB2-B48D-3D246D5DCE04}"/>
              </a:ext>
            </a:extLst>
          </p:cNvPr>
          <p:cNvSpPr/>
          <p:nvPr/>
        </p:nvSpPr>
        <p:spPr>
          <a:xfrm>
            <a:off x="1480655" y="3234172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Kandidat Ketua</a:t>
            </a:r>
            <a:endParaRPr lang="en-ID" sz="1400" dirty="0"/>
          </a:p>
        </p:txBody>
      </p:sp>
      <p:sp>
        <p:nvSpPr>
          <p:cNvPr id="10" name="Persegi Panjang: Sudut Lengkung 9">
            <a:extLst>
              <a:ext uri="{FF2B5EF4-FFF2-40B4-BE49-F238E27FC236}">
                <a16:creationId xmlns:a16="http://schemas.microsoft.com/office/drawing/2014/main" id="{22A1297B-CAA6-4E4D-8F1F-DD4EC503205B}"/>
              </a:ext>
            </a:extLst>
          </p:cNvPr>
          <p:cNvSpPr/>
          <p:nvPr/>
        </p:nvSpPr>
        <p:spPr>
          <a:xfrm>
            <a:off x="1480654" y="3955626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Statistik Hasil Pemilihan</a:t>
            </a:r>
            <a:endParaRPr lang="en-ID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267F14-F23D-48A3-9300-B83B5A354045}"/>
              </a:ext>
            </a:extLst>
          </p:cNvPr>
          <p:cNvSpPr/>
          <p:nvPr/>
        </p:nvSpPr>
        <p:spPr>
          <a:xfrm>
            <a:off x="4075501" y="1572936"/>
            <a:ext cx="271542" cy="2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67CBD3-30F4-4548-9D3F-73C545C773AF}"/>
              </a:ext>
            </a:extLst>
          </p:cNvPr>
          <p:cNvSpPr/>
          <p:nvPr/>
        </p:nvSpPr>
        <p:spPr>
          <a:xfrm>
            <a:off x="4075501" y="2697276"/>
            <a:ext cx="271542" cy="2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3AC43D-D897-4E32-9D2F-13E9A404C2DD}"/>
              </a:ext>
            </a:extLst>
          </p:cNvPr>
          <p:cNvSpPr/>
          <p:nvPr/>
        </p:nvSpPr>
        <p:spPr>
          <a:xfrm>
            <a:off x="4075501" y="3223901"/>
            <a:ext cx="271542" cy="2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8E43FF-0AF6-4A7E-9BC3-58236D8B54A8}"/>
              </a:ext>
            </a:extLst>
          </p:cNvPr>
          <p:cNvSpPr/>
          <p:nvPr/>
        </p:nvSpPr>
        <p:spPr>
          <a:xfrm>
            <a:off x="4075501" y="3955626"/>
            <a:ext cx="271542" cy="2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endParaRPr lang="en-ID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560036C3-364C-44BB-BA85-99A79A415168}"/>
              </a:ext>
            </a:extLst>
          </p:cNvPr>
          <p:cNvSpPr txBox="1"/>
          <p:nvPr/>
        </p:nvSpPr>
        <p:spPr>
          <a:xfrm>
            <a:off x="1460674" y="1961061"/>
            <a:ext cx="251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Nama organisasi, logo, </a:t>
            </a:r>
            <a:r>
              <a:rPr lang="id-ID" sz="1200" dirty="0" err="1"/>
              <a:t>background</a:t>
            </a:r>
            <a:r>
              <a:rPr lang="id-ID" sz="1200" dirty="0"/>
              <a:t> halaman dan lain-lain</a:t>
            </a:r>
            <a:endParaRPr lang="en-ID" sz="1200" dirty="0"/>
          </a:p>
        </p:txBody>
      </p:sp>
      <p:cxnSp>
        <p:nvCxnSpPr>
          <p:cNvPr id="23" name="Konektor Panah Lurus 22">
            <a:extLst>
              <a:ext uri="{FF2B5EF4-FFF2-40B4-BE49-F238E27FC236}">
                <a16:creationId xmlns:a16="http://schemas.microsoft.com/office/drawing/2014/main" id="{81F3FB40-EF1B-48A4-B483-337E63A12F6D}"/>
              </a:ext>
            </a:extLst>
          </p:cNvPr>
          <p:cNvCxnSpPr>
            <a:cxnSpLocks/>
          </p:cNvCxnSpPr>
          <p:nvPr/>
        </p:nvCxnSpPr>
        <p:spPr>
          <a:xfrm flipH="1" flipV="1">
            <a:off x="4450358" y="1711354"/>
            <a:ext cx="642936" cy="11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otak Teks 23">
            <a:extLst>
              <a:ext uri="{FF2B5EF4-FFF2-40B4-BE49-F238E27FC236}">
                <a16:creationId xmlns:a16="http://schemas.microsoft.com/office/drawing/2014/main" id="{1B0B9AC6-D85D-4A27-922D-71FD54E563B1}"/>
              </a:ext>
            </a:extLst>
          </p:cNvPr>
          <p:cNvSpPr txBox="1"/>
          <p:nvPr/>
        </p:nvSpPr>
        <p:spPr>
          <a:xfrm>
            <a:off x="4603681" y="1509923"/>
            <a:ext cx="116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Kalau Diklik</a:t>
            </a:r>
            <a:endParaRPr lang="en-ID" sz="1200" dirty="0"/>
          </a:p>
        </p:txBody>
      </p:sp>
      <p:sp>
        <p:nvSpPr>
          <p:cNvPr id="26" name="Kotak Teks 25">
            <a:extLst>
              <a:ext uri="{FF2B5EF4-FFF2-40B4-BE49-F238E27FC236}">
                <a16:creationId xmlns:a16="http://schemas.microsoft.com/office/drawing/2014/main" id="{DAB2DFBA-B6F3-424A-9161-5EAC9F65D19B}"/>
              </a:ext>
            </a:extLst>
          </p:cNvPr>
          <p:cNvSpPr txBox="1"/>
          <p:nvPr/>
        </p:nvSpPr>
        <p:spPr>
          <a:xfrm>
            <a:off x="4075501" y="1937051"/>
            <a:ext cx="72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Maka ini muncul</a:t>
            </a:r>
            <a:endParaRPr lang="en-ID" sz="1200" dirty="0"/>
          </a:p>
        </p:txBody>
      </p:sp>
      <p:cxnSp>
        <p:nvCxnSpPr>
          <p:cNvPr id="28" name="Konektor: Melengkung 27">
            <a:extLst>
              <a:ext uri="{FF2B5EF4-FFF2-40B4-BE49-F238E27FC236}">
                <a16:creationId xmlns:a16="http://schemas.microsoft.com/office/drawing/2014/main" id="{CABF11E0-E777-4E1D-A683-28D652A1A4BB}"/>
              </a:ext>
            </a:extLst>
          </p:cNvPr>
          <p:cNvCxnSpPr>
            <a:stCxn id="2" idx="4"/>
          </p:cNvCxnSpPr>
          <p:nvPr/>
        </p:nvCxnSpPr>
        <p:spPr>
          <a:xfrm rot="5400000">
            <a:off x="3843098" y="1731386"/>
            <a:ext cx="270761" cy="465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ersegi Panjang: Sudut Lengkung 30">
            <a:extLst>
              <a:ext uri="{FF2B5EF4-FFF2-40B4-BE49-F238E27FC236}">
                <a16:creationId xmlns:a16="http://schemas.microsoft.com/office/drawing/2014/main" id="{6D2CF9FA-A082-440F-A448-7D7EB46AE215}"/>
              </a:ext>
            </a:extLst>
          </p:cNvPr>
          <p:cNvSpPr/>
          <p:nvPr/>
        </p:nvSpPr>
        <p:spPr>
          <a:xfrm>
            <a:off x="1480654" y="4484024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Bersihkan Hasil Pemilihan</a:t>
            </a:r>
            <a:endParaRPr lang="en-ID" sz="1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B2DB93-D24C-40BA-A538-2442340B0A14}"/>
              </a:ext>
            </a:extLst>
          </p:cNvPr>
          <p:cNvSpPr/>
          <p:nvPr/>
        </p:nvSpPr>
        <p:spPr>
          <a:xfrm>
            <a:off x="4075501" y="4484024"/>
            <a:ext cx="271542" cy="25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</a:t>
            </a:r>
            <a:endParaRPr lang="en-ID" dirty="0"/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72B94BF1-E9EF-41E6-94DC-5E3851BB1442}"/>
              </a:ext>
            </a:extLst>
          </p:cNvPr>
          <p:cNvSpPr txBox="1"/>
          <p:nvPr/>
        </p:nvSpPr>
        <p:spPr>
          <a:xfrm>
            <a:off x="1379396" y="992502"/>
            <a:ext cx="367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/>
              <a:t>Link Pemilihan: https://xxx.xxx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485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segi Panjang 4">
            <a:extLst>
              <a:ext uri="{FF2B5EF4-FFF2-40B4-BE49-F238E27FC236}">
                <a16:creationId xmlns:a16="http://schemas.microsoft.com/office/drawing/2014/main" id="{431F482F-0321-45B6-B8AE-4776534E9721}"/>
              </a:ext>
            </a:extLst>
          </p:cNvPr>
          <p:cNvSpPr/>
          <p:nvPr/>
        </p:nvSpPr>
        <p:spPr>
          <a:xfrm>
            <a:off x="377504" y="101208"/>
            <a:ext cx="4068661" cy="6384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9F268FBD-AE53-4E46-8D68-F66A2B0C6BED}"/>
              </a:ext>
            </a:extLst>
          </p:cNvPr>
          <p:cNvSpPr txBox="1"/>
          <p:nvPr/>
        </p:nvSpPr>
        <p:spPr>
          <a:xfrm>
            <a:off x="964736" y="372769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Pengaturan Organisasi 1</a:t>
            </a:r>
            <a:endParaRPr lang="en-ID" dirty="0"/>
          </a:p>
        </p:txBody>
      </p:sp>
      <p:sp>
        <p:nvSpPr>
          <p:cNvPr id="27" name="Persegi Panjang: Sudut Lengkung 26">
            <a:extLst>
              <a:ext uri="{FF2B5EF4-FFF2-40B4-BE49-F238E27FC236}">
                <a16:creationId xmlns:a16="http://schemas.microsoft.com/office/drawing/2014/main" id="{D77E7258-B4D9-46AC-81CE-4B2D021E6B32}"/>
              </a:ext>
            </a:extLst>
          </p:cNvPr>
          <p:cNvSpPr/>
          <p:nvPr/>
        </p:nvSpPr>
        <p:spPr>
          <a:xfrm>
            <a:off x="1221146" y="1234794"/>
            <a:ext cx="2447266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1FBC172D-E0DE-4B47-BC05-D7034962B5AE}"/>
              </a:ext>
            </a:extLst>
          </p:cNvPr>
          <p:cNvSpPr txBox="1"/>
          <p:nvPr/>
        </p:nvSpPr>
        <p:spPr>
          <a:xfrm>
            <a:off x="1221147" y="844491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Nama Organisasi</a:t>
            </a:r>
            <a:endParaRPr lang="en-ID" dirty="0"/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903961C7-787F-4248-A462-E96329D8AA67}"/>
              </a:ext>
            </a:extLst>
          </p:cNvPr>
          <p:cNvSpPr txBox="1"/>
          <p:nvPr/>
        </p:nvSpPr>
        <p:spPr>
          <a:xfrm>
            <a:off x="1221147" y="1789437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Logo</a:t>
            </a:r>
            <a:endParaRPr lang="en-ID" dirty="0"/>
          </a:p>
        </p:txBody>
      </p:sp>
      <p:sp>
        <p:nvSpPr>
          <p:cNvPr id="34" name="Persegi Panjang: Sudut Lengkung 33">
            <a:extLst>
              <a:ext uri="{FF2B5EF4-FFF2-40B4-BE49-F238E27FC236}">
                <a16:creationId xmlns:a16="http://schemas.microsoft.com/office/drawing/2014/main" id="{B044F68F-D15E-4FA1-8248-03CD79180DC1}"/>
              </a:ext>
            </a:extLst>
          </p:cNvPr>
          <p:cNvSpPr/>
          <p:nvPr/>
        </p:nvSpPr>
        <p:spPr>
          <a:xfrm>
            <a:off x="1363760" y="3209064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Pilih </a:t>
            </a:r>
            <a:r>
              <a:rPr lang="id-ID" sz="1400" dirty="0" err="1"/>
              <a:t>File</a:t>
            </a:r>
            <a:endParaRPr lang="en-ID" sz="1400" dirty="0"/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A0B0DD28-12C2-4ED9-BA0B-33464EFA80E4}"/>
              </a:ext>
            </a:extLst>
          </p:cNvPr>
          <p:cNvSpPr/>
          <p:nvPr/>
        </p:nvSpPr>
        <p:spPr>
          <a:xfrm>
            <a:off x="1664663" y="2223082"/>
            <a:ext cx="1540176" cy="85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Logo</a:t>
            </a:r>
            <a:endParaRPr lang="en-ID" dirty="0"/>
          </a:p>
        </p:txBody>
      </p:sp>
      <p:sp>
        <p:nvSpPr>
          <p:cNvPr id="35" name="Persegi Panjang: Sudut Lengkung 34">
            <a:extLst>
              <a:ext uri="{FF2B5EF4-FFF2-40B4-BE49-F238E27FC236}">
                <a16:creationId xmlns:a16="http://schemas.microsoft.com/office/drawing/2014/main" id="{F4C334D8-05F7-4A8D-9FDE-3E45F126EFF7}"/>
              </a:ext>
            </a:extLst>
          </p:cNvPr>
          <p:cNvSpPr/>
          <p:nvPr/>
        </p:nvSpPr>
        <p:spPr>
          <a:xfrm>
            <a:off x="1363760" y="3614065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Upload</a:t>
            </a:r>
            <a:endParaRPr lang="en-ID" sz="1400" dirty="0"/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23AFC28A-807B-4A49-AE85-3297DC4289B7}"/>
              </a:ext>
            </a:extLst>
          </p:cNvPr>
          <p:cNvSpPr txBox="1"/>
          <p:nvPr/>
        </p:nvSpPr>
        <p:spPr>
          <a:xfrm>
            <a:off x="1221147" y="4159348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Background</a:t>
            </a:r>
            <a:r>
              <a:rPr lang="id-ID" dirty="0"/>
              <a:t> Halaman</a:t>
            </a:r>
            <a:endParaRPr lang="en-ID" dirty="0"/>
          </a:p>
        </p:txBody>
      </p:sp>
      <p:sp>
        <p:nvSpPr>
          <p:cNvPr id="37" name="Persegi Panjang: Sudut Lengkung 36">
            <a:extLst>
              <a:ext uri="{FF2B5EF4-FFF2-40B4-BE49-F238E27FC236}">
                <a16:creationId xmlns:a16="http://schemas.microsoft.com/office/drawing/2014/main" id="{BF6EAFBA-A93E-4CDA-99E7-1429747940D4}"/>
              </a:ext>
            </a:extLst>
          </p:cNvPr>
          <p:cNvSpPr/>
          <p:nvPr/>
        </p:nvSpPr>
        <p:spPr>
          <a:xfrm>
            <a:off x="1363760" y="5578975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Pilih </a:t>
            </a:r>
            <a:r>
              <a:rPr lang="id-ID" sz="1400" dirty="0" err="1"/>
              <a:t>File</a:t>
            </a:r>
            <a:endParaRPr lang="en-ID" sz="1400" dirty="0"/>
          </a:p>
        </p:txBody>
      </p:sp>
      <p:sp>
        <p:nvSpPr>
          <p:cNvPr id="38" name="Persegi Panjang 37">
            <a:extLst>
              <a:ext uri="{FF2B5EF4-FFF2-40B4-BE49-F238E27FC236}">
                <a16:creationId xmlns:a16="http://schemas.microsoft.com/office/drawing/2014/main" id="{6EEC608F-A5F6-4A0C-AA6A-90BCA649F4D2}"/>
              </a:ext>
            </a:extLst>
          </p:cNvPr>
          <p:cNvSpPr/>
          <p:nvPr/>
        </p:nvSpPr>
        <p:spPr>
          <a:xfrm>
            <a:off x="1664663" y="4592993"/>
            <a:ext cx="1540176" cy="855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err="1"/>
              <a:t>Bg</a:t>
            </a:r>
            <a:endParaRPr lang="en-ID" dirty="0"/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2191F63D-101F-4690-988E-F832A96ED366}"/>
              </a:ext>
            </a:extLst>
          </p:cNvPr>
          <p:cNvSpPr/>
          <p:nvPr/>
        </p:nvSpPr>
        <p:spPr>
          <a:xfrm>
            <a:off x="1363760" y="5983976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Upload</a:t>
            </a:r>
            <a:endParaRPr lang="en-ID" sz="1400" dirty="0"/>
          </a:p>
        </p:txBody>
      </p:sp>
      <p:sp>
        <p:nvSpPr>
          <p:cNvPr id="40" name="Persegi Panjang 39">
            <a:extLst>
              <a:ext uri="{FF2B5EF4-FFF2-40B4-BE49-F238E27FC236}">
                <a16:creationId xmlns:a16="http://schemas.microsoft.com/office/drawing/2014/main" id="{1C3717AD-8A96-4693-B26F-7E7B8D5867AB}"/>
              </a:ext>
            </a:extLst>
          </p:cNvPr>
          <p:cNvSpPr/>
          <p:nvPr/>
        </p:nvSpPr>
        <p:spPr>
          <a:xfrm>
            <a:off x="4752238" y="101208"/>
            <a:ext cx="4068661" cy="6384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" name="Persegi Panjang: Sudut Lengkung 51">
            <a:extLst>
              <a:ext uri="{FF2B5EF4-FFF2-40B4-BE49-F238E27FC236}">
                <a16:creationId xmlns:a16="http://schemas.microsoft.com/office/drawing/2014/main" id="{84B2AB57-0682-44CA-BC03-2FD1F686F598}"/>
              </a:ext>
            </a:extLst>
          </p:cNvPr>
          <p:cNvSpPr/>
          <p:nvPr/>
        </p:nvSpPr>
        <p:spPr>
          <a:xfrm>
            <a:off x="5566642" y="2293581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YYYY-MM-DD 00:00:00</a:t>
            </a:r>
            <a:endParaRPr lang="en-ID" sz="1400" dirty="0"/>
          </a:p>
        </p:txBody>
      </p:sp>
      <p:sp>
        <p:nvSpPr>
          <p:cNvPr id="53" name="Kotak Teks 52">
            <a:extLst>
              <a:ext uri="{FF2B5EF4-FFF2-40B4-BE49-F238E27FC236}">
                <a16:creationId xmlns:a16="http://schemas.microsoft.com/office/drawing/2014/main" id="{21C3ADCC-392B-4D7B-A982-C4DD754C37A6}"/>
              </a:ext>
            </a:extLst>
          </p:cNvPr>
          <p:cNvSpPr txBox="1"/>
          <p:nvPr/>
        </p:nvSpPr>
        <p:spPr>
          <a:xfrm>
            <a:off x="5566642" y="1903278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Tanggal Mulai</a:t>
            </a:r>
            <a:endParaRPr lang="en-ID" dirty="0"/>
          </a:p>
        </p:txBody>
      </p:sp>
      <p:sp>
        <p:nvSpPr>
          <p:cNvPr id="54" name="Persegi Panjang: Sudut Lengkung 53">
            <a:extLst>
              <a:ext uri="{FF2B5EF4-FFF2-40B4-BE49-F238E27FC236}">
                <a16:creationId xmlns:a16="http://schemas.microsoft.com/office/drawing/2014/main" id="{31AA1A22-1661-4329-8E6B-75BB91A1CAD4}"/>
              </a:ext>
            </a:extLst>
          </p:cNvPr>
          <p:cNvSpPr/>
          <p:nvPr/>
        </p:nvSpPr>
        <p:spPr>
          <a:xfrm>
            <a:off x="5566642" y="3120229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YYYY-MM-DD 00:00:00</a:t>
            </a:r>
            <a:endParaRPr lang="en-ID" sz="1400" dirty="0"/>
          </a:p>
        </p:txBody>
      </p:sp>
      <p:sp>
        <p:nvSpPr>
          <p:cNvPr id="55" name="Kotak Teks 54">
            <a:extLst>
              <a:ext uri="{FF2B5EF4-FFF2-40B4-BE49-F238E27FC236}">
                <a16:creationId xmlns:a16="http://schemas.microsoft.com/office/drawing/2014/main" id="{6F9158D1-9905-4F1D-9B9C-CDE5B540A6B3}"/>
              </a:ext>
            </a:extLst>
          </p:cNvPr>
          <p:cNvSpPr txBox="1"/>
          <p:nvPr/>
        </p:nvSpPr>
        <p:spPr>
          <a:xfrm>
            <a:off x="5566642" y="2729926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Tanggal Selesai</a:t>
            </a:r>
            <a:endParaRPr lang="en-ID" dirty="0"/>
          </a:p>
        </p:txBody>
      </p:sp>
      <p:sp>
        <p:nvSpPr>
          <p:cNvPr id="56" name="Persegi Panjang: Sudut Lengkung 55">
            <a:extLst>
              <a:ext uri="{FF2B5EF4-FFF2-40B4-BE49-F238E27FC236}">
                <a16:creationId xmlns:a16="http://schemas.microsoft.com/office/drawing/2014/main" id="{0D0C2C59-0224-455A-835B-492A1D5AD031}"/>
              </a:ext>
            </a:extLst>
          </p:cNvPr>
          <p:cNvSpPr/>
          <p:nvPr/>
        </p:nvSpPr>
        <p:spPr>
          <a:xfrm>
            <a:off x="5566642" y="4080356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Ya / Tidak </a:t>
            </a:r>
            <a:r>
              <a:rPr lang="id-ID" sz="1400" i="1" dirty="0"/>
              <a:t>(</a:t>
            </a:r>
            <a:r>
              <a:rPr lang="id-ID" sz="1400" i="1" dirty="0" err="1"/>
              <a:t>Select</a:t>
            </a:r>
            <a:r>
              <a:rPr lang="id-ID" sz="1400" i="1" dirty="0"/>
              <a:t> </a:t>
            </a:r>
            <a:r>
              <a:rPr lang="id-ID" sz="1400" i="1" dirty="0" err="1"/>
              <a:t>Dropdown</a:t>
            </a:r>
            <a:r>
              <a:rPr lang="id-ID" sz="1400" i="1" dirty="0"/>
              <a:t>)</a:t>
            </a:r>
            <a:endParaRPr lang="en-ID" sz="1400" i="1" dirty="0"/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E1BC73FF-03FA-4A36-A600-C9ACBCD529E0}"/>
              </a:ext>
            </a:extLst>
          </p:cNvPr>
          <p:cNvSpPr txBox="1"/>
          <p:nvPr/>
        </p:nvSpPr>
        <p:spPr>
          <a:xfrm>
            <a:off x="5566642" y="3690053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Publikasikan</a:t>
            </a:r>
            <a:endParaRPr lang="en-ID" dirty="0"/>
          </a:p>
        </p:txBody>
      </p:sp>
      <p:sp>
        <p:nvSpPr>
          <p:cNvPr id="58" name="Kotak Teks 57">
            <a:extLst>
              <a:ext uri="{FF2B5EF4-FFF2-40B4-BE49-F238E27FC236}">
                <a16:creationId xmlns:a16="http://schemas.microsoft.com/office/drawing/2014/main" id="{E47400AE-8EAC-446D-AFF3-E40272BB757A}"/>
              </a:ext>
            </a:extLst>
          </p:cNvPr>
          <p:cNvSpPr txBox="1"/>
          <p:nvPr/>
        </p:nvSpPr>
        <p:spPr>
          <a:xfrm>
            <a:off x="5566641" y="4618848"/>
            <a:ext cx="286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Link Pemilihan: https://xxx.xxx</a:t>
            </a:r>
            <a:endParaRPr lang="en-ID" dirty="0"/>
          </a:p>
        </p:txBody>
      </p:sp>
      <p:sp>
        <p:nvSpPr>
          <p:cNvPr id="59" name="Persegi Panjang: Sudut Lengkung 58">
            <a:extLst>
              <a:ext uri="{FF2B5EF4-FFF2-40B4-BE49-F238E27FC236}">
                <a16:creationId xmlns:a16="http://schemas.microsoft.com/office/drawing/2014/main" id="{10DE7B24-1891-4C62-A9C4-B32E3BD286D8}"/>
              </a:ext>
            </a:extLst>
          </p:cNvPr>
          <p:cNvSpPr/>
          <p:nvPr/>
        </p:nvSpPr>
        <p:spPr>
          <a:xfrm>
            <a:off x="5743669" y="5412158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Pratinjau Halaman</a:t>
            </a:r>
            <a:endParaRPr lang="en-ID" sz="1400" dirty="0"/>
          </a:p>
        </p:txBody>
      </p:sp>
      <p:sp>
        <p:nvSpPr>
          <p:cNvPr id="60" name="Persegi Panjang: Sudut Lengkung 59">
            <a:extLst>
              <a:ext uri="{FF2B5EF4-FFF2-40B4-BE49-F238E27FC236}">
                <a16:creationId xmlns:a16="http://schemas.microsoft.com/office/drawing/2014/main" id="{5E807C12-4D69-4E21-AD9F-81C631F0E21B}"/>
              </a:ext>
            </a:extLst>
          </p:cNvPr>
          <p:cNvSpPr/>
          <p:nvPr/>
        </p:nvSpPr>
        <p:spPr>
          <a:xfrm>
            <a:off x="5743669" y="5934836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Simpan Pengaturan</a:t>
            </a:r>
            <a:endParaRPr lang="en-ID" sz="1400" dirty="0"/>
          </a:p>
        </p:txBody>
      </p:sp>
      <p:sp>
        <p:nvSpPr>
          <p:cNvPr id="61" name="Persegi Panjang: Sudut Lengkung 60">
            <a:extLst>
              <a:ext uri="{FF2B5EF4-FFF2-40B4-BE49-F238E27FC236}">
                <a16:creationId xmlns:a16="http://schemas.microsoft.com/office/drawing/2014/main" id="{BFBEB1AA-B1A6-4E03-81BD-F4AB6FE564F4}"/>
              </a:ext>
            </a:extLst>
          </p:cNvPr>
          <p:cNvSpPr/>
          <p:nvPr/>
        </p:nvSpPr>
        <p:spPr>
          <a:xfrm>
            <a:off x="5566641" y="575021"/>
            <a:ext cx="2447266" cy="1265221"/>
          </a:xfrm>
          <a:prstGeom prst="roundRect">
            <a:avLst>
              <a:gd name="adj" fmla="val 921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i="1" dirty="0">
                <a:solidFill>
                  <a:schemeClr val="bg1">
                    <a:lumMod val="50000"/>
                  </a:schemeClr>
                </a:solidFill>
              </a:rPr>
              <a:t>Selamat datang di pemilihan ketua dan wakil ketua Organisasi 1 .... </a:t>
            </a:r>
            <a:r>
              <a:rPr lang="id-ID" sz="1400" i="1" dirty="0" err="1">
                <a:solidFill>
                  <a:schemeClr val="bg1">
                    <a:lumMod val="50000"/>
                  </a:schemeClr>
                </a:solidFill>
              </a:rPr>
              <a:t>dst</a:t>
            </a:r>
            <a:endParaRPr lang="en-ID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Kotak Teks 61">
            <a:extLst>
              <a:ext uri="{FF2B5EF4-FFF2-40B4-BE49-F238E27FC236}">
                <a16:creationId xmlns:a16="http://schemas.microsoft.com/office/drawing/2014/main" id="{44778006-A075-4905-8519-2EF7D31000EC}"/>
              </a:ext>
            </a:extLst>
          </p:cNvPr>
          <p:cNvSpPr txBox="1"/>
          <p:nvPr/>
        </p:nvSpPr>
        <p:spPr>
          <a:xfrm>
            <a:off x="5566642" y="184719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/>
              <a:t>Caption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480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0D4F2F0D-D1BB-4441-A960-BDEE38C7FE77}"/>
              </a:ext>
            </a:extLst>
          </p:cNvPr>
          <p:cNvSpPr/>
          <p:nvPr/>
        </p:nvSpPr>
        <p:spPr>
          <a:xfrm>
            <a:off x="377504" y="101208"/>
            <a:ext cx="4068661" cy="6384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0436ECF-BF10-491B-8CC6-3134DCEDC095}"/>
              </a:ext>
            </a:extLst>
          </p:cNvPr>
          <p:cNvSpPr txBox="1"/>
          <p:nvPr/>
        </p:nvSpPr>
        <p:spPr>
          <a:xfrm>
            <a:off x="964736" y="372769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Peserta Pemilihan</a:t>
            </a:r>
            <a:endParaRPr lang="en-ID" dirty="0"/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2BFDA4AD-D5C2-47F1-BEE1-80BB8B86091B}"/>
              </a:ext>
            </a:extLst>
          </p:cNvPr>
          <p:cNvSpPr txBox="1"/>
          <p:nvPr/>
        </p:nvSpPr>
        <p:spPr>
          <a:xfrm>
            <a:off x="1417498" y="1013662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Sistem Informasi</a:t>
            </a:r>
            <a:endParaRPr lang="en-ID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E35AD748-1A90-4DB2-9354-0DDFCFA9688B}"/>
              </a:ext>
            </a:extLst>
          </p:cNvPr>
          <p:cNvSpPr/>
          <p:nvPr/>
        </p:nvSpPr>
        <p:spPr>
          <a:xfrm>
            <a:off x="1046716" y="1048211"/>
            <a:ext cx="284086" cy="300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Bentuk-L 19">
            <a:extLst>
              <a:ext uri="{FF2B5EF4-FFF2-40B4-BE49-F238E27FC236}">
                <a16:creationId xmlns:a16="http://schemas.microsoft.com/office/drawing/2014/main" id="{00138782-7CF7-4A70-A66A-12FF57C50A3E}"/>
              </a:ext>
            </a:extLst>
          </p:cNvPr>
          <p:cNvSpPr/>
          <p:nvPr/>
        </p:nvSpPr>
        <p:spPr>
          <a:xfrm rot="18927395">
            <a:off x="1077103" y="1081004"/>
            <a:ext cx="257452" cy="159798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Kotak Teks 20">
            <a:extLst>
              <a:ext uri="{FF2B5EF4-FFF2-40B4-BE49-F238E27FC236}">
                <a16:creationId xmlns:a16="http://schemas.microsoft.com/office/drawing/2014/main" id="{251A981F-6D5C-4EBB-9BAC-7337741670F8}"/>
              </a:ext>
            </a:extLst>
          </p:cNvPr>
          <p:cNvSpPr txBox="1"/>
          <p:nvPr/>
        </p:nvSpPr>
        <p:spPr>
          <a:xfrm>
            <a:off x="1417498" y="1504438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Manajemen Informatika</a:t>
            </a:r>
            <a:endParaRPr lang="en-ID" dirty="0"/>
          </a:p>
        </p:txBody>
      </p:sp>
      <p:sp>
        <p:nvSpPr>
          <p:cNvPr id="22" name="Persegi Panjang 21">
            <a:extLst>
              <a:ext uri="{FF2B5EF4-FFF2-40B4-BE49-F238E27FC236}">
                <a16:creationId xmlns:a16="http://schemas.microsoft.com/office/drawing/2014/main" id="{6522F676-871A-4AB4-BD30-42751AAB5395}"/>
              </a:ext>
            </a:extLst>
          </p:cNvPr>
          <p:cNvSpPr/>
          <p:nvPr/>
        </p:nvSpPr>
        <p:spPr>
          <a:xfrm>
            <a:off x="1046716" y="1538987"/>
            <a:ext cx="284086" cy="300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Kotak Teks 22">
            <a:extLst>
              <a:ext uri="{FF2B5EF4-FFF2-40B4-BE49-F238E27FC236}">
                <a16:creationId xmlns:a16="http://schemas.microsoft.com/office/drawing/2014/main" id="{45216AE9-E145-4E19-B077-D06BBAD89002}"/>
              </a:ext>
            </a:extLst>
          </p:cNvPr>
          <p:cNvSpPr txBox="1"/>
          <p:nvPr/>
        </p:nvSpPr>
        <p:spPr>
          <a:xfrm>
            <a:off x="1417498" y="1996599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Teknik Informatika</a:t>
            </a:r>
            <a:endParaRPr lang="en-ID" dirty="0"/>
          </a:p>
        </p:txBody>
      </p:sp>
      <p:sp>
        <p:nvSpPr>
          <p:cNvPr id="24" name="Persegi Panjang 23">
            <a:extLst>
              <a:ext uri="{FF2B5EF4-FFF2-40B4-BE49-F238E27FC236}">
                <a16:creationId xmlns:a16="http://schemas.microsoft.com/office/drawing/2014/main" id="{54713AA2-F437-4094-903C-C1693C3D7FB4}"/>
              </a:ext>
            </a:extLst>
          </p:cNvPr>
          <p:cNvSpPr/>
          <p:nvPr/>
        </p:nvSpPr>
        <p:spPr>
          <a:xfrm>
            <a:off x="1046716" y="2031148"/>
            <a:ext cx="284086" cy="300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Kotak Teks 24">
            <a:extLst>
              <a:ext uri="{FF2B5EF4-FFF2-40B4-BE49-F238E27FC236}">
                <a16:creationId xmlns:a16="http://schemas.microsoft.com/office/drawing/2014/main" id="{9E694036-0406-44CF-87D1-B671D98AC84B}"/>
              </a:ext>
            </a:extLst>
          </p:cNvPr>
          <p:cNvSpPr txBox="1"/>
          <p:nvPr/>
        </p:nvSpPr>
        <p:spPr>
          <a:xfrm>
            <a:off x="1417498" y="2449694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Teknik Komputer</a:t>
            </a:r>
            <a:endParaRPr lang="en-ID" dirty="0"/>
          </a:p>
        </p:txBody>
      </p:sp>
      <p:sp>
        <p:nvSpPr>
          <p:cNvPr id="26" name="Persegi Panjang 25">
            <a:extLst>
              <a:ext uri="{FF2B5EF4-FFF2-40B4-BE49-F238E27FC236}">
                <a16:creationId xmlns:a16="http://schemas.microsoft.com/office/drawing/2014/main" id="{17C7099D-E13C-4038-97F3-AABFACC6F9B6}"/>
              </a:ext>
            </a:extLst>
          </p:cNvPr>
          <p:cNvSpPr/>
          <p:nvPr/>
        </p:nvSpPr>
        <p:spPr>
          <a:xfrm>
            <a:off x="1046716" y="2484243"/>
            <a:ext cx="284086" cy="300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8D8BDAD3-8375-42C4-B72A-CA30B18DB17B}"/>
              </a:ext>
            </a:extLst>
          </p:cNvPr>
          <p:cNvSpPr txBox="1"/>
          <p:nvPr/>
        </p:nvSpPr>
        <p:spPr>
          <a:xfrm>
            <a:off x="1417498" y="2937338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Orang-orang Tertentu:</a:t>
            </a:r>
            <a:endParaRPr lang="en-ID" dirty="0"/>
          </a:p>
        </p:txBody>
      </p:sp>
      <p:sp>
        <p:nvSpPr>
          <p:cNvPr id="28" name="Persegi Panjang 27">
            <a:extLst>
              <a:ext uri="{FF2B5EF4-FFF2-40B4-BE49-F238E27FC236}">
                <a16:creationId xmlns:a16="http://schemas.microsoft.com/office/drawing/2014/main" id="{F3E33152-8CFB-44AA-98F3-98A0A5EC9AE9}"/>
              </a:ext>
            </a:extLst>
          </p:cNvPr>
          <p:cNvSpPr/>
          <p:nvPr/>
        </p:nvSpPr>
        <p:spPr>
          <a:xfrm>
            <a:off x="1046716" y="2971887"/>
            <a:ext cx="284086" cy="3002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884FC6CE-C00A-4528-977F-4CD53A88DC25}"/>
              </a:ext>
            </a:extLst>
          </p:cNvPr>
          <p:cNvSpPr txBox="1"/>
          <p:nvPr/>
        </p:nvSpPr>
        <p:spPr>
          <a:xfrm>
            <a:off x="1417498" y="3397442"/>
            <a:ext cx="268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/>
              <a:t>Nama Orang – Email </a:t>
            </a:r>
            <a:r>
              <a:rPr lang="id-ID" sz="1400" dirty="0" err="1"/>
              <a:t>Address</a:t>
            </a:r>
            <a:endParaRPr lang="en-ID" sz="1400" dirty="0"/>
          </a:p>
        </p:txBody>
      </p:sp>
      <p:sp>
        <p:nvSpPr>
          <p:cNvPr id="32" name="Kotak Teks 31">
            <a:extLst>
              <a:ext uri="{FF2B5EF4-FFF2-40B4-BE49-F238E27FC236}">
                <a16:creationId xmlns:a16="http://schemas.microsoft.com/office/drawing/2014/main" id="{5B488EFA-48A3-4DF7-93CC-FA8FCC1A7F2F}"/>
              </a:ext>
            </a:extLst>
          </p:cNvPr>
          <p:cNvSpPr txBox="1"/>
          <p:nvPr/>
        </p:nvSpPr>
        <p:spPr>
          <a:xfrm>
            <a:off x="1417498" y="3705219"/>
            <a:ext cx="268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/>
              <a:t>Nama Orang – Email </a:t>
            </a:r>
            <a:r>
              <a:rPr lang="id-ID" sz="1400" dirty="0" err="1"/>
              <a:t>Address</a:t>
            </a:r>
            <a:endParaRPr lang="en-ID" sz="1400" dirty="0"/>
          </a:p>
        </p:txBody>
      </p:sp>
      <p:sp>
        <p:nvSpPr>
          <p:cNvPr id="33" name="Kotak Teks 32">
            <a:extLst>
              <a:ext uri="{FF2B5EF4-FFF2-40B4-BE49-F238E27FC236}">
                <a16:creationId xmlns:a16="http://schemas.microsoft.com/office/drawing/2014/main" id="{08BD7C99-6A7D-4309-B660-554DC4B3A089}"/>
              </a:ext>
            </a:extLst>
          </p:cNvPr>
          <p:cNvSpPr txBox="1"/>
          <p:nvPr/>
        </p:nvSpPr>
        <p:spPr>
          <a:xfrm>
            <a:off x="1417498" y="4012996"/>
            <a:ext cx="268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/>
              <a:t>Nama Orang – Email </a:t>
            </a:r>
            <a:r>
              <a:rPr lang="id-ID" sz="1400" dirty="0" err="1"/>
              <a:t>Address</a:t>
            </a:r>
            <a:endParaRPr lang="en-ID" sz="1400" dirty="0"/>
          </a:p>
        </p:txBody>
      </p:sp>
      <p:sp>
        <p:nvSpPr>
          <p:cNvPr id="34" name="Persegi Panjang: Sudut Lengkung 33">
            <a:extLst>
              <a:ext uri="{FF2B5EF4-FFF2-40B4-BE49-F238E27FC236}">
                <a16:creationId xmlns:a16="http://schemas.microsoft.com/office/drawing/2014/main" id="{3936E1CF-4F63-4966-B748-2F5BC01E6B70}"/>
              </a:ext>
            </a:extLst>
          </p:cNvPr>
          <p:cNvSpPr/>
          <p:nvPr/>
        </p:nvSpPr>
        <p:spPr>
          <a:xfrm>
            <a:off x="1816521" y="4453814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Tambah Pemilih</a:t>
            </a:r>
            <a:endParaRPr lang="en-ID" sz="1400" dirty="0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76D5AB84-DE30-4507-ACD7-487DCD980AE3}"/>
              </a:ext>
            </a:extLst>
          </p:cNvPr>
          <p:cNvSpPr/>
          <p:nvPr/>
        </p:nvSpPr>
        <p:spPr>
          <a:xfrm>
            <a:off x="5370055" y="2646728"/>
            <a:ext cx="3446775" cy="3780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816F228A-2CBE-483F-8AD5-3ABB328C82C8}"/>
              </a:ext>
            </a:extLst>
          </p:cNvPr>
          <p:cNvSpPr/>
          <p:nvPr/>
        </p:nvSpPr>
        <p:spPr>
          <a:xfrm>
            <a:off x="5370054" y="2296487"/>
            <a:ext cx="3446775" cy="360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(Modal Box) Tambah Pemilih</a:t>
            </a:r>
            <a:endParaRPr lang="en-ID" dirty="0"/>
          </a:p>
        </p:txBody>
      </p:sp>
      <p:sp>
        <p:nvSpPr>
          <p:cNvPr id="37" name="Persegi Panjang: Sudut Lengkung 36">
            <a:extLst>
              <a:ext uri="{FF2B5EF4-FFF2-40B4-BE49-F238E27FC236}">
                <a16:creationId xmlns:a16="http://schemas.microsoft.com/office/drawing/2014/main" id="{3139F05E-763C-4029-A2EA-AC40C8666FEA}"/>
              </a:ext>
            </a:extLst>
          </p:cNvPr>
          <p:cNvSpPr/>
          <p:nvPr/>
        </p:nvSpPr>
        <p:spPr>
          <a:xfrm>
            <a:off x="5767980" y="3255143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E3663FFC-B17A-4353-89CC-1012F15D80CE}"/>
              </a:ext>
            </a:extLst>
          </p:cNvPr>
          <p:cNvSpPr txBox="1"/>
          <p:nvPr/>
        </p:nvSpPr>
        <p:spPr>
          <a:xfrm>
            <a:off x="5767980" y="2864840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Nama</a:t>
            </a:r>
            <a:endParaRPr lang="en-ID" dirty="0"/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B1FE9CBC-555D-403D-999B-925621495AC5}"/>
              </a:ext>
            </a:extLst>
          </p:cNvPr>
          <p:cNvSpPr/>
          <p:nvPr/>
        </p:nvSpPr>
        <p:spPr>
          <a:xfrm>
            <a:off x="5859437" y="5090027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Submit</a:t>
            </a:r>
            <a:endParaRPr lang="en-ID" sz="1400" dirty="0"/>
          </a:p>
        </p:txBody>
      </p:sp>
      <p:sp>
        <p:nvSpPr>
          <p:cNvPr id="40" name="Persegi Panjang: Sudut Lengkung 39">
            <a:extLst>
              <a:ext uri="{FF2B5EF4-FFF2-40B4-BE49-F238E27FC236}">
                <a16:creationId xmlns:a16="http://schemas.microsoft.com/office/drawing/2014/main" id="{5910D233-3CE1-459A-8A26-F5F41D63BC80}"/>
              </a:ext>
            </a:extLst>
          </p:cNvPr>
          <p:cNvSpPr/>
          <p:nvPr/>
        </p:nvSpPr>
        <p:spPr>
          <a:xfrm>
            <a:off x="5767980" y="4272539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41" name="Kotak Teks 40">
            <a:extLst>
              <a:ext uri="{FF2B5EF4-FFF2-40B4-BE49-F238E27FC236}">
                <a16:creationId xmlns:a16="http://schemas.microsoft.com/office/drawing/2014/main" id="{9059BB08-93D9-4159-A946-31A6FDF0A8F3}"/>
              </a:ext>
            </a:extLst>
          </p:cNvPr>
          <p:cNvSpPr txBox="1"/>
          <p:nvPr/>
        </p:nvSpPr>
        <p:spPr>
          <a:xfrm>
            <a:off x="5767980" y="3882236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Email</a:t>
            </a:r>
            <a:endParaRPr lang="en-ID" dirty="0"/>
          </a:p>
        </p:txBody>
      </p:sp>
      <p:cxnSp>
        <p:nvCxnSpPr>
          <p:cNvPr id="43" name="Konektor Panah Lurus 42">
            <a:extLst>
              <a:ext uri="{FF2B5EF4-FFF2-40B4-BE49-F238E27FC236}">
                <a16:creationId xmlns:a16="http://schemas.microsoft.com/office/drawing/2014/main" id="{4A6468A9-3C65-4C4B-B950-3A2C96966A90}"/>
              </a:ext>
            </a:extLst>
          </p:cNvPr>
          <p:cNvCxnSpPr/>
          <p:nvPr/>
        </p:nvCxnSpPr>
        <p:spPr>
          <a:xfrm flipV="1">
            <a:off x="3902319" y="2864840"/>
            <a:ext cx="1467735" cy="178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rsegi Panjang 5">
            <a:extLst>
              <a:ext uri="{FF2B5EF4-FFF2-40B4-BE49-F238E27FC236}">
                <a16:creationId xmlns:a16="http://schemas.microsoft.com/office/drawing/2014/main" id="{0D4F2F0D-D1BB-4441-A960-BDEE38C7FE77}"/>
              </a:ext>
            </a:extLst>
          </p:cNvPr>
          <p:cNvSpPr/>
          <p:nvPr/>
        </p:nvSpPr>
        <p:spPr>
          <a:xfrm>
            <a:off x="377504" y="101208"/>
            <a:ext cx="4068661" cy="63840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30436ECF-BF10-491B-8CC6-3134DCEDC095}"/>
              </a:ext>
            </a:extLst>
          </p:cNvPr>
          <p:cNvSpPr txBox="1"/>
          <p:nvPr/>
        </p:nvSpPr>
        <p:spPr>
          <a:xfrm>
            <a:off x="964736" y="372769"/>
            <a:ext cx="268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/>
              <a:t>Kandidat Ketua</a:t>
            </a:r>
            <a:endParaRPr lang="en-ID" dirty="0"/>
          </a:p>
        </p:txBody>
      </p:sp>
      <p:sp>
        <p:nvSpPr>
          <p:cNvPr id="34" name="Persegi Panjang: Sudut Lengkung 33">
            <a:extLst>
              <a:ext uri="{FF2B5EF4-FFF2-40B4-BE49-F238E27FC236}">
                <a16:creationId xmlns:a16="http://schemas.microsoft.com/office/drawing/2014/main" id="{3936E1CF-4F63-4966-B748-2F5BC01E6B70}"/>
              </a:ext>
            </a:extLst>
          </p:cNvPr>
          <p:cNvSpPr/>
          <p:nvPr/>
        </p:nvSpPr>
        <p:spPr>
          <a:xfrm>
            <a:off x="1458352" y="4125560"/>
            <a:ext cx="2085798" cy="333634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Tambah Kandidat</a:t>
            </a:r>
            <a:endParaRPr lang="en-ID" sz="1400" dirty="0"/>
          </a:p>
        </p:txBody>
      </p:sp>
      <p:sp>
        <p:nvSpPr>
          <p:cNvPr id="35" name="Persegi Panjang 34">
            <a:extLst>
              <a:ext uri="{FF2B5EF4-FFF2-40B4-BE49-F238E27FC236}">
                <a16:creationId xmlns:a16="http://schemas.microsoft.com/office/drawing/2014/main" id="{76D5AB84-DE30-4507-ACD7-487DCD980AE3}"/>
              </a:ext>
            </a:extLst>
          </p:cNvPr>
          <p:cNvSpPr/>
          <p:nvPr/>
        </p:nvSpPr>
        <p:spPr>
          <a:xfrm>
            <a:off x="5370055" y="1059051"/>
            <a:ext cx="3446775" cy="53678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Persegi Panjang 35">
            <a:extLst>
              <a:ext uri="{FF2B5EF4-FFF2-40B4-BE49-F238E27FC236}">
                <a16:creationId xmlns:a16="http://schemas.microsoft.com/office/drawing/2014/main" id="{816F228A-2CBE-483F-8AD5-3ABB328C82C8}"/>
              </a:ext>
            </a:extLst>
          </p:cNvPr>
          <p:cNvSpPr/>
          <p:nvPr/>
        </p:nvSpPr>
        <p:spPr>
          <a:xfrm>
            <a:off x="5370054" y="698324"/>
            <a:ext cx="3446775" cy="3607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(Modal Box) Tambah Pemilih</a:t>
            </a:r>
            <a:endParaRPr lang="en-ID" dirty="0"/>
          </a:p>
        </p:txBody>
      </p:sp>
      <p:sp>
        <p:nvSpPr>
          <p:cNvPr id="37" name="Persegi Panjang: Sudut Lengkung 36">
            <a:extLst>
              <a:ext uri="{FF2B5EF4-FFF2-40B4-BE49-F238E27FC236}">
                <a16:creationId xmlns:a16="http://schemas.microsoft.com/office/drawing/2014/main" id="{3139F05E-763C-4029-A2EA-AC40C8666FEA}"/>
              </a:ext>
            </a:extLst>
          </p:cNvPr>
          <p:cNvSpPr/>
          <p:nvPr/>
        </p:nvSpPr>
        <p:spPr>
          <a:xfrm>
            <a:off x="5765396" y="3791879"/>
            <a:ext cx="2612622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1400" dirty="0"/>
              <a:t>|</a:t>
            </a:r>
            <a:endParaRPr lang="en-ID" sz="1400" dirty="0"/>
          </a:p>
        </p:txBody>
      </p:sp>
      <p:sp>
        <p:nvSpPr>
          <p:cNvPr id="38" name="Kotak Teks 37">
            <a:extLst>
              <a:ext uri="{FF2B5EF4-FFF2-40B4-BE49-F238E27FC236}">
                <a16:creationId xmlns:a16="http://schemas.microsoft.com/office/drawing/2014/main" id="{E3663FFC-B17A-4353-89CC-1012F15D80CE}"/>
              </a:ext>
            </a:extLst>
          </p:cNvPr>
          <p:cNvSpPr txBox="1"/>
          <p:nvPr/>
        </p:nvSpPr>
        <p:spPr>
          <a:xfrm>
            <a:off x="5765396" y="3401576"/>
            <a:ext cx="28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Nama Kandidat</a:t>
            </a:r>
            <a:endParaRPr lang="en-ID" dirty="0"/>
          </a:p>
        </p:txBody>
      </p:sp>
      <p:sp>
        <p:nvSpPr>
          <p:cNvPr id="39" name="Persegi Panjang: Sudut Lengkung 38">
            <a:extLst>
              <a:ext uri="{FF2B5EF4-FFF2-40B4-BE49-F238E27FC236}">
                <a16:creationId xmlns:a16="http://schemas.microsoft.com/office/drawing/2014/main" id="{B1FE9CBC-555D-403D-999B-925621495AC5}"/>
              </a:ext>
            </a:extLst>
          </p:cNvPr>
          <p:cNvSpPr/>
          <p:nvPr/>
        </p:nvSpPr>
        <p:spPr>
          <a:xfrm>
            <a:off x="5842030" y="4427000"/>
            <a:ext cx="2491531" cy="373310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 err="1"/>
              <a:t>Submit</a:t>
            </a:r>
            <a:endParaRPr lang="en-ID" sz="1400" dirty="0"/>
          </a:p>
        </p:txBody>
      </p:sp>
      <p:cxnSp>
        <p:nvCxnSpPr>
          <p:cNvPr id="43" name="Konektor Panah Lurus 42">
            <a:extLst>
              <a:ext uri="{FF2B5EF4-FFF2-40B4-BE49-F238E27FC236}">
                <a16:creationId xmlns:a16="http://schemas.microsoft.com/office/drawing/2014/main" id="{4A6468A9-3C65-4C4B-B950-3A2C96966A90}"/>
              </a:ext>
            </a:extLst>
          </p:cNvPr>
          <p:cNvCxnSpPr>
            <a:cxnSpLocks/>
          </p:cNvCxnSpPr>
          <p:nvPr/>
        </p:nvCxnSpPr>
        <p:spPr>
          <a:xfrm flipV="1">
            <a:off x="3544150" y="2864841"/>
            <a:ext cx="1825904" cy="14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segi Panjang: Sudut Lengkung 28">
            <a:extLst>
              <a:ext uri="{FF2B5EF4-FFF2-40B4-BE49-F238E27FC236}">
                <a16:creationId xmlns:a16="http://schemas.microsoft.com/office/drawing/2014/main" id="{2C19A270-2322-4883-B7B8-F8E4CD530EDA}"/>
              </a:ext>
            </a:extLst>
          </p:cNvPr>
          <p:cNvSpPr/>
          <p:nvPr/>
        </p:nvSpPr>
        <p:spPr>
          <a:xfrm>
            <a:off x="964736" y="1013661"/>
            <a:ext cx="3073031" cy="817663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dirty="0"/>
              <a:t>Foto | 	Nama Kandidat</a:t>
            </a:r>
            <a:endParaRPr lang="en-ID" sz="1400" dirty="0"/>
          </a:p>
        </p:txBody>
      </p:sp>
      <p:sp>
        <p:nvSpPr>
          <p:cNvPr id="44" name="Persegi Panjang: Sudut Lengkung 43">
            <a:extLst>
              <a:ext uri="{FF2B5EF4-FFF2-40B4-BE49-F238E27FC236}">
                <a16:creationId xmlns:a16="http://schemas.microsoft.com/office/drawing/2014/main" id="{4FBD717D-5892-4C84-81F3-5FF9B81AE27B}"/>
              </a:ext>
            </a:extLst>
          </p:cNvPr>
          <p:cNvSpPr/>
          <p:nvPr/>
        </p:nvSpPr>
        <p:spPr>
          <a:xfrm>
            <a:off x="1117136" y="1098528"/>
            <a:ext cx="699385" cy="665263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b="1" dirty="0"/>
              <a:t>FOTO</a:t>
            </a:r>
            <a:endParaRPr lang="en-ID" sz="1400" b="1" dirty="0"/>
          </a:p>
        </p:txBody>
      </p:sp>
      <p:sp>
        <p:nvSpPr>
          <p:cNvPr id="45" name="Persegi Panjang: Sudut Lengkung 44">
            <a:extLst>
              <a:ext uri="{FF2B5EF4-FFF2-40B4-BE49-F238E27FC236}">
                <a16:creationId xmlns:a16="http://schemas.microsoft.com/office/drawing/2014/main" id="{DCF7F1E3-7C2D-43E3-B1FF-A9A4E9E086C2}"/>
              </a:ext>
            </a:extLst>
          </p:cNvPr>
          <p:cNvSpPr/>
          <p:nvPr/>
        </p:nvSpPr>
        <p:spPr>
          <a:xfrm>
            <a:off x="964736" y="1995354"/>
            <a:ext cx="3073031" cy="817663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dirty="0"/>
              <a:t>Foto | 	Nama Kandidat</a:t>
            </a:r>
            <a:endParaRPr lang="en-ID" sz="1400" dirty="0"/>
          </a:p>
        </p:txBody>
      </p:sp>
      <p:sp>
        <p:nvSpPr>
          <p:cNvPr id="46" name="Persegi Panjang: Sudut Lengkung 45">
            <a:extLst>
              <a:ext uri="{FF2B5EF4-FFF2-40B4-BE49-F238E27FC236}">
                <a16:creationId xmlns:a16="http://schemas.microsoft.com/office/drawing/2014/main" id="{8D529C37-6F10-47CC-898B-98089F9EB9F8}"/>
              </a:ext>
            </a:extLst>
          </p:cNvPr>
          <p:cNvSpPr/>
          <p:nvPr/>
        </p:nvSpPr>
        <p:spPr>
          <a:xfrm>
            <a:off x="1117136" y="2080221"/>
            <a:ext cx="699385" cy="665263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b="1" dirty="0"/>
              <a:t>FOTO</a:t>
            </a:r>
            <a:endParaRPr lang="en-ID" sz="1400" b="1" dirty="0"/>
          </a:p>
        </p:txBody>
      </p:sp>
      <p:sp>
        <p:nvSpPr>
          <p:cNvPr id="47" name="Persegi Panjang: Sudut Lengkung 46">
            <a:extLst>
              <a:ext uri="{FF2B5EF4-FFF2-40B4-BE49-F238E27FC236}">
                <a16:creationId xmlns:a16="http://schemas.microsoft.com/office/drawing/2014/main" id="{3BAA3404-7DC1-4B59-ADAF-21F7FDEF005A}"/>
              </a:ext>
            </a:extLst>
          </p:cNvPr>
          <p:cNvSpPr/>
          <p:nvPr/>
        </p:nvSpPr>
        <p:spPr>
          <a:xfrm>
            <a:off x="978622" y="2977047"/>
            <a:ext cx="3073031" cy="817663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dirty="0"/>
              <a:t>Foto | 	Nama Kandidat</a:t>
            </a:r>
            <a:endParaRPr lang="en-ID" sz="1400" dirty="0"/>
          </a:p>
        </p:txBody>
      </p:sp>
      <p:sp>
        <p:nvSpPr>
          <p:cNvPr id="48" name="Persegi Panjang: Sudut Lengkung 47">
            <a:extLst>
              <a:ext uri="{FF2B5EF4-FFF2-40B4-BE49-F238E27FC236}">
                <a16:creationId xmlns:a16="http://schemas.microsoft.com/office/drawing/2014/main" id="{93B3E0E9-A134-4DBB-98BA-BFDC4E847B44}"/>
              </a:ext>
            </a:extLst>
          </p:cNvPr>
          <p:cNvSpPr/>
          <p:nvPr/>
        </p:nvSpPr>
        <p:spPr>
          <a:xfrm>
            <a:off x="1131022" y="3061914"/>
            <a:ext cx="699385" cy="665263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400" b="1" dirty="0"/>
              <a:t>FOTO</a:t>
            </a:r>
            <a:endParaRPr lang="en-ID" sz="1400" b="1" dirty="0"/>
          </a:p>
        </p:txBody>
      </p:sp>
      <p:sp>
        <p:nvSpPr>
          <p:cNvPr id="49" name="Persegi Panjang: Sudut Lengkung 48">
            <a:extLst>
              <a:ext uri="{FF2B5EF4-FFF2-40B4-BE49-F238E27FC236}">
                <a16:creationId xmlns:a16="http://schemas.microsoft.com/office/drawing/2014/main" id="{A8B662E1-3256-45C3-A217-15E391014B1C}"/>
              </a:ext>
            </a:extLst>
          </p:cNvPr>
          <p:cNvSpPr/>
          <p:nvPr/>
        </p:nvSpPr>
        <p:spPr>
          <a:xfrm>
            <a:off x="6318853" y="1224869"/>
            <a:ext cx="1537886" cy="1520615"/>
          </a:xfrm>
          <a:prstGeom prst="roundRect">
            <a:avLst>
              <a:gd name="adj" fmla="val 225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PRATINJAU </a:t>
            </a:r>
          </a:p>
          <a:p>
            <a:pPr algn="ctr"/>
            <a:r>
              <a:rPr lang="id-ID" sz="1400" b="1" dirty="0"/>
              <a:t>FOTO</a:t>
            </a:r>
          </a:p>
        </p:txBody>
      </p:sp>
    </p:spTree>
    <p:extLst>
      <p:ext uri="{BB962C8B-B14F-4D97-AF65-F5344CB8AC3E}">
        <p14:creationId xmlns:p14="http://schemas.microsoft.com/office/powerpoint/2010/main" val="1386608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279</Words>
  <Application>Microsoft Office PowerPoint</Application>
  <PresentationFormat>Kertas Letter (8.5x11 in)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widi baka</dc:creator>
  <cp:lastModifiedBy>widi baka</cp:lastModifiedBy>
  <cp:revision>8</cp:revision>
  <dcterms:created xsi:type="dcterms:W3CDTF">2021-09-16T04:40:45Z</dcterms:created>
  <dcterms:modified xsi:type="dcterms:W3CDTF">2021-09-21T16:42:20Z</dcterms:modified>
</cp:coreProperties>
</file>