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7" r:id="rId2"/>
    <p:sldId id="257" r:id="rId3"/>
    <p:sldId id="360" r:id="rId4"/>
    <p:sldId id="404" r:id="rId5"/>
    <p:sldId id="405" r:id="rId6"/>
    <p:sldId id="407" r:id="rId7"/>
    <p:sldId id="390" r:id="rId8"/>
    <p:sldId id="400" r:id="rId9"/>
    <p:sldId id="375" r:id="rId10"/>
    <p:sldId id="416" r:id="rId11"/>
    <p:sldId id="408" r:id="rId12"/>
    <p:sldId id="409" r:id="rId13"/>
    <p:sldId id="414" r:id="rId14"/>
    <p:sldId id="415" r:id="rId15"/>
    <p:sldId id="411" r:id="rId16"/>
    <p:sldId id="410" r:id="rId17"/>
    <p:sldId id="395" r:id="rId18"/>
    <p:sldId id="292" r:id="rId19"/>
    <p:sldId id="412" r:id="rId20"/>
    <p:sldId id="413" r:id="rId21"/>
    <p:sldId id="29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61"/>
    <a:srgbClr val="F31B64"/>
    <a:srgbClr val="2C2C2C"/>
    <a:srgbClr val="FFCC61"/>
    <a:srgbClr val="2D28A4"/>
    <a:srgbClr val="E824BB"/>
    <a:srgbClr val="2E2DA4"/>
    <a:srgbClr val="E31B64"/>
    <a:srgbClr val="161B30"/>
    <a:srgbClr val="DFA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9" autoAdjust="0"/>
    <p:restoredTop sz="94662"/>
  </p:normalViewPr>
  <p:slideViewPr>
    <p:cSldViewPr snapToGrid="0">
      <p:cViewPr varScale="1">
        <p:scale>
          <a:sx n="149" d="100"/>
          <a:sy n="149" d="100"/>
        </p:scale>
        <p:origin x="1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3-Fold Cross-validation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minmax 0-10</c:v>
                </c:pt>
              </c:strCache>
            </c:strRef>
          </c:tx>
          <c:spPr>
            <a:solidFill>
              <a:schemeClr val="accent1">
                <a:shade val="76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k1</c:v>
                </c:pt>
                <c:pt idx="1">
                  <c:v>k2</c:v>
                </c:pt>
                <c:pt idx="2">
                  <c:v>k3</c:v>
                </c:pt>
                <c:pt idx="3">
                  <c:v>k4</c:v>
                </c:pt>
                <c:pt idx="4">
                  <c:v>k5</c:v>
                </c:pt>
                <c:pt idx="5">
                  <c:v>k6</c:v>
                </c:pt>
                <c:pt idx="6">
                  <c:v>k7</c:v>
                </c:pt>
                <c:pt idx="7">
                  <c:v>k8</c:v>
                </c:pt>
                <c:pt idx="8">
                  <c:v>k9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90.13</c:v>
                </c:pt>
                <c:pt idx="1">
                  <c:v>82.2</c:v>
                </c:pt>
                <c:pt idx="2">
                  <c:v>80.040000000000006</c:v>
                </c:pt>
                <c:pt idx="3">
                  <c:v>66.760000000000005</c:v>
                </c:pt>
                <c:pt idx="4">
                  <c:v>58.14</c:v>
                </c:pt>
                <c:pt idx="5">
                  <c:v>49.51</c:v>
                </c:pt>
                <c:pt idx="6">
                  <c:v>45.41</c:v>
                </c:pt>
                <c:pt idx="7">
                  <c:v>42.7</c:v>
                </c:pt>
                <c:pt idx="8">
                  <c:v>39.85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03-1A4A-A2FB-B6D10A6136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minmax 0-100</c:v>
                </c:pt>
              </c:strCache>
            </c:strRef>
          </c:tx>
          <c:spPr>
            <a:solidFill>
              <a:schemeClr val="accent1">
                <a:tint val="77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k1</c:v>
                </c:pt>
                <c:pt idx="1">
                  <c:v>k2</c:v>
                </c:pt>
                <c:pt idx="2">
                  <c:v>k3</c:v>
                </c:pt>
                <c:pt idx="3">
                  <c:v>k4</c:v>
                </c:pt>
                <c:pt idx="4">
                  <c:v>k5</c:v>
                </c:pt>
                <c:pt idx="5">
                  <c:v>k6</c:v>
                </c:pt>
                <c:pt idx="6">
                  <c:v>k7</c:v>
                </c:pt>
                <c:pt idx="7">
                  <c:v>k8</c:v>
                </c:pt>
                <c:pt idx="8">
                  <c:v>k9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90.13</c:v>
                </c:pt>
                <c:pt idx="1">
                  <c:v>82.2</c:v>
                </c:pt>
                <c:pt idx="2">
                  <c:v>80.040000000000006</c:v>
                </c:pt>
                <c:pt idx="3">
                  <c:v>66.760000000000005</c:v>
                </c:pt>
                <c:pt idx="4">
                  <c:v>58.14</c:v>
                </c:pt>
                <c:pt idx="5">
                  <c:v>49.51</c:v>
                </c:pt>
                <c:pt idx="6">
                  <c:v>45.41</c:v>
                </c:pt>
                <c:pt idx="7">
                  <c:v>42.7</c:v>
                </c:pt>
                <c:pt idx="8">
                  <c:v>39.85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03-1A4A-A2FB-B6D10A6136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01220704"/>
        <c:axId val="1101222336"/>
      </c:barChart>
      <c:catAx>
        <c:axId val="110122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222336"/>
        <c:crosses val="autoZero"/>
        <c:auto val="1"/>
        <c:lblAlgn val="ctr"/>
        <c:lblOffset val="100"/>
        <c:noMultiLvlLbl val="0"/>
      </c:catAx>
      <c:valAx>
        <c:axId val="1101222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110122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43ABA-CC72-9044-A2F4-52728E50A322}" type="doc">
      <dgm:prSet loTypeId="urn:microsoft.com/office/officeart/2005/8/layout/process1" loCatId="" qsTypeId="urn:microsoft.com/office/officeart/2005/8/quickstyle/simple1" qsCatId="simple" csTypeId="urn:microsoft.com/office/officeart/2005/8/colors/accent0_3" csCatId="mainScheme" phldr="1"/>
      <dgm:spPr/>
    </dgm:pt>
    <dgm:pt modelId="{5EEC19F7-86CD-4F46-AC5E-AF465BD07D52}">
      <dgm:prSet phldrT="[Text]" custT="1"/>
      <dgm:spPr/>
      <dgm:t>
        <a:bodyPr/>
        <a:lstStyle/>
        <a:p>
          <a:r>
            <a:rPr lang="en-US" sz="2000" dirty="0"/>
            <a:t>Data Awal</a:t>
          </a:r>
        </a:p>
      </dgm:t>
    </dgm:pt>
    <dgm:pt modelId="{ECD2A491-4611-044D-9B05-8BBABD7C113B}" type="parTrans" cxnId="{8DBE7D74-A9F6-B849-9614-F79A59248234}">
      <dgm:prSet/>
      <dgm:spPr/>
      <dgm:t>
        <a:bodyPr/>
        <a:lstStyle/>
        <a:p>
          <a:endParaRPr lang="en-US"/>
        </a:p>
      </dgm:t>
    </dgm:pt>
    <dgm:pt modelId="{2442448B-3AE7-1449-9D43-A91FF0B71942}" type="sibTrans" cxnId="{8DBE7D74-A9F6-B849-9614-F79A59248234}">
      <dgm:prSet custT="1"/>
      <dgm:spPr/>
      <dgm:t>
        <a:bodyPr/>
        <a:lstStyle/>
        <a:p>
          <a:endParaRPr lang="en-US" sz="1800"/>
        </a:p>
      </dgm:t>
    </dgm:pt>
    <dgm:pt modelId="{43ED01F6-B32A-1C4E-9EAA-6C9054310A24}">
      <dgm:prSet phldrT="[Text]" custT="1"/>
      <dgm:spPr/>
      <dgm:t>
        <a:bodyPr/>
        <a:lstStyle/>
        <a:p>
          <a:r>
            <a:rPr lang="en-US" sz="2000" dirty="0"/>
            <a:t>Cleaning</a:t>
          </a:r>
        </a:p>
      </dgm:t>
    </dgm:pt>
    <dgm:pt modelId="{461CAD83-B290-3547-A48C-912CFE2C5DDC}" type="parTrans" cxnId="{5ADAE4C1-B9AC-AB49-B340-38ECCEF90BE4}">
      <dgm:prSet/>
      <dgm:spPr/>
      <dgm:t>
        <a:bodyPr/>
        <a:lstStyle/>
        <a:p>
          <a:endParaRPr lang="en-US"/>
        </a:p>
      </dgm:t>
    </dgm:pt>
    <dgm:pt modelId="{02F8A497-B159-544B-ADC2-FB6C1D32CE16}" type="sibTrans" cxnId="{5ADAE4C1-B9AC-AB49-B340-38ECCEF90BE4}">
      <dgm:prSet custT="1"/>
      <dgm:spPr/>
      <dgm:t>
        <a:bodyPr/>
        <a:lstStyle/>
        <a:p>
          <a:endParaRPr lang="en-US" sz="1800"/>
        </a:p>
      </dgm:t>
    </dgm:pt>
    <dgm:pt modelId="{71906A9C-4F8C-2E42-B8B1-F50AE89D4B26}">
      <dgm:prSet phldrT="[Text]" custT="1"/>
      <dgm:spPr/>
      <dgm:t>
        <a:bodyPr/>
        <a:lstStyle/>
        <a:p>
          <a:r>
            <a:rPr lang="en-US" sz="2000" dirty="0"/>
            <a:t>Selection</a:t>
          </a:r>
        </a:p>
      </dgm:t>
    </dgm:pt>
    <dgm:pt modelId="{F39A5D5B-CB24-3043-ADD0-EB946590EB8F}" type="parTrans" cxnId="{859C3FFB-3F0F-1A47-AEA7-04FBD8372CC3}">
      <dgm:prSet/>
      <dgm:spPr/>
      <dgm:t>
        <a:bodyPr/>
        <a:lstStyle/>
        <a:p>
          <a:endParaRPr lang="en-US"/>
        </a:p>
      </dgm:t>
    </dgm:pt>
    <dgm:pt modelId="{2A0593EA-89FE-2D4A-B843-951A3507FCD9}" type="sibTrans" cxnId="{859C3FFB-3F0F-1A47-AEA7-04FBD8372CC3}">
      <dgm:prSet custT="1"/>
      <dgm:spPr/>
      <dgm:t>
        <a:bodyPr/>
        <a:lstStyle/>
        <a:p>
          <a:endParaRPr lang="en-US" sz="1800"/>
        </a:p>
      </dgm:t>
    </dgm:pt>
    <dgm:pt modelId="{352DA25D-2C5C-5440-BAED-1918A113AFF6}">
      <dgm:prSet custT="1"/>
      <dgm:spPr/>
      <dgm:t>
        <a:bodyPr/>
        <a:lstStyle/>
        <a:p>
          <a:r>
            <a:rPr lang="en-US" sz="2000" dirty="0"/>
            <a:t>Transformation</a:t>
          </a:r>
        </a:p>
      </dgm:t>
    </dgm:pt>
    <dgm:pt modelId="{AE6F6387-A71A-6A4E-BCD6-E089E2D20FF8}" type="parTrans" cxnId="{9CB947B4-E20A-2040-AADF-2AF0536AE09A}">
      <dgm:prSet/>
      <dgm:spPr/>
      <dgm:t>
        <a:bodyPr/>
        <a:lstStyle/>
        <a:p>
          <a:endParaRPr lang="en-US"/>
        </a:p>
      </dgm:t>
    </dgm:pt>
    <dgm:pt modelId="{D3F6E930-1AE5-2448-806D-F6422531E96F}" type="sibTrans" cxnId="{9CB947B4-E20A-2040-AADF-2AF0536AE09A}">
      <dgm:prSet custT="1"/>
      <dgm:spPr/>
      <dgm:t>
        <a:bodyPr/>
        <a:lstStyle/>
        <a:p>
          <a:endParaRPr lang="en-US" sz="1800"/>
        </a:p>
      </dgm:t>
    </dgm:pt>
    <dgm:pt modelId="{55ACFAAC-2EB7-D148-AD5B-7861964C90F4}">
      <dgm:prSet custT="1"/>
      <dgm:spPr/>
      <dgm:t>
        <a:bodyPr/>
        <a:lstStyle/>
        <a:p>
          <a:r>
            <a:rPr lang="en-US" sz="2000" dirty="0"/>
            <a:t>Data </a:t>
          </a:r>
          <a:r>
            <a:rPr lang="en-US" sz="2000" dirty="0" err="1"/>
            <a:t>Siap</a:t>
          </a:r>
          <a:r>
            <a:rPr lang="en-US" sz="2000" dirty="0"/>
            <a:t> </a:t>
          </a:r>
          <a:r>
            <a:rPr lang="en-US" sz="2000" dirty="0" err="1"/>
            <a:t>Pakai</a:t>
          </a:r>
          <a:endParaRPr lang="en-US" sz="2000" dirty="0"/>
        </a:p>
      </dgm:t>
    </dgm:pt>
    <dgm:pt modelId="{96CDE424-B70C-1D43-B936-2EFABEA2395C}" type="parTrans" cxnId="{44F78E8A-8D0E-8A41-9D18-F3BFCE571EFD}">
      <dgm:prSet/>
      <dgm:spPr/>
      <dgm:t>
        <a:bodyPr/>
        <a:lstStyle/>
        <a:p>
          <a:endParaRPr lang="en-US"/>
        </a:p>
      </dgm:t>
    </dgm:pt>
    <dgm:pt modelId="{5D6B95D2-2BCE-C945-9F06-CE14F74EFB3B}" type="sibTrans" cxnId="{44F78E8A-8D0E-8A41-9D18-F3BFCE571EFD}">
      <dgm:prSet/>
      <dgm:spPr/>
      <dgm:t>
        <a:bodyPr/>
        <a:lstStyle/>
        <a:p>
          <a:endParaRPr lang="en-US"/>
        </a:p>
      </dgm:t>
    </dgm:pt>
    <dgm:pt modelId="{31A6181C-180C-9D42-9875-68D8B104037F}" type="pres">
      <dgm:prSet presAssocID="{5F443ABA-CC72-9044-A2F4-52728E50A322}" presName="Name0" presStyleCnt="0">
        <dgm:presLayoutVars>
          <dgm:dir/>
          <dgm:resizeHandles val="exact"/>
        </dgm:presLayoutVars>
      </dgm:prSet>
      <dgm:spPr/>
    </dgm:pt>
    <dgm:pt modelId="{6B6B59A2-8F2B-1A42-A06F-28B0646AB9D3}" type="pres">
      <dgm:prSet presAssocID="{5EEC19F7-86CD-4F46-AC5E-AF465BD07D52}" presName="node" presStyleLbl="node1" presStyleIdx="0" presStyleCnt="5">
        <dgm:presLayoutVars>
          <dgm:bulletEnabled val="1"/>
        </dgm:presLayoutVars>
      </dgm:prSet>
      <dgm:spPr/>
    </dgm:pt>
    <dgm:pt modelId="{44D5EAB3-43C0-2F45-93EB-878779D9B440}" type="pres">
      <dgm:prSet presAssocID="{2442448B-3AE7-1449-9D43-A91FF0B71942}" presName="sibTrans" presStyleLbl="sibTrans2D1" presStyleIdx="0" presStyleCnt="4"/>
      <dgm:spPr/>
    </dgm:pt>
    <dgm:pt modelId="{162ADE60-E60A-DE46-8D48-430209062B0D}" type="pres">
      <dgm:prSet presAssocID="{2442448B-3AE7-1449-9D43-A91FF0B71942}" presName="connectorText" presStyleLbl="sibTrans2D1" presStyleIdx="0" presStyleCnt="4"/>
      <dgm:spPr/>
    </dgm:pt>
    <dgm:pt modelId="{94C71047-7404-D341-9EB1-114BB1BB0F96}" type="pres">
      <dgm:prSet presAssocID="{43ED01F6-B32A-1C4E-9EAA-6C9054310A24}" presName="node" presStyleLbl="node1" presStyleIdx="1" presStyleCnt="5">
        <dgm:presLayoutVars>
          <dgm:bulletEnabled val="1"/>
        </dgm:presLayoutVars>
      </dgm:prSet>
      <dgm:spPr/>
    </dgm:pt>
    <dgm:pt modelId="{89A184F8-DC36-5C4B-95C3-5FE8B65F2AD6}" type="pres">
      <dgm:prSet presAssocID="{02F8A497-B159-544B-ADC2-FB6C1D32CE16}" presName="sibTrans" presStyleLbl="sibTrans2D1" presStyleIdx="1" presStyleCnt="4"/>
      <dgm:spPr/>
    </dgm:pt>
    <dgm:pt modelId="{F9DFE263-8A07-5641-93AA-FFE6164ED206}" type="pres">
      <dgm:prSet presAssocID="{02F8A497-B159-544B-ADC2-FB6C1D32CE16}" presName="connectorText" presStyleLbl="sibTrans2D1" presStyleIdx="1" presStyleCnt="4"/>
      <dgm:spPr/>
    </dgm:pt>
    <dgm:pt modelId="{B325D45B-DBF6-1649-A5A9-75867A7E216F}" type="pres">
      <dgm:prSet presAssocID="{71906A9C-4F8C-2E42-B8B1-F50AE89D4B26}" presName="node" presStyleLbl="node1" presStyleIdx="2" presStyleCnt="5">
        <dgm:presLayoutVars>
          <dgm:bulletEnabled val="1"/>
        </dgm:presLayoutVars>
      </dgm:prSet>
      <dgm:spPr/>
    </dgm:pt>
    <dgm:pt modelId="{7461BCFA-2D04-B140-9B3A-544D47ECB6E4}" type="pres">
      <dgm:prSet presAssocID="{2A0593EA-89FE-2D4A-B843-951A3507FCD9}" presName="sibTrans" presStyleLbl="sibTrans2D1" presStyleIdx="2" presStyleCnt="4"/>
      <dgm:spPr/>
    </dgm:pt>
    <dgm:pt modelId="{D987BDA4-7B2B-794F-86BA-3F16E19B5357}" type="pres">
      <dgm:prSet presAssocID="{2A0593EA-89FE-2D4A-B843-951A3507FCD9}" presName="connectorText" presStyleLbl="sibTrans2D1" presStyleIdx="2" presStyleCnt="4"/>
      <dgm:spPr/>
    </dgm:pt>
    <dgm:pt modelId="{ED6EA5E8-11A6-474C-BD09-5C2FB583E388}" type="pres">
      <dgm:prSet presAssocID="{352DA25D-2C5C-5440-BAED-1918A113AFF6}" presName="node" presStyleLbl="node1" presStyleIdx="3" presStyleCnt="5">
        <dgm:presLayoutVars>
          <dgm:bulletEnabled val="1"/>
        </dgm:presLayoutVars>
      </dgm:prSet>
      <dgm:spPr/>
    </dgm:pt>
    <dgm:pt modelId="{DD817D61-2E00-6C43-971A-18E4C00B84D1}" type="pres">
      <dgm:prSet presAssocID="{D3F6E930-1AE5-2448-806D-F6422531E96F}" presName="sibTrans" presStyleLbl="sibTrans2D1" presStyleIdx="3" presStyleCnt="4"/>
      <dgm:spPr/>
    </dgm:pt>
    <dgm:pt modelId="{AD6EACEA-7124-B741-8D9F-26AC2AE35155}" type="pres">
      <dgm:prSet presAssocID="{D3F6E930-1AE5-2448-806D-F6422531E96F}" presName="connectorText" presStyleLbl="sibTrans2D1" presStyleIdx="3" presStyleCnt="4"/>
      <dgm:spPr/>
    </dgm:pt>
    <dgm:pt modelId="{7F33DDA4-79A1-E949-910F-8AE2FA26A5F4}" type="pres">
      <dgm:prSet presAssocID="{55ACFAAC-2EB7-D148-AD5B-7861964C90F4}" presName="node" presStyleLbl="node1" presStyleIdx="4" presStyleCnt="5">
        <dgm:presLayoutVars>
          <dgm:bulletEnabled val="1"/>
        </dgm:presLayoutVars>
      </dgm:prSet>
      <dgm:spPr/>
    </dgm:pt>
  </dgm:ptLst>
  <dgm:cxnLst>
    <dgm:cxn modelId="{ADA5D702-D6A7-554F-8F84-AF1BA7791DDA}" type="presOf" srcId="{D3F6E930-1AE5-2448-806D-F6422531E96F}" destId="{DD817D61-2E00-6C43-971A-18E4C00B84D1}" srcOrd="0" destOrd="0" presId="urn:microsoft.com/office/officeart/2005/8/layout/process1"/>
    <dgm:cxn modelId="{DA9C9E0C-10ED-7445-B1FB-82191FC96FAA}" type="presOf" srcId="{2A0593EA-89FE-2D4A-B843-951A3507FCD9}" destId="{7461BCFA-2D04-B140-9B3A-544D47ECB6E4}" srcOrd="0" destOrd="0" presId="urn:microsoft.com/office/officeart/2005/8/layout/process1"/>
    <dgm:cxn modelId="{75F8C115-6280-0442-A0F5-17329391EA74}" type="presOf" srcId="{2A0593EA-89FE-2D4A-B843-951A3507FCD9}" destId="{D987BDA4-7B2B-794F-86BA-3F16E19B5357}" srcOrd="1" destOrd="0" presId="urn:microsoft.com/office/officeart/2005/8/layout/process1"/>
    <dgm:cxn modelId="{BD365D16-2ADE-F844-96E6-A591900ECEB6}" type="presOf" srcId="{71906A9C-4F8C-2E42-B8B1-F50AE89D4B26}" destId="{B325D45B-DBF6-1649-A5A9-75867A7E216F}" srcOrd="0" destOrd="0" presId="urn:microsoft.com/office/officeart/2005/8/layout/process1"/>
    <dgm:cxn modelId="{C4121537-A563-7A46-867C-231EBA1F50CC}" type="presOf" srcId="{02F8A497-B159-544B-ADC2-FB6C1D32CE16}" destId="{89A184F8-DC36-5C4B-95C3-5FE8B65F2AD6}" srcOrd="0" destOrd="0" presId="urn:microsoft.com/office/officeart/2005/8/layout/process1"/>
    <dgm:cxn modelId="{2114AF43-1179-784B-AD3B-065E4E76DCD4}" type="presOf" srcId="{43ED01F6-B32A-1C4E-9EAA-6C9054310A24}" destId="{94C71047-7404-D341-9EB1-114BB1BB0F96}" srcOrd="0" destOrd="0" presId="urn:microsoft.com/office/officeart/2005/8/layout/process1"/>
    <dgm:cxn modelId="{8DBE7D74-A9F6-B849-9614-F79A59248234}" srcId="{5F443ABA-CC72-9044-A2F4-52728E50A322}" destId="{5EEC19F7-86CD-4F46-AC5E-AF465BD07D52}" srcOrd="0" destOrd="0" parTransId="{ECD2A491-4611-044D-9B05-8BBABD7C113B}" sibTransId="{2442448B-3AE7-1449-9D43-A91FF0B71942}"/>
    <dgm:cxn modelId="{44F78E8A-8D0E-8A41-9D18-F3BFCE571EFD}" srcId="{5F443ABA-CC72-9044-A2F4-52728E50A322}" destId="{55ACFAAC-2EB7-D148-AD5B-7861964C90F4}" srcOrd="4" destOrd="0" parTransId="{96CDE424-B70C-1D43-B936-2EFABEA2395C}" sibTransId="{5D6B95D2-2BCE-C945-9F06-CE14F74EFB3B}"/>
    <dgm:cxn modelId="{A8D1728E-76C6-E94D-AA17-28EEAE708B28}" type="presOf" srcId="{02F8A497-B159-544B-ADC2-FB6C1D32CE16}" destId="{F9DFE263-8A07-5641-93AA-FFE6164ED206}" srcOrd="1" destOrd="0" presId="urn:microsoft.com/office/officeart/2005/8/layout/process1"/>
    <dgm:cxn modelId="{51482A91-A62D-6F49-AEE4-23F06C447671}" type="presOf" srcId="{D3F6E930-1AE5-2448-806D-F6422531E96F}" destId="{AD6EACEA-7124-B741-8D9F-26AC2AE35155}" srcOrd="1" destOrd="0" presId="urn:microsoft.com/office/officeart/2005/8/layout/process1"/>
    <dgm:cxn modelId="{9DCC379E-7D24-684E-8FB9-94CE93CD801B}" type="presOf" srcId="{5F443ABA-CC72-9044-A2F4-52728E50A322}" destId="{31A6181C-180C-9D42-9875-68D8B104037F}" srcOrd="0" destOrd="0" presId="urn:microsoft.com/office/officeart/2005/8/layout/process1"/>
    <dgm:cxn modelId="{30B1CC9F-3DEB-A846-973E-773C78A6502F}" type="presOf" srcId="{352DA25D-2C5C-5440-BAED-1918A113AFF6}" destId="{ED6EA5E8-11A6-474C-BD09-5C2FB583E388}" srcOrd="0" destOrd="0" presId="urn:microsoft.com/office/officeart/2005/8/layout/process1"/>
    <dgm:cxn modelId="{9CB947B4-E20A-2040-AADF-2AF0536AE09A}" srcId="{5F443ABA-CC72-9044-A2F4-52728E50A322}" destId="{352DA25D-2C5C-5440-BAED-1918A113AFF6}" srcOrd="3" destOrd="0" parTransId="{AE6F6387-A71A-6A4E-BCD6-E089E2D20FF8}" sibTransId="{D3F6E930-1AE5-2448-806D-F6422531E96F}"/>
    <dgm:cxn modelId="{60A8D4C1-1C08-7241-B7C5-B636F9B7AB6A}" type="presOf" srcId="{55ACFAAC-2EB7-D148-AD5B-7861964C90F4}" destId="{7F33DDA4-79A1-E949-910F-8AE2FA26A5F4}" srcOrd="0" destOrd="0" presId="urn:microsoft.com/office/officeart/2005/8/layout/process1"/>
    <dgm:cxn modelId="{5ADAE4C1-B9AC-AB49-B340-38ECCEF90BE4}" srcId="{5F443ABA-CC72-9044-A2F4-52728E50A322}" destId="{43ED01F6-B32A-1C4E-9EAA-6C9054310A24}" srcOrd="1" destOrd="0" parTransId="{461CAD83-B290-3547-A48C-912CFE2C5DDC}" sibTransId="{02F8A497-B159-544B-ADC2-FB6C1D32CE16}"/>
    <dgm:cxn modelId="{6E3F53D5-13A3-EC43-B8ED-50F200FF1F96}" type="presOf" srcId="{2442448B-3AE7-1449-9D43-A91FF0B71942}" destId="{44D5EAB3-43C0-2F45-93EB-878779D9B440}" srcOrd="0" destOrd="0" presId="urn:microsoft.com/office/officeart/2005/8/layout/process1"/>
    <dgm:cxn modelId="{C31DADE4-F706-D946-A6E1-5C5D0571EED2}" type="presOf" srcId="{5EEC19F7-86CD-4F46-AC5E-AF465BD07D52}" destId="{6B6B59A2-8F2B-1A42-A06F-28B0646AB9D3}" srcOrd="0" destOrd="0" presId="urn:microsoft.com/office/officeart/2005/8/layout/process1"/>
    <dgm:cxn modelId="{94DBBCEE-D3DC-FA46-A190-3A420C29A013}" type="presOf" srcId="{2442448B-3AE7-1449-9D43-A91FF0B71942}" destId="{162ADE60-E60A-DE46-8D48-430209062B0D}" srcOrd="1" destOrd="0" presId="urn:microsoft.com/office/officeart/2005/8/layout/process1"/>
    <dgm:cxn modelId="{859C3FFB-3F0F-1A47-AEA7-04FBD8372CC3}" srcId="{5F443ABA-CC72-9044-A2F4-52728E50A322}" destId="{71906A9C-4F8C-2E42-B8B1-F50AE89D4B26}" srcOrd="2" destOrd="0" parTransId="{F39A5D5B-CB24-3043-ADD0-EB946590EB8F}" sibTransId="{2A0593EA-89FE-2D4A-B843-951A3507FCD9}"/>
    <dgm:cxn modelId="{1886AEA5-26B3-7A40-8B02-953D8C916D89}" type="presParOf" srcId="{31A6181C-180C-9D42-9875-68D8B104037F}" destId="{6B6B59A2-8F2B-1A42-A06F-28B0646AB9D3}" srcOrd="0" destOrd="0" presId="urn:microsoft.com/office/officeart/2005/8/layout/process1"/>
    <dgm:cxn modelId="{CFFBAF75-1D97-7A4B-A110-B0A44B1551EA}" type="presParOf" srcId="{31A6181C-180C-9D42-9875-68D8B104037F}" destId="{44D5EAB3-43C0-2F45-93EB-878779D9B440}" srcOrd="1" destOrd="0" presId="urn:microsoft.com/office/officeart/2005/8/layout/process1"/>
    <dgm:cxn modelId="{4F42BD00-E842-9146-A017-3550EC3E7A42}" type="presParOf" srcId="{44D5EAB3-43C0-2F45-93EB-878779D9B440}" destId="{162ADE60-E60A-DE46-8D48-430209062B0D}" srcOrd="0" destOrd="0" presId="urn:microsoft.com/office/officeart/2005/8/layout/process1"/>
    <dgm:cxn modelId="{FAB91EC0-16D7-8047-8208-FE8B4C9F1FFB}" type="presParOf" srcId="{31A6181C-180C-9D42-9875-68D8B104037F}" destId="{94C71047-7404-D341-9EB1-114BB1BB0F96}" srcOrd="2" destOrd="0" presId="urn:microsoft.com/office/officeart/2005/8/layout/process1"/>
    <dgm:cxn modelId="{7D12FB88-93AC-8745-877B-0EC17275C822}" type="presParOf" srcId="{31A6181C-180C-9D42-9875-68D8B104037F}" destId="{89A184F8-DC36-5C4B-95C3-5FE8B65F2AD6}" srcOrd="3" destOrd="0" presId="urn:microsoft.com/office/officeart/2005/8/layout/process1"/>
    <dgm:cxn modelId="{86F11358-4995-8F40-B25E-01D6C886CD4A}" type="presParOf" srcId="{89A184F8-DC36-5C4B-95C3-5FE8B65F2AD6}" destId="{F9DFE263-8A07-5641-93AA-FFE6164ED206}" srcOrd="0" destOrd="0" presId="urn:microsoft.com/office/officeart/2005/8/layout/process1"/>
    <dgm:cxn modelId="{9040D5E0-AFA2-F741-9ECC-19EC0F8D3D57}" type="presParOf" srcId="{31A6181C-180C-9D42-9875-68D8B104037F}" destId="{B325D45B-DBF6-1649-A5A9-75867A7E216F}" srcOrd="4" destOrd="0" presId="urn:microsoft.com/office/officeart/2005/8/layout/process1"/>
    <dgm:cxn modelId="{AB8003FA-AAAA-EC48-B488-0A77E23802BC}" type="presParOf" srcId="{31A6181C-180C-9D42-9875-68D8B104037F}" destId="{7461BCFA-2D04-B140-9B3A-544D47ECB6E4}" srcOrd="5" destOrd="0" presId="urn:microsoft.com/office/officeart/2005/8/layout/process1"/>
    <dgm:cxn modelId="{EF53E0B0-E190-454A-87D2-6972502A0F0E}" type="presParOf" srcId="{7461BCFA-2D04-B140-9B3A-544D47ECB6E4}" destId="{D987BDA4-7B2B-794F-86BA-3F16E19B5357}" srcOrd="0" destOrd="0" presId="urn:microsoft.com/office/officeart/2005/8/layout/process1"/>
    <dgm:cxn modelId="{88642BA6-0D04-D946-B434-8BADFF99005C}" type="presParOf" srcId="{31A6181C-180C-9D42-9875-68D8B104037F}" destId="{ED6EA5E8-11A6-474C-BD09-5C2FB583E388}" srcOrd="6" destOrd="0" presId="urn:microsoft.com/office/officeart/2005/8/layout/process1"/>
    <dgm:cxn modelId="{DCCEA985-51F4-4E41-852A-67B7D4DFE7D5}" type="presParOf" srcId="{31A6181C-180C-9D42-9875-68D8B104037F}" destId="{DD817D61-2E00-6C43-971A-18E4C00B84D1}" srcOrd="7" destOrd="0" presId="urn:microsoft.com/office/officeart/2005/8/layout/process1"/>
    <dgm:cxn modelId="{D4ACE95A-DC4A-0E44-866F-A40F42F5F7DF}" type="presParOf" srcId="{DD817D61-2E00-6C43-971A-18E4C00B84D1}" destId="{AD6EACEA-7124-B741-8D9F-26AC2AE35155}" srcOrd="0" destOrd="0" presId="urn:microsoft.com/office/officeart/2005/8/layout/process1"/>
    <dgm:cxn modelId="{60458027-E42B-2142-A834-6A0BB7811737}" type="presParOf" srcId="{31A6181C-180C-9D42-9875-68D8B104037F}" destId="{7F33DDA4-79A1-E949-910F-8AE2FA26A5F4}" srcOrd="8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B59A2-8F2B-1A42-A06F-28B0646AB9D3}">
      <dsp:nvSpPr>
        <dsp:cNvPr id="0" name=""/>
        <dsp:cNvSpPr/>
      </dsp:nvSpPr>
      <dsp:spPr>
        <a:xfrm>
          <a:off x="7933" y="2323315"/>
          <a:ext cx="1229111" cy="772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Awal</a:t>
          </a:r>
        </a:p>
      </dsp:txBody>
      <dsp:txXfrm>
        <a:off x="30545" y="2345927"/>
        <a:ext cx="1183887" cy="726811"/>
      </dsp:txXfrm>
    </dsp:sp>
    <dsp:sp modelId="{44D5EAB3-43C0-2F45-93EB-878779D9B440}">
      <dsp:nvSpPr>
        <dsp:cNvPr id="0" name=""/>
        <dsp:cNvSpPr/>
      </dsp:nvSpPr>
      <dsp:spPr>
        <a:xfrm>
          <a:off x="1359955" y="2556923"/>
          <a:ext cx="260571" cy="304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359955" y="2617887"/>
        <a:ext cx="182400" cy="182891"/>
      </dsp:txXfrm>
    </dsp:sp>
    <dsp:sp modelId="{94C71047-7404-D341-9EB1-114BB1BB0F96}">
      <dsp:nvSpPr>
        <dsp:cNvPr id="0" name=""/>
        <dsp:cNvSpPr/>
      </dsp:nvSpPr>
      <dsp:spPr>
        <a:xfrm>
          <a:off x="1728689" y="2323315"/>
          <a:ext cx="1229111" cy="772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Cleaning</a:t>
          </a:r>
        </a:p>
      </dsp:txBody>
      <dsp:txXfrm>
        <a:off x="1751301" y="2345927"/>
        <a:ext cx="1183887" cy="726811"/>
      </dsp:txXfrm>
    </dsp:sp>
    <dsp:sp modelId="{89A184F8-DC36-5C4B-95C3-5FE8B65F2AD6}">
      <dsp:nvSpPr>
        <dsp:cNvPr id="0" name=""/>
        <dsp:cNvSpPr/>
      </dsp:nvSpPr>
      <dsp:spPr>
        <a:xfrm>
          <a:off x="3080711" y="2556923"/>
          <a:ext cx="260571" cy="304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080711" y="2617887"/>
        <a:ext cx="182400" cy="182891"/>
      </dsp:txXfrm>
    </dsp:sp>
    <dsp:sp modelId="{B325D45B-DBF6-1649-A5A9-75867A7E216F}">
      <dsp:nvSpPr>
        <dsp:cNvPr id="0" name=""/>
        <dsp:cNvSpPr/>
      </dsp:nvSpPr>
      <dsp:spPr>
        <a:xfrm>
          <a:off x="3449444" y="2323315"/>
          <a:ext cx="1229111" cy="772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Selection</a:t>
          </a:r>
        </a:p>
      </dsp:txBody>
      <dsp:txXfrm>
        <a:off x="3472056" y="2345927"/>
        <a:ext cx="1183887" cy="726811"/>
      </dsp:txXfrm>
    </dsp:sp>
    <dsp:sp modelId="{7461BCFA-2D04-B140-9B3A-544D47ECB6E4}">
      <dsp:nvSpPr>
        <dsp:cNvPr id="0" name=""/>
        <dsp:cNvSpPr/>
      </dsp:nvSpPr>
      <dsp:spPr>
        <a:xfrm>
          <a:off x="4801466" y="2556923"/>
          <a:ext cx="260571" cy="304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01466" y="2617887"/>
        <a:ext cx="182400" cy="182891"/>
      </dsp:txXfrm>
    </dsp:sp>
    <dsp:sp modelId="{ED6EA5E8-11A6-474C-BD09-5C2FB583E388}">
      <dsp:nvSpPr>
        <dsp:cNvPr id="0" name=""/>
        <dsp:cNvSpPr/>
      </dsp:nvSpPr>
      <dsp:spPr>
        <a:xfrm>
          <a:off x="5170199" y="2323315"/>
          <a:ext cx="1229111" cy="772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Transformation</a:t>
          </a:r>
        </a:p>
      </dsp:txBody>
      <dsp:txXfrm>
        <a:off x="5192811" y="2345927"/>
        <a:ext cx="1183887" cy="726811"/>
      </dsp:txXfrm>
    </dsp:sp>
    <dsp:sp modelId="{DD817D61-2E00-6C43-971A-18E4C00B84D1}">
      <dsp:nvSpPr>
        <dsp:cNvPr id="0" name=""/>
        <dsp:cNvSpPr/>
      </dsp:nvSpPr>
      <dsp:spPr>
        <a:xfrm>
          <a:off x="6522222" y="2556923"/>
          <a:ext cx="260571" cy="304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22222" y="2617887"/>
        <a:ext cx="182400" cy="182891"/>
      </dsp:txXfrm>
    </dsp:sp>
    <dsp:sp modelId="{7F33DDA4-79A1-E949-910F-8AE2FA26A5F4}">
      <dsp:nvSpPr>
        <dsp:cNvPr id="0" name=""/>
        <dsp:cNvSpPr/>
      </dsp:nvSpPr>
      <dsp:spPr>
        <a:xfrm>
          <a:off x="6890955" y="2323315"/>
          <a:ext cx="1229111" cy="772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</a:t>
          </a:r>
          <a:r>
            <a:rPr lang="en-US" sz="2000" kern="1200" dirty="0" err="1"/>
            <a:t>Siap</a:t>
          </a:r>
          <a:r>
            <a:rPr lang="en-US" sz="2000" kern="1200" dirty="0"/>
            <a:t> </a:t>
          </a:r>
          <a:r>
            <a:rPr lang="en-US" sz="2000" kern="1200" dirty="0" err="1"/>
            <a:t>Pakai</a:t>
          </a:r>
          <a:endParaRPr lang="en-US" sz="2000" kern="1200" dirty="0"/>
        </a:p>
      </dsp:txBody>
      <dsp:txXfrm>
        <a:off x="6913567" y="2345927"/>
        <a:ext cx="1183887" cy="726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sv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sv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sv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D0C04968-33FF-4BF5-B79D-6F2C77439537}"/>
              </a:ext>
            </a:extLst>
          </p:cNvPr>
          <p:cNvSpPr/>
          <p:nvPr userDrawn="1"/>
        </p:nvSpPr>
        <p:spPr>
          <a:xfrm>
            <a:off x="8075942" y="0"/>
            <a:ext cx="1422400" cy="711200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5400000" algn="ctr" rotWithShape="0">
              <a:srgbClr val="000000">
                <a:alpha val="2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DA1259A-4911-43A1-B30C-42D29386986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87142" y="25400"/>
            <a:ext cx="2322682" cy="116134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5947CD-EBF4-48B1-92FB-7A0EA56289C9}"/>
              </a:ext>
            </a:extLst>
          </p:cNvPr>
          <p:cNvSpPr/>
          <p:nvPr userDrawn="1"/>
        </p:nvSpPr>
        <p:spPr>
          <a:xfrm>
            <a:off x="0" y="0"/>
            <a:ext cx="1082176" cy="6057900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7503A4FF-109F-4AAD-9836-B204CBA343A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875" y="4068697"/>
            <a:ext cx="1584325" cy="554103"/>
          </a:xfrm>
          <a:prstGeom prst="rect">
            <a:avLst/>
          </a:prstGeom>
        </p:spPr>
      </p:pic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8DB7B866-798A-4679-B301-960559A9EEE3}"/>
              </a:ext>
            </a:extLst>
          </p:cNvPr>
          <p:cNvSpPr/>
          <p:nvPr userDrawn="1"/>
        </p:nvSpPr>
        <p:spPr>
          <a:xfrm rot="16200000">
            <a:off x="-355600" y="5791200"/>
            <a:ext cx="1422400" cy="711200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F31B64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DFEB6DAD-1E31-49B9-99D5-02BA5BCEBB0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71612" y="355600"/>
            <a:ext cx="1019175" cy="219075"/>
          </a:xfrm>
          <a:prstGeom prst="rect">
            <a:avLst/>
          </a:prstGeom>
        </p:spPr>
      </p:pic>
      <p:sp>
        <p:nvSpPr>
          <p:cNvPr id="32" name="직각 삼각형 31">
            <a:extLst>
              <a:ext uri="{FF2B5EF4-FFF2-40B4-BE49-F238E27FC236}">
                <a16:creationId xmlns:a16="http://schemas.microsoft.com/office/drawing/2014/main" id="{9F0AD8DD-7BE7-4A3A-8967-10AC71950D56}"/>
              </a:ext>
            </a:extLst>
          </p:cNvPr>
          <p:cNvSpPr/>
          <p:nvPr userDrawn="1"/>
        </p:nvSpPr>
        <p:spPr>
          <a:xfrm flipH="1">
            <a:off x="9956800" y="4622800"/>
            <a:ext cx="2235200" cy="2235200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66F27DD-E0D7-4D81-AB4F-05D7F1CCD3BD}"/>
              </a:ext>
            </a:extLst>
          </p:cNvPr>
          <p:cNvCxnSpPr/>
          <p:nvPr userDrawn="1"/>
        </p:nvCxnSpPr>
        <p:spPr>
          <a:xfrm>
            <a:off x="11747500" y="1485900"/>
            <a:ext cx="0" cy="295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9E44124-6F2B-4E1B-879E-D2C05C80332F}"/>
              </a:ext>
            </a:extLst>
          </p:cNvPr>
          <p:cNvCxnSpPr/>
          <p:nvPr userDrawn="1"/>
        </p:nvCxnSpPr>
        <p:spPr>
          <a:xfrm>
            <a:off x="11747500" y="444500"/>
            <a:ext cx="0" cy="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BD51-5EB2-4BC4-A52C-8F83BA634612}"/>
              </a:ext>
            </a:extLst>
          </p:cNvPr>
          <p:cNvSpPr/>
          <p:nvPr userDrawn="1"/>
        </p:nvSpPr>
        <p:spPr>
          <a:xfrm rot="10800000">
            <a:off x="11190513" y="0"/>
            <a:ext cx="1001486" cy="478062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54000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12979D95-AB28-4D41-AB61-6FF2751177F4}"/>
              </a:ext>
            </a:extLst>
          </p:cNvPr>
          <p:cNvSpPr/>
          <p:nvPr userDrawn="1"/>
        </p:nvSpPr>
        <p:spPr>
          <a:xfrm rot="10800000">
            <a:off x="10087427" y="0"/>
            <a:ext cx="1378858" cy="816543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B6E38A1-7DB0-4B4B-996F-F06AD594A868}"/>
              </a:ext>
            </a:extLst>
          </p:cNvPr>
          <p:cNvSpPr/>
          <p:nvPr userDrawn="1"/>
        </p:nvSpPr>
        <p:spPr>
          <a:xfrm>
            <a:off x="1" y="261613"/>
            <a:ext cx="496986" cy="536673"/>
          </a:xfrm>
          <a:custGeom>
            <a:avLst/>
            <a:gdLst>
              <a:gd name="connsiteX0" fmla="*/ 515257 w 1378857"/>
              <a:gd name="connsiteY0" fmla="*/ 0 h 1488966"/>
              <a:gd name="connsiteX1" fmla="*/ 1378857 w 1378857"/>
              <a:gd name="connsiteY1" fmla="*/ 1488966 h 1488966"/>
              <a:gd name="connsiteX2" fmla="*/ 0 w 1378857"/>
              <a:gd name="connsiteY2" fmla="*/ 1488966 h 1488966"/>
              <a:gd name="connsiteX3" fmla="*/ 0 w 1378857"/>
              <a:gd name="connsiteY3" fmla="*/ 888374 h 14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1488966">
                <a:moveTo>
                  <a:pt x="515257" y="0"/>
                </a:moveTo>
                <a:lnTo>
                  <a:pt x="1378857" y="1488966"/>
                </a:lnTo>
                <a:lnTo>
                  <a:pt x="0" y="1488966"/>
                </a:lnTo>
                <a:lnTo>
                  <a:pt x="0" y="888374"/>
                </a:ln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DFC5FBA8-E747-46C7-AC18-7AF6458500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458822" y="627466"/>
            <a:ext cx="816543" cy="1755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FE738E3-43BA-4AD8-92D6-0A5E425C9943}"/>
              </a:ext>
            </a:extLst>
          </p:cNvPr>
          <p:cNvSpPr/>
          <p:nvPr userDrawn="1"/>
        </p:nvSpPr>
        <p:spPr>
          <a:xfrm>
            <a:off x="0" y="0"/>
            <a:ext cx="1378857" cy="159657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81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12DC4A-AD1B-4BD6-8D40-453B2C15D02F}"/>
              </a:ext>
            </a:extLst>
          </p:cNvPr>
          <p:cNvSpPr/>
          <p:nvPr userDrawn="1"/>
        </p:nvSpPr>
        <p:spPr>
          <a:xfrm rot="16200000">
            <a:off x="-355600" y="5791200"/>
            <a:ext cx="1422400" cy="711200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36DFFE16-B2AE-4519-B173-3819CE9C35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600" y="5869748"/>
            <a:ext cx="1584325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5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50BB2D5-286D-4C02-9E1B-3BE9ADE6DFB1}"/>
              </a:ext>
            </a:extLst>
          </p:cNvPr>
          <p:cNvGrpSpPr/>
          <p:nvPr userDrawn="1"/>
        </p:nvGrpSpPr>
        <p:grpSpPr>
          <a:xfrm>
            <a:off x="11514898" y="376866"/>
            <a:ext cx="677102" cy="363364"/>
            <a:chOff x="11277600" y="1328855"/>
            <a:chExt cx="540000" cy="698654"/>
          </a:xfrm>
          <a:solidFill>
            <a:srgbClr val="F31B64"/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3B6FC5-37DF-4673-81E2-9D06276D9B88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CA4287-6C88-49AF-9327-2D0FEF1A20F3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28540F-43FC-4CF9-95E8-B8948F484EB5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FB21A3-9FAE-4A3A-8C76-953718FE5F8C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CD5C85-1C6A-43E0-9563-BBAE01D4795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86660" y="3314700"/>
            <a:ext cx="3929840" cy="222804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59EB587-3311-4EB0-8EB9-C7EF9465BA0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124203" y="5670169"/>
            <a:ext cx="1201660" cy="42027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B86BBBD-764C-474A-8162-11B2498E6498}"/>
              </a:ext>
            </a:extLst>
          </p:cNvPr>
          <p:cNvSpPr/>
          <p:nvPr userDrawn="1"/>
        </p:nvSpPr>
        <p:spPr>
          <a:xfrm>
            <a:off x="1" y="5787310"/>
            <a:ext cx="420270" cy="453831"/>
          </a:xfrm>
          <a:custGeom>
            <a:avLst/>
            <a:gdLst>
              <a:gd name="connsiteX0" fmla="*/ 515257 w 1378857"/>
              <a:gd name="connsiteY0" fmla="*/ 0 h 1488966"/>
              <a:gd name="connsiteX1" fmla="*/ 1378857 w 1378857"/>
              <a:gd name="connsiteY1" fmla="*/ 1488966 h 1488966"/>
              <a:gd name="connsiteX2" fmla="*/ 0 w 1378857"/>
              <a:gd name="connsiteY2" fmla="*/ 1488966 h 1488966"/>
              <a:gd name="connsiteX3" fmla="*/ 0 w 1378857"/>
              <a:gd name="connsiteY3" fmla="*/ 888374 h 14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1488966">
                <a:moveTo>
                  <a:pt x="515257" y="0"/>
                </a:moveTo>
                <a:lnTo>
                  <a:pt x="1378857" y="1488966"/>
                </a:lnTo>
                <a:lnTo>
                  <a:pt x="0" y="1488966"/>
                </a:lnTo>
                <a:lnTo>
                  <a:pt x="0" y="888374"/>
                </a:ln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61686909-57F1-4FBC-953B-389A3DE9A8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295275" y="5749415"/>
            <a:ext cx="1019175" cy="2190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543776-8DED-49FA-BC1E-8CE3797F3947}"/>
              </a:ext>
            </a:extLst>
          </p:cNvPr>
          <p:cNvSpPr/>
          <p:nvPr userDrawn="1"/>
        </p:nvSpPr>
        <p:spPr>
          <a:xfrm>
            <a:off x="0" y="6495940"/>
            <a:ext cx="914400" cy="36000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87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321C87-5BFD-42B2-8257-69924ABC0FF8}"/>
              </a:ext>
            </a:extLst>
          </p:cNvPr>
          <p:cNvGrpSpPr/>
          <p:nvPr userDrawn="1"/>
        </p:nvGrpSpPr>
        <p:grpSpPr>
          <a:xfrm>
            <a:off x="11514898" y="376866"/>
            <a:ext cx="677102" cy="276277"/>
            <a:chOff x="11277600" y="1328855"/>
            <a:chExt cx="540000" cy="698654"/>
          </a:xfrm>
          <a:solidFill>
            <a:srgbClr val="F31B64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E26E3A-9130-40A4-BA31-367B195B06C3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474232-5AD2-425C-B815-188DEBFC7DDB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B55AA8E-DFD0-42FB-8212-33182E2B45BE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607FDE7-9916-4A32-8B69-7D89A2EEB852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pic>
        <p:nvPicPr>
          <p:cNvPr id="10" name="그래픽 9">
            <a:extLst>
              <a:ext uri="{FF2B5EF4-FFF2-40B4-BE49-F238E27FC236}">
                <a16:creationId xmlns:a16="http://schemas.microsoft.com/office/drawing/2014/main" id="{931ED0CA-F32B-490A-AFF5-59BA49C5F9C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124203" y="1301369"/>
            <a:ext cx="1201660" cy="42027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6D38911F-1D89-4064-B19B-BE6F77EAB52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-52388" y="1493209"/>
            <a:ext cx="1019175" cy="2190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F30D07-631C-4045-8AAB-89FA822A9B3F}"/>
              </a:ext>
            </a:extLst>
          </p:cNvPr>
          <p:cNvSpPr/>
          <p:nvPr userDrawn="1"/>
        </p:nvSpPr>
        <p:spPr>
          <a:xfrm>
            <a:off x="0" y="376866"/>
            <a:ext cx="914400" cy="36000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63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FC775E8-6298-4B7E-981E-08BF260FD51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38883" y="1893366"/>
            <a:ext cx="3228740" cy="323900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D8D760D-4C41-47BC-A368-B21C031A6B4F}"/>
              </a:ext>
            </a:extLst>
          </p:cNvPr>
          <p:cNvGrpSpPr/>
          <p:nvPr userDrawn="1"/>
        </p:nvGrpSpPr>
        <p:grpSpPr>
          <a:xfrm>
            <a:off x="0" y="6382152"/>
            <a:ext cx="1428750" cy="276277"/>
            <a:chOff x="11277600" y="1328855"/>
            <a:chExt cx="540000" cy="698654"/>
          </a:xfrm>
          <a:solidFill>
            <a:srgbClr val="F31B64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A174C5-C6DC-4A58-8BFF-E988A5E069CA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C2B300-EA98-4E36-88E5-6A28350B0EC2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9F078D-4CDA-432C-AFF4-CB8B5260B3AD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3766BE-4ACE-4A6B-A9FC-E3BF9B042CD2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pic>
        <p:nvPicPr>
          <p:cNvPr id="11" name="그래픽 10">
            <a:extLst>
              <a:ext uri="{FF2B5EF4-FFF2-40B4-BE49-F238E27FC236}">
                <a16:creationId xmlns:a16="http://schemas.microsoft.com/office/drawing/2014/main" id="{5FDC7A66-6C4C-4F10-9203-1C80FB59FF9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00339" y="5498484"/>
            <a:ext cx="931157" cy="325664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55AB5D71-3B19-4981-9D67-697C3EBFD80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1495" y="432706"/>
            <a:ext cx="886731" cy="8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72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50F4E0B4-AEE4-48C5-A81C-8275C05AE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/>
          <a:stretch/>
        </p:blipFill>
        <p:spPr>
          <a:xfrm>
            <a:off x="3172049" y="0"/>
            <a:ext cx="3600001" cy="1800000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C1A4FF45-29EF-40C9-8C16-6AE4089D100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0249" y="564247"/>
            <a:ext cx="4431801" cy="572950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8A718EE5-D85F-4932-B8B9-7958549C9B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/>
          <a:stretch/>
        </p:blipFill>
        <p:spPr>
          <a:xfrm rot="10800000">
            <a:off x="0" y="5058000"/>
            <a:ext cx="3600001" cy="1800000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3D731216-E8A9-4F81-BA12-41662FE188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14A71B2E-5B78-41F7-9A22-72B5AEDCFD4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E72AF03F-9C23-45F4-B8FC-4F04EBC09238}"/>
              </a:ext>
            </a:extLst>
          </p:cNvPr>
          <p:cNvSpPr/>
          <p:nvPr userDrawn="1"/>
        </p:nvSpPr>
        <p:spPr>
          <a:xfrm flipH="1">
            <a:off x="11335656" y="6016171"/>
            <a:ext cx="856342" cy="856342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814FB07E-D9C4-47C4-A968-4DDC899AB1C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217275" y="5804726"/>
            <a:ext cx="1019175" cy="2190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7355D3E-9B21-4AD3-8E1E-C9E5B176D5FA}"/>
              </a:ext>
            </a:extLst>
          </p:cNvPr>
          <p:cNvSpPr/>
          <p:nvPr userDrawn="1"/>
        </p:nvSpPr>
        <p:spPr>
          <a:xfrm rot="10800000">
            <a:off x="11190513" y="0"/>
            <a:ext cx="1001486" cy="478062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54000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1689EA5-55C5-4B88-81A6-5747908B1937}"/>
              </a:ext>
            </a:extLst>
          </p:cNvPr>
          <p:cNvSpPr/>
          <p:nvPr userDrawn="1"/>
        </p:nvSpPr>
        <p:spPr>
          <a:xfrm rot="10800000">
            <a:off x="10087427" y="0"/>
            <a:ext cx="1378858" cy="816543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59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30BED7FC-7AC1-4A78-ABF7-15708A5A8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/>
          <a:stretch/>
        </p:blipFill>
        <p:spPr>
          <a:xfrm rot="10800000">
            <a:off x="0" y="5058000"/>
            <a:ext cx="3600001" cy="1800000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EF603476-D29E-44C0-9256-922570C4564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1F7256F-9CE7-4CD4-B882-6717C79AFFE1}"/>
              </a:ext>
            </a:extLst>
          </p:cNvPr>
          <p:cNvSpPr/>
          <p:nvPr userDrawn="1"/>
        </p:nvSpPr>
        <p:spPr>
          <a:xfrm flipH="1">
            <a:off x="11335656" y="6016171"/>
            <a:ext cx="856342" cy="856342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0A56C52-CB1F-4270-A21A-16E8F06253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217275" y="5804726"/>
            <a:ext cx="1019175" cy="219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FB1E091-CF5A-4B5C-A4E6-C4209788834E}"/>
              </a:ext>
            </a:extLst>
          </p:cNvPr>
          <p:cNvSpPr/>
          <p:nvPr userDrawn="1"/>
        </p:nvSpPr>
        <p:spPr>
          <a:xfrm rot="10800000">
            <a:off x="11190513" y="0"/>
            <a:ext cx="1001486" cy="478062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54000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2EB4F3D-B5F5-4DC0-A51B-F7F0A8C1E854}"/>
              </a:ext>
            </a:extLst>
          </p:cNvPr>
          <p:cNvSpPr/>
          <p:nvPr userDrawn="1"/>
        </p:nvSpPr>
        <p:spPr>
          <a:xfrm rot="10800000">
            <a:off x="10087427" y="0"/>
            <a:ext cx="1378858" cy="816543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54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A4E61668-3697-43D7-A7E0-F4AC3E09EF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/>
          <a:stretch/>
        </p:blipFill>
        <p:spPr>
          <a:xfrm rot="10800000">
            <a:off x="0" y="5058000"/>
            <a:ext cx="3600001" cy="1800000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712766C3-7404-4F02-AD66-9A58653EF3C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1A070385-DBB8-45AC-9D70-CAFCEAC75307}"/>
              </a:ext>
            </a:extLst>
          </p:cNvPr>
          <p:cNvSpPr/>
          <p:nvPr userDrawn="1"/>
        </p:nvSpPr>
        <p:spPr>
          <a:xfrm flipH="1">
            <a:off x="11335656" y="6016171"/>
            <a:ext cx="856342" cy="856342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6D9DCFA8-BA8A-4696-A5F5-DAAB6F48B32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217275" y="5804726"/>
            <a:ext cx="1019175" cy="219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8C64B0-99A3-4B46-80BD-20618643F368}"/>
              </a:ext>
            </a:extLst>
          </p:cNvPr>
          <p:cNvSpPr/>
          <p:nvPr userDrawn="1"/>
        </p:nvSpPr>
        <p:spPr>
          <a:xfrm rot="10800000">
            <a:off x="11190513" y="0"/>
            <a:ext cx="1001486" cy="478062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54000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BDEBAE8-D9FD-4C78-9E02-64876A541CF9}"/>
              </a:ext>
            </a:extLst>
          </p:cNvPr>
          <p:cNvSpPr/>
          <p:nvPr userDrawn="1"/>
        </p:nvSpPr>
        <p:spPr>
          <a:xfrm rot="10800000">
            <a:off x="10087427" y="0"/>
            <a:ext cx="1378858" cy="816543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23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303F47-1553-41EE-B3D6-AD427BC03125}"/>
              </a:ext>
            </a:extLst>
          </p:cNvPr>
          <p:cNvGrpSpPr/>
          <p:nvPr userDrawn="1"/>
        </p:nvGrpSpPr>
        <p:grpSpPr>
          <a:xfrm>
            <a:off x="11514898" y="376866"/>
            <a:ext cx="677102" cy="363364"/>
            <a:chOff x="11277600" y="1328855"/>
            <a:chExt cx="540000" cy="698654"/>
          </a:xfrm>
          <a:solidFill>
            <a:srgbClr val="F31B64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3869A4-3360-4445-87B6-7E9C7F4668EC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FD1EB8-A5FE-4633-9047-D0A1BDC5853C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B643AAD-316F-4E67-B5EB-C768EA29F80A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8598165-41A9-4FF2-A533-173F46D7852E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pic>
        <p:nvPicPr>
          <p:cNvPr id="10" name="그래픽 9">
            <a:extLst>
              <a:ext uri="{FF2B5EF4-FFF2-40B4-BE49-F238E27FC236}">
                <a16:creationId xmlns:a16="http://schemas.microsoft.com/office/drawing/2014/main" id="{DC0F3A0D-453F-4F72-9FE4-02AB92BDD5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124203" y="1214599"/>
            <a:ext cx="1201660" cy="4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8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98E4CF5-687A-4028-AA97-CA5E867BA6D7}"/>
              </a:ext>
            </a:extLst>
          </p:cNvPr>
          <p:cNvSpPr/>
          <p:nvPr userDrawn="1"/>
        </p:nvSpPr>
        <p:spPr>
          <a:xfrm>
            <a:off x="0" y="4752176"/>
            <a:ext cx="1378857" cy="1488966"/>
          </a:xfrm>
          <a:custGeom>
            <a:avLst/>
            <a:gdLst>
              <a:gd name="connsiteX0" fmla="*/ 515257 w 1378857"/>
              <a:gd name="connsiteY0" fmla="*/ 0 h 1488966"/>
              <a:gd name="connsiteX1" fmla="*/ 1378857 w 1378857"/>
              <a:gd name="connsiteY1" fmla="*/ 1488966 h 1488966"/>
              <a:gd name="connsiteX2" fmla="*/ 0 w 1378857"/>
              <a:gd name="connsiteY2" fmla="*/ 1488966 h 1488966"/>
              <a:gd name="connsiteX3" fmla="*/ 0 w 1378857"/>
              <a:gd name="connsiteY3" fmla="*/ 888374 h 14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1488966">
                <a:moveTo>
                  <a:pt x="515257" y="0"/>
                </a:moveTo>
                <a:lnTo>
                  <a:pt x="1378857" y="1488966"/>
                </a:lnTo>
                <a:lnTo>
                  <a:pt x="0" y="1488966"/>
                </a:lnTo>
                <a:lnTo>
                  <a:pt x="0" y="888374"/>
                </a:ln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1C733976-C915-4C6B-A40A-467DF603E38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59732" y="4753428"/>
            <a:ext cx="1019175" cy="2190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A9CD92-E479-4D1D-99D0-B881C09CC607}"/>
              </a:ext>
            </a:extLst>
          </p:cNvPr>
          <p:cNvSpPr/>
          <p:nvPr userDrawn="1"/>
        </p:nvSpPr>
        <p:spPr>
          <a:xfrm>
            <a:off x="0" y="6495940"/>
            <a:ext cx="914400" cy="144000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E2E495D-9040-4DD8-83BE-79D21A2F4003}"/>
              </a:ext>
            </a:extLst>
          </p:cNvPr>
          <p:cNvGrpSpPr/>
          <p:nvPr userDrawn="1"/>
        </p:nvGrpSpPr>
        <p:grpSpPr>
          <a:xfrm>
            <a:off x="11771086" y="370912"/>
            <a:ext cx="420914" cy="698654"/>
            <a:chOff x="11277600" y="1328855"/>
            <a:chExt cx="540000" cy="698654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52F0B3D-C7B4-4C84-A392-8FD14E06743A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8B2C6E5-0BDD-4A31-BF8D-5C69FB0FCB88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CA4541-FB6A-48AC-9073-EEE3498DBEB1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D5D1F5-786D-46F1-9926-931C9DD631C9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273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834EF2-1B25-4E1E-A947-80618D7C0F0B}"/>
              </a:ext>
            </a:extLst>
          </p:cNvPr>
          <p:cNvSpPr/>
          <p:nvPr userDrawn="1"/>
        </p:nvSpPr>
        <p:spPr>
          <a:xfrm>
            <a:off x="0" y="6429828"/>
            <a:ext cx="2322286" cy="428171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7373F33-9AAC-4C75-A3B0-7ECF0D41BBE5}"/>
              </a:ext>
            </a:extLst>
          </p:cNvPr>
          <p:cNvSpPr/>
          <p:nvPr userDrawn="1"/>
        </p:nvSpPr>
        <p:spPr>
          <a:xfrm>
            <a:off x="1574211" y="5482770"/>
            <a:ext cx="2322286" cy="1375230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D53A9281-9BF8-45C0-98EF-8439484251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-5057" y="5101171"/>
            <a:ext cx="1584325" cy="554103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98ABF674-F07C-4444-BACB-60C10F9E608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9784" y="341086"/>
            <a:ext cx="10191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30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D595F32-13CD-437A-A28D-D43E30CBF4FB}"/>
              </a:ext>
            </a:extLst>
          </p:cNvPr>
          <p:cNvSpPr/>
          <p:nvPr userDrawn="1"/>
        </p:nvSpPr>
        <p:spPr>
          <a:xfrm flipH="1">
            <a:off x="10980056" y="5660570"/>
            <a:ext cx="1211943" cy="1211943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0770BA-87CE-4ABD-8443-3D207A2A5995}"/>
              </a:ext>
            </a:extLst>
          </p:cNvPr>
          <p:cNvSpPr/>
          <p:nvPr userDrawn="1"/>
        </p:nvSpPr>
        <p:spPr>
          <a:xfrm>
            <a:off x="0" y="6168572"/>
            <a:ext cx="1451429" cy="689428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678AAD4B-74BE-4BAC-B3F0-63352FD674BD}"/>
              </a:ext>
            </a:extLst>
          </p:cNvPr>
          <p:cNvSpPr/>
          <p:nvPr userDrawn="1"/>
        </p:nvSpPr>
        <p:spPr>
          <a:xfrm>
            <a:off x="725714" y="5762170"/>
            <a:ext cx="1850475" cy="1095829"/>
          </a:xfrm>
          <a:custGeom>
            <a:avLst/>
            <a:gdLst>
              <a:gd name="connsiteX0" fmla="*/ 1161143 w 2322286"/>
              <a:gd name="connsiteY0" fmla="*/ 0 h 1375230"/>
              <a:gd name="connsiteX1" fmla="*/ 2322286 w 2322286"/>
              <a:gd name="connsiteY1" fmla="*/ 1161143 h 1375230"/>
              <a:gd name="connsiteX2" fmla="*/ 2316291 w 2322286"/>
              <a:gd name="connsiteY2" fmla="*/ 1279863 h 1375230"/>
              <a:gd name="connsiteX3" fmla="*/ 2301737 w 2322286"/>
              <a:gd name="connsiteY3" fmla="*/ 1375230 h 1375230"/>
              <a:gd name="connsiteX4" fmla="*/ 2268392 w 2322286"/>
              <a:gd name="connsiteY4" fmla="*/ 1375230 h 1375230"/>
              <a:gd name="connsiteX5" fmla="*/ 2283462 w 2322286"/>
              <a:gd name="connsiteY5" fmla="*/ 1276489 h 1375230"/>
              <a:gd name="connsiteX6" fmla="*/ 2289286 w 2322286"/>
              <a:gd name="connsiteY6" fmla="*/ 1161143 h 1375230"/>
              <a:gd name="connsiteX7" fmla="*/ 1161143 w 2322286"/>
              <a:gd name="connsiteY7" fmla="*/ 33000 h 1375230"/>
              <a:gd name="connsiteX8" fmla="*/ 33000 w 2322286"/>
              <a:gd name="connsiteY8" fmla="*/ 1161143 h 1375230"/>
              <a:gd name="connsiteX9" fmla="*/ 38825 w 2322286"/>
              <a:gd name="connsiteY9" fmla="*/ 1276489 h 1375230"/>
              <a:gd name="connsiteX10" fmla="*/ 53894 w 2322286"/>
              <a:gd name="connsiteY10" fmla="*/ 1375230 h 1375230"/>
              <a:gd name="connsiteX11" fmla="*/ 20550 w 2322286"/>
              <a:gd name="connsiteY11" fmla="*/ 1375230 h 1375230"/>
              <a:gd name="connsiteX12" fmla="*/ 5995 w 2322286"/>
              <a:gd name="connsiteY12" fmla="*/ 1279863 h 1375230"/>
              <a:gd name="connsiteX13" fmla="*/ 0 w 2322286"/>
              <a:gd name="connsiteY13" fmla="*/ 1161143 h 1375230"/>
              <a:gd name="connsiteX14" fmla="*/ 1161143 w 2322286"/>
              <a:gd name="connsiteY14" fmla="*/ 0 h 13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2286" h="1375230">
                <a:moveTo>
                  <a:pt x="1161143" y="0"/>
                </a:moveTo>
                <a:cubicBezTo>
                  <a:pt x="1802425" y="0"/>
                  <a:pt x="2322286" y="519861"/>
                  <a:pt x="2322286" y="1161143"/>
                </a:cubicBezTo>
                <a:cubicBezTo>
                  <a:pt x="2322286" y="1201223"/>
                  <a:pt x="2320255" y="1240829"/>
                  <a:pt x="2316291" y="1279863"/>
                </a:cubicBezTo>
                <a:lnTo>
                  <a:pt x="2301737" y="1375230"/>
                </a:lnTo>
                <a:lnTo>
                  <a:pt x="2268392" y="1375230"/>
                </a:lnTo>
                <a:lnTo>
                  <a:pt x="2283462" y="1276489"/>
                </a:lnTo>
                <a:cubicBezTo>
                  <a:pt x="2287313" y="1238564"/>
                  <a:pt x="2289286" y="1200084"/>
                  <a:pt x="2289286" y="1161143"/>
                </a:cubicBezTo>
                <a:cubicBezTo>
                  <a:pt x="2289286" y="538087"/>
                  <a:pt x="1784199" y="33000"/>
                  <a:pt x="1161143" y="33000"/>
                </a:cubicBezTo>
                <a:cubicBezTo>
                  <a:pt x="538087" y="33000"/>
                  <a:pt x="33000" y="538087"/>
                  <a:pt x="33000" y="1161143"/>
                </a:cubicBezTo>
                <a:cubicBezTo>
                  <a:pt x="33000" y="1200084"/>
                  <a:pt x="34973" y="1238564"/>
                  <a:pt x="38825" y="1276489"/>
                </a:cubicBezTo>
                <a:lnTo>
                  <a:pt x="53894" y="1375230"/>
                </a:lnTo>
                <a:lnTo>
                  <a:pt x="20550" y="1375230"/>
                </a:lnTo>
                <a:lnTo>
                  <a:pt x="5995" y="1279863"/>
                </a:lnTo>
                <a:cubicBezTo>
                  <a:pt x="2031" y="1240829"/>
                  <a:pt x="0" y="1201223"/>
                  <a:pt x="0" y="1161143"/>
                </a:cubicBezTo>
                <a:cubicBezTo>
                  <a:pt x="0" y="519861"/>
                  <a:pt x="519861" y="0"/>
                  <a:pt x="1161143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3AB039D-2F37-458A-A2AB-C08D87F50D1F}"/>
              </a:ext>
            </a:extLst>
          </p:cNvPr>
          <p:cNvSpPr/>
          <p:nvPr userDrawn="1"/>
        </p:nvSpPr>
        <p:spPr>
          <a:xfrm>
            <a:off x="1" y="1225204"/>
            <a:ext cx="899886" cy="971747"/>
          </a:xfrm>
          <a:custGeom>
            <a:avLst/>
            <a:gdLst>
              <a:gd name="connsiteX0" fmla="*/ 515257 w 1378857"/>
              <a:gd name="connsiteY0" fmla="*/ 0 h 1488966"/>
              <a:gd name="connsiteX1" fmla="*/ 1378857 w 1378857"/>
              <a:gd name="connsiteY1" fmla="*/ 1488966 h 1488966"/>
              <a:gd name="connsiteX2" fmla="*/ 0 w 1378857"/>
              <a:gd name="connsiteY2" fmla="*/ 1488966 h 1488966"/>
              <a:gd name="connsiteX3" fmla="*/ 0 w 1378857"/>
              <a:gd name="connsiteY3" fmla="*/ 888374 h 14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1488966">
                <a:moveTo>
                  <a:pt x="515257" y="0"/>
                </a:moveTo>
                <a:lnTo>
                  <a:pt x="1378857" y="1488966"/>
                </a:lnTo>
                <a:lnTo>
                  <a:pt x="0" y="1488966"/>
                </a:lnTo>
                <a:lnTo>
                  <a:pt x="0" y="888374"/>
                </a:ln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F52A6E84-515A-4EB6-A8CB-C402D4B9D4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59732" y="1226456"/>
            <a:ext cx="1019175" cy="2190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BDEF49-C492-4E63-86C4-F2D892975C62}"/>
              </a:ext>
            </a:extLst>
          </p:cNvPr>
          <p:cNvSpPr/>
          <p:nvPr userDrawn="1"/>
        </p:nvSpPr>
        <p:spPr>
          <a:xfrm>
            <a:off x="0" y="348343"/>
            <a:ext cx="1378857" cy="159657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01602C2D-F0C5-454C-9FE0-C1AF8D61368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0517107" y="1127737"/>
            <a:ext cx="1584325" cy="55410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FAA45A-2175-4362-827F-3A1B9D8545B1}"/>
              </a:ext>
            </a:extLst>
          </p:cNvPr>
          <p:cNvGrpSpPr/>
          <p:nvPr userDrawn="1"/>
        </p:nvGrpSpPr>
        <p:grpSpPr>
          <a:xfrm>
            <a:off x="11771086" y="875877"/>
            <a:ext cx="420914" cy="698654"/>
            <a:chOff x="11277600" y="1328855"/>
            <a:chExt cx="540000" cy="698654"/>
          </a:xfrm>
          <a:solidFill>
            <a:schemeClr val="bg1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84CF05-B696-416E-9630-771109C92454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solidFill>
              <a:srgbClr val="E31B64"/>
            </a:solidFill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804AEC7-4AD5-4620-8A83-CA07B03DDE76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solidFill>
              <a:srgbClr val="E31B64"/>
            </a:solidFill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9CFB5E4-B178-455E-BDBE-8813B8642175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solidFill>
              <a:srgbClr val="E31B64"/>
            </a:solidFill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98790E-4CC3-4A42-9F2C-2941BF378A99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solidFill>
              <a:srgbClr val="E31B64"/>
            </a:solidFill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9191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ECB6765-7A02-4FDF-ABFC-5DDD0BE854AD}"/>
              </a:ext>
            </a:extLst>
          </p:cNvPr>
          <p:cNvSpPr/>
          <p:nvPr userDrawn="1"/>
        </p:nvSpPr>
        <p:spPr>
          <a:xfrm rot="16200000" flipH="1">
            <a:off x="10980056" y="0"/>
            <a:ext cx="1211943" cy="1211943"/>
          </a:xfrm>
          <a:prstGeom prst="rtTriangle">
            <a:avLst/>
          </a:pr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7E5EA6-36FE-493B-A8C0-147D792EDAF9}"/>
              </a:ext>
            </a:extLst>
          </p:cNvPr>
          <p:cNvSpPr/>
          <p:nvPr userDrawn="1"/>
        </p:nvSpPr>
        <p:spPr>
          <a:xfrm>
            <a:off x="0" y="5805714"/>
            <a:ext cx="1727200" cy="188686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F59FE06-223A-4B7F-A178-8909C32CD1A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709276" y="870711"/>
            <a:ext cx="1584325" cy="554103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07DA442-09F9-4026-8A2B-6FC37D29C52F}"/>
              </a:ext>
            </a:extLst>
          </p:cNvPr>
          <p:cNvSpPr/>
          <p:nvPr userDrawn="1"/>
        </p:nvSpPr>
        <p:spPr>
          <a:xfrm rot="16200000">
            <a:off x="-355600" y="5791200"/>
            <a:ext cx="1422400" cy="711200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F31B64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BF31067-9966-47F9-AD06-A860FA37507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463550" y="6037262"/>
            <a:ext cx="10191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28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9BEAB3-0ED1-4345-9F26-379D38E1E206}"/>
              </a:ext>
            </a:extLst>
          </p:cNvPr>
          <p:cNvSpPr/>
          <p:nvPr userDrawn="1"/>
        </p:nvSpPr>
        <p:spPr>
          <a:xfrm rot="16200000">
            <a:off x="-598487" y="598488"/>
            <a:ext cx="1946275" cy="749300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B39ABB1-BE9F-410A-A5F9-CD53F5584E7B}"/>
              </a:ext>
            </a:extLst>
          </p:cNvPr>
          <p:cNvSpPr/>
          <p:nvPr userDrawn="1"/>
        </p:nvSpPr>
        <p:spPr>
          <a:xfrm flipH="1">
            <a:off x="10980057" y="5653916"/>
            <a:ext cx="1211943" cy="1211943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6F21CFBA-33FF-4762-B3DE-C6A8B6E680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517107" y="1127737"/>
            <a:ext cx="1584325" cy="55410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353D08-378A-4F10-B4F5-290EC51787E7}"/>
              </a:ext>
            </a:extLst>
          </p:cNvPr>
          <p:cNvGrpSpPr/>
          <p:nvPr userDrawn="1"/>
        </p:nvGrpSpPr>
        <p:grpSpPr>
          <a:xfrm>
            <a:off x="11771086" y="875877"/>
            <a:ext cx="420914" cy="698654"/>
            <a:chOff x="11277600" y="1328855"/>
            <a:chExt cx="540000" cy="698654"/>
          </a:xfrm>
          <a:solidFill>
            <a:srgbClr val="2D28A4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653002-B912-4C6E-8572-B8F0D006E40A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3EA885-69E2-4329-AA72-0838E89D2F21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2014CC-9956-4B15-A539-4C5E72ADDCE3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CA81E71-8E21-433A-BC0D-B8826A8A8F00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  <a:effectLst>
              <a:outerShdw blurRad="127000" dist="63500" dir="13500000" algn="b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241A2FD-34C8-41FE-BAA7-9861CF9086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9300" y="787400"/>
            <a:ext cx="4597400" cy="5283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278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100B48D5-C993-48EA-A339-7BA62083FD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37280" y="1008766"/>
            <a:ext cx="1019175" cy="2190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E83921-D4EA-4C46-8976-5511E826867B}"/>
              </a:ext>
            </a:extLst>
          </p:cNvPr>
          <p:cNvSpPr/>
          <p:nvPr userDrawn="1"/>
        </p:nvSpPr>
        <p:spPr>
          <a:xfrm>
            <a:off x="0" y="348343"/>
            <a:ext cx="1378857" cy="159657"/>
          </a:xfrm>
          <a:prstGeom prst="rect">
            <a:avLst/>
          </a:prstGeom>
          <a:solidFill>
            <a:srgbClr val="F31B6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97919417-B47A-4A65-814D-6B8005BA9D92}"/>
              </a:ext>
            </a:extLst>
          </p:cNvPr>
          <p:cNvSpPr/>
          <p:nvPr userDrawn="1"/>
        </p:nvSpPr>
        <p:spPr>
          <a:xfrm flipH="1">
            <a:off x="11033714" y="0"/>
            <a:ext cx="990510" cy="495255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algn="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B90696D9-9C03-4C37-85C1-3C4C7C05A06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911534" y="17688"/>
            <a:ext cx="1617435" cy="808717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54176FC-992E-414C-9067-404CD34E7A9B}"/>
              </a:ext>
            </a:extLst>
          </p:cNvPr>
          <p:cNvSpPr/>
          <p:nvPr userDrawn="1"/>
        </p:nvSpPr>
        <p:spPr>
          <a:xfrm>
            <a:off x="1" y="247627"/>
            <a:ext cx="574500" cy="620377"/>
          </a:xfrm>
          <a:custGeom>
            <a:avLst/>
            <a:gdLst>
              <a:gd name="connsiteX0" fmla="*/ 515257 w 1378857"/>
              <a:gd name="connsiteY0" fmla="*/ 0 h 1488966"/>
              <a:gd name="connsiteX1" fmla="*/ 1378857 w 1378857"/>
              <a:gd name="connsiteY1" fmla="*/ 1488966 h 1488966"/>
              <a:gd name="connsiteX2" fmla="*/ 0 w 1378857"/>
              <a:gd name="connsiteY2" fmla="*/ 1488966 h 1488966"/>
              <a:gd name="connsiteX3" fmla="*/ 0 w 1378857"/>
              <a:gd name="connsiteY3" fmla="*/ 888374 h 14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1488966">
                <a:moveTo>
                  <a:pt x="515257" y="0"/>
                </a:moveTo>
                <a:lnTo>
                  <a:pt x="1378857" y="1488966"/>
                </a:lnTo>
                <a:lnTo>
                  <a:pt x="0" y="1488966"/>
                </a:lnTo>
                <a:lnTo>
                  <a:pt x="0" y="888374"/>
                </a:ln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2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050B1CB7-0637-4B3E-8FEF-5B55FCB56238}"/>
              </a:ext>
            </a:extLst>
          </p:cNvPr>
          <p:cNvSpPr/>
          <p:nvPr userDrawn="1"/>
        </p:nvSpPr>
        <p:spPr>
          <a:xfrm rot="16200000">
            <a:off x="-355600" y="5791200"/>
            <a:ext cx="1422400" cy="711200"/>
          </a:xfrm>
          <a:custGeom>
            <a:avLst/>
            <a:gdLst>
              <a:gd name="connsiteX0" fmla="*/ 0 w 2743200"/>
              <a:gd name="connsiteY0" fmla="*/ 0 h 1371600"/>
              <a:gd name="connsiteX1" fmla="*/ 2743200 w 2743200"/>
              <a:gd name="connsiteY1" fmla="*/ 0 h 1371600"/>
              <a:gd name="connsiteX2" fmla="*/ 1371600 w 2743200"/>
              <a:gd name="connsiteY2" fmla="*/ 1371600 h 1371600"/>
              <a:gd name="connsiteX3" fmla="*/ 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cubicBezTo>
                  <a:pt x="2743200" y="757514"/>
                  <a:pt x="2129114" y="1371600"/>
                  <a:pt x="1371600" y="1371600"/>
                </a:cubicBezTo>
                <a:cubicBezTo>
                  <a:pt x="614086" y="1371600"/>
                  <a:pt x="0" y="757514"/>
                  <a:pt x="0" y="0"/>
                </a:cubicBezTo>
                <a:close/>
              </a:path>
            </a:pathLst>
          </a:custGeom>
          <a:solidFill>
            <a:srgbClr val="FFCC61"/>
          </a:solidFill>
          <a:ln w="9525" cap="flat">
            <a:noFill/>
            <a:prstDash val="solid"/>
            <a:miter/>
          </a:ln>
          <a:effectLst>
            <a:outerShdw blurRad="127000" dist="63500" dir="18900000" algn="b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70A2FD64-6403-4AA4-8B0C-B52DBE56E2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495" y="432706"/>
            <a:ext cx="886731" cy="848177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07A46EBC-2B29-448A-83AD-B5D57B83CFF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5600" y="5869748"/>
            <a:ext cx="1584325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20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EAF6CFC8-92D4-49C2-95CC-D706C0E5D247}"/>
              </a:ext>
            </a:extLst>
          </p:cNvPr>
          <p:cNvSpPr/>
          <p:nvPr userDrawn="1"/>
        </p:nvSpPr>
        <p:spPr>
          <a:xfrm flipH="1">
            <a:off x="11335656" y="6016171"/>
            <a:ext cx="856342" cy="856342"/>
          </a:xfrm>
          <a:prstGeom prst="rtTriangle">
            <a:avLst/>
          </a:prstGeom>
          <a:solidFill>
            <a:srgbClr val="E31B64"/>
          </a:solidFill>
          <a:ln w="9525" cap="flat">
            <a:noFill/>
            <a:prstDash val="solid"/>
            <a:miter/>
          </a:ln>
          <a:effectLst>
            <a:outerShdw blurRad="127000" dist="63500" dir="13500000" algn="b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67CCBE4-82F7-411D-B44D-594E4C73E0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1520" y="2286000"/>
            <a:ext cx="2160968" cy="2167838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FA7B37B1-69F1-4A2A-B6DF-F0607610CA1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44184" y="2286000"/>
            <a:ext cx="2160968" cy="2167838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F84AA435-9E69-4BB1-B815-64B48EE600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6848" y="2286000"/>
            <a:ext cx="2160968" cy="2167838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03D1B4EF-228F-4870-BA7C-63C43C9C20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29512" y="2286000"/>
            <a:ext cx="2160968" cy="2167838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BDF697-E8E1-42EF-B053-A22FDEC5BDBD}"/>
              </a:ext>
            </a:extLst>
          </p:cNvPr>
          <p:cNvSpPr/>
          <p:nvPr userDrawn="1"/>
        </p:nvSpPr>
        <p:spPr>
          <a:xfrm>
            <a:off x="1" y="2286000"/>
            <a:ext cx="275770" cy="2167838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BB2FE7-58EA-414C-BF6E-841B98E28656}"/>
              </a:ext>
            </a:extLst>
          </p:cNvPr>
          <p:cNvSpPr/>
          <p:nvPr userDrawn="1"/>
        </p:nvSpPr>
        <p:spPr>
          <a:xfrm>
            <a:off x="11916229" y="2286000"/>
            <a:ext cx="275770" cy="2167838"/>
          </a:xfrm>
          <a:prstGeom prst="rect">
            <a:avLst/>
          </a:prstGeom>
          <a:solidFill>
            <a:srgbClr val="2D28A4"/>
          </a:solidFill>
          <a:ln w="952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88EBC62C-225B-4538-B6AD-4DB1854973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600" y="6035519"/>
            <a:ext cx="1110343" cy="388332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20867017-F57C-43E8-85DD-2307661C879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217275" y="5804726"/>
            <a:ext cx="1019175" cy="21907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AD0DCCE-8007-4D49-BCD8-715A3C759A97}"/>
              </a:ext>
            </a:extLst>
          </p:cNvPr>
          <p:cNvGrpSpPr/>
          <p:nvPr userDrawn="1"/>
        </p:nvGrpSpPr>
        <p:grpSpPr>
          <a:xfrm>
            <a:off x="0" y="0"/>
            <a:ext cx="1800579" cy="704319"/>
            <a:chOff x="0" y="0"/>
            <a:chExt cx="3033882" cy="1186741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82974E7-5504-425F-9077-B8B34B51B597}"/>
                </a:ext>
              </a:extLst>
            </p:cNvPr>
            <p:cNvSpPr/>
            <p:nvPr userDrawn="1"/>
          </p:nvSpPr>
          <p:spPr>
            <a:xfrm>
              <a:off x="0" y="0"/>
              <a:ext cx="1422400" cy="711200"/>
            </a:xfrm>
            <a:custGeom>
              <a:avLst/>
              <a:gdLst>
                <a:gd name="connsiteX0" fmla="*/ 0 w 2743200"/>
                <a:gd name="connsiteY0" fmla="*/ 0 h 1371600"/>
                <a:gd name="connsiteX1" fmla="*/ 2743200 w 2743200"/>
                <a:gd name="connsiteY1" fmla="*/ 0 h 1371600"/>
                <a:gd name="connsiteX2" fmla="*/ 1371600 w 2743200"/>
                <a:gd name="connsiteY2" fmla="*/ 1371600 h 1371600"/>
                <a:gd name="connsiteX3" fmla="*/ 0 w 2743200"/>
                <a:gd name="connsiteY3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1371600">
                  <a:moveTo>
                    <a:pt x="0" y="0"/>
                  </a:moveTo>
                  <a:lnTo>
                    <a:pt x="2743200" y="0"/>
                  </a:lnTo>
                  <a:cubicBezTo>
                    <a:pt x="2743200" y="757514"/>
                    <a:pt x="2129114" y="1371600"/>
                    <a:pt x="1371600" y="1371600"/>
                  </a:cubicBezTo>
                  <a:cubicBezTo>
                    <a:pt x="614086" y="1371600"/>
                    <a:pt x="0" y="757514"/>
                    <a:pt x="0" y="0"/>
                  </a:cubicBezTo>
                  <a:close/>
                </a:path>
              </a:pathLst>
            </a:custGeom>
            <a:solidFill>
              <a:srgbClr val="FFCC61"/>
            </a:solidFill>
            <a:ln w="9525" cap="flat">
              <a:noFill/>
              <a:prstDash val="solid"/>
              <a:miter/>
            </a:ln>
            <a:effectLst>
              <a:outerShdw blurRad="127000" dist="63500" dir="5400000" algn="ctr" rotWithShape="0">
                <a:srgbClr val="000000">
                  <a:alpha val="2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2C951C44-E5BD-4808-B7B3-32BED392F9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1200" y="25400"/>
              <a:ext cx="2322682" cy="1161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99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687" r:id="rId20"/>
    <p:sldLayoutId id="2147483664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93D542-C15A-4E1D-A22A-26FAA23A00CC}"/>
              </a:ext>
            </a:extLst>
          </p:cNvPr>
          <p:cNvSpPr txBox="1"/>
          <p:nvPr/>
        </p:nvSpPr>
        <p:spPr>
          <a:xfrm>
            <a:off x="1972176" y="2140767"/>
            <a:ext cx="82476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PREDIKSI PENJURUSAN SMK BERDASARKAN NILAI UJIAN NASIONAL SMP MENGGUNAKAN METODE K-NEAREST NEIGHBOR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266F1-C8A7-44FB-9850-52241E2813C6}"/>
              </a:ext>
            </a:extLst>
          </p:cNvPr>
          <p:cNvSpPr txBox="1"/>
          <p:nvPr/>
        </p:nvSpPr>
        <p:spPr>
          <a:xfrm>
            <a:off x="3768223" y="4202870"/>
            <a:ext cx="645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WIDI FIRMANSYAH</a:t>
            </a: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165314007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618DE-0533-473C-B5A7-B55647E47AED}"/>
              </a:ext>
            </a:extLst>
          </p:cNvPr>
          <p:cNvSpPr txBox="1"/>
          <p:nvPr/>
        </p:nvSpPr>
        <p:spPr>
          <a:xfrm>
            <a:off x="7831926" y="187551"/>
            <a:ext cx="436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SKRIPSI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579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Data Cleaning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8CAC01-4CD6-4517-804D-14AE94009171}"/>
              </a:ext>
            </a:extLst>
          </p:cNvPr>
          <p:cNvSpPr txBox="1"/>
          <p:nvPr/>
        </p:nvSpPr>
        <p:spPr>
          <a:xfrm>
            <a:off x="1338877" y="2044557"/>
            <a:ext cx="946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9525" indent="352425" algn="just"/>
            <a:r>
              <a:rPr lang="en-US" altLang="ko-KR" sz="2400" dirty="0">
                <a:solidFill>
                  <a:schemeClr val="bg1"/>
                </a:solidFill>
              </a:rPr>
              <a:t>Data yang </a:t>
            </a:r>
            <a:r>
              <a:rPr lang="en-US" altLang="ko-KR" sz="2400" dirty="0" err="1">
                <a:solidFill>
                  <a:schemeClr val="bg1"/>
                </a:solidFill>
              </a:rPr>
              <a:t>dibersihkan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tersebut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adalah</a:t>
            </a:r>
            <a:r>
              <a:rPr lang="en-US" altLang="ko-KR" sz="2400" dirty="0">
                <a:solidFill>
                  <a:schemeClr val="bg1"/>
                </a:solidFill>
              </a:rPr>
              <a:t> data yang </a:t>
            </a:r>
            <a:r>
              <a:rPr lang="en-US" altLang="ko-KR" sz="2400" dirty="0" err="1">
                <a:solidFill>
                  <a:schemeClr val="bg1"/>
                </a:solidFill>
              </a:rPr>
              <a:t>kosong</a:t>
            </a:r>
            <a:r>
              <a:rPr lang="en-US" altLang="ko-KR" sz="2400" dirty="0">
                <a:solidFill>
                  <a:schemeClr val="bg1"/>
                </a:solidFill>
              </a:rPr>
              <a:t> (missing value), </a:t>
            </a:r>
            <a:r>
              <a:rPr lang="en-US" altLang="ko-KR" sz="2400" dirty="0" err="1">
                <a:solidFill>
                  <a:schemeClr val="bg1"/>
                </a:solidFill>
              </a:rPr>
              <a:t>rusak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tidak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akurat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tidak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lengkap</a:t>
            </a:r>
            <a:r>
              <a:rPr lang="en-US" altLang="ko-KR" sz="2400" dirty="0">
                <a:solidFill>
                  <a:schemeClr val="bg1"/>
                </a:solidFill>
              </a:rPr>
              <a:t> dan salah format.</a:t>
            </a:r>
          </a:p>
        </p:txBody>
      </p:sp>
    </p:spTree>
    <p:extLst>
      <p:ext uri="{BB962C8B-B14F-4D97-AF65-F5344CB8AC3E}">
        <p14:creationId xmlns:p14="http://schemas.microsoft.com/office/powerpoint/2010/main" val="307109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90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SELEKSI ATRIBUT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CEB2EE-1A1B-9A45-85DA-89EC0E511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60152"/>
              </p:ext>
            </p:extLst>
          </p:nvPr>
        </p:nvGraphicFramePr>
        <p:xfrm>
          <a:off x="2443778" y="2083309"/>
          <a:ext cx="7304444" cy="37338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54751">
                  <a:extLst>
                    <a:ext uri="{9D8B030D-6E8A-4147-A177-3AD203B41FA5}">
                      <a16:colId xmlns:a16="http://schemas.microsoft.com/office/drawing/2014/main" val="1400183783"/>
                    </a:ext>
                  </a:extLst>
                </a:gridCol>
                <a:gridCol w="4631377">
                  <a:extLst>
                    <a:ext uri="{9D8B030D-6E8A-4147-A177-3AD203B41FA5}">
                      <a16:colId xmlns:a16="http://schemas.microsoft.com/office/drawing/2014/main" val="3566874858"/>
                    </a:ext>
                  </a:extLst>
                </a:gridCol>
                <a:gridCol w="1418316">
                  <a:extLst>
                    <a:ext uri="{9D8B030D-6E8A-4147-A177-3AD203B41FA5}">
                      <a16:colId xmlns:a16="http://schemas.microsoft.com/office/drawing/2014/main" val="2746877588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Percobaan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Atribut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Presentase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86294698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1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NAMA,MAT,IND,IPA,ING,AVG,SUM,</a:t>
                      </a:r>
                    </a:p>
                    <a:p>
                      <a:r>
                        <a:rPr lang="en-ID" sz="2000">
                          <a:effectLst/>
                        </a:rPr>
                        <a:t>TAHUN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14.0473%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5196715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2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MAT,IND,IPA,ING,AVG,SUM,TAHUN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14.1168%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6684276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3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MAT,IND,IPA,ING,AVG,SUM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 dirty="0">
                          <a:effectLst/>
                        </a:rPr>
                        <a:t>70.1669%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16408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4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MAT,IND,IPA,AVG,SUM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70.4451%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819054300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5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MAT,IND,IPA,SUM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70.9318%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739609243"/>
                  </a:ext>
                </a:extLst>
              </a:tr>
              <a:tr h="116840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6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MAT,IND,IPA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63.3519%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125220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7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MAT,IPA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30.5285%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68571391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/>
                      <a:r>
                        <a:rPr lang="en-ID" sz="2000">
                          <a:effectLst/>
                        </a:rPr>
                        <a:t>8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MAT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D" sz="2000" dirty="0">
                          <a:effectLst/>
                        </a:rPr>
                        <a:t>15.9944%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1999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3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90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TRANSFORMASI DATA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4910B9-EEB6-5440-8016-0DD9B5AAE8C2}"/>
              </a:ext>
            </a:extLst>
          </p:cNvPr>
          <p:cNvSpPr/>
          <p:nvPr/>
        </p:nvSpPr>
        <p:spPr>
          <a:xfrm>
            <a:off x="7390503" y="859606"/>
            <a:ext cx="3229537" cy="1715957"/>
          </a:xfrm>
          <a:prstGeom prst="rect">
            <a:avLst/>
          </a:prstGeom>
          <a:noFill/>
          <a:ln w="38100" cap="flat">
            <a:solidFill>
              <a:srgbClr val="E6466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Normalisasi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min-max</a:t>
            </a:r>
            <a:endParaRPr lang="en-US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492AA3-5300-1041-9451-7DB462F2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26488"/>
              </p:ext>
            </p:extLst>
          </p:nvPr>
        </p:nvGraphicFramePr>
        <p:xfrm>
          <a:off x="2077907" y="4287644"/>
          <a:ext cx="2623185" cy="121920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1157820083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285001554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676290569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3480788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MAT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>
                          <a:effectLst/>
                        </a:rPr>
                        <a:t>IND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effectLst/>
                        </a:rPr>
                        <a:t>IPA</a:t>
                      </a:r>
                      <a:endParaRPr lang="en-ID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>
                          <a:effectLst/>
                        </a:rPr>
                        <a:t>ING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753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D" sz="1600" b="0" dirty="0">
                          <a:effectLst/>
                        </a:rPr>
                        <a:t>3,77</a:t>
                      </a:r>
                      <a:endParaRPr lang="en-ID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 dirty="0">
                          <a:effectLst/>
                        </a:rPr>
                        <a:t>1</a:t>
                      </a:r>
                      <a:endParaRPr lang="en-ID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 dirty="0">
                          <a:effectLst/>
                        </a:rPr>
                        <a:t>3,15</a:t>
                      </a:r>
                      <a:endParaRPr lang="en-ID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 dirty="0">
                          <a:effectLst/>
                        </a:rPr>
                        <a:t>4,04</a:t>
                      </a:r>
                      <a:endParaRPr lang="en-ID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3884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D" sz="1600" b="0" dirty="0">
                          <a:effectLst/>
                        </a:rPr>
                        <a:t>3,08</a:t>
                      </a:r>
                      <a:endParaRPr lang="en-ID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 dirty="0">
                          <a:effectLst/>
                        </a:rPr>
                        <a:t>5,58</a:t>
                      </a:r>
                      <a:endParaRPr lang="en-ID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 dirty="0">
                          <a:effectLst/>
                        </a:rPr>
                        <a:t>3,66</a:t>
                      </a:r>
                      <a:endParaRPr lang="en-ID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 dirty="0">
                          <a:effectLst/>
                        </a:rPr>
                        <a:t>5,62</a:t>
                      </a:r>
                      <a:endParaRPr lang="en-ID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3242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D" sz="1600" b="0" dirty="0">
                          <a:effectLst/>
                        </a:rPr>
                        <a:t>10</a:t>
                      </a:r>
                      <a:endParaRPr lang="en-ID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 dirty="0">
                          <a:effectLst/>
                        </a:rPr>
                        <a:t>9,85</a:t>
                      </a:r>
                      <a:endParaRPr lang="en-ID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 dirty="0">
                          <a:effectLst/>
                        </a:rPr>
                        <a:t>9,37</a:t>
                      </a:r>
                      <a:endParaRPr lang="en-ID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b="0" dirty="0">
                          <a:effectLst/>
                        </a:rPr>
                        <a:t>9,39</a:t>
                      </a:r>
                      <a:endParaRPr lang="en-ID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4516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D" sz="1600" b="0">
                          <a:effectLst/>
                        </a:rPr>
                        <a:t>…n</a:t>
                      </a:r>
                      <a:endParaRPr lang="en-ID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r>
                        <a:rPr lang="en-ID" sz="1600" b="0" dirty="0">
                          <a:effectLst/>
                        </a:rPr>
                        <a:t> </a:t>
                      </a:r>
                      <a:endParaRPr lang="en-ID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283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8EFE8F9-8CA9-1E42-AC07-3EC9E7A7F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03" y="5509332"/>
            <a:ext cx="28135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Potongan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Data Hasil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Normalisasi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AFFF080-1E28-B040-884C-D69DEA20FD5C}"/>
                  </a:ext>
                </a:extLst>
              </p:cNvPr>
              <p:cNvSpPr/>
              <p:nvPr/>
            </p:nvSpPr>
            <p:spPr>
              <a:xfrm>
                <a:off x="4701092" y="3058032"/>
                <a:ext cx="7304441" cy="2448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indent="457200" algn="just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𝑁𝑑𝑎𝑡𝑎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ID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func>
                          <m:funcPr>
                            <m:ctrlPr>
                              <a:rPr lang="en-ID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min</m:t>
                            </m:r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)+(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nmax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nmin</m:t>
                            </m:r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fName>
                          <m:e/>
                        </m:func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𝑚𝑎𝑥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𝑚𝑖𝑛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rPr>
                      <m:t>𝑛𝑚𝑖𝑚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(2.1)</a:t>
                </a:r>
                <a:endParaRPr lang="en-ID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marL="914400" indent="457200" algn="just"/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Dimana : </a:t>
                </a:r>
                <a:endParaRPr lang="en-ID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marL="914400" indent="457200" algn="just"/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		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Ndata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= data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hasil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normalisasi</a:t>
                </a:r>
                <a:endParaRPr lang="en-ID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marL="914400" indent="457200" algn="just"/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		v = data yang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akan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dinormalisasi</a:t>
                </a:r>
                <a:endParaRPr lang="en-ID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marL="914400" indent="457200" algn="just"/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		min =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nilai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minimum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dari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data</a:t>
                </a:r>
                <a:endParaRPr lang="en-ID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marL="914400" indent="457200" algn="just"/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		max =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nilai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maksimum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dari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data</a:t>
                </a:r>
                <a:endParaRPr lang="en-ID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marL="914400" indent="457200" algn="just"/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		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nmax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=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skala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maksimum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yang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kita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berikan</a:t>
                </a:r>
                <a:endParaRPr lang="en-ID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marL="914400" indent="457200" algn="just"/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		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nmin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=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skala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minimum yang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kita</a:t>
                </a:r>
                <a:r>
                  <a:rPr 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berikan</a:t>
                </a:r>
                <a:endParaRPr lang="en-ID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AFFF080-1E28-B040-884C-D69DEA20F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92" y="3058032"/>
                <a:ext cx="7304441" cy="2448812"/>
              </a:xfrm>
              <a:prstGeom prst="rect">
                <a:avLst/>
              </a:prstGeom>
              <a:blipFill>
                <a:blip r:embed="rId2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D16A6B-C39A-5141-A8CE-0DFE310C2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86372"/>
              </p:ext>
            </p:extLst>
          </p:nvPr>
        </p:nvGraphicFramePr>
        <p:xfrm>
          <a:off x="2077907" y="2656836"/>
          <a:ext cx="2623184" cy="1544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4335">
                  <a:extLst>
                    <a:ext uri="{9D8B030D-6E8A-4147-A177-3AD203B41FA5}">
                      <a16:colId xmlns:a16="http://schemas.microsoft.com/office/drawing/2014/main" val="637306940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3911276610"/>
                    </a:ext>
                  </a:extLst>
                </a:gridCol>
                <a:gridCol w="652875">
                  <a:extLst>
                    <a:ext uri="{9D8B030D-6E8A-4147-A177-3AD203B41FA5}">
                      <a16:colId xmlns:a16="http://schemas.microsoft.com/office/drawing/2014/main" val="4084656138"/>
                    </a:ext>
                  </a:extLst>
                </a:gridCol>
                <a:gridCol w="652875">
                  <a:extLst>
                    <a:ext uri="{9D8B030D-6E8A-4147-A177-3AD203B41FA5}">
                      <a16:colId xmlns:a16="http://schemas.microsoft.com/office/drawing/2014/main" val="2034204778"/>
                    </a:ext>
                  </a:extLst>
                </a:gridCol>
              </a:tblGrid>
              <a:tr h="38608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66,5</a:t>
                      </a:r>
                      <a:endParaRPr lang="en-ID" sz="1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b="0">
                          <a:solidFill>
                            <a:sysClr val="windowText" lastClr="000000"/>
                          </a:solidFill>
                          <a:effectLst/>
                        </a:rPr>
                        <a:t>66,5</a:t>
                      </a:r>
                      <a:endParaRPr lang="en-ID" sz="10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b="0">
                          <a:solidFill>
                            <a:sysClr val="windowText" lastClr="000000"/>
                          </a:solidFill>
                          <a:effectLst/>
                        </a:rPr>
                        <a:t>68,5</a:t>
                      </a:r>
                      <a:endParaRPr lang="en-ID" sz="10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b="0">
                          <a:solidFill>
                            <a:sysClr val="windowText" lastClr="000000"/>
                          </a:solidFill>
                          <a:effectLst/>
                        </a:rPr>
                        <a:t>50,5</a:t>
                      </a:r>
                      <a:endParaRPr lang="en-ID" sz="10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29453"/>
                  </a:ext>
                </a:extLst>
              </a:tr>
              <a:tr h="38608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b="0">
                          <a:solidFill>
                            <a:sysClr val="windowText" lastClr="000000"/>
                          </a:solidFill>
                          <a:effectLst/>
                        </a:rPr>
                        <a:t>63</a:t>
                      </a:r>
                      <a:endParaRPr lang="en-ID" sz="10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b="0">
                          <a:solidFill>
                            <a:sysClr val="windowText" lastClr="000000"/>
                          </a:solidFill>
                          <a:effectLst/>
                        </a:rPr>
                        <a:t>81,5</a:t>
                      </a:r>
                      <a:endParaRPr lang="en-ID" sz="10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b="0">
                          <a:solidFill>
                            <a:sysClr val="windowText" lastClr="000000"/>
                          </a:solidFill>
                          <a:effectLst/>
                        </a:rPr>
                        <a:t>70,5</a:t>
                      </a:r>
                      <a:endParaRPr lang="en-ID" sz="10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b="0">
                          <a:solidFill>
                            <a:sysClr val="windowText" lastClr="000000"/>
                          </a:solidFill>
                          <a:effectLst/>
                        </a:rPr>
                        <a:t>57</a:t>
                      </a:r>
                      <a:endParaRPr lang="en-ID" sz="10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25407"/>
                  </a:ext>
                </a:extLst>
              </a:tr>
              <a:tr h="38608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b="0">
                          <a:solidFill>
                            <a:sysClr val="windowText" lastClr="000000"/>
                          </a:solidFill>
                          <a:effectLst/>
                        </a:rPr>
                        <a:t>98</a:t>
                      </a:r>
                      <a:endParaRPr lang="en-ID" sz="10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b="0">
                          <a:solidFill>
                            <a:sysClr val="windowText" lastClr="000000"/>
                          </a:solidFill>
                          <a:effectLst/>
                        </a:rPr>
                        <a:t>95,5</a:t>
                      </a:r>
                      <a:endParaRPr lang="en-ID" sz="10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b="0">
                          <a:solidFill>
                            <a:sysClr val="windowText" lastClr="000000"/>
                          </a:solidFill>
                          <a:effectLst/>
                        </a:rPr>
                        <a:t>93</a:t>
                      </a:r>
                      <a:endParaRPr lang="en-ID" sz="10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b="0">
                          <a:solidFill>
                            <a:sysClr val="windowText" lastClr="000000"/>
                          </a:solidFill>
                          <a:effectLst/>
                        </a:rPr>
                        <a:t>72,5</a:t>
                      </a:r>
                      <a:endParaRPr lang="en-ID" sz="10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36688"/>
                  </a:ext>
                </a:extLst>
              </a:tr>
              <a:tr h="386082">
                <a:tc gridSpan="4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…n</a:t>
                      </a:r>
                      <a:endParaRPr lang="en-ID" sz="1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0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47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90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K-NEAREST NEIGHBOR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FC167-5399-7440-9E4A-21C0A7172081}"/>
              </a:ext>
            </a:extLst>
          </p:cNvPr>
          <p:cNvSpPr txBox="1"/>
          <p:nvPr/>
        </p:nvSpPr>
        <p:spPr>
          <a:xfrm>
            <a:off x="1338877" y="2044557"/>
            <a:ext cx="5198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k-nearest neighbor (k-NN </a:t>
            </a:r>
            <a:r>
              <a:rPr lang="en-US" altLang="ko-KR" sz="2400" dirty="0" err="1">
                <a:solidFill>
                  <a:schemeClr val="bg1"/>
                </a:solidFill>
              </a:rPr>
              <a:t>atau</a:t>
            </a:r>
            <a:r>
              <a:rPr lang="en-US" altLang="ko-KR" sz="2400" dirty="0">
                <a:solidFill>
                  <a:schemeClr val="bg1"/>
                </a:solidFill>
              </a:rPr>
              <a:t> KNN) </a:t>
            </a:r>
            <a:r>
              <a:rPr lang="en-US" altLang="ko-KR" sz="2400" dirty="0" err="1">
                <a:solidFill>
                  <a:schemeClr val="bg1"/>
                </a:solidFill>
              </a:rPr>
              <a:t>adalah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sebuah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untuk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melakukan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klasifikasi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terhadap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objek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berdasarkan</a:t>
            </a:r>
            <a:r>
              <a:rPr lang="en-US" altLang="ko-KR" sz="2400" dirty="0">
                <a:solidFill>
                  <a:schemeClr val="bg1"/>
                </a:solidFill>
              </a:rPr>
              <a:t> data </a:t>
            </a:r>
            <a:r>
              <a:rPr lang="en-US" altLang="ko-KR" sz="2400" dirty="0" err="1">
                <a:solidFill>
                  <a:schemeClr val="bg1"/>
                </a:solidFill>
              </a:rPr>
              <a:t>pembelajaran</a:t>
            </a:r>
            <a:r>
              <a:rPr lang="en-US" altLang="ko-KR" sz="2400" dirty="0">
                <a:solidFill>
                  <a:schemeClr val="bg1"/>
                </a:solidFill>
              </a:rPr>
              <a:t> yang </a:t>
            </a:r>
            <a:r>
              <a:rPr lang="en-US" altLang="ko-KR" sz="2400" dirty="0" err="1">
                <a:solidFill>
                  <a:schemeClr val="bg1"/>
                </a:solidFill>
              </a:rPr>
              <a:t>jaraknya</a:t>
            </a:r>
            <a:r>
              <a:rPr lang="en-US" altLang="ko-KR" sz="2400" dirty="0">
                <a:solidFill>
                  <a:schemeClr val="bg1"/>
                </a:solidFill>
              </a:rPr>
              <a:t> paling </a:t>
            </a:r>
            <a:r>
              <a:rPr lang="en-US" altLang="ko-KR" sz="2400" dirty="0" err="1">
                <a:solidFill>
                  <a:schemeClr val="bg1"/>
                </a:solidFill>
              </a:rPr>
              <a:t>dekat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dengan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objek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tersebut</a:t>
            </a:r>
            <a:r>
              <a:rPr lang="en-US" altLang="ko-KR" sz="2400" dirty="0">
                <a:solidFill>
                  <a:schemeClr val="bg1"/>
                </a:solidFill>
              </a:rPr>
              <a:t>. Pada </a:t>
            </a:r>
            <a:r>
              <a:rPr lang="en-US" altLang="ko-KR" sz="2400" dirty="0" err="1">
                <a:solidFill>
                  <a:schemeClr val="bg1"/>
                </a:solidFill>
              </a:rPr>
              <a:t>kasus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ini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perhitungan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jarak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menggunakan</a:t>
            </a:r>
            <a:r>
              <a:rPr lang="en-US" altLang="ko-KR" sz="2400" dirty="0">
                <a:solidFill>
                  <a:schemeClr val="bg1"/>
                </a:solidFill>
              </a:rPr>
              <a:t> Euclidean Distance.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A31550-C28C-5349-A519-B31E85EFD227}"/>
                  </a:ext>
                </a:extLst>
              </p:cNvPr>
              <p:cNvSpPr/>
              <p:nvPr/>
            </p:nvSpPr>
            <p:spPr>
              <a:xfrm>
                <a:off x="1834603" y="4647173"/>
                <a:ext cx="2797111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endChr m:val="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ra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A31550-C28C-5349-A519-B31E85EFD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603" y="4647173"/>
                <a:ext cx="2797111" cy="1169936"/>
              </a:xfrm>
              <a:prstGeom prst="rect">
                <a:avLst/>
              </a:prstGeom>
              <a:blipFill>
                <a:blip r:embed="rId2"/>
                <a:stretch>
                  <a:fillRect t="-56989" r="-3167" b="-98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0A79B1-DFA8-864A-A3E7-7E732A03F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36233"/>
              </p:ext>
            </p:extLst>
          </p:nvPr>
        </p:nvGraphicFramePr>
        <p:xfrm>
          <a:off x="6990417" y="2044557"/>
          <a:ext cx="2557145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415">
                  <a:extLst>
                    <a:ext uri="{9D8B030D-6E8A-4147-A177-3AD203B41FA5}">
                      <a16:colId xmlns:a16="http://schemas.microsoft.com/office/drawing/2014/main" val="2421419769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1952994465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3943257083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60542975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ID" sz="1200">
                          <a:solidFill>
                            <a:sysClr val="windowText" lastClr="000000"/>
                          </a:solidFill>
                          <a:effectLst/>
                        </a:rPr>
                        <a:t>MAT</a:t>
                      </a:r>
                      <a:endParaRPr lang="en-ID" sz="1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IND</a:t>
                      </a:r>
                      <a:endParaRPr lang="en-ID" sz="1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IPA</a:t>
                      </a:r>
                      <a:endParaRPr lang="en-ID" sz="1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ING</a:t>
                      </a:r>
                      <a:endParaRPr lang="en-ID" sz="1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5906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ID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62,87</a:t>
                      </a:r>
                      <a:endParaRPr lang="en-ID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25,08</a:t>
                      </a:r>
                      <a:endParaRPr lang="en-ID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50,90</a:t>
                      </a:r>
                      <a:endParaRPr lang="en-ID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29,97</a:t>
                      </a:r>
                      <a:endParaRPr lang="en-ID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0366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684684D-0DF4-5E43-868E-F17F5583E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80386"/>
              </p:ext>
            </p:extLst>
          </p:nvPr>
        </p:nvGraphicFramePr>
        <p:xfrm>
          <a:off x="6990417" y="3665979"/>
          <a:ext cx="3573257" cy="1195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032">
                  <a:extLst>
                    <a:ext uri="{9D8B030D-6E8A-4147-A177-3AD203B41FA5}">
                      <a16:colId xmlns:a16="http://schemas.microsoft.com/office/drawing/2014/main" val="901638728"/>
                    </a:ext>
                  </a:extLst>
                </a:gridCol>
                <a:gridCol w="663204">
                  <a:extLst>
                    <a:ext uri="{9D8B030D-6E8A-4147-A177-3AD203B41FA5}">
                      <a16:colId xmlns:a16="http://schemas.microsoft.com/office/drawing/2014/main" val="439160705"/>
                    </a:ext>
                  </a:extLst>
                </a:gridCol>
                <a:gridCol w="654785">
                  <a:extLst>
                    <a:ext uri="{9D8B030D-6E8A-4147-A177-3AD203B41FA5}">
                      <a16:colId xmlns:a16="http://schemas.microsoft.com/office/drawing/2014/main" val="2759357797"/>
                    </a:ext>
                  </a:extLst>
                </a:gridCol>
                <a:gridCol w="796032">
                  <a:extLst>
                    <a:ext uri="{9D8B030D-6E8A-4147-A177-3AD203B41FA5}">
                      <a16:colId xmlns:a16="http://schemas.microsoft.com/office/drawing/2014/main" val="3702544650"/>
                    </a:ext>
                  </a:extLst>
                </a:gridCol>
                <a:gridCol w="663204">
                  <a:extLst>
                    <a:ext uri="{9D8B030D-6E8A-4147-A177-3AD203B41FA5}">
                      <a16:colId xmlns:a16="http://schemas.microsoft.com/office/drawing/2014/main" val="2870035554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 JURUSAN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>
                          <a:solidFill>
                            <a:sysClr val="windowText" lastClr="000000"/>
                          </a:solidFill>
                          <a:effectLst/>
                        </a:rPr>
                        <a:t>MAT</a:t>
                      </a:r>
                      <a:endParaRPr lang="en-ID" sz="10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>
                          <a:solidFill>
                            <a:sysClr val="windowText" lastClr="000000"/>
                          </a:solidFill>
                          <a:effectLst/>
                        </a:rPr>
                        <a:t>IND</a:t>
                      </a:r>
                      <a:endParaRPr lang="en-ID" sz="10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>
                          <a:solidFill>
                            <a:sysClr val="windowText" lastClr="000000"/>
                          </a:solidFill>
                          <a:effectLst/>
                        </a:rPr>
                        <a:t>IPA</a:t>
                      </a:r>
                      <a:endParaRPr lang="en-ID" sz="10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ING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93367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 ARSITEK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50,50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15,72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48,49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34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0825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 ARSITEK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45,40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55,85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51,71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44,46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877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 TEKNIK SIPIL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96,36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93,31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87,92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69,41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12940"/>
                  </a:ext>
                </a:extLst>
              </a:tr>
              <a:tr h="238125">
                <a:tc gridSpan="5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…</a:t>
                      </a:r>
                      <a:r>
                        <a:rPr lang="id-ID" sz="10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1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47AA2F-8670-E840-94CE-9706FD529E0F}"/>
              </a:ext>
            </a:extLst>
          </p:cNvPr>
          <p:cNvSpPr txBox="1"/>
          <p:nvPr/>
        </p:nvSpPr>
        <p:spPr>
          <a:xfrm>
            <a:off x="6866582" y="1612503"/>
            <a:ext cx="475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Data Uji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4FB44-6A52-354F-9213-D8369BFAA04A}"/>
              </a:ext>
            </a:extLst>
          </p:cNvPr>
          <p:cNvSpPr txBox="1"/>
          <p:nvPr/>
        </p:nvSpPr>
        <p:spPr>
          <a:xfrm>
            <a:off x="6866582" y="3087692"/>
            <a:ext cx="475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Data </a:t>
            </a:r>
            <a:r>
              <a:rPr lang="en-US" altLang="ko-KR" sz="2400" dirty="0" err="1">
                <a:solidFill>
                  <a:schemeClr val="bg1"/>
                </a:solidFill>
              </a:rPr>
              <a:t>Latih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2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90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K-NEAREST NEIGHBOR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FC167-5399-7440-9E4A-21C0A7172081}"/>
              </a:ext>
            </a:extLst>
          </p:cNvPr>
          <p:cNvSpPr txBox="1"/>
          <p:nvPr/>
        </p:nvSpPr>
        <p:spPr>
          <a:xfrm>
            <a:off x="1310218" y="4406744"/>
            <a:ext cx="5651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2400" dirty="0" err="1">
                <a:solidFill>
                  <a:schemeClr val="bg1"/>
                </a:solidFill>
              </a:rPr>
              <a:t>Perhitungan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dilakukan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sampai</a:t>
            </a:r>
            <a:r>
              <a:rPr lang="en-US" altLang="ko-KR" sz="2400" dirty="0">
                <a:solidFill>
                  <a:schemeClr val="bg1"/>
                </a:solidFill>
              </a:rPr>
              <a:t> data </a:t>
            </a:r>
            <a:r>
              <a:rPr lang="en-US" altLang="ko-KR" sz="2400" dirty="0" err="1">
                <a:solidFill>
                  <a:schemeClr val="bg1"/>
                </a:solidFill>
              </a:rPr>
              <a:t>ke</a:t>
            </a:r>
            <a:r>
              <a:rPr lang="en-US" altLang="ko-KR" sz="2400" dirty="0">
                <a:solidFill>
                  <a:schemeClr val="bg1"/>
                </a:solidFill>
              </a:rPr>
              <a:t> n.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Setelah </a:t>
            </a:r>
            <a:r>
              <a:rPr lang="en-US" altLang="ko-KR" sz="2400" dirty="0" err="1">
                <a:solidFill>
                  <a:schemeClr val="bg1"/>
                </a:solidFill>
              </a:rPr>
              <a:t>perhitungan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jarak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selesai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maka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dicari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sejumlah</a:t>
            </a:r>
            <a:r>
              <a:rPr lang="en-US" altLang="ko-KR" sz="2400" dirty="0">
                <a:solidFill>
                  <a:schemeClr val="bg1"/>
                </a:solidFill>
              </a:rPr>
              <a:t> k </a:t>
            </a:r>
            <a:r>
              <a:rPr lang="en-US" altLang="ko-KR" sz="2400" dirty="0" err="1">
                <a:solidFill>
                  <a:schemeClr val="bg1"/>
                </a:solidFill>
              </a:rPr>
              <a:t>jarak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terdekat</a:t>
            </a:r>
            <a:r>
              <a:rPr lang="en-US" altLang="ko-KR" sz="2400" dirty="0">
                <a:solidFill>
                  <a:schemeClr val="bg1"/>
                </a:solidFill>
              </a:rPr>
              <a:t> yang </a:t>
            </a:r>
            <a:r>
              <a:rPr lang="en-US" altLang="ko-KR" sz="2400" dirty="0" err="1">
                <a:solidFill>
                  <a:schemeClr val="bg1"/>
                </a:solidFill>
              </a:rPr>
              <a:t>kemudian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dicari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kelas</a:t>
            </a:r>
            <a:r>
              <a:rPr lang="en-US" altLang="ko-KR" sz="2400" dirty="0">
                <a:solidFill>
                  <a:schemeClr val="bg1"/>
                </a:solidFill>
              </a:rPr>
              <a:t> yang paling </a:t>
            </a:r>
            <a:r>
              <a:rPr lang="en-US" altLang="ko-KR" sz="2400" dirty="0" err="1">
                <a:solidFill>
                  <a:schemeClr val="bg1"/>
                </a:solidFill>
              </a:rPr>
              <a:t>banyak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muncul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0A79B1-DFA8-864A-A3E7-7E732A03FDB2}"/>
              </a:ext>
            </a:extLst>
          </p:cNvPr>
          <p:cNvGraphicFramePr>
            <a:graphicFrameLocks noGrp="1"/>
          </p:cNvGraphicFramePr>
          <p:nvPr/>
        </p:nvGraphicFramePr>
        <p:xfrm>
          <a:off x="6990417" y="2044557"/>
          <a:ext cx="2557145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415">
                  <a:extLst>
                    <a:ext uri="{9D8B030D-6E8A-4147-A177-3AD203B41FA5}">
                      <a16:colId xmlns:a16="http://schemas.microsoft.com/office/drawing/2014/main" val="2421419769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1952994465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3943257083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60542975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ID" sz="1200">
                          <a:solidFill>
                            <a:sysClr val="windowText" lastClr="000000"/>
                          </a:solidFill>
                          <a:effectLst/>
                        </a:rPr>
                        <a:t>MAT</a:t>
                      </a:r>
                      <a:endParaRPr lang="en-ID" sz="1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IND</a:t>
                      </a:r>
                      <a:endParaRPr lang="en-ID" sz="1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IPA</a:t>
                      </a:r>
                      <a:endParaRPr lang="en-ID" sz="1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ING</a:t>
                      </a:r>
                      <a:endParaRPr lang="en-ID" sz="1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5906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ID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62,87</a:t>
                      </a:r>
                      <a:endParaRPr lang="en-ID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25,08</a:t>
                      </a:r>
                      <a:endParaRPr lang="en-ID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50,90</a:t>
                      </a:r>
                      <a:endParaRPr lang="en-ID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29,97</a:t>
                      </a:r>
                      <a:endParaRPr lang="en-ID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0366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684684D-0DF4-5E43-868E-F17F5583EBFC}"/>
              </a:ext>
            </a:extLst>
          </p:cNvPr>
          <p:cNvGraphicFramePr>
            <a:graphicFrameLocks noGrp="1"/>
          </p:cNvGraphicFramePr>
          <p:nvPr/>
        </p:nvGraphicFramePr>
        <p:xfrm>
          <a:off x="6990417" y="3665979"/>
          <a:ext cx="3573257" cy="1195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032">
                  <a:extLst>
                    <a:ext uri="{9D8B030D-6E8A-4147-A177-3AD203B41FA5}">
                      <a16:colId xmlns:a16="http://schemas.microsoft.com/office/drawing/2014/main" val="901638728"/>
                    </a:ext>
                  </a:extLst>
                </a:gridCol>
                <a:gridCol w="663204">
                  <a:extLst>
                    <a:ext uri="{9D8B030D-6E8A-4147-A177-3AD203B41FA5}">
                      <a16:colId xmlns:a16="http://schemas.microsoft.com/office/drawing/2014/main" val="439160705"/>
                    </a:ext>
                  </a:extLst>
                </a:gridCol>
                <a:gridCol w="654785">
                  <a:extLst>
                    <a:ext uri="{9D8B030D-6E8A-4147-A177-3AD203B41FA5}">
                      <a16:colId xmlns:a16="http://schemas.microsoft.com/office/drawing/2014/main" val="2759357797"/>
                    </a:ext>
                  </a:extLst>
                </a:gridCol>
                <a:gridCol w="796032">
                  <a:extLst>
                    <a:ext uri="{9D8B030D-6E8A-4147-A177-3AD203B41FA5}">
                      <a16:colId xmlns:a16="http://schemas.microsoft.com/office/drawing/2014/main" val="3702544650"/>
                    </a:ext>
                  </a:extLst>
                </a:gridCol>
                <a:gridCol w="663204">
                  <a:extLst>
                    <a:ext uri="{9D8B030D-6E8A-4147-A177-3AD203B41FA5}">
                      <a16:colId xmlns:a16="http://schemas.microsoft.com/office/drawing/2014/main" val="2870035554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 JURUSAN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>
                          <a:solidFill>
                            <a:sysClr val="windowText" lastClr="000000"/>
                          </a:solidFill>
                          <a:effectLst/>
                        </a:rPr>
                        <a:t>MAT</a:t>
                      </a:r>
                      <a:endParaRPr lang="en-ID" sz="10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>
                          <a:solidFill>
                            <a:sysClr val="windowText" lastClr="000000"/>
                          </a:solidFill>
                          <a:effectLst/>
                        </a:rPr>
                        <a:t>IND</a:t>
                      </a:r>
                      <a:endParaRPr lang="en-ID" sz="10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>
                          <a:solidFill>
                            <a:sysClr val="windowText" lastClr="000000"/>
                          </a:solidFill>
                          <a:effectLst/>
                        </a:rPr>
                        <a:t>IPA</a:t>
                      </a:r>
                      <a:endParaRPr lang="en-ID" sz="10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ING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93367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 ARSITEK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50,50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15,72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48,49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34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0825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 ARSITEK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45,40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55,85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51,71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44,46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877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 TEKNIK SIPIL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96,36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93,31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87,92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69,41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12940"/>
                  </a:ext>
                </a:extLst>
              </a:tr>
              <a:tr h="238125">
                <a:tc gridSpan="5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d-ID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…</a:t>
                      </a:r>
                      <a:r>
                        <a:rPr lang="id-ID" sz="10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</a:t>
                      </a:r>
                      <a:endParaRPr lang="en-ID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4605" marT="14605" marB="1460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1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47AA2F-8670-E840-94CE-9706FD529E0F}"/>
              </a:ext>
            </a:extLst>
          </p:cNvPr>
          <p:cNvSpPr txBox="1"/>
          <p:nvPr/>
        </p:nvSpPr>
        <p:spPr>
          <a:xfrm>
            <a:off x="6866582" y="1612503"/>
            <a:ext cx="475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Data Uji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4FB44-6A52-354F-9213-D8369BFAA04A}"/>
              </a:ext>
            </a:extLst>
          </p:cNvPr>
          <p:cNvSpPr txBox="1"/>
          <p:nvPr/>
        </p:nvSpPr>
        <p:spPr>
          <a:xfrm>
            <a:off x="6866582" y="3087692"/>
            <a:ext cx="475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Data </a:t>
            </a:r>
            <a:r>
              <a:rPr lang="en-US" altLang="ko-KR" sz="2400" dirty="0" err="1">
                <a:solidFill>
                  <a:schemeClr val="bg1"/>
                </a:solidFill>
              </a:rPr>
              <a:t>Latih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068391-9A3F-D645-863D-9A3630F2D303}"/>
                  </a:ext>
                </a:extLst>
              </p:cNvPr>
              <p:cNvSpPr/>
              <p:nvPr/>
            </p:nvSpPr>
            <p:spPr>
              <a:xfrm>
                <a:off x="330680" y="2114859"/>
                <a:ext cx="6096000" cy="1706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𝑗𝑎𝑟𝑎𝑘</m:t>
                      </m:r>
                      <m:r>
                        <a:rPr lang="en-ID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ID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𝑑𝑒𝑛𝑔𝑎𝑛</m:t>
                      </m:r>
                      <m:r>
                        <a:rPr lang="en-ID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ID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𝑑𝑎𝑡𝑎</m:t>
                      </m:r>
                      <m:r>
                        <a:rPr lang="en-ID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ID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𝑘𝑒</m:t>
                      </m:r>
                      <m:r>
                        <a:rPr lang="en-ID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1=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990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eqArr>
                            <m:eqArrPr>
                              <m:ctrlP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62,875</m:t>
                                      </m:r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D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50,5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25,08</m:t>
                                      </m:r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D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15,716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50,90</m:t>
                                      </m:r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D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48,49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29,98</m:t>
                                      </m:r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D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34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rad>
                      <m:r>
                        <a:rPr lang="en-ID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ID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𝟏𝟔</m:t>
                      </m:r>
                      <m:r>
                        <a:rPr lang="en-ID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  <m:r>
                        <a:rPr lang="en-ID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𝟐𝟏𝟎𝟗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068391-9A3F-D645-863D-9A3630F2D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80" y="2114859"/>
                <a:ext cx="6096000" cy="1706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32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90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UJI VALIDASI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35B231-AC3D-8C42-8B7E-D1E110802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37019" r="25706" b="39660"/>
          <a:stretch/>
        </p:blipFill>
        <p:spPr>
          <a:xfrm>
            <a:off x="3049796" y="2385508"/>
            <a:ext cx="6092408" cy="208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9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90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CONFUSION MATRIX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40E3CC-4337-CC47-B501-D2CDED38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440" y="20331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966E0B-4350-3041-8473-9B9435BD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59" y="1687222"/>
            <a:ext cx="38608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837DD-B0B8-F444-AEF7-43E12E3501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</a:blip>
          <a:srcRect l="32559" t="40736" r="14588" b="-306"/>
          <a:stretch/>
        </p:blipFill>
        <p:spPr>
          <a:xfrm>
            <a:off x="5486400" y="3429000"/>
            <a:ext cx="6443830" cy="2862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0A041-2F8B-A346-A9D6-0886AB673E7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6" t="2269" r="35028" b="50816"/>
          <a:stretch/>
        </p:blipFill>
        <p:spPr bwMode="auto">
          <a:xfrm>
            <a:off x="261770" y="1687222"/>
            <a:ext cx="5290372" cy="47781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8491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F1AA9B2-0739-40E9-A276-6E2F72E49D94}"/>
              </a:ext>
            </a:extLst>
          </p:cNvPr>
          <p:cNvSpPr txBox="1"/>
          <p:nvPr/>
        </p:nvSpPr>
        <p:spPr>
          <a:xfrm>
            <a:off x="2484726" y="736854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HASIL DAN ANALISIS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3AB3E8-592A-4397-9A12-F6A469546A37}"/>
              </a:ext>
            </a:extLst>
          </p:cNvPr>
          <p:cNvSpPr txBox="1"/>
          <p:nvPr/>
        </p:nvSpPr>
        <p:spPr>
          <a:xfrm>
            <a:off x="677442" y="5992110"/>
            <a:ext cx="7799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K dan </a:t>
            </a:r>
            <a:r>
              <a:rPr lang="en-ID" dirty="0" err="1">
                <a:solidFill>
                  <a:schemeClr val="bg1"/>
                </a:solidFill>
              </a:rPr>
              <a:t>normaliasi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tertinggi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b="1" dirty="0">
                <a:solidFill>
                  <a:schemeClr val="bg1"/>
                </a:solidFill>
              </a:rPr>
              <a:t>k=1</a:t>
            </a:r>
            <a:r>
              <a:rPr lang="en-ID" dirty="0">
                <a:solidFill>
                  <a:schemeClr val="bg1"/>
                </a:solidFill>
              </a:rPr>
              <a:t>dengan </a:t>
            </a:r>
            <a:r>
              <a:rPr lang="en-ID" b="1" dirty="0" err="1">
                <a:solidFill>
                  <a:schemeClr val="bg1"/>
                </a:solidFill>
              </a:rPr>
              <a:t>normalisasi</a:t>
            </a:r>
            <a:r>
              <a:rPr lang="en-ID" b="1" dirty="0">
                <a:solidFill>
                  <a:schemeClr val="bg1"/>
                </a:solidFill>
              </a:rPr>
              <a:t> 1-10 </a:t>
            </a:r>
            <a:r>
              <a:rPr lang="en-ID" b="1" dirty="0" err="1">
                <a:solidFill>
                  <a:schemeClr val="bg1"/>
                </a:solidFill>
              </a:rPr>
              <a:t>atau</a:t>
            </a:r>
            <a:r>
              <a:rPr lang="en-ID" b="1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bg1"/>
                </a:solidFill>
              </a:rPr>
              <a:t>normalisasi</a:t>
            </a:r>
            <a:r>
              <a:rPr lang="en-ID" b="1" dirty="0">
                <a:solidFill>
                  <a:schemeClr val="bg1"/>
                </a:solidFill>
              </a:rPr>
              <a:t> 1-100</a:t>
            </a:r>
          </a:p>
          <a:p>
            <a:r>
              <a:rPr lang="en-ID" b="1" dirty="0" err="1">
                <a:solidFill>
                  <a:schemeClr val="bg1"/>
                </a:solidFill>
              </a:rPr>
              <a:t>Dengan</a:t>
            </a:r>
            <a:r>
              <a:rPr lang="en-ID" b="1" dirty="0">
                <a:solidFill>
                  <a:schemeClr val="bg1"/>
                </a:solidFill>
              </a:rPr>
              <a:t> rata rata </a:t>
            </a:r>
            <a:r>
              <a:rPr lang="en-ID" b="1" dirty="0" err="1">
                <a:solidFill>
                  <a:schemeClr val="bg1"/>
                </a:solidFill>
              </a:rPr>
              <a:t>akurasi</a:t>
            </a:r>
            <a:r>
              <a:rPr lang="en-ID" b="1" dirty="0">
                <a:solidFill>
                  <a:schemeClr val="bg1"/>
                </a:solidFill>
              </a:rPr>
              <a:t> = 90,13%</a:t>
            </a:r>
            <a:endParaRPr lang="en-ID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9AC830B-E0DD-774B-8D96-E085D0954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06591"/>
              </p:ext>
            </p:extLst>
          </p:nvPr>
        </p:nvGraphicFramePr>
        <p:xfrm>
          <a:off x="7757562" y="1589487"/>
          <a:ext cx="4050031" cy="425196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721863">
                  <a:extLst>
                    <a:ext uri="{9D8B030D-6E8A-4147-A177-3AD203B41FA5}">
                      <a16:colId xmlns:a16="http://schemas.microsoft.com/office/drawing/2014/main" val="810386845"/>
                    </a:ext>
                  </a:extLst>
                </a:gridCol>
                <a:gridCol w="721863">
                  <a:extLst>
                    <a:ext uri="{9D8B030D-6E8A-4147-A177-3AD203B41FA5}">
                      <a16:colId xmlns:a16="http://schemas.microsoft.com/office/drawing/2014/main" val="3916501544"/>
                    </a:ext>
                  </a:extLst>
                </a:gridCol>
                <a:gridCol w="721863">
                  <a:extLst>
                    <a:ext uri="{9D8B030D-6E8A-4147-A177-3AD203B41FA5}">
                      <a16:colId xmlns:a16="http://schemas.microsoft.com/office/drawing/2014/main" val="3161332276"/>
                    </a:ext>
                  </a:extLst>
                </a:gridCol>
                <a:gridCol w="628147">
                  <a:extLst>
                    <a:ext uri="{9D8B030D-6E8A-4147-A177-3AD203B41FA5}">
                      <a16:colId xmlns:a16="http://schemas.microsoft.com/office/drawing/2014/main" val="889222571"/>
                    </a:ext>
                  </a:extLst>
                </a:gridCol>
                <a:gridCol w="269116">
                  <a:extLst>
                    <a:ext uri="{9D8B030D-6E8A-4147-A177-3AD203B41FA5}">
                      <a16:colId xmlns:a16="http://schemas.microsoft.com/office/drawing/2014/main" val="3660882615"/>
                    </a:ext>
                  </a:extLst>
                </a:gridCol>
                <a:gridCol w="987179">
                  <a:extLst>
                    <a:ext uri="{9D8B030D-6E8A-4147-A177-3AD203B41FA5}">
                      <a16:colId xmlns:a16="http://schemas.microsoft.com/office/drawing/2014/main" val="259862737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Akurasi 1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Akurasi 2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Akurasi 3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Rata Akurasi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k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Normalisasi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563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96,45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89,56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84,38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90,13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703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86,01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81,21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79,38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82,20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5908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85,18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77,04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77,92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80,04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42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73,07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62,21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65,00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66,76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261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63,26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54,07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57,08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58,14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8878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53,65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47,81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47,08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49,51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0276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48,23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46,35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41,67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45,41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178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46,14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41,96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40,00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42,70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4173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41,75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38,62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39,17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39,85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38534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96,45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89,56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84,38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90,13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465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86,01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81,21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79,38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82,20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15232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85,18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77,04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77,92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80,04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2294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73,07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62,21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65,00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66,76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7082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63,26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54,07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57,08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58,14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31943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53,65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47,81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47,08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49,51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9636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48,23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46,35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41,67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45,41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35862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46,14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41,96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40,00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42,70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278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41,75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38,62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39,17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39,85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93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901C191-39A2-9D4B-ADFD-7BC2F64D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1955"/>
              </p:ext>
            </p:extLst>
          </p:nvPr>
        </p:nvGraphicFramePr>
        <p:xfrm>
          <a:off x="384407" y="1589487"/>
          <a:ext cx="7373155" cy="425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0654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3429000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DEMO PROGRAM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F84F6A-05DF-4F70-A0CF-C751A5284C16}"/>
              </a:ext>
            </a:extLst>
          </p:cNvPr>
          <p:cNvGrpSpPr/>
          <p:nvPr/>
        </p:nvGrpSpPr>
        <p:grpSpPr>
          <a:xfrm>
            <a:off x="5582308" y="2139864"/>
            <a:ext cx="1027384" cy="1170074"/>
            <a:chOff x="6830083" y="5571172"/>
            <a:chExt cx="342900" cy="390525"/>
          </a:xfrm>
          <a:solidFill>
            <a:srgbClr val="FFCC61"/>
          </a:solidFill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681D18E-5640-43A2-81C7-2D7C281A3BB2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3A13074-8864-46BD-91AA-C81C43820B76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579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KESIMPULAN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8CAC01-4CD6-4517-804D-14AE94009171}"/>
              </a:ext>
            </a:extLst>
          </p:cNvPr>
          <p:cNvSpPr txBox="1"/>
          <p:nvPr/>
        </p:nvSpPr>
        <p:spPr>
          <a:xfrm>
            <a:off x="1338877" y="2044557"/>
            <a:ext cx="94695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895350" indent="-533400" algn="just"/>
            <a:r>
              <a:rPr lang="en-US" altLang="ko-KR" sz="2000" dirty="0">
                <a:solidFill>
                  <a:schemeClr val="bg1"/>
                </a:solidFill>
              </a:rPr>
              <a:t>a.	</a:t>
            </a:r>
            <a:r>
              <a:rPr lang="en-US" altLang="ko-KR" sz="2000" dirty="0" err="1">
                <a:solidFill>
                  <a:schemeClr val="bg1"/>
                </a:solidFill>
              </a:rPr>
              <a:t>Dalam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penggunaan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metode</a:t>
            </a:r>
            <a:r>
              <a:rPr lang="en-US" altLang="ko-KR" sz="2000" dirty="0">
                <a:solidFill>
                  <a:schemeClr val="bg1"/>
                </a:solidFill>
              </a:rPr>
              <a:t> k-Nearest Neighbor </a:t>
            </a:r>
            <a:r>
              <a:rPr lang="en-US" altLang="ko-KR" sz="2000" dirty="0" err="1">
                <a:solidFill>
                  <a:schemeClr val="bg1"/>
                </a:solidFill>
              </a:rPr>
              <a:t>dalam</a:t>
            </a:r>
            <a:r>
              <a:rPr lang="en-US" altLang="ko-KR" sz="2000" dirty="0">
                <a:solidFill>
                  <a:schemeClr val="bg1"/>
                </a:solidFill>
              </a:rPr>
              <a:t> system </a:t>
            </a:r>
            <a:r>
              <a:rPr lang="en-US" altLang="ko-KR" sz="2000" dirty="0" err="1">
                <a:solidFill>
                  <a:schemeClr val="bg1"/>
                </a:solidFill>
              </a:rPr>
              <a:t>prediksi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penjurusan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hal</a:t>
            </a:r>
            <a:r>
              <a:rPr lang="en-US" altLang="ko-KR" sz="2000" dirty="0">
                <a:solidFill>
                  <a:schemeClr val="bg1"/>
                </a:solidFill>
              </a:rPr>
              <a:t> – </a:t>
            </a:r>
            <a:r>
              <a:rPr lang="en-US" altLang="ko-KR" sz="2000" dirty="0" err="1">
                <a:solidFill>
                  <a:schemeClr val="bg1"/>
                </a:solidFill>
              </a:rPr>
              <a:t>hal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mempengaruhi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tinggi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rendahnya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akurasi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adalah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nilai</a:t>
            </a:r>
            <a:r>
              <a:rPr lang="en-US" altLang="ko-KR" sz="2000" dirty="0">
                <a:solidFill>
                  <a:schemeClr val="bg1"/>
                </a:solidFill>
              </a:rPr>
              <a:t> k </a:t>
            </a:r>
            <a:r>
              <a:rPr lang="en-US" altLang="ko-KR" sz="2000" dirty="0" err="1">
                <a:solidFill>
                  <a:schemeClr val="bg1"/>
                </a:solidFill>
              </a:rPr>
              <a:t>dari</a:t>
            </a:r>
            <a:r>
              <a:rPr lang="en-US" altLang="ko-KR" sz="2000" dirty="0">
                <a:solidFill>
                  <a:schemeClr val="bg1"/>
                </a:solidFill>
              </a:rPr>
              <a:t> k-Nearest Neighbor, </a:t>
            </a:r>
            <a:r>
              <a:rPr lang="en-US" altLang="ko-KR" sz="2000" dirty="0" err="1">
                <a:solidFill>
                  <a:schemeClr val="bg1"/>
                </a:solidFill>
              </a:rPr>
              <a:t>semakin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besar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nilai</a:t>
            </a:r>
            <a:r>
              <a:rPr lang="en-US" altLang="ko-KR" sz="2000" dirty="0">
                <a:solidFill>
                  <a:schemeClr val="bg1"/>
                </a:solidFill>
              </a:rPr>
              <a:t> k, </a:t>
            </a:r>
            <a:r>
              <a:rPr lang="en-US" altLang="ko-KR" sz="2000" dirty="0" err="1">
                <a:solidFill>
                  <a:schemeClr val="bg1"/>
                </a:solidFill>
              </a:rPr>
              <a:t>akurasi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didapat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semakin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berkurang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</a:rPr>
              <a:t>Sedangkan</a:t>
            </a:r>
            <a:r>
              <a:rPr lang="en-US" altLang="ko-KR" sz="2000" dirty="0">
                <a:solidFill>
                  <a:schemeClr val="bg1"/>
                </a:solidFill>
              </a:rPr>
              <a:t> pada </a:t>
            </a:r>
            <a:r>
              <a:rPr lang="en-US" altLang="ko-KR" sz="2000" dirty="0" err="1">
                <a:solidFill>
                  <a:schemeClr val="bg1"/>
                </a:solidFill>
              </a:rPr>
              <a:t>penelitian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nilai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normalisasi</a:t>
            </a:r>
            <a:r>
              <a:rPr lang="en-US" altLang="ko-KR" sz="2000" dirty="0">
                <a:solidFill>
                  <a:schemeClr val="bg1"/>
                </a:solidFill>
              </a:rPr>
              <a:t> 1-100 </a:t>
            </a:r>
            <a:r>
              <a:rPr lang="en-US" altLang="ko-KR" sz="2000" dirty="0" err="1">
                <a:solidFill>
                  <a:schemeClr val="bg1"/>
                </a:solidFill>
              </a:rPr>
              <a:t>atau</a:t>
            </a:r>
            <a:r>
              <a:rPr lang="en-US" altLang="ko-KR" sz="2000" dirty="0">
                <a:solidFill>
                  <a:schemeClr val="bg1"/>
                </a:solidFill>
              </a:rPr>
              <a:t> 1-10 </a:t>
            </a:r>
            <a:r>
              <a:rPr lang="en-US" altLang="ko-KR" sz="2000" dirty="0" err="1">
                <a:solidFill>
                  <a:schemeClr val="bg1"/>
                </a:solidFill>
              </a:rPr>
              <a:t>tidak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mempengaruhi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akurasi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penelitian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895350" indent="-533400" algn="just"/>
            <a:r>
              <a:rPr lang="en-US" altLang="ko-KR" sz="2000" dirty="0">
                <a:solidFill>
                  <a:schemeClr val="bg1"/>
                </a:solidFill>
              </a:rPr>
              <a:t>b.	</a:t>
            </a:r>
            <a:r>
              <a:rPr lang="en-US" altLang="ko-KR" sz="2000" dirty="0" err="1">
                <a:solidFill>
                  <a:schemeClr val="bg1"/>
                </a:solidFill>
              </a:rPr>
              <a:t>Jumlah</a:t>
            </a:r>
            <a:r>
              <a:rPr lang="en-US" altLang="ko-KR" sz="2000" dirty="0">
                <a:solidFill>
                  <a:schemeClr val="bg1"/>
                </a:solidFill>
              </a:rPr>
              <a:t> k ideal pada k-Nearest Neighbor </a:t>
            </a:r>
            <a:r>
              <a:rPr lang="en-US" altLang="ko-KR" sz="2000" dirty="0" err="1">
                <a:solidFill>
                  <a:schemeClr val="bg1"/>
                </a:solidFill>
              </a:rPr>
              <a:t>dengan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akurasi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tertinggi</a:t>
            </a:r>
            <a:r>
              <a:rPr lang="en-US" altLang="ko-KR" sz="2000" dirty="0">
                <a:solidFill>
                  <a:schemeClr val="bg1"/>
                </a:solidFill>
              </a:rPr>
              <a:t> pada </a:t>
            </a:r>
            <a:r>
              <a:rPr lang="en-US" altLang="ko-KR" sz="2000" dirty="0" err="1">
                <a:solidFill>
                  <a:schemeClr val="bg1"/>
                </a:solidFill>
              </a:rPr>
              <a:t>penelitian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adalah</a:t>
            </a:r>
            <a:r>
              <a:rPr lang="en-US" altLang="ko-KR" sz="2000" dirty="0">
                <a:solidFill>
                  <a:schemeClr val="bg1"/>
                </a:solidFill>
              </a:rPr>
              <a:t> 1.</a:t>
            </a:r>
          </a:p>
          <a:p>
            <a:pPr marL="895350" indent="-533400" algn="just"/>
            <a:r>
              <a:rPr lang="en-US" altLang="ko-KR" sz="2000" dirty="0">
                <a:solidFill>
                  <a:schemeClr val="bg1"/>
                </a:solidFill>
              </a:rPr>
              <a:t>c.	</a:t>
            </a:r>
            <a:r>
              <a:rPr lang="en-US" altLang="ko-KR" sz="2000" dirty="0" err="1">
                <a:solidFill>
                  <a:schemeClr val="bg1"/>
                </a:solidFill>
              </a:rPr>
              <a:t>Sistem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sudah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berjalan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secara</a:t>
            </a:r>
            <a:r>
              <a:rPr lang="en-US" altLang="ko-KR" sz="2000" dirty="0">
                <a:solidFill>
                  <a:schemeClr val="bg1"/>
                </a:solidFill>
              </a:rPr>
              <a:t> optimal </a:t>
            </a:r>
            <a:r>
              <a:rPr lang="en-US" altLang="ko-KR" sz="2000" dirty="0" err="1">
                <a:solidFill>
                  <a:schemeClr val="bg1"/>
                </a:solidFill>
              </a:rPr>
              <a:t>dikarenakan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didapatkan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hasil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akurasi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cukup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tinggi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yaitu</a:t>
            </a:r>
            <a:r>
              <a:rPr lang="en-US" altLang="ko-KR" sz="2000" dirty="0">
                <a:solidFill>
                  <a:schemeClr val="bg1"/>
                </a:solidFill>
              </a:rPr>
              <a:t> 90,13%. Hal – </a:t>
            </a:r>
            <a:r>
              <a:rPr lang="en-US" altLang="ko-KR" sz="2000" dirty="0" err="1">
                <a:solidFill>
                  <a:schemeClr val="bg1"/>
                </a:solidFill>
              </a:rPr>
              <a:t>hal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mempengaruhi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tinggi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rendahnya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akurasi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adalah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nilai</a:t>
            </a:r>
            <a:r>
              <a:rPr lang="en-US" altLang="ko-KR" sz="2000" dirty="0">
                <a:solidFill>
                  <a:schemeClr val="bg1"/>
                </a:solidFill>
              </a:rPr>
              <a:t> k </a:t>
            </a:r>
            <a:r>
              <a:rPr lang="en-US" altLang="ko-KR" sz="2000" dirty="0" err="1">
                <a:solidFill>
                  <a:schemeClr val="bg1"/>
                </a:solidFill>
              </a:rPr>
              <a:t>dari</a:t>
            </a:r>
            <a:r>
              <a:rPr lang="en-US" altLang="ko-KR" sz="2000" dirty="0">
                <a:solidFill>
                  <a:schemeClr val="bg1"/>
                </a:solidFill>
              </a:rPr>
              <a:t> k-Nearest Neighbor, </a:t>
            </a:r>
            <a:r>
              <a:rPr lang="en-US" altLang="ko-KR" sz="2000" dirty="0" err="1">
                <a:solidFill>
                  <a:schemeClr val="bg1"/>
                </a:solidFill>
              </a:rPr>
              <a:t>semakin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besar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nilai</a:t>
            </a:r>
            <a:r>
              <a:rPr lang="en-US" altLang="ko-KR" sz="2000" dirty="0">
                <a:solidFill>
                  <a:schemeClr val="bg1"/>
                </a:solidFill>
              </a:rPr>
              <a:t> k, </a:t>
            </a:r>
            <a:r>
              <a:rPr lang="en-US" altLang="ko-KR" sz="2000" dirty="0" err="1">
                <a:solidFill>
                  <a:schemeClr val="bg1"/>
                </a:solidFill>
              </a:rPr>
              <a:t>akurasi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didapat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semakin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berkurang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</a:rPr>
              <a:t>Sedangkan</a:t>
            </a:r>
            <a:r>
              <a:rPr lang="en-US" altLang="ko-KR" sz="2000" dirty="0">
                <a:solidFill>
                  <a:schemeClr val="bg1"/>
                </a:solidFill>
              </a:rPr>
              <a:t> pada </a:t>
            </a:r>
            <a:r>
              <a:rPr lang="en-US" altLang="ko-KR" sz="2000" dirty="0" err="1">
                <a:solidFill>
                  <a:schemeClr val="bg1"/>
                </a:solidFill>
              </a:rPr>
              <a:t>penelitian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nilai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normalisasi</a:t>
            </a:r>
            <a:r>
              <a:rPr lang="en-US" altLang="ko-KR" sz="2000" dirty="0">
                <a:solidFill>
                  <a:schemeClr val="bg1"/>
                </a:solidFill>
              </a:rPr>
              <a:t> 1-100 </a:t>
            </a:r>
            <a:r>
              <a:rPr lang="en-US" altLang="ko-KR" sz="2000" dirty="0" err="1">
                <a:solidFill>
                  <a:schemeClr val="bg1"/>
                </a:solidFill>
              </a:rPr>
              <a:t>atau</a:t>
            </a:r>
            <a:r>
              <a:rPr lang="en-US" altLang="ko-KR" sz="2000" dirty="0">
                <a:solidFill>
                  <a:schemeClr val="bg1"/>
                </a:solidFill>
              </a:rPr>
              <a:t> 1-10 </a:t>
            </a:r>
            <a:r>
              <a:rPr lang="en-US" altLang="ko-KR" sz="2000" dirty="0" err="1">
                <a:solidFill>
                  <a:schemeClr val="bg1"/>
                </a:solidFill>
              </a:rPr>
              <a:t>tidak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mempengaruhi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akurasi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penelitian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895350" indent="-533400" algn="just"/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8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AC4F8E4-91E6-4861-B735-561951BCE9E8}"/>
              </a:ext>
            </a:extLst>
          </p:cNvPr>
          <p:cNvSpPr txBox="1"/>
          <p:nvPr/>
        </p:nvSpPr>
        <p:spPr>
          <a:xfrm>
            <a:off x="6244680" y="1468416"/>
            <a:ext cx="455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Hal-</a:t>
            </a:r>
            <a:r>
              <a:rPr lang="en-US" altLang="ko-KR" sz="1600" dirty="0" err="1">
                <a:solidFill>
                  <a:schemeClr val="bg1"/>
                </a:solidFill>
              </a:rPr>
              <a:t>hal</a:t>
            </a:r>
            <a:r>
              <a:rPr lang="en-US" altLang="ko-KR" sz="1600" dirty="0">
                <a:solidFill>
                  <a:schemeClr val="bg1"/>
                </a:solidFill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</a:rPr>
              <a:t>melatarbelakangi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penelitian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EB160D-C714-4653-998B-E172479336C2}"/>
              </a:ext>
            </a:extLst>
          </p:cNvPr>
          <p:cNvSpPr/>
          <p:nvPr/>
        </p:nvSpPr>
        <p:spPr>
          <a:xfrm>
            <a:off x="5370611" y="1159759"/>
            <a:ext cx="1035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01.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7BEF87-CDAD-4303-B1EC-61AB31BD19D4}"/>
              </a:ext>
            </a:extLst>
          </p:cNvPr>
          <p:cNvSpPr/>
          <p:nvPr/>
        </p:nvSpPr>
        <p:spPr>
          <a:xfrm>
            <a:off x="6224686" y="1129855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Latar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</a:rPr>
              <a:t>Belakang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98F11-35AE-4548-981C-B8185ACDAFBA}"/>
              </a:ext>
            </a:extLst>
          </p:cNvPr>
          <p:cNvSpPr txBox="1"/>
          <p:nvPr/>
        </p:nvSpPr>
        <p:spPr>
          <a:xfrm>
            <a:off x="6244680" y="2662331"/>
            <a:ext cx="455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</a:rPr>
              <a:t>Metode</a:t>
            </a:r>
            <a:r>
              <a:rPr lang="en-US" altLang="ko-KR" sz="1600" dirty="0">
                <a:solidFill>
                  <a:schemeClr val="bg1"/>
                </a:solidFill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</a:rPr>
              <a:t>diterapkan</a:t>
            </a:r>
            <a:r>
              <a:rPr lang="en-US" altLang="ko-KR" sz="1600" dirty="0">
                <a:solidFill>
                  <a:schemeClr val="bg1"/>
                </a:solidFill>
              </a:rPr>
              <a:t> pada </a:t>
            </a:r>
            <a:r>
              <a:rPr lang="en-US" altLang="ko-KR" sz="1600" dirty="0" err="1">
                <a:solidFill>
                  <a:schemeClr val="bg1"/>
                </a:solidFill>
              </a:rPr>
              <a:t>penelitian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6A38CF-A3D7-4F4D-9D6F-2E55F834212E}"/>
              </a:ext>
            </a:extLst>
          </p:cNvPr>
          <p:cNvSpPr/>
          <p:nvPr/>
        </p:nvSpPr>
        <p:spPr>
          <a:xfrm>
            <a:off x="5370611" y="2353674"/>
            <a:ext cx="1035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02.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8A077A-EBCF-47AD-8314-4F358723DE8A}"/>
              </a:ext>
            </a:extLst>
          </p:cNvPr>
          <p:cNvSpPr/>
          <p:nvPr/>
        </p:nvSpPr>
        <p:spPr>
          <a:xfrm>
            <a:off x="6224686" y="2323770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Metodologi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E71F3-E6A6-4B59-8A84-07559C55AFB8}"/>
              </a:ext>
            </a:extLst>
          </p:cNvPr>
          <p:cNvSpPr txBox="1"/>
          <p:nvPr/>
        </p:nvSpPr>
        <p:spPr>
          <a:xfrm>
            <a:off x="6244680" y="3856246"/>
            <a:ext cx="455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Hasil </a:t>
            </a:r>
            <a:r>
              <a:rPr lang="en-US" altLang="ko-KR" sz="1600" dirty="0" err="1">
                <a:solidFill>
                  <a:schemeClr val="bg1"/>
                </a:solidFill>
              </a:rPr>
              <a:t>akhir</a:t>
            </a:r>
            <a:r>
              <a:rPr lang="en-US" altLang="ko-KR" sz="1600" dirty="0">
                <a:solidFill>
                  <a:schemeClr val="bg1"/>
                </a:solidFill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</a:rPr>
              <a:t>diperoleh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dari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penelitian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81AEC4-7E20-4907-A212-4291EFE8AD8B}"/>
              </a:ext>
            </a:extLst>
          </p:cNvPr>
          <p:cNvSpPr/>
          <p:nvPr/>
        </p:nvSpPr>
        <p:spPr>
          <a:xfrm>
            <a:off x="5370611" y="3547589"/>
            <a:ext cx="1035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03.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2BEB8A-C669-4338-827E-E03D717C6428}"/>
              </a:ext>
            </a:extLst>
          </p:cNvPr>
          <p:cNvSpPr/>
          <p:nvPr/>
        </p:nvSpPr>
        <p:spPr>
          <a:xfrm>
            <a:off x="6224686" y="3517685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Hasil &amp; </a:t>
            </a:r>
            <a:r>
              <a:rPr lang="en-US" altLang="ko-KR" sz="2400" b="1" dirty="0" err="1">
                <a:solidFill>
                  <a:schemeClr val="bg1"/>
                </a:solidFill>
              </a:rPr>
              <a:t>Analisis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696B1D-E566-45DE-96C9-7CC46F3137EF}"/>
              </a:ext>
            </a:extLst>
          </p:cNvPr>
          <p:cNvSpPr txBox="1"/>
          <p:nvPr/>
        </p:nvSpPr>
        <p:spPr>
          <a:xfrm>
            <a:off x="6244680" y="5050161"/>
            <a:ext cx="455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Kesimpulan &amp; Saran </a:t>
            </a:r>
            <a:r>
              <a:rPr lang="en-US" altLang="ko-KR" sz="1600" dirty="0" err="1">
                <a:solidFill>
                  <a:schemeClr val="bg1"/>
                </a:solidFill>
              </a:rPr>
              <a:t>dari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penelitian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ini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A7CA0C-19CB-4A14-B3E9-49E909546D95}"/>
              </a:ext>
            </a:extLst>
          </p:cNvPr>
          <p:cNvSpPr/>
          <p:nvPr/>
        </p:nvSpPr>
        <p:spPr>
          <a:xfrm>
            <a:off x="5370611" y="4741504"/>
            <a:ext cx="1035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04.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504B48-A0BB-454E-AE51-429986957D05}"/>
              </a:ext>
            </a:extLst>
          </p:cNvPr>
          <p:cNvSpPr/>
          <p:nvPr/>
        </p:nvSpPr>
        <p:spPr>
          <a:xfrm>
            <a:off x="6224686" y="4711600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Kesimpulan &amp; Saran	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1367840" y="2745260"/>
            <a:ext cx="3649676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4400" b="0" dirty="0">
                <a:solidFill>
                  <a:schemeClr val="bg1"/>
                </a:solidFill>
                <a:latin typeface="+mj-lt"/>
              </a:rPr>
              <a:t>OVERVIEW</a:t>
            </a:r>
            <a:endParaRPr lang="ko-KR" altLang="en-US" sz="44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579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SARAN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8CAC01-4CD6-4517-804D-14AE94009171}"/>
              </a:ext>
            </a:extLst>
          </p:cNvPr>
          <p:cNvSpPr txBox="1"/>
          <p:nvPr/>
        </p:nvSpPr>
        <p:spPr>
          <a:xfrm>
            <a:off x="1338877" y="2044557"/>
            <a:ext cx="9469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1.	</a:t>
            </a:r>
            <a:r>
              <a:rPr lang="en-US" altLang="ko-KR" sz="2400" dirty="0" err="1">
                <a:solidFill>
                  <a:schemeClr val="bg1"/>
                </a:solidFill>
              </a:rPr>
              <a:t>Sistem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ini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dapat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dikembangkan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dengan</a:t>
            </a:r>
            <a:r>
              <a:rPr lang="en-US" altLang="ko-KR" sz="2400" dirty="0">
                <a:solidFill>
                  <a:schemeClr val="bg1"/>
                </a:solidFill>
              </a:rPr>
              <a:t> platform lain </a:t>
            </a:r>
            <a:r>
              <a:rPr lang="en-US" altLang="ko-KR" sz="2400" dirty="0" err="1">
                <a:solidFill>
                  <a:schemeClr val="bg1"/>
                </a:solidFill>
              </a:rPr>
              <a:t>seperti</a:t>
            </a:r>
            <a:r>
              <a:rPr lang="en-US" altLang="ko-KR" sz="2400" dirty="0">
                <a:solidFill>
                  <a:schemeClr val="bg1"/>
                </a:solidFill>
              </a:rPr>
              <a:t> web based </a:t>
            </a:r>
            <a:r>
              <a:rPr lang="en-US" altLang="ko-KR" sz="2400" dirty="0" err="1">
                <a:solidFill>
                  <a:schemeClr val="bg1"/>
                </a:solidFill>
              </a:rPr>
              <a:t>sehingga</a:t>
            </a:r>
            <a:r>
              <a:rPr lang="en-US" altLang="ko-KR" sz="2400" dirty="0">
                <a:solidFill>
                  <a:schemeClr val="bg1"/>
                </a:solidFill>
              </a:rPr>
              <a:t> data pada </a:t>
            </a:r>
            <a:r>
              <a:rPr lang="en-US" altLang="ko-KR" sz="2400" dirty="0" err="1">
                <a:solidFill>
                  <a:schemeClr val="bg1"/>
                </a:solidFill>
              </a:rPr>
              <a:t>sistem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dapat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terintegrasi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dengan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baik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895350" indent="-533400" algn="just"/>
            <a:endParaRPr lang="en-US" altLang="ko-KR" sz="2400" dirty="0">
              <a:solidFill>
                <a:schemeClr val="bg1"/>
              </a:solidFill>
            </a:endParaRPr>
          </a:p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2.	Hasil </a:t>
            </a:r>
            <a:r>
              <a:rPr lang="en-US" altLang="ko-KR" sz="2400" dirty="0" err="1">
                <a:solidFill>
                  <a:schemeClr val="bg1"/>
                </a:solidFill>
              </a:rPr>
              <a:t>klasifikasi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bisa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dikembangkan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dengan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</a:rPr>
              <a:t> lain </a:t>
            </a:r>
            <a:r>
              <a:rPr lang="en-US" altLang="ko-KR" sz="2400" dirty="0" err="1">
                <a:solidFill>
                  <a:schemeClr val="bg1"/>
                </a:solidFill>
              </a:rPr>
              <a:t>sebagai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perbandingan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895350" indent="-533400" algn="just"/>
            <a:endParaRPr lang="en-US" altLang="ko-KR" sz="2400" dirty="0">
              <a:solidFill>
                <a:schemeClr val="bg1"/>
              </a:solidFill>
            </a:endParaRPr>
          </a:p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3.	</a:t>
            </a:r>
            <a:r>
              <a:rPr lang="en-US" altLang="ko-KR" sz="2400" dirty="0" err="1">
                <a:solidFill>
                  <a:schemeClr val="bg1"/>
                </a:solidFill>
              </a:rPr>
              <a:t>Pemilihan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fungsi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fungsi</a:t>
            </a:r>
            <a:r>
              <a:rPr lang="en-US" altLang="ko-KR" sz="2400" dirty="0">
                <a:solidFill>
                  <a:schemeClr val="bg1"/>
                </a:solidFill>
              </a:rPr>
              <a:t> yang </a:t>
            </a:r>
            <a:r>
              <a:rPr lang="en-US" altLang="ko-KR" sz="2400" dirty="0" err="1">
                <a:solidFill>
                  <a:schemeClr val="bg1"/>
                </a:solidFill>
              </a:rPr>
              <a:t>mendukung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pencarian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hasil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akurasi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dapat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diperbanyak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variasinya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895350" indent="-533400" algn="just"/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09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4194562" y="2773735"/>
            <a:ext cx="380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400" b="0" dirty="0">
                <a:solidFill>
                  <a:schemeClr val="bg1"/>
                </a:solidFill>
              </a:rPr>
              <a:t>Thanks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99A32-5752-4F46-90C2-1C48D71440C8}"/>
              </a:ext>
            </a:extLst>
          </p:cNvPr>
          <p:cNvSpPr txBox="1"/>
          <p:nvPr/>
        </p:nvSpPr>
        <p:spPr>
          <a:xfrm>
            <a:off x="4195217" y="3653377"/>
            <a:ext cx="380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Terimakasih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8" y="1040891"/>
            <a:ext cx="530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LATAR BELAKANG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8CAC01-4CD6-4517-804D-14AE94009171}"/>
              </a:ext>
            </a:extLst>
          </p:cNvPr>
          <p:cNvSpPr txBox="1"/>
          <p:nvPr/>
        </p:nvSpPr>
        <p:spPr>
          <a:xfrm>
            <a:off x="1338877" y="2044557"/>
            <a:ext cx="9469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/>
            <a:r>
              <a:rPr lang="en-US" altLang="ko-KR" sz="2400" dirty="0">
                <a:solidFill>
                  <a:schemeClr val="bg1"/>
                </a:solidFill>
              </a:rPr>
              <a:t>SMK Negeri 2 </a:t>
            </a:r>
            <a:r>
              <a:rPr lang="en-US" altLang="ko-KR" sz="2400" dirty="0" err="1">
                <a:solidFill>
                  <a:schemeClr val="bg1"/>
                </a:solidFill>
              </a:rPr>
              <a:t>Wonosari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adalah</a:t>
            </a:r>
            <a:r>
              <a:rPr lang="en-US" altLang="ko-KR" sz="2400" dirty="0">
                <a:solidFill>
                  <a:schemeClr val="bg1"/>
                </a:solidFill>
              </a:rPr>
              <a:t> salah </a:t>
            </a:r>
            <a:r>
              <a:rPr lang="en-US" altLang="ko-KR" sz="2400" dirty="0" err="1">
                <a:solidFill>
                  <a:schemeClr val="bg1"/>
                </a:solidFill>
              </a:rPr>
              <a:t>satu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sekolah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menengah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kejuruan</a:t>
            </a:r>
            <a:r>
              <a:rPr lang="en-US" altLang="ko-KR" sz="2400" dirty="0">
                <a:solidFill>
                  <a:schemeClr val="bg1"/>
                </a:solidFill>
              </a:rPr>
              <a:t> negeri yang </a:t>
            </a:r>
            <a:r>
              <a:rPr lang="en-US" altLang="ko-KR" sz="2400" dirty="0" err="1">
                <a:solidFill>
                  <a:schemeClr val="bg1"/>
                </a:solidFill>
              </a:rPr>
              <a:t>ada</a:t>
            </a:r>
            <a:r>
              <a:rPr lang="en-US" altLang="ko-KR" sz="2400" dirty="0">
                <a:solidFill>
                  <a:schemeClr val="bg1"/>
                </a:solidFill>
              </a:rPr>
              <a:t> di </a:t>
            </a:r>
            <a:r>
              <a:rPr lang="en-US" altLang="ko-KR" sz="2400" dirty="0" err="1">
                <a:solidFill>
                  <a:schemeClr val="bg1"/>
                </a:solidFill>
              </a:rPr>
              <a:t>Kabupaten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Gunungkidul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en-US" altLang="ko-KR" sz="2400" dirty="0" err="1">
                <a:solidFill>
                  <a:schemeClr val="bg1"/>
                </a:solidFill>
              </a:rPr>
              <a:t>Untuk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dapat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melanjutkan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studi</a:t>
            </a:r>
            <a:r>
              <a:rPr lang="en-US" altLang="ko-KR" sz="2400" dirty="0">
                <a:solidFill>
                  <a:schemeClr val="bg1"/>
                </a:solidFill>
              </a:rPr>
              <a:t> di SMK Negeri 2 </a:t>
            </a:r>
            <a:r>
              <a:rPr lang="en-US" altLang="ko-KR" sz="2400" dirty="0" err="1">
                <a:solidFill>
                  <a:schemeClr val="bg1"/>
                </a:solidFill>
              </a:rPr>
              <a:t>Wonosari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calon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siswa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dapat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mendaftar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melalui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jalur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nilai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ujian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nasional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en-US" altLang="ko-KR" sz="2400" dirty="0" err="1">
                <a:solidFill>
                  <a:schemeClr val="bg1"/>
                </a:solidFill>
              </a:rPr>
              <a:t>Pendaftaran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dilakukan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dengan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cara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mengumpulkan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berkas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nilai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ujian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nasional</a:t>
            </a:r>
            <a:r>
              <a:rPr lang="en-US" altLang="ko-KR" sz="2400" dirty="0">
                <a:solidFill>
                  <a:schemeClr val="bg1"/>
                </a:solidFill>
              </a:rPr>
              <a:t> dan </a:t>
            </a:r>
            <a:r>
              <a:rPr lang="en-US" altLang="ko-KR" sz="2400" dirty="0" err="1">
                <a:solidFill>
                  <a:schemeClr val="bg1"/>
                </a:solidFill>
              </a:rPr>
              <a:t>menginput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jurusan</a:t>
            </a:r>
            <a:r>
              <a:rPr lang="en-US" altLang="ko-KR" sz="2400" dirty="0">
                <a:solidFill>
                  <a:schemeClr val="bg1"/>
                </a:solidFill>
              </a:rPr>
              <a:t> yang </a:t>
            </a:r>
            <a:r>
              <a:rPr lang="en-US" altLang="ko-KR" sz="2400" dirty="0" err="1">
                <a:solidFill>
                  <a:schemeClr val="bg1"/>
                </a:solidFill>
              </a:rPr>
              <a:t>dipilih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en-US" altLang="ko-KR" sz="2400" dirty="0" err="1">
                <a:solidFill>
                  <a:schemeClr val="bg1"/>
                </a:solidFill>
              </a:rPr>
              <a:t>Seleksi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calon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siswa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dilakukan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dengan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cara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memilih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sejumlah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nilai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tertinggi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dari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jurusan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tertentu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sampai</a:t>
            </a:r>
            <a:r>
              <a:rPr lang="en-US" altLang="ko-KR" sz="2400" dirty="0">
                <a:solidFill>
                  <a:schemeClr val="bg1"/>
                </a:solidFill>
              </a:rPr>
              <a:t> quota yang </a:t>
            </a:r>
            <a:r>
              <a:rPr lang="en-US" altLang="ko-KR" sz="2400" dirty="0" err="1">
                <a:solidFill>
                  <a:schemeClr val="bg1"/>
                </a:solidFill>
              </a:rPr>
              <a:t>ditentukan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terpenuhi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en-US" altLang="ko-KR" sz="2400" dirty="0" err="1">
                <a:solidFill>
                  <a:schemeClr val="bg1"/>
                </a:solidFill>
              </a:rPr>
              <a:t>Sedangkan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calon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siswa</a:t>
            </a:r>
            <a:r>
              <a:rPr lang="en-US" altLang="ko-KR" sz="2400" dirty="0">
                <a:solidFill>
                  <a:schemeClr val="bg1"/>
                </a:solidFill>
              </a:rPr>
              <a:t> yang </a:t>
            </a:r>
            <a:r>
              <a:rPr lang="en-US" altLang="ko-KR" sz="2400" dirty="0" err="1">
                <a:solidFill>
                  <a:schemeClr val="bg1"/>
                </a:solidFill>
              </a:rPr>
              <a:t>tidak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termasuk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dalam</a:t>
            </a:r>
            <a:r>
              <a:rPr lang="en-US" altLang="ko-KR" sz="2400" dirty="0">
                <a:solidFill>
                  <a:schemeClr val="bg1"/>
                </a:solidFill>
              </a:rPr>
              <a:t> quota </a:t>
            </a:r>
            <a:r>
              <a:rPr lang="en-US" altLang="ko-KR" sz="2400" dirty="0" err="1">
                <a:solidFill>
                  <a:schemeClr val="bg1"/>
                </a:solidFill>
              </a:rPr>
              <a:t>tersebut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dinyatakan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gagal</a:t>
            </a:r>
            <a:r>
              <a:rPr lang="en-US" altLang="ko-KR" sz="2400" dirty="0">
                <a:solidFill>
                  <a:schemeClr val="bg1"/>
                </a:solidFill>
              </a:rPr>
              <a:t>, dan </a:t>
            </a:r>
            <a:r>
              <a:rPr lang="en-US" altLang="ko-KR" sz="2400" dirty="0" err="1">
                <a:solidFill>
                  <a:schemeClr val="bg1"/>
                </a:solidFill>
              </a:rPr>
              <a:t>dapat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mencoba</a:t>
            </a:r>
            <a:r>
              <a:rPr lang="en-US" altLang="ko-KR" sz="2400" dirty="0">
                <a:solidFill>
                  <a:schemeClr val="bg1"/>
                </a:solidFill>
              </a:rPr>
              <a:t> di lain </a:t>
            </a:r>
            <a:r>
              <a:rPr lang="en-US" altLang="ko-KR" sz="2400" dirty="0" err="1">
                <a:solidFill>
                  <a:schemeClr val="bg1"/>
                </a:solidFill>
              </a:rPr>
              <a:t>kesempatan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97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ABCB01-E00F-5B49-8174-7B7753F2A857}"/>
              </a:ext>
            </a:extLst>
          </p:cNvPr>
          <p:cNvSpPr/>
          <p:nvPr/>
        </p:nvSpPr>
        <p:spPr>
          <a:xfrm>
            <a:off x="1438382" y="369869"/>
            <a:ext cx="5322014" cy="5630239"/>
          </a:xfrm>
          <a:prstGeom prst="rect">
            <a:avLst/>
          </a:prstGeom>
          <a:noFill/>
          <a:ln w="38100" cap="flat">
            <a:solidFill>
              <a:srgbClr val="E6466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Penelitian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Terkait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Prediksi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Prestasi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Akademik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Mahasiswa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Berdasarkan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Hasil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Potensi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Akademik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Algoritma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k-Nearest Neighbor” (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Vincentius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Bayu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Fajar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Kurniawan., 2019 )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823939-DD12-ED48-9FDD-889321FD5689}"/>
              </a:ext>
            </a:extLst>
          </p:cNvPr>
          <p:cNvSpPr/>
          <p:nvPr/>
        </p:nvSpPr>
        <p:spPr>
          <a:xfrm>
            <a:off x="6869986" y="369868"/>
            <a:ext cx="4102814" cy="3513763"/>
          </a:xfrm>
          <a:prstGeom prst="rect">
            <a:avLst/>
          </a:prstGeom>
          <a:noFill/>
          <a:ln w="38100" cap="flat">
            <a:solidFill>
              <a:srgbClr val="E6466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1,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2,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3,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4,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5, total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IPS 1, IPS 2, IPS 3, IPS 4, IPK 1, IPK 2, IPK 3 , dan IPK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AF7FE-B8C5-AB43-9914-9C397220F416}"/>
              </a:ext>
            </a:extLst>
          </p:cNvPr>
          <p:cNvSpPr/>
          <p:nvPr/>
        </p:nvSpPr>
        <p:spPr>
          <a:xfrm>
            <a:off x="6869986" y="4037744"/>
            <a:ext cx="4102814" cy="1960650"/>
          </a:xfrm>
          <a:prstGeom prst="rect">
            <a:avLst/>
          </a:prstGeom>
          <a:noFill/>
          <a:ln w="38100" cap="flat">
            <a:solidFill>
              <a:srgbClr val="E6466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Akurasi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Tertinggi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70,00%</a:t>
            </a:r>
          </a:p>
        </p:txBody>
      </p:sp>
    </p:spTree>
    <p:extLst>
      <p:ext uri="{BB962C8B-B14F-4D97-AF65-F5344CB8AC3E}">
        <p14:creationId xmlns:p14="http://schemas.microsoft.com/office/powerpoint/2010/main" val="28155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579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RUMUSAN MASALAH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8CAC01-4CD6-4517-804D-14AE94009171}"/>
              </a:ext>
            </a:extLst>
          </p:cNvPr>
          <p:cNvSpPr txBox="1"/>
          <p:nvPr/>
        </p:nvSpPr>
        <p:spPr>
          <a:xfrm>
            <a:off x="1338877" y="2044557"/>
            <a:ext cx="9469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a.	</a:t>
            </a:r>
            <a:r>
              <a:rPr lang="en-US" altLang="ko-KR" sz="2400" dirty="0" err="1">
                <a:solidFill>
                  <a:schemeClr val="bg1"/>
                </a:solidFill>
              </a:rPr>
              <a:t>Bagaimana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penggunaan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</a:rPr>
              <a:t> k-Nearest Neighbor </a:t>
            </a:r>
            <a:r>
              <a:rPr lang="en-US" altLang="ko-KR" sz="2400" dirty="0" err="1">
                <a:solidFill>
                  <a:schemeClr val="bg1"/>
                </a:solidFill>
              </a:rPr>
              <a:t>dalam</a:t>
            </a:r>
            <a:r>
              <a:rPr lang="en-US" altLang="ko-KR" sz="2400" dirty="0">
                <a:solidFill>
                  <a:schemeClr val="bg1"/>
                </a:solidFill>
              </a:rPr>
              <a:t> system </a:t>
            </a:r>
            <a:r>
              <a:rPr lang="en-US" altLang="ko-KR" sz="2400" dirty="0" err="1">
                <a:solidFill>
                  <a:schemeClr val="bg1"/>
                </a:solidFill>
              </a:rPr>
              <a:t>prediksi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penjurusan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</a:p>
          <a:p>
            <a:pPr marL="895350" indent="-533400" algn="just"/>
            <a:endParaRPr lang="en-US" altLang="ko-KR" sz="2400" dirty="0">
              <a:solidFill>
                <a:schemeClr val="bg1"/>
              </a:solidFill>
            </a:endParaRPr>
          </a:p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b.	</a:t>
            </a:r>
            <a:r>
              <a:rPr lang="en-US" altLang="ko-KR" sz="2400" dirty="0" err="1">
                <a:solidFill>
                  <a:schemeClr val="bg1"/>
                </a:solidFill>
              </a:rPr>
              <a:t>Berapa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jumlah</a:t>
            </a:r>
            <a:r>
              <a:rPr lang="en-US" altLang="ko-KR" sz="2400" dirty="0">
                <a:solidFill>
                  <a:schemeClr val="bg1"/>
                </a:solidFill>
              </a:rPr>
              <a:t> k ideal pada k-Nearest Neighbor agar </a:t>
            </a:r>
            <a:r>
              <a:rPr lang="en-US" altLang="ko-KR" sz="2400" dirty="0" err="1">
                <a:solidFill>
                  <a:schemeClr val="bg1"/>
                </a:solidFill>
              </a:rPr>
              <a:t>mendapatkan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hasil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akurasi</a:t>
            </a:r>
            <a:r>
              <a:rPr lang="en-US" altLang="ko-KR" sz="2400" dirty="0">
                <a:solidFill>
                  <a:schemeClr val="bg1"/>
                </a:solidFill>
              </a:rPr>
              <a:t> yang optimal?</a:t>
            </a:r>
          </a:p>
          <a:p>
            <a:pPr marL="895350" indent="-533400" algn="just"/>
            <a:endParaRPr lang="en-US" altLang="ko-KR" sz="2400" dirty="0">
              <a:solidFill>
                <a:schemeClr val="bg1"/>
              </a:solidFill>
            </a:endParaRPr>
          </a:p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c.	</a:t>
            </a:r>
            <a:r>
              <a:rPr lang="en-US" altLang="ko-KR" sz="2400" dirty="0" err="1">
                <a:solidFill>
                  <a:schemeClr val="bg1"/>
                </a:solidFill>
              </a:rPr>
              <a:t>Bagaimana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hasil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akurasi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prediksi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penjurusan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siswa</a:t>
            </a:r>
            <a:r>
              <a:rPr lang="en-US" altLang="ko-KR" sz="2400" dirty="0">
                <a:solidFill>
                  <a:schemeClr val="bg1"/>
                </a:solidFill>
              </a:rPr>
              <a:t> SMK </a:t>
            </a:r>
            <a:r>
              <a:rPr lang="en-US" altLang="ko-KR" sz="2400" dirty="0" err="1">
                <a:solidFill>
                  <a:schemeClr val="bg1"/>
                </a:solidFill>
              </a:rPr>
              <a:t>dengan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</a:rPr>
              <a:t> k-Nearest Neighbor?</a:t>
            </a:r>
          </a:p>
          <a:p>
            <a:pPr algn="just"/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6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12A8E6-2D2E-4609-8474-B5569630066D}"/>
              </a:ext>
            </a:extLst>
          </p:cNvPr>
          <p:cNvSpPr txBox="1"/>
          <p:nvPr/>
        </p:nvSpPr>
        <p:spPr>
          <a:xfrm>
            <a:off x="1338877" y="1040891"/>
            <a:ext cx="90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TUJUAN &amp; MANFAAT PENELITIAN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8CAC01-4CD6-4517-804D-14AE94009171}"/>
              </a:ext>
            </a:extLst>
          </p:cNvPr>
          <p:cNvSpPr txBox="1"/>
          <p:nvPr/>
        </p:nvSpPr>
        <p:spPr>
          <a:xfrm>
            <a:off x="1338877" y="1687222"/>
            <a:ext cx="94695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895350" indent="-533400" algn="just"/>
            <a:r>
              <a:rPr lang="en-US" altLang="ko-KR" sz="2400" dirty="0" err="1">
                <a:solidFill>
                  <a:schemeClr val="bg1"/>
                </a:solidFill>
              </a:rPr>
              <a:t>Tujuan</a:t>
            </a:r>
            <a:r>
              <a:rPr lang="en-US" altLang="ko-KR" sz="2400" dirty="0">
                <a:solidFill>
                  <a:schemeClr val="bg1"/>
                </a:solidFill>
              </a:rPr>
              <a:t>:</a:t>
            </a:r>
          </a:p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a.	</a:t>
            </a:r>
            <a:r>
              <a:rPr lang="en-US" altLang="ko-KR" sz="2400" dirty="0" err="1">
                <a:solidFill>
                  <a:schemeClr val="bg1"/>
                </a:solidFill>
              </a:rPr>
              <a:t>Penggunaan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</a:rPr>
              <a:t> k-Nearest Neighbor </a:t>
            </a:r>
            <a:r>
              <a:rPr lang="en-US" altLang="ko-KR" sz="2400" dirty="0" err="1">
                <a:solidFill>
                  <a:schemeClr val="bg1"/>
                </a:solidFill>
              </a:rPr>
              <a:t>dalam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prediksi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penjurusan</a:t>
            </a:r>
            <a:r>
              <a:rPr lang="en-US" altLang="ko-KR" sz="2400" dirty="0">
                <a:solidFill>
                  <a:schemeClr val="bg1"/>
                </a:solidFill>
              </a:rPr>
              <a:t> SMK </a:t>
            </a:r>
            <a:r>
              <a:rPr lang="en-US" altLang="ko-KR" sz="2400" dirty="0" err="1">
                <a:solidFill>
                  <a:schemeClr val="bg1"/>
                </a:solidFill>
              </a:rPr>
              <a:t>berdasarkan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nilai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ujian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nasional</a:t>
            </a:r>
            <a:r>
              <a:rPr lang="en-US" altLang="ko-KR" sz="2400" dirty="0">
                <a:solidFill>
                  <a:schemeClr val="bg1"/>
                </a:solidFill>
              </a:rPr>
              <a:t> SMP.</a:t>
            </a:r>
          </a:p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b.	</a:t>
            </a:r>
            <a:r>
              <a:rPr lang="en-US" altLang="ko-KR" sz="2400" dirty="0" err="1">
                <a:solidFill>
                  <a:schemeClr val="bg1"/>
                </a:solidFill>
              </a:rPr>
              <a:t>Mengetahui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jumlah</a:t>
            </a:r>
            <a:r>
              <a:rPr lang="en-US" altLang="ko-KR" sz="2400" dirty="0">
                <a:solidFill>
                  <a:schemeClr val="bg1"/>
                </a:solidFill>
              </a:rPr>
              <a:t> k ideal pada k-Nearest Neighbor agar </a:t>
            </a:r>
            <a:r>
              <a:rPr lang="en-US" altLang="ko-KR" sz="2400" dirty="0" err="1">
                <a:solidFill>
                  <a:schemeClr val="bg1"/>
                </a:solidFill>
              </a:rPr>
              <a:t>mendapatkan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hasil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akurasi</a:t>
            </a:r>
            <a:r>
              <a:rPr lang="en-US" altLang="ko-KR" sz="2400" dirty="0">
                <a:solidFill>
                  <a:schemeClr val="bg1"/>
                </a:solidFill>
              </a:rPr>
              <a:t> yang optimal.</a:t>
            </a:r>
          </a:p>
          <a:p>
            <a:pPr marL="895350" indent="-533400" algn="just"/>
            <a:r>
              <a:rPr lang="en-US" altLang="ko-KR" sz="2400" dirty="0">
                <a:solidFill>
                  <a:schemeClr val="bg1"/>
                </a:solidFill>
              </a:rPr>
              <a:t>c.	</a:t>
            </a:r>
            <a:r>
              <a:rPr lang="en-US" altLang="ko-KR" sz="2400" dirty="0" err="1">
                <a:solidFill>
                  <a:schemeClr val="bg1"/>
                </a:solidFill>
              </a:rPr>
              <a:t>Mengetahui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Akurasi</a:t>
            </a:r>
            <a:r>
              <a:rPr lang="en-US" altLang="ko-KR" sz="2400" dirty="0">
                <a:solidFill>
                  <a:schemeClr val="bg1"/>
                </a:solidFill>
              </a:rPr>
              <a:t> k-Nearest Neighbor </a:t>
            </a:r>
            <a:r>
              <a:rPr lang="en-US" altLang="ko-KR" sz="2400" dirty="0" err="1">
                <a:solidFill>
                  <a:schemeClr val="bg1"/>
                </a:solidFill>
              </a:rPr>
              <a:t>dalam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prediksi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penjurusan</a:t>
            </a:r>
            <a:r>
              <a:rPr lang="en-US" altLang="ko-KR" sz="2400" dirty="0">
                <a:solidFill>
                  <a:schemeClr val="bg1"/>
                </a:solidFill>
              </a:rPr>
              <a:t> SMK </a:t>
            </a:r>
            <a:r>
              <a:rPr lang="en-US" altLang="ko-KR" sz="2400" dirty="0" err="1">
                <a:solidFill>
                  <a:schemeClr val="bg1"/>
                </a:solidFill>
              </a:rPr>
              <a:t>berdasarkan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nilai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ujian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nasional</a:t>
            </a:r>
            <a:r>
              <a:rPr lang="en-US" altLang="ko-KR" sz="2400" dirty="0">
                <a:solidFill>
                  <a:schemeClr val="bg1"/>
                </a:solidFill>
              </a:rPr>
              <a:t> SMP.</a:t>
            </a:r>
          </a:p>
          <a:p>
            <a:pPr marL="895350" indent="-533400" algn="just"/>
            <a:endParaRPr lang="en-US" altLang="ko-KR" sz="2400" dirty="0">
              <a:solidFill>
                <a:schemeClr val="bg1"/>
              </a:solidFill>
            </a:endParaRPr>
          </a:p>
          <a:p>
            <a:pPr marL="895350" indent="-533400" algn="just"/>
            <a:r>
              <a:rPr lang="en-US" altLang="ko-KR" sz="2400" dirty="0" err="1">
                <a:solidFill>
                  <a:schemeClr val="bg1"/>
                </a:solidFill>
              </a:rPr>
              <a:t>Manfaat</a:t>
            </a:r>
            <a:r>
              <a:rPr lang="en-US" altLang="ko-KR" sz="2400" dirty="0">
                <a:solidFill>
                  <a:schemeClr val="bg1"/>
                </a:solidFill>
              </a:rPr>
              <a:t> :</a:t>
            </a:r>
          </a:p>
          <a:p>
            <a:pPr marL="895350" indent="-533400" algn="just"/>
            <a:r>
              <a:rPr lang="en-US" altLang="ko-KR" sz="2400" dirty="0" err="1">
                <a:solidFill>
                  <a:schemeClr val="bg1"/>
                </a:solidFill>
              </a:rPr>
              <a:t>Mengetahui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prediksi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penjurusan</a:t>
            </a:r>
            <a:r>
              <a:rPr lang="en-US" altLang="ko-KR" sz="2400" dirty="0">
                <a:solidFill>
                  <a:schemeClr val="bg1"/>
                </a:solidFill>
              </a:rPr>
              <a:t> SMK </a:t>
            </a:r>
            <a:r>
              <a:rPr lang="en-US" altLang="ko-KR" sz="2400" dirty="0" err="1">
                <a:solidFill>
                  <a:schemeClr val="bg1"/>
                </a:solidFill>
              </a:rPr>
              <a:t>berdasarkan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nilai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ujian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nasional</a:t>
            </a:r>
            <a:r>
              <a:rPr lang="en-US" altLang="ko-KR" sz="2400" dirty="0">
                <a:solidFill>
                  <a:schemeClr val="bg1"/>
                </a:solidFill>
              </a:rPr>
              <a:t> SMP </a:t>
            </a:r>
            <a:r>
              <a:rPr lang="en-US" altLang="ko-KR" sz="2400" dirty="0" err="1">
                <a:solidFill>
                  <a:schemeClr val="bg1"/>
                </a:solidFill>
              </a:rPr>
              <a:t>sanagat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bermanfaat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bagi</a:t>
            </a:r>
            <a:r>
              <a:rPr lang="en-US" altLang="ko-KR" sz="2400" dirty="0">
                <a:solidFill>
                  <a:schemeClr val="bg1"/>
                </a:solidFill>
              </a:rPr>
              <a:t> para </a:t>
            </a:r>
            <a:r>
              <a:rPr lang="en-US" altLang="ko-KR" sz="2400" dirty="0" err="1">
                <a:solidFill>
                  <a:schemeClr val="bg1"/>
                </a:solidFill>
              </a:rPr>
              <a:t>calon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siswa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supaya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mengetahui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jurusan</a:t>
            </a:r>
            <a:r>
              <a:rPr lang="en-US" altLang="ko-KR" sz="2400" dirty="0">
                <a:solidFill>
                  <a:schemeClr val="bg1"/>
                </a:solidFill>
              </a:rPr>
              <a:t> yang </a:t>
            </a:r>
            <a:r>
              <a:rPr lang="en-US" altLang="ko-KR" sz="2400" dirty="0" err="1">
                <a:solidFill>
                  <a:schemeClr val="bg1"/>
                </a:solidFill>
              </a:rPr>
              <a:t>direkomendasikan</a:t>
            </a:r>
            <a:r>
              <a:rPr lang="en-US" altLang="ko-KR" sz="2400" dirty="0">
                <a:solidFill>
                  <a:schemeClr val="bg1"/>
                </a:solidFill>
              </a:rPr>
              <a:t> oleh system, </a:t>
            </a:r>
            <a:r>
              <a:rPr lang="en-US" altLang="ko-KR" sz="2400" dirty="0" err="1">
                <a:solidFill>
                  <a:schemeClr val="bg1"/>
                </a:solidFill>
              </a:rPr>
              <a:t>sehingga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calon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siswa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tidak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gagal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saat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melakukan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pendaftaran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895350" indent="-533400" algn="just"/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8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554F62-6873-0645-821C-63B97A664094}"/>
              </a:ext>
            </a:extLst>
          </p:cNvPr>
          <p:cNvSpPr/>
          <p:nvPr/>
        </p:nvSpPr>
        <p:spPr>
          <a:xfrm>
            <a:off x="3664245" y="1452060"/>
            <a:ext cx="4830185" cy="5056316"/>
          </a:xfrm>
          <a:prstGeom prst="rect">
            <a:avLst/>
          </a:prstGeom>
          <a:solidFill>
            <a:schemeClr val="bg2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CDFFCA-5E62-48A2-A8B2-A783ECCC22C3}"/>
              </a:ext>
            </a:extLst>
          </p:cNvPr>
          <p:cNvSpPr txBox="1"/>
          <p:nvPr/>
        </p:nvSpPr>
        <p:spPr>
          <a:xfrm>
            <a:off x="3422649" y="488223"/>
            <a:ext cx="531337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3600" b="0" dirty="0">
                <a:solidFill>
                  <a:schemeClr val="bg1"/>
                </a:solidFill>
                <a:latin typeface="+mj-lt"/>
              </a:rPr>
              <a:t>DESAIN ALAT UJI</a:t>
            </a:r>
            <a:endParaRPr lang="ko-KR" altLang="en-US" sz="3600" b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3BAE7F-1407-E54B-BAC5-3D85ED936E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72" y="1567272"/>
            <a:ext cx="4580255" cy="48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8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C0F2A8-4FCA-4C9B-9B20-426FC7EEA6C1}"/>
              </a:ext>
            </a:extLst>
          </p:cNvPr>
          <p:cNvSpPr/>
          <p:nvPr/>
        </p:nvSpPr>
        <p:spPr>
          <a:xfrm>
            <a:off x="935306" y="1094922"/>
            <a:ext cx="4835894" cy="4835894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CE2A8D-21DF-46B6-8DDA-1356477A0AC6}"/>
              </a:ext>
            </a:extLst>
          </p:cNvPr>
          <p:cNvSpPr/>
          <p:nvPr/>
        </p:nvSpPr>
        <p:spPr>
          <a:xfrm>
            <a:off x="4780149" y="1433383"/>
            <a:ext cx="973122" cy="973122"/>
          </a:xfrm>
          <a:prstGeom prst="ellipse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75D2DB5-4EC1-46A1-A462-8F4DAECEF4B3}"/>
              </a:ext>
            </a:extLst>
          </p:cNvPr>
          <p:cNvSpPr/>
          <p:nvPr/>
        </p:nvSpPr>
        <p:spPr>
          <a:xfrm>
            <a:off x="5266710" y="2978392"/>
            <a:ext cx="973122" cy="973122"/>
          </a:xfrm>
          <a:prstGeom prst="ellipse">
            <a:avLst/>
          </a:prstGeom>
          <a:solidFill>
            <a:schemeClr val="bg2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71AFCBF-F4B1-4A1D-B604-82306C656BE3}"/>
              </a:ext>
            </a:extLst>
          </p:cNvPr>
          <p:cNvSpPr/>
          <p:nvPr/>
        </p:nvSpPr>
        <p:spPr>
          <a:xfrm>
            <a:off x="4779495" y="4561430"/>
            <a:ext cx="973122" cy="973122"/>
          </a:xfrm>
          <a:prstGeom prst="ellipse">
            <a:avLst/>
          </a:prstGeom>
          <a:solidFill>
            <a:schemeClr val="bg2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AAE3334-4836-419E-A34F-89FAA5354529}"/>
              </a:ext>
            </a:extLst>
          </p:cNvPr>
          <p:cNvGrpSpPr/>
          <p:nvPr/>
        </p:nvGrpSpPr>
        <p:grpSpPr>
          <a:xfrm>
            <a:off x="5067421" y="4849820"/>
            <a:ext cx="397267" cy="431007"/>
            <a:chOff x="6792003" y="4880133"/>
            <a:chExt cx="397267" cy="431007"/>
          </a:xfrm>
          <a:solidFill>
            <a:schemeClr val="bg1"/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5AA9F1BD-9693-446D-AAA1-1DC4F0D76FBC}"/>
                </a:ext>
              </a:extLst>
            </p:cNvPr>
            <p:cNvSpPr/>
            <p:nvPr/>
          </p:nvSpPr>
          <p:spPr>
            <a:xfrm>
              <a:off x="7017820" y="5130165"/>
              <a:ext cx="171450" cy="180975"/>
            </a:xfrm>
            <a:custGeom>
              <a:avLst/>
              <a:gdLst>
                <a:gd name="connsiteX0" fmla="*/ 170879 w 171450"/>
                <a:gd name="connsiteY0" fmla="*/ 110014 h 180975"/>
                <a:gd name="connsiteX1" fmla="*/ 122873 w 171450"/>
                <a:gd name="connsiteY1" fmla="*/ 7144 h 180975"/>
                <a:gd name="connsiteX2" fmla="*/ 7144 w 171450"/>
                <a:gd name="connsiteY2" fmla="*/ 81534 h 180975"/>
                <a:gd name="connsiteX3" fmla="*/ 47340 w 171450"/>
                <a:gd name="connsiteY3" fmla="*/ 167640 h 180975"/>
                <a:gd name="connsiteX4" fmla="*/ 72486 w 171450"/>
                <a:gd name="connsiteY4" fmla="*/ 166497 h 180975"/>
                <a:gd name="connsiteX5" fmla="*/ 93059 w 171450"/>
                <a:gd name="connsiteY5" fmla="*/ 109919 h 180975"/>
                <a:gd name="connsiteX6" fmla="*/ 97346 w 171450"/>
                <a:gd name="connsiteY6" fmla="*/ 107918 h 180975"/>
                <a:gd name="connsiteX7" fmla="*/ 153924 w 171450"/>
                <a:gd name="connsiteY7" fmla="*/ 128492 h 180975"/>
                <a:gd name="connsiteX8" fmla="*/ 170879 w 171450"/>
                <a:gd name="connsiteY8" fmla="*/ 11001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170879" y="110014"/>
                  </a:moveTo>
                  <a:lnTo>
                    <a:pt x="122873" y="7144"/>
                  </a:lnTo>
                  <a:cubicBezTo>
                    <a:pt x="96394" y="45720"/>
                    <a:pt x="54959" y="73152"/>
                    <a:pt x="7144" y="81534"/>
                  </a:cubicBezTo>
                  <a:lnTo>
                    <a:pt x="47340" y="167640"/>
                  </a:lnTo>
                  <a:cubicBezTo>
                    <a:pt x="52483" y="178689"/>
                    <a:pt x="68390" y="177927"/>
                    <a:pt x="72486" y="166497"/>
                  </a:cubicBezTo>
                  <a:lnTo>
                    <a:pt x="93059" y="109919"/>
                  </a:lnTo>
                  <a:lnTo>
                    <a:pt x="97346" y="107918"/>
                  </a:lnTo>
                  <a:lnTo>
                    <a:pt x="153924" y="128492"/>
                  </a:lnTo>
                  <a:cubicBezTo>
                    <a:pt x="165259" y="132779"/>
                    <a:pt x="176022" y="120967"/>
                    <a:pt x="170879" y="110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370DE9E-1C70-455A-A13F-597703BBBE25}"/>
                </a:ext>
              </a:extLst>
            </p:cNvPr>
            <p:cNvSpPr/>
            <p:nvPr/>
          </p:nvSpPr>
          <p:spPr>
            <a:xfrm>
              <a:off x="6837417" y="4880133"/>
              <a:ext cx="314325" cy="314325"/>
            </a:xfrm>
            <a:custGeom>
              <a:avLst/>
              <a:gdLst>
                <a:gd name="connsiteX0" fmla="*/ 157163 w 314325"/>
                <a:gd name="connsiteY0" fmla="*/ 7144 h 314325"/>
                <a:gd name="connsiteX1" fmla="*/ 7144 w 314325"/>
                <a:gd name="connsiteY1" fmla="*/ 157163 h 314325"/>
                <a:gd name="connsiteX2" fmla="*/ 157163 w 314325"/>
                <a:gd name="connsiteY2" fmla="*/ 307181 h 314325"/>
                <a:gd name="connsiteX3" fmla="*/ 307181 w 314325"/>
                <a:gd name="connsiteY3" fmla="*/ 157163 h 314325"/>
                <a:gd name="connsiteX4" fmla="*/ 157163 w 314325"/>
                <a:gd name="connsiteY4" fmla="*/ 7144 h 314325"/>
                <a:gd name="connsiteX5" fmla="*/ 230124 w 314325"/>
                <a:gd name="connsiteY5" fmla="*/ 146018 h 314325"/>
                <a:gd name="connsiteX6" fmla="*/ 203550 w 314325"/>
                <a:gd name="connsiteY6" fmla="*/ 171926 h 314325"/>
                <a:gd name="connsiteX7" fmla="*/ 209836 w 314325"/>
                <a:gd name="connsiteY7" fmla="*/ 208502 h 314325"/>
                <a:gd name="connsiteX8" fmla="*/ 190024 w 314325"/>
                <a:gd name="connsiteY8" fmla="*/ 222885 h 314325"/>
                <a:gd name="connsiteX9" fmla="*/ 157163 w 314325"/>
                <a:gd name="connsiteY9" fmla="*/ 205645 h 314325"/>
                <a:gd name="connsiteX10" fmla="*/ 124302 w 314325"/>
                <a:gd name="connsiteY10" fmla="*/ 222885 h 314325"/>
                <a:gd name="connsiteX11" fmla="*/ 104490 w 314325"/>
                <a:gd name="connsiteY11" fmla="*/ 208502 h 314325"/>
                <a:gd name="connsiteX12" fmla="*/ 110776 w 314325"/>
                <a:gd name="connsiteY12" fmla="*/ 171926 h 314325"/>
                <a:gd name="connsiteX13" fmla="*/ 84201 w 314325"/>
                <a:gd name="connsiteY13" fmla="*/ 146018 h 314325"/>
                <a:gd name="connsiteX14" fmla="*/ 91726 w 314325"/>
                <a:gd name="connsiteY14" fmla="*/ 122777 h 314325"/>
                <a:gd name="connsiteX15" fmla="*/ 128493 w 314325"/>
                <a:gd name="connsiteY15" fmla="*/ 117443 h 314325"/>
                <a:gd name="connsiteX16" fmla="*/ 144971 w 314325"/>
                <a:gd name="connsiteY16" fmla="*/ 84106 h 314325"/>
                <a:gd name="connsiteX17" fmla="*/ 169450 w 314325"/>
                <a:gd name="connsiteY17" fmla="*/ 84106 h 314325"/>
                <a:gd name="connsiteX18" fmla="*/ 185928 w 314325"/>
                <a:gd name="connsiteY18" fmla="*/ 117443 h 314325"/>
                <a:gd name="connsiteX19" fmla="*/ 222695 w 314325"/>
                <a:gd name="connsiteY19" fmla="*/ 122777 h 314325"/>
                <a:gd name="connsiteX20" fmla="*/ 230124 w 314325"/>
                <a:gd name="connsiteY20" fmla="*/ 14601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314325">
                  <a:moveTo>
                    <a:pt x="157163" y="7144"/>
                  </a:moveTo>
                  <a:cubicBezTo>
                    <a:pt x="74486" y="7144"/>
                    <a:pt x="7144" y="74390"/>
                    <a:pt x="7144" y="157163"/>
                  </a:cubicBezTo>
                  <a:cubicBezTo>
                    <a:pt x="7144" y="239935"/>
                    <a:pt x="74391" y="307181"/>
                    <a:pt x="157163" y="307181"/>
                  </a:cubicBezTo>
                  <a:cubicBezTo>
                    <a:pt x="239840" y="307181"/>
                    <a:pt x="307181" y="239935"/>
                    <a:pt x="307181" y="157163"/>
                  </a:cubicBezTo>
                  <a:cubicBezTo>
                    <a:pt x="307181" y="74390"/>
                    <a:pt x="239840" y="7144"/>
                    <a:pt x="157163" y="7144"/>
                  </a:cubicBezTo>
                  <a:close/>
                  <a:moveTo>
                    <a:pt x="230124" y="146018"/>
                  </a:moveTo>
                  <a:lnTo>
                    <a:pt x="203550" y="171926"/>
                  </a:lnTo>
                  <a:lnTo>
                    <a:pt x="209836" y="208502"/>
                  </a:lnTo>
                  <a:cubicBezTo>
                    <a:pt x="211741" y="219646"/>
                    <a:pt x="200025" y="228124"/>
                    <a:pt x="190024" y="222885"/>
                  </a:cubicBezTo>
                  <a:lnTo>
                    <a:pt x="157163" y="205645"/>
                  </a:lnTo>
                  <a:lnTo>
                    <a:pt x="124302" y="222885"/>
                  </a:lnTo>
                  <a:cubicBezTo>
                    <a:pt x="114300" y="228124"/>
                    <a:pt x="102584" y="219646"/>
                    <a:pt x="104490" y="208502"/>
                  </a:cubicBezTo>
                  <a:lnTo>
                    <a:pt x="110776" y="171926"/>
                  </a:lnTo>
                  <a:lnTo>
                    <a:pt x="84201" y="146018"/>
                  </a:lnTo>
                  <a:cubicBezTo>
                    <a:pt x="76105" y="138113"/>
                    <a:pt x="80582" y="124396"/>
                    <a:pt x="91726" y="122777"/>
                  </a:cubicBezTo>
                  <a:lnTo>
                    <a:pt x="128493" y="117443"/>
                  </a:lnTo>
                  <a:lnTo>
                    <a:pt x="144971" y="84106"/>
                  </a:lnTo>
                  <a:cubicBezTo>
                    <a:pt x="149924" y="74009"/>
                    <a:pt x="164402" y="74009"/>
                    <a:pt x="169450" y="84106"/>
                  </a:cubicBezTo>
                  <a:lnTo>
                    <a:pt x="185928" y="117443"/>
                  </a:lnTo>
                  <a:lnTo>
                    <a:pt x="222695" y="122777"/>
                  </a:lnTo>
                  <a:cubicBezTo>
                    <a:pt x="233744" y="124396"/>
                    <a:pt x="238220" y="138208"/>
                    <a:pt x="230124" y="146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6514C89F-2D8C-46AC-B08A-92200AC0DABD}"/>
                </a:ext>
              </a:extLst>
            </p:cNvPr>
            <p:cNvSpPr/>
            <p:nvPr/>
          </p:nvSpPr>
          <p:spPr>
            <a:xfrm>
              <a:off x="6792003" y="5130165"/>
              <a:ext cx="171450" cy="180975"/>
            </a:xfrm>
            <a:custGeom>
              <a:avLst/>
              <a:gdLst>
                <a:gd name="connsiteX0" fmla="*/ 56463 w 171450"/>
                <a:gd name="connsiteY0" fmla="*/ 7144 h 180975"/>
                <a:gd name="connsiteX1" fmla="*/ 8457 w 171450"/>
                <a:gd name="connsiteY1" fmla="*/ 110014 h 180975"/>
                <a:gd name="connsiteX2" fmla="*/ 25507 w 171450"/>
                <a:gd name="connsiteY2" fmla="*/ 128588 h 180975"/>
                <a:gd name="connsiteX3" fmla="*/ 82085 w 171450"/>
                <a:gd name="connsiteY3" fmla="*/ 108013 h 180975"/>
                <a:gd name="connsiteX4" fmla="*/ 86372 w 171450"/>
                <a:gd name="connsiteY4" fmla="*/ 110014 h 180975"/>
                <a:gd name="connsiteX5" fmla="*/ 106945 w 171450"/>
                <a:gd name="connsiteY5" fmla="*/ 166592 h 180975"/>
                <a:gd name="connsiteX6" fmla="*/ 132092 w 171450"/>
                <a:gd name="connsiteY6" fmla="*/ 167735 h 180975"/>
                <a:gd name="connsiteX7" fmla="*/ 172287 w 171450"/>
                <a:gd name="connsiteY7" fmla="*/ 81629 h 180975"/>
                <a:gd name="connsiteX8" fmla="*/ 56463 w 171450"/>
                <a:gd name="connsiteY8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56463" y="7144"/>
                  </a:moveTo>
                  <a:lnTo>
                    <a:pt x="8457" y="110014"/>
                  </a:lnTo>
                  <a:cubicBezTo>
                    <a:pt x="3313" y="121063"/>
                    <a:pt x="14172" y="132779"/>
                    <a:pt x="25507" y="128588"/>
                  </a:cubicBezTo>
                  <a:lnTo>
                    <a:pt x="82085" y="108013"/>
                  </a:lnTo>
                  <a:lnTo>
                    <a:pt x="86372" y="110014"/>
                  </a:lnTo>
                  <a:lnTo>
                    <a:pt x="106945" y="166592"/>
                  </a:lnTo>
                  <a:cubicBezTo>
                    <a:pt x="111041" y="177927"/>
                    <a:pt x="126948" y="178689"/>
                    <a:pt x="132092" y="167735"/>
                  </a:cubicBezTo>
                  <a:lnTo>
                    <a:pt x="172287" y="81629"/>
                  </a:lnTo>
                  <a:cubicBezTo>
                    <a:pt x="124281" y="73152"/>
                    <a:pt x="82942" y="45720"/>
                    <a:pt x="564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6BFD597-EAA8-4A7E-87FA-C34FCDDF078F}"/>
              </a:ext>
            </a:extLst>
          </p:cNvPr>
          <p:cNvSpPr txBox="1"/>
          <p:nvPr/>
        </p:nvSpPr>
        <p:spPr>
          <a:xfrm>
            <a:off x="6056850" y="1229704"/>
            <a:ext cx="5410801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Data </a:t>
            </a:r>
            <a:r>
              <a:rPr lang="en-US" altLang="ko-KR" sz="2000" dirty="0" err="1">
                <a:solidFill>
                  <a:schemeClr val="bg1"/>
                </a:solidFill>
              </a:rPr>
              <a:t>diperoleh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dari</a:t>
            </a:r>
            <a:r>
              <a:rPr lang="en-US" altLang="ko-KR" sz="2000" dirty="0">
                <a:solidFill>
                  <a:schemeClr val="bg1"/>
                </a:solidFill>
              </a:rPr>
              <a:t> database </a:t>
            </a:r>
            <a:r>
              <a:rPr lang="en-US" altLang="ko-KR" sz="2000" dirty="0" err="1">
                <a:solidFill>
                  <a:schemeClr val="bg1"/>
                </a:solidFill>
              </a:rPr>
              <a:t>milik</a:t>
            </a:r>
            <a:r>
              <a:rPr lang="en-US" altLang="ko-KR" sz="2000" dirty="0">
                <a:solidFill>
                  <a:schemeClr val="bg1"/>
                </a:solidFill>
              </a:rPr>
              <a:t> SMK Negeri 2 </a:t>
            </a:r>
            <a:r>
              <a:rPr lang="en-US" altLang="ko-KR" sz="2000" dirty="0" err="1">
                <a:solidFill>
                  <a:schemeClr val="bg1"/>
                </a:solidFill>
              </a:rPr>
              <a:t>Wonosari</a:t>
            </a:r>
            <a:r>
              <a:rPr lang="en-US" altLang="ko-KR" sz="2000" dirty="0">
                <a:solidFill>
                  <a:schemeClr val="bg1"/>
                </a:solidFill>
              </a:rPr>
              <a:t>. Data </a:t>
            </a:r>
            <a:r>
              <a:rPr lang="en-US" altLang="ko-KR" sz="2000" dirty="0" err="1">
                <a:solidFill>
                  <a:schemeClr val="bg1"/>
                </a:solidFill>
              </a:rPr>
              <a:t>penelitian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adalah</a:t>
            </a:r>
            <a:r>
              <a:rPr lang="en-US" altLang="ko-KR" sz="2000" dirty="0">
                <a:solidFill>
                  <a:schemeClr val="bg1"/>
                </a:solidFill>
              </a:rPr>
              <a:t> data </a:t>
            </a:r>
            <a:r>
              <a:rPr lang="en-US" altLang="ko-KR" sz="2000" dirty="0" err="1">
                <a:solidFill>
                  <a:schemeClr val="bg1"/>
                </a:solidFill>
              </a:rPr>
              <a:t>nilai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Ujian</a:t>
            </a:r>
            <a:r>
              <a:rPr lang="en-US" altLang="ko-KR" sz="2000" dirty="0">
                <a:solidFill>
                  <a:schemeClr val="bg1"/>
                </a:solidFill>
              </a:rPr>
              <a:t> Nasional SMP </a:t>
            </a:r>
            <a:r>
              <a:rPr lang="en-US" altLang="ko-KR" sz="2000" dirty="0" err="1">
                <a:solidFill>
                  <a:schemeClr val="bg1"/>
                </a:solidFill>
              </a:rPr>
              <a:t>dari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Siswa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telah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diterima</a:t>
            </a:r>
            <a:r>
              <a:rPr lang="en-US" altLang="ko-KR" sz="2000" dirty="0">
                <a:solidFill>
                  <a:schemeClr val="bg1"/>
                </a:solidFill>
              </a:rPr>
              <a:t> di SMK Negeri 2 </a:t>
            </a:r>
            <a:r>
              <a:rPr lang="en-US" altLang="ko-KR" sz="2000" dirty="0" err="1">
                <a:solidFill>
                  <a:schemeClr val="bg1"/>
                </a:solidFill>
              </a:rPr>
              <a:t>Wonosari</a:t>
            </a:r>
            <a:r>
              <a:rPr lang="en-US" altLang="ko-KR" sz="2000" dirty="0">
                <a:solidFill>
                  <a:schemeClr val="bg1"/>
                </a:solidFill>
              </a:rPr>
              <a:t> Angkatan 2016-2018.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404F6-E39C-4319-83CE-708AB3A66A77}"/>
              </a:ext>
            </a:extLst>
          </p:cNvPr>
          <p:cNvSpPr txBox="1"/>
          <p:nvPr/>
        </p:nvSpPr>
        <p:spPr>
          <a:xfrm>
            <a:off x="6541770" y="3229472"/>
            <a:ext cx="4768808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1438 record data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97F09A-9FCE-4167-BFE1-71DB1B1C76E8}"/>
              </a:ext>
            </a:extLst>
          </p:cNvPr>
          <p:cNvSpPr txBox="1"/>
          <p:nvPr/>
        </p:nvSpPr>
        <p:spPr>
          <a:xfrm>
            <a:off x="6056850" y="4436613"/>
            <a:ext cx="4768808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Data </a:t>
            </a:r>
            <a:r>
              <a:rPr lang="en-US" altLang="ko-KR" sz="2000" dirty="0" err="1">
                <a:solidFill>
                  <a:schemeClr val="bg1"/>
                </a:solidFill>
              </a:rPr>
              <a:t>memiliki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atribut</a:t>
            </a:r>
            <a:r>
              <a:rPr lang="en-US" altLang="ko-KR" sz="2000" dirty="0">
                <a:solidFill>
                  <a:schemeClr val="bg1"/>
                </a:solidFill>
              </a:rPr>
              <a:t> Nama, </a:t>
            </a:r>
            <a:r>
              <a:rPr lang="en-US" altLang="ko-KR" sz="2000" dirty="0" err="1">
                <a:solidFill>
                  <a:schemeClr val="bg1"/>
                </a:solidFill>
              </a:rPr>
              <a:t>Jurusan</a:t>
            </a:r>
            <a:r>
              <a:rPr lang="en-US" altLang="ko-KR" sz="2000" dirty="0">
                <a:solidFill>
                  <a:schemeClr val="bg1"/>
                </a:solidFill>
              </a:rPr>
              <a:t> (label), Nilai </a:t>
            </a:r>
            <a:r>
              <a:rPr lang="en-US" altLang="ko-KR" sz="2000" dirty="0" err="1">
                <a:solidFill>
                  <a:schemeClr val="bg1"/>
                </a:solidFill>
              </a:rPr>
              <a:t>Matematika</a:t>
            </a:r>
            <a:r>
              <a:rPr lang="en-US" altLang="ko-KR" sz="2000" dirty="0">
                <a:solidFill>
                  <a:schemeClr val="bg1"/>
                </a:solidFill>
              </a:rPr>
              <a:t>, Nilai Bahasa Indonesia, Nilai IPA, Nilai Bahasa </a:t>
            </a:r>
            <a:r>
              <a:rPr lang="en-US" altLang="ko-KR" sz="2000" dirty="0" err="1">
                <a:solidFill>
                  <a:schemeClr val="bg1"/>
                </a:solidFill>
              </a:rPr>
              <a:t>Inggris</a:t>
            </a:r>
            <a:r>
              <a:rPr lang="en-US" altLang="ko-KR" sz="2000" dirty="0">
                <a:solidFill>
                  <a:schemeClr val="bg1"/>
                </a:solidFill>
              </a:rPr>
              <a:t>, Rata-rata Nilai, </a:t>
            </a:r>
            <a:r>
              <a:rPr lang="en-US" altLang="ko-KR" sz="2000" dirty="0" err="1">
                <a:solidFill>
                  <a:schemeClr val="bg1"/>
                </a:solidFill>
              </a:rPr>
              <a:t>Jumlah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Keseluruhan</a:t>
            </a:r>
            <a:r>
              <a:rPr lang="en-US" altLang="ko-KR" sz="2000" dirty="0">
                <a:solidFill>
                  <a:schemeClr val="bg1"/>
                </a:solidFill>
              </a:rPr>
              <a:t> Nilai, dan </a:t>
            </a:r>
            <a:r>
              <a:rPr lang="en-US" altLang="ko-KR" sz="2000" dirty="0" err="1">
                <a:solidFill>
                  <a:schemeClr val="bg1"/>
                </a:solidFill>
              </a:rPr>
              <a:t>Tahun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Ajaran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30" name="그룹 176">
            <a:extLst>
              <a:ext uri="{FF2B5EF4-FFF2-40B4-BE49-F238E27FC236}">
                <a16:creationId xmlns:a16="http://schemas.microsoft.com/office/drawing/2014/main" id="{7CB4428B-8B77-4945-93C2-E39AF610A8F4}"/>
              </a:ext>
            </a:extLst>
          </p:cNvPr>
          <p:cNvGrpSpPr/>
          <p:nvPr/>
        </p:nvGrpSpPr>
        <p:grpSpPr>
          <a:xfrm>
            <a:off x="2185171" y="1721021"/>
            <a:ext cx="2332008" cy="3559806"/>
            <a:chOff x="8134150" y="1590436"/>
            <a:chExt cx="390621" cy="347425"/>
          </a:xfrm>
          <a:solidFill>
            <a:schemeClr val="bg1"/>
          </a:solidFill>
        </p:grpSpPr>
        <p:sp>
          <p:nvSpPr>
            <p:cNvPr id="31" name="자유형: 도형 177">
              <a:extLst>
                <a:ext uri="{FF2B5EF4-FFF2-40B4-BE49-F238E27FC236}">
                  <a16:creationId xmlns:a16="http://schemas.microsoft.com/office/drawing/2014/main" id="{CA25A0D8-397D-E74E-9BBE-32A9CDC09099}"/>
                </a:ext>
              </a:extLst>
            </p:cNvPr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178">
              <a:extLst>
                <a:ext uri="{FF2B5EF4-FFF2-40B4-BE49-F238E27FC236}">
                  <a16:creationId xmlns:a16="http://schemas.microsoft.com/office/drawing/2014/main" id="{F7CD4A0D-977F-4D4D-8D16-E63F1F8F5BCB}"/>
                </a:ext>
              </a:extLst>
            </p:cNvPr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179">
              <a:extLst>
                <a:ext uri="{FF2B5EF4-FFF2-40B4-BE49-F238E27FC236}">
                  <a16:creationId xmlns:a16="http://schemas.microsoft.com/office/drawing/2014/main" id="{D0BC0E42-9064-1E4E-A1E0-9DD2DF844793}"/>
                </a:ext>
              </a:extLst>
            </p:cNvPr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" name="그룹 399">
            <a:extLst>
              <a:ext uri="{FF2B5EF4-FFF2-40B4-BE49-F238E27FC236}">
                <a16:creationId xmlns:a16="http://schemas.microsoft.com/office/drawing/2014/main" id="{67553EDB-6629-4D47-B3A9-2EF9B07352C8}"/>
              </a:ext>
            </a:extLst>
          </p:cNvPr>
          <p:cNvGrpSpPr/>
          <p:nvPr/>
        </p:nvGrpSpPr>
        <p:grpSpPr>
          <a:xfrm>
            <a:off x="5099356" y="1707284"/>
            <a:ext cx="343471" cy="387676"/>
            <a:chOff x="1466365" y="4903651"/>
            <a:chExt cx="343471" cy="387676"/>
          </a:xfrm>
          <a:solidFill>
            <a:schemeClr val="bg1"/>
          </a:solidFill>
        </p:grpSpPr>
        <p:sp>
          <p:nvSpPr>
            <p:cNvPr id="35" name="자유형: 도형 400">
              <a:extLst>
                <a:ext uri="{FF2B5EF4-FFF2-40B4-BE49-F238E27FC236}">
                  <a16:creationId xmlns:a16="http://schemas.microsoft.com/office/drawing/2014/main" id="{4BC241C0-0AAF-7A48-922B-A76B93BE83DC}"/>
                </a:ext>
              </a:extLst>
            </p:cNvPr>
            <p:cNvSpPr/>
            <p:nvPr/>
          </p:nvSpPr>
          <p:spPr>
            <a:xfrm>
              <a:off x="1600286" y="5081777"/>
              <a:ext cx="209550" cy="209550"/>
            </a:xfrm>
            <a:custGeom>
              <a:avLst/>
              <a:gdLst>
                <a:gd name="connsiteX0" fmla="*/ 204502 w 209550"/>
                <a:gd name="connsiteY0" fmla="*/ 188786 h 209550"/>
                <a:gd name="connsiteX1" fmla="*/ 185738 w 209550"/>
                <a:gd name="connsiteY1" fmla="*/ 170021 h 209550"/>
                <a:gd name="connsiteX2" fmla="*/ 207740 w 209550"/>
                <a:gd name="connsiteY2" fmla="*/ 107442 h 209550"/>
                <a:gd name="connsiteX3" fmla="*/ 107442 w 209550"/>
                <a:gd name="connsiteY3" fmla="*/ 7144 h 209550"/>
                <a:gd name="connsiteX4" fmla="*/ 7144 w 209550"/>
                <a:gd name="connsiteY4" fmla="*/ 107442 h 209550"/>
                <a:gd name="connsiteX5" fmla="*/ 56483 w 209550"/>
                <a:gd name="connsiteY5" fmla="*/ 193834 h 209550"/>
                <a:gd name="connsiteX6" fmla="*/ 58007 w 209550"/>
                <a:gd name="connsiteY6" fmla="*/ 194691 h 209550"/>
                <a:gd name="connsiteX7" fmla="*/ 107442 w 209550"/>
                <a:gd name="connsiteY7" fmla="*/ 207740 h 209550"/>
                <a:gd name="connsiteX8" fmla="*/ 156877 w 209550"/>
                <a:gd name="connsiteY8" fmla="*/ 194691 h 209550"/>
                <a:gd name="connsiteX9" fmla="*/ 158401 w 209550"/>
                <a:gd name="connsiteY9" fmla="*/ 193834 h 209550"/>
                <a:gd name="connsiteX10" fmla="*/ 170021 w 209550"/>
                <a:gd name="connsiteY10" fmla="*/ 185738 h 209550"/>
                <a:gd name="connsiteX11" fmla="*/ 188786 w 209550"/>
                <a:gd name="connsiteY11" fmla="*/ 204502 h 209550"/>
                <a:gd name="connsiteX12" fmla="*/ 196596 w 209550"/>
                <a:gd name="connsiteY12" fmla="*/ 207740 h 209550"/>
                <a:gd name="connsiteX13" fmla="*/ 204406 w 209550"/>
                <a:gd name="connsiteY13" fmla="*/ 204502 h 209550"/>
                <a:gd name="connsiteX14" fmla="*/ 204502 w 209550"/>
                <a:gd name="connsiteY14" fmla="*/ 188786 h 209550"/>
                <a:gd name="connsiteX15" fmla="*/ 29337 w 209550"/>
                <a:gd name="connsiteY15" fmla="*/ 107442 h 209550"/>
                <a:gd name="connsiteX16" fmla="*/ 107442 w 209550"/>
                <a:gd name="connsiteY16" fmla="*/ 29337 h 209550"/>
                <a:gd name="connsiteX17" fmla="*/ 185547 w 209550"/>
                <a:gd name="connsiteY17" fmla="*/ 107442 h 209550"/>
                <a:gd name="connsiteX18" fmla="*/ 160496 w 209550"/>
                <a:gd name="connsiteY18" fmla="*/ 164687 h 209550"/>
                <a:gd name="connsiteX19" fmla="*/ 137636 w 209550"/>
                <a:gd name="connsiteY19" fmla="*/ 134969 h 209550"/>
                <a:gd name="connsiteX20" fmla="*/ 148304 w 209550"/>
                <a:gd name="connsiteY20" fmla="*/ 107442 h 209550"/>
                <a:gd name="connsiteX21" fmla="*/ 107442 w 209550"/>
                <a:gd name="connsiteY21" fmla="*/ 66580 h 209550"/>
                <a:gd name="connsiteX22" fmla="*/ 66580 w 209550"/>
                <a:gd name="connsiteY22" fmla="*/ 107442 h 209550"/>
                <a:gd name="connsiteX23" fmla="*/ 77248 w 209550"/>
                <a:gd name="connsiteY23" fmla="*/ 134969 h 209550"/>
                <a:gd name="connsiteX24" fmla="*/ 54388 w 209550"/>
                <a:gd name="connsiteY24" fmla="*/ 164687 h 209550"/>
                <a:gd name="connsiteX25" fmla="*/ 29337 w 209550"/>
                <a:gd name="connsiteY25" fmla="*/ 107442 h 209550"/>
                <a:gd name="connsiteX26" fmla="*/ 88868 w 209550"/>
                <a:gd name="connsiteY26" fmla="*/ 107442 h 209550"/>
                <a:gd name="connsiteX27" fmla="*/ 107537 w 209550"/>
                <a:gd name="connsiteY27" fmla="*/ 88773 h 209550"/>
                <a:gd name="connsiteX28" fmla="*/ 126206 w 209550"/>
                <a:gd name="connsiteY28" fmla="*/ 107442 h 209550"/>
                <a:gd name="connsiteX29" fmla="*/ 107537 w 209550"/>
                <a:gd name="connsiteY29" fmla="*/ 126111 h 209550"/>
                <a:gd name="connsiteX30" fmla="*/ 88868 w 209550"/>
                <a:gd name="connsiteY30" fmla="*/ 107442 h 209550"/>
                <a:gd name="connsiteX31" fmla="*/ 74200 w 209550"/>
                <a:gd name="connsiteY31" fmla="*/ 178022 h 209550"/>
                <a:gd name="connsiteX32" fmla="*/ 107442 w 209550"/>
                <a:gd name="connsiteY32" fmla="*/ 148209 h 209550"/>
                <a:gd name="connsiteX33" fmla="*/ 140684 w 209550"/>
                <a:gd name="connsiteY33" fmla="*/ 178022 h 209550"/>
                <a:gd name="connsiteX34" fmla="*/ 107442 w 209550"/>
                <a:gd name="connsiteY34" fmla="*/ 185452 h 209550"/>
                <a:gd name="connsiteX35" fmla="*/ 74200 w 209550"/>
                <a:gd name="connsiteY35" fmla="*/ 17802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9550" h="209550">
                  <a:moveTo>
                    <a:pt x="204502" y="188786"/>
                  </a:moveTo>
                  <a:lnTo>
                    <a:pt x="185738" y="170021"/>
                  </a:lnTo>
                  <a:cubicBezTo>
                    <a:pt x="199454" y="152876"/>
                    <a:pt x="207740" y="131064"/>
                    <a:pt x="207740" y="107442"/>
                  </a:cubicBezTo>
                  <a:cubicBezTo>
                    <a:pt x="207740" y="52102"/>
                    <a:pt x="162782" y="7144"/>
                    <a:pt x="107442" y="7144"/>
                  </a:cubicBezTo>
                  <a:cubicBezTo>
                    <a:pt x="52102" y="7144"/>
                    <a:pt x="7144" y="52102"/>
                    <a:pt x="7144" y="107442"/>
                  </a:cubicBezTo>
                  <a:cubicBezTo>
                    <a:pt x="7144" y="144113"/>
                    <a:pt x="26956" y="176308"/>
                    <a:pt x="56483" y="193834"/>
                  </a:cubicBezTo>
                  <a:cubicBezTo>
                    <a:pt x="56960" y="194215"/>
                    <a:pt x="57436" y="194501"/>
                    <a:pt x="58007" y="194691"/>
                  </a:cubicBezTo>
                  <a:cubicBezTo>
                    <a:pt x="72581" y="202978"/>
                    <a:pt x="89440" y="207740"/>
                    <a:pt x="107442" y="207740"/>
                  </a:cubicBezTo>
                  <a:cubicBezTo>
                    <a:pt x="125349" y="207740"/>
                    <a:pt x="142208" y="202978"/>
                    <a:pt x="156877" y="194691"/>
                  </a:cubicBezTo>
                  <a:cubicBezTo>
                    <a:pt x="157448" y="194405"/>
                    <a:pt x="157925" y="194120"/>
                    <a:pt x="158401" y="193834"/>
                  </a:cubicBezTo>
                  <a:cubicBezTo>
                    <a:pt x="162496" y="191453"/>
                    <a:pt x="166402" y="188690"/>
                    <a:pt x="170021" y="185738"/>
                  </a:cubicBezTo>
                  <a:lnTo>
                    <a:pt x="188786" y="204502"/>
                  </a:lnTo>
                  <a:cubicBezTo>
                    <a:pt x="190976" y="206693"/>
                    <a:pt x="193834" y="207740"/>
                    <a:pt x="196596" y="207740"/>
                  </a:cubicBezTo>
                  <a:cubicBezTo>
                    <a:pt x="199454" y="207740"/>
                    <a:pt x="202311" y="206693"/>
                    <a:pt x="204406" y="204502"/>
                  </a:cubicBezTo>
                  <a:cubicBezTo>
                    <a:pt x="208788" y="200120"/>
                    <a:pt x="208788" y="193072"/>
                    <a:pt x="204502" y="188786"/>
                  </a:cubicBezTo>
                  <a:close/>
                  <a:moveTo>
                    <a:pt x="29337" y="107442"/>
                  </a:moveTo>
                  <a:cubicBezTo>
                    <a:pt x="29337" y="64389"/>
                    <a:pt x="64389" y="29337"/>
                    <a:pt x="107442" y="29337"/>
                  </a:cubicBezTo>
                  <a:cubicBezTo>
                    <a:pt x="150495" y="29337"/>
                    <a:pt x="185547" y="64389"/>
                    <a:pt x="185547" y="107442"/>
                  </a:cubicBezTo>
                  <a:cubicBezTo>
                    <a:pt x="185547" y="130016"/>
                    <a:pt x="175927" y="150400"/>
                    <a:pt x="160496" y="164687"/>
                  </a:cubicBezTo>
                  <a:cubicBezTo>
                    <a:pt x="156496" y="152305"/>
                    <a:pt x="148304" y="141827"/>
                    <a:pt x="137636" y="134969"/>
                  </a:cubicBezTo>
                  <a:cubicBezTo>
                    <a:pt x="144304" y="127730"/>
                    <a:pt x="148304" y="118015"/>
                    <a:pt x="148304" y="107442"/>
                  </a:cubicBezTo>
                  <a:cubicBezTo>
                    <a:pt x="148304" y="84963"/>
                    <a:pt x="130016" y="66580"/>
                    <a:pt x="107442" y="66580"/>
                  </a:cubicBezTo>
                  <a:cubicBezTo>
                    <a:pt x="84963" y="66580"/>
                    <a:pt x="66580" y="84868"/>
                    <a:pt x="66580" y="107442"/>
                  </a:cubicBezTo>
                  <a:cubicBezTo>
                    <a:pt x="66580" y="118015"/>
                    <a:pt x="70675" y="127730"/>
                    <a:pt x="77248" y="134969"/>
                  </a:cubicBezTo>
                  <a:cubicBezTo>
                    <a:pt x="66580" y="141923"/>
                    <a:pt x="58388" y="152400"/>
                    <a:pt x="54388" y="164687"/>
                  </a:cubicBezTo>
                  <a:cubicBezTo>
                    <a:pt x="39052" y="150400"/>
                    <a:pt x="29337" y="130016"/>
                    <a:pt x="29337" y="107442"/>
                  </a:cubicBezTo>
                  <a:close/>
                  <a:moveTo>
                    <a:pt x="88868" y="107442"/>
                  </a:moveTo>
                  <a:cubicBezTo>
                    <a:pt x="88868" y="97155"/>
                    <a:pt x="97250" y="88773"/>
                    <a:pt x="107537" y="88773"/>
                  </a:cubicBezTo>
                  <a:cubicBezTo>
                    <a:pt x="117824" y="88773"/>
                    <a:pt x="126206" y="97155"/>
                    <a:pt x="126206" y="107442"/>
                  </a:cubicBezTo>
                  <a:cubicBezTo>
                    <a:pt x="126206" y="117729"/>
                    <a:pt x="117824" y="126111"/>
                    <a:pt x="107537" y="126111"/>
                  </a:cubicBezTo>
                  <a:cubicBezTo>
                    <a:pt x="97155" y="126016"/>
                    <a:pt x="88868" y="117634"/>
                    <a:pt x="88868" y="107442"/>
                  </a:cubicBezTo>
                  <a:close/>
                  <a:moveTo>
                    <a:pt x="74200" y="178022"/>
                  </a:moveTo>
                  <a:cubicBezTo>
                    <a:pt x="76010" y="161258"/>
                    <a:pt x="90297" y="148209"/>
                    <a:pt x="107442" y="148209"/>
                  </a:cubicBezTo>
                  <a:cubicBezTo>
                    <a:pt x="124682" y="148209"/>
                    <a:pt x="138875" y="161258"/>
                    <a:pt x="140684" y="178022"/>
                  </a:cubicBezTo>
                  <a:cubicBezTo>
                    <a:pt x="130588" y="182785"/>
                    <a:pt x="119348" y="185452"/>
                    <a:pt x="107442" y="185452"/>
                  </a:cubicBezTo>
                  <a:cubicBezTo>
                    <a:pt x="95536" y="185452"/>
                    <a:pt x="84296" y="182785"/>
                    <a:pt x="74200" y="178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401">
              <a:extLst>
                <a:ext uri="{FF2B5EF4-FFF2-40B4-BE49-F238E27FC236}">
                  <a16:creationId xmlns:a16="http://schemas.microsoft.com/office/drawing/2014/main" id="{3AE5B311-5E5E-A24E-B126-738C1FDE52ED}"/>
                </a:ext>
              </a:extLst>
            </p:cNvPr>
            <p:cNvSpPr/>
            <p:nvPr/>
          </p:nvSpPr>
          <p:spPr>
            <a:xfrm>
              <a:off x="1466365" y="4903651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729 h 152400"/>
                <a:gd name="connsiteX13" fmla="*/ 63055 w 123825"/>
                <a:gd name="connsiteY13" fmla="*/ 29060 h 152400"/>
                <a:gd name="connsiteX14" fmla="*/ 81725 w 123825"/>
                <a:gd name="connsiteY14" fmla="*/ 47729 h 152400"/>
                <a:gd name="connsiteX15" fmla="*/ 63055 w 123825"/>
                <a:gd name="connsiteY15" fmla="*/ 66398 h 152400"/>
                <a:gd name="connsiteX16" fmla="*/ 44386 w 123825"/>
                <a:gd name="connsiteY16" fmla="*/ 47729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584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689"/>
                    <a:pt x="108680" y="85448"/>
                    <a:pt x="93250" y="75447"/>
                  </a:cubicBezTo>
                  <a:close/>
                  <a:moveTo>
                    <a:pt x="44386" y="47729"/>
                  </a:moveTo>
                  <a:cubicBezTo>
                    <a:pt x="44386" y="37442"/>
                    <a:pt x="52769" y="29060"/>
                    <a:pt x="63055" y="29060"/>
                  </a:cubicBezTo>
                  <a:cubicBezTo>
                    <a:pt x="73342" y="29060"/>
                    <a:pt x="81725" y="37442"/>
                    <a:pt x="81725" y="47729"/>
                  </a:cubicBezTo>
                  <a:cubicBezTo>
                    <a:pt x="81725" y="58016"/>
                    <a:pt x="73342" y="66398"/>
                    <a:pt x="63055" y="66398"/>
                  </a:cubicBezTo>
                  <a:cubicBezTo>
                    <a:pt x="52769" y="66303"/>
                    <a:pt x="44386" y="58016"/>
                    <a:pt x="44386" y="47729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402">
              <a:extLst>
                <a:ext uri="{FF2B5EF4-FFF2-40B4-BE49-F238E27FC236}">
                  <a16:creationId xmlns:a16="http://schemas.microsoft.com/office/drawing/2014/main" id="{1C189634-D720-5648-BB23-86F58B58D705}"/>
                </a:ext>
              </a:extLst>
            </p:cNvPr>
            <p:cNvSpPr/>
            <p:nvPr/>
          </p:nvSpPr>
          <p:spPr>
            <a:xfrm>
              <a:off x="1466365" y="5082054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634 h 152400"/>
                <a:gd name="connsiteX13" fmla="*/ 63055 w 123825"/>
                <a:gd name="connsiteY13" fmla="*/ 28965 h 152400"/>
                <a:gd name="connsiteX14" fmla="*/ 81725 w 123825"/>
                <a:gd name="connsiteY14" fmla="*/ 47634 h 152400"/>
                <a:gd name="connsiteX15" fmla="*/ 63055 w 123825"/>
                <a:gd name="connsiteY15" fmla="*/ 66303 h 152400"/>
                <a:gd name="connsiteX16" fmla="*/ 44386 w 123825"/>
                <a:gd name="connsiteY16" fmla="*/ 47634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489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7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8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593"/>
                    <a:pt x="108680" y="85353"/>
                    <a:pt x="93250" y="75447"/>
                  </a:cubicBezTo>
                  <a:close/>
                  <a:moveTo>
                    <a:pt x="44386" y="47634"/>
                  </a:moveTo>
                  <a:cubicBezTo>
                    <a:pt x="44386" y="37347"/>
                    <a:pt x="52769" y="28965"/>
                    <a:pt x="63055" y="28965"/>
                  </a:cubicBezTo>
                  <a:cubicBezTo>
                    <a:pt x="73342" y="28965"/>
                    <a:pt x="81725" y="37347"/>
                    <a:pt x="81725" y="47634"/>
                  </a:cubicBezTo>
                  <a:cubicBezTo>
                    <a:pt x="81725" y="57921"/>
                    <a:pt x="73342" y="66303"/>
                    <a:pt x="63055" y="66303"/>
                  </a:cubicBezTo>
                  <a:cubicBezTo>
                    <a:pt x="52769" y="66303"/>
                    <a:pt x="44386" y="57921"/>
                    <a:pt x="44386" y="47634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403">
              <a:extLst>
                <a:ext uri="{FF2B5EF4-FFF2-40B4-BE49-F238E27FC236}">
                  <a16:creationId xmlns:a16="http://schemas.microsoft.com/office/drawing/2014/main" id="{A7EB409E-F95F-3D4F-B85F-8C037068FF2B}"/>
                </a:ext>
              </a:extLst>
            </p:cNvPr>
            <p:cNvSpPr/>
            <p:nvPr/>
          </p:nvSpPr>
          <p:spPr>
            <a:xfrm>
              <a:off x="1644768" y="4903651"/>
              <a:ext cx="123825" cy="152400"/>
            </a:xfrm>
            <a:custGeom>
              <a:avLst/>
              <a:gdLst>
                <a:gd name="connsiteX0" fmla="*/ 18193 w 123825"/>
                <a:gd name="connsiteY0" fmla="*/ 148218 h 152400"/>
                <a:gd name="connsiteX1" fmla="*/ 107728 w 123825"/>
                <a:gd name="connsiteY1" fmla="*/ 148218 h 152400"/>
                <a:gd name="connsiteX2" fmla="*/ 118872 w 123825"/>
                <a:gd name="connsiteY2" fmla="*/ 137074 h 152400"/>
                <a:gd name="connsiteX3" fmla="*/ 118872 w 123825"/>
                <a:gd name="connsiteY3" fmla="*/ 122215 h 152400"/>
                <a:gd name="connsiteX4" fmla="*/ 93250 w 123825"/>
                <a:gd name="connsiteY4" fmla="*/ 75447 h 152400"/>
                <a:gd name="connsiteX5" fmla="*/ 103918 w 123825"/>
                <a:gd name="connsiteY5" fmla="*/ 45729 h 152400"/>
                <a:gd name="connsiteX6" fmla="*/ 63818 w 123825"/>
                <a:gd name="connsiteY6" fmla="*/ 7153 h 152400"/>
                <a:gd name="connsiteX7" fmla="*/ 22003 w 123825"/>
                <a:gd name="connsiteY7" fmla="*/ 48015 h 152400"/>
                <a:gd name="connsiteX8" fmla="*/ 32766 w 123825"/>
                <a:gd name="connsiteY8" fmla="*/ 75542 h 152400"/>
                <a:gd name="connsiteX9" fmla="*/ 7144 w 123825"/>
                <a:gd name="connsiteY9" fmla="*/ 122310 h 152400"/>
                <a:gd name="connsiteX10" fmla="*/ 7144 w 123825"/>
                <a:gd name="connsiteY10" fmla="*/ 137169 h 152400"/>
                <a:gd name="connsiteX11" fmla="*/ 18193 w 123825"/>
                <a:gd name="connsiteY11" fmla="*/ 148218 h 152400"/>
                <a:gd name="connsiteX12" fmla="*/ 44387 w 123825"/>
                <a:gd name="connsiteY12" fmla="*/ 47729 h 152400"/>
                <a:gd name="connsiteX13" fmla="*/ 63056 w 123825"/>
                <a:gd name="connsiteY13" fmla="*/ 29060 h 152400"/>
                <a:gd name="connsiteX14" fmla="*/ 81725 w 123825"/>
                <a:gd name="connsiteY14" fmla="*/ 47729 h 152400"/>
                <a:gd name="connsiteX15" fmla="*/ 63056 w 123825"/>
                <a:gd name="connsiteY15" fmla="*/ 66398 h 152400"/>
                <a:gd name="connsiteX16" fmla="*/ 44387 w 123825"/>
                <a:gd name="connsiteY16" fmla="*/ 47729 h 152400"/>
                <a:gd name="connsiteX17" fmla="*/ 29337 w 123825"/>
                <a:gd name="connsiteY17" fmla="*/ 122310 h 152400"/>
                <a:gd name="connsiteX18" fmla="*/ 68675 w 123825"/>
                <a:gd name="connsiteY18" fmla="*/ 89258 h 152400"/>
                <a:gd name="connsiteX19" fmla="*/ 96679 w 123825"/>
                <a:gd name="connsiteY19" fmla="*/ 122786 h 152400"/>
                <a:gd name="connsiteX20" fmla="*/ 96679 w 123825"/>
                <a:gd name="connsiteY20" fmla="*/ 126025 h 152400"/>
                <a:gd name="connsiteX21" fmla="*/ 29337 w 123825"/>
                <a:gd name="connsiteY21" fmla="*/ 126025 h 152400"/>
                <a:gd name="connsiteX22" fmla="*/ 29337 w 123825"/>
                <a:gd name="connsiteY22" fmla="*/ 1223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18193" y="148218"/>
                  </a:moveTo>
                  <a:lnTo>
                    <a:pt x="107728" y="148218"/>
                  </a:lnTo>
                  <a:cubicBezTo>
                    <a:pt x="113824" y="148218"/>
                    <a:pt x="118872" y="143265"/>
                    <a:pt x="118872" y="137074"/>
                  </a:cubicBezTo>
                  <a:lnTo>
                    <a:pt x="118872" y="122215"/>
                  </a:lnTo>
                  <a:cubicBezTo>
                    <a:pt x="118872" y="102593"/>
                    <a:pt x="108680" y="85353"/>
                    <a:pt x="93250" y="75447"/>
                  </a:cubicBezTo>
                  <a:cubicBezTo>
                    <a:pt x="100394" y="67637"/>
                    <a:pt x="104585" y="57159"/>
                    <a:pt x="103918" y="45729"/>
                  </a:cubicBezTo>
                  <a:cubicBezTo>
                    <a:pt x="102775" y="24488"/>
                    <a:pt x="85154" y="7534"/>
                    <a:pt x="63818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9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218"/>
                    <a:pt x="18193" y="148218"/>
                  </a:cubicBezTo>
                  <a:close/>
                  <a:moveTo>
                    <a:pt x="44387" y="47729"/>
                  </a:moveTo>
                  <a:cubicBezTo>
                    <a:pt x="44387" y="37442"/>
                    <a:pt x="52769" y="29060"/>
                    <a:pt x="63056" y="29060"/>
                  </a:cubicBezTo>
                  <a:cubicBezTo>
                    <a:pt x="73343" y="29060"/>
                    <a:pt x="81725" y="37442"/>
                    <a:pt x="81725" y="47729"/>
                  </a:cubicBezTo>
                  <a:cubicBezTo>
                    <a:pt x="81725" y="58016"/>
                    <a:pt x="73343" y="66398"/>
                    <a:pt x="63056" y="66398"/>
                  </a:cubicBezTo>
                  <a:cubicBezTo>
                    <a:pt x="52673" y="66303"/>
                    <a:pt x="44387" y="58016"/>
                    <a:pt x="44387" y="47729"/>
                  </a:cubicBezTo>
                  <a:close/>
                  <a:moveTo>
                    <a:pt x="29337" y="122310"/>
                  </a:moveTo>
                  <a:cubicBezTo>
                    <a:pt x="29337" y="102022"/>
                    <a:pt x="47625" y="85829"/>
                    <a:pt x="68675" y="89258"/>
                  </a:cubicBezTo>
                  <a:cubicBezTo>
                    <a:pt x="84106" y="91735"/>
                    <a:pt x="96679" y="107165"/>
                    <a:pt x="96679" y="122786"/>
                  </a:cubicBezTo>
                  <a:lnTo>
                    <a:pt x="96679" y="126025"/>
                  </a:lnTo>
                  <a:lnTo>
                    <a:pt x="29337" y="126025"/>
                  </a:lnTo>
                  <a:lnTo>
                    <a:pt x="29337" y="122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" name="그룹 341">
            <a:extLst>
              <a:ext uri="{FF2B5EF4-FFF2-40B4-BE49-F238E27FC236}">
                <a16:creationId xmlns:a16="http://schemas.microsoft.com/office/drawing/2014/main" id="{67D35BAC-F1F5-D743-8D8A-C2C406D420AA}"/>
              </a:ext>
            </a:extLst>
          </p:cNvPr>
          <p:cNvGrpSpPr/>
          <p:nvPr/>
        </p:nvGrpSpPr>
        <p:grpSpPr>
          <a:xfrm>
            <a:off x="5568648" y="3263642"/>
            <a:ext cx="397937" cy="402622"/>
            <a:chOff x="4115139" y="1551336"/>
            <a:chExt cx="397937" cy="402622"/>
          </a:xfrm>
          <a:solidFill>
            <a:schemeClr val="bg1"/>
          </a:solidFill>
        </p:grpSpPr>
        <p:sp>
          <p:nvSpPr>
            <p:cNvPr id="40" name="자유형: 도형 342">
              <a:extLst>
                <a:ext uri="{FF2B5EF4-FFF2-40B4-BE49-F238E27FC236}">
                  <a16:creationId xmlns:a16="http://schemas.microsoft.com/office/drawing/2014/main" id="{6296DAEC-6699-C448-8B09-24BC6517F624}"/>
                </a:ext>
              </a:extLst>
            </p:cNvPr>
            <p:cNvSpPr/>
            <p:nvPr/>
          </p:nvSpPr>
          <p:spPr>
            <a:xfrm>
              <a:off x="4316626" y="1551336"/>
              <a:ext cx="190500" cy="190500"/>
            </a:xfrm>
            <a:custGeom>
              <a:avLst/>
              <a:gdLst>
                <a:gd name="connsiteX0" fmla="*/ 20764 w 190500"/>
                <a:gd name="connsiteY0" fmla="*/ 190595 h 190500"/>
                <a:gd name="connsiteX1" fmla="*/ 177070 w 190500"/>
                <a:gd name="connsiteY1" fmla="*/ 190595 h 190500"/>
                <a:gd name="connsiteX2" fmla="*/ 190595 w 190500"/>
                <a:gd name="connsiteY2" fmla="*/ 177165 h 190500"/>
                <a:gd name="connsiteX3" fmla="*/ 20574 w 190500"/>
                <a:gd name="connsiteY3" fmla="*/ 7144 h 190500"/>
                <a:gd name="connsiteX4" fmla="*/ 7144 w 190500"/>
                <a:gd name="connsiteY4" fmla="*/ 20669 h 190500"/>
                <a:gd name="connsiteX5" fmla="*/ 7144 w 190500"/>
                <a:gd name="connsiteY5" fmla="*/ 176974 h 190500"/>
                <a:gd name="connsiteX6" fmla="*/ 20764 w 190500"/>
                <a:gd name="connsiteY6" fmla="*/ 190595 h 190500"/>
                <a:gd name="connsiteX7" fmla="*/ 34385 w 190500"/>
                <a:gd name="connsiteY7" fmla="*/ 34957 h 190500"/>
                <a:gd name="connsiteX8" fmla="*/ 162878 w 190500"/>
                <a:gd name="connsiteY8" fmla="*/ 163449 h 190500"/>
                <a:gd name="connsiteX9" fmla="*/ 34385 w 190500"/>
                <a:gd name="connsiteY9" fmla="*/ 163449 h 190500"/>
                <a:gd name="connsiteX10" fmla="*/ 34385 w 190500"/>
                <a:gd name="connsiteY10" fmla="*/ 349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190500">
                  <a:moveTo>
                    <a:pt x="20764" y="190595"/>
                  </a:moveTo>
                  <a:lnTo>
                    <a:pt x="177070" y="190595"/>
                  </a:lnTo>
                  <a:cubicBezTo>
                    <a:pt x="184499" y="190595"/>
                    <a:pt x="190595" y="184594"/>
                    <a:pt x="190595" y="177165"/>
                  </a:cubicBezTo>
                  <a:cubicBezTo>
                    <a:pt x="190690" y="83439"/>
                    <a:pt x="114395" y="7144"/>
                    <a:pt x="20574" y="7144"/>
                  </a:cubicBezTo>
                  <a:cubicBezTo>
                    <a:pt x="13145" y="7144"/>
                    <a:pt x="7144" y="13240"/>
                    <a:pt x="7144" y="20669"/>
                  </a:cubicBezTo>
                  <a:lnTo>
                    <a:pt x="7144" y="176974"/>
                  </a:lnTo>
                  <a:cubicBezTo>
                    <a:pt x="7239" y="184499"/>
                    <a:pt x="13335" y="190595"/>
                    <a:pt x="20764" y="190595"/>
                  </a:cubicBezTo>
                  <a:close/>
                  <a:moveTo>
                    <a:pt x="34385" y="34957"/>
                  </a:moveTo>
                  <a:cubicBezTo>
                    <a:pt x="102298" y="41338"/>
                    <a:pt x="156496" y="95631"/>
                    <a:pt x="162878" y="163449"/>
                  </a:cubicBezTo>
                  <a:lnTo>
                    <a:pt x="34385" y="163449"/>
                  </a:lnTo>
                  <a:cubicBezTo>
                    <a:pt x="34385" y="163449"/>
                    <a:pt x="34385" y="34957"/>
                    <a:pt x="34385" y="34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343">
              <a:extLst>
                <a:ext uri="{FF2B5EF4-FFF2-40B4-BE49-F238E27FC236}">
                  <a16:creationId xmlns:a16="http://schemas.microsoft.com/office/drawing/2014/main" id="{4F9BD94A-74B6-3842-969B-54A81C13F265}"/>
                </a:ext>
              </a:extLst>
            </p:cNvPr>
            <p:cNvSpPr/>
            <p:nvPr/>
          </p:nvSpPr>
          <p:spPr>
            <a:xfrm>
              <a:off x="4115139" y="1601533"/>
              <a:ext cx="304800" cy="352425"/>
            </a:xfrm>
            <a:custGeom>
              <a:avLst/>
              <a:gdLst>
                <a:gd name="connsiteX0" fmla="*/ 190628 w 304800"/>
                <a:gd name="connsiteY0" fmla="*/ 171355 h 352425"/>
                <a:gd name="connsiteX1" fmla="*/ 190628 w 304800"/>
                <a:gd name="connsiteY1" fmla="*/ 20669 h 352425"/>
                <a:gd name="connsiteX2" fmla="*/ 176912 w 304800"/>
                <a:gd name="connsiteY2" fmla="*/ 7144 h 352425"/>
                <a:gd name="connsiteX3" fmla="*/ 7272 w 304800"/>
                <a:gd name="connsiteY3" fmla="*/ 183737 h 352425"/>
                <a:gd name="connsiteX4" fmla="*/ 169102 w 304800"/>
                <a:gd name="connsiteY4" fmla="*/ 346710 h 352425"/>
                <a:gd name="connsiteX5" fmla="*/ 297118 w 304800"/>
                <a:gd name="connsiteY5" fmla="*/ 297180 h 352425"/>
                <a:gd name="connsiteX6" fmla="*/ 301023 w 304800"/>
                <a:gd name="connsiteY6" fmla="*/ 287084 h 352425"/>
                <a:gd name="connsiteX7" fmla="*/ 297023 w 304800"/>
                <a:gd name="connsiteY7" fmla="*/ 277940 h 352425"/>
                <a:gd name="connsiteX8" fmla="*/ 190628 w 304800"/>
                <a:gd name="connsiteY8" fmla="*/ 171355 h 352425"/>
                <a:gd name="connsiteX9" fmla="*/ 34514 w 304800"/>
                <a:gd name="connsiteY9" fmla="*/ 184023 h 352425"/>
                <a:gd name="connsiteX10" fmla="*/ 163482 w 304800"/>
                <a:gd name="connsiteY10" fmla="*/ 34957 h 352425"/>
                <a:gd name="connsiteX11" fmla="*/ 163482 w 304800"/>
                <a:gd name="connsiteY11" fmla="*/ 177070 h 352425"/>
                <a:gd name="connsiteX12" fmla="*/ 167482 w 304800"/>
                <a:gd name="connsiteY12" fmla="*/ 186690 h 352425"/>
                <a:gd name="connsiteX13" fmla="*/ 267971 w 304800"/>
                <a:gd name="connsiteY13" fmla="*/ 287179 h 352425"/>
                <a:gd name="connsiteX14" fmla="*/ 171007 w 304800"/>
                <a:gd name="connsiteY14" fmla="*/ 319754 h 352425"/>
                <a:gd name="connsiteX15" fmla="*/ 34514 w 304800"/>
                <a:gd name="connsiteY15" fmla="*/ 18402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800" h="352425">
                  <a:moveTo>
                    <a:pt x="190628" y="171355"/>
                  </a:moveTo>
                  <a:lnTo>
                    <a:pt x="190628" y="20669"/>
                  </a:lnTo>
                  <a:cubicBezTo>
                    <a:pt x="190628" y="13144"/>
                    <a:pt x="184437" y="7144"/>
                    <a:pt x="176912" y="7144"/>
                  </a:cubicBezTo>
                  <a:cubicBezTo>
                    <a:pt x="81091" y="7239"/>
                    <a:pt x="3557" y="87058"/>
                    <a:pt x="7272" y="183737"/>
                  </a:cubicBezTo>
                  <a:cubicBezTo>
                    <a:pt x="10701" y="271463"/>
                    <a:pt x="81472" y="342805"/>
                    <a:pt x="169102" y="346710"/>
                  </a:cubicBezTo>
                  <a:cubicBezTo>
                    <a:pt x="217393" y="348901"/>
                    <a:pt x="263209" y="331089"/>
                    <a:pt x="297118" y="297180"/>
                  </a:cubicBezTo>
                  <a:cubicBezTo>
                    <a:pt x="299785" y="294513"/>
                    <a:pt x="301214" y="290798"/>
                    <a:pt x="301023" y="287084"/>
                  </a:cubicBezTo>
                  <a:cubicBezTo>
                    <a:pt x="300928" y="283655"/>
                    <a:pt x="299404" y="280416"/>
                    <a:pt x="297023" y="277940"/>
                  </a:cubicBezTo>
                  <a:lnTo>
                    <a:pt x="190628" y="171355"/>
                  </a:lnTo>
                  <a:close/>
                  <a:moveTo>
                    <a:pt x="34514" y="184023"/>
                  </a:moveTo>
                  <a:cubicBezTo>
                    <a:pt x="30799" y="106775"/>
                    <a:pt x="88901" y="42005"/>
                    <a:pt x="163482" y="34957"/>
                  </a:cubicBezTo>
                  <a:lnTo>
                    <a:pt x="163482" y="177070"/>
                  </a:lnTo>
                  <a:cubicBezTo>
                    <a:pt x="163482" y="180689"/>
                    <a:pt x="164911" y="184118"/>
                    <a:pt x="167482" y="186690"/>
                  </a:cubicBezTo>
                  <a:lnTo>
                    <a:pt x="267971" y="287179"/>
                  </a:lnTo>
                  <a:cubicBezTo>
                    <a:pt x="240920" y="309658"/>
                    <a:pt x="206725" y="321183"/>
                    <a:pt x="171007" y="319754"/>
                  </a:cubicBezTo>
                  <a:cubicBezTo>
                    <a:pt x="97664" y="316516"/>
                    <a:pt x="38038" y="257270"/>
                    <a:pt x="34514" y="1840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344">
              <a:extLst>
                <a:ext uri="{FF2B5EF4-FFF2-40B4-BE49-F238E27FC236}">
                  <a16:creationId xmlns:a16="http://schemas.microsoft.com/office/drawing/2014/main" id="{6E7D9CB3-0D7D-F741-B243-DB0A7DBB5E46}"/>
                </a:ext>
              </a:extLst>
            </p:cNvPr>
            <p:cNvSpPr/>
            <p:nvPr/>
          </p:nvSpPr>
          <p:spPr>
            <a:xfrm>
              <a:off x="4322576" y="1749266"/>
              <a:ext cx="190500" cy="142875"/>
            </a:xfrm>
            <a:custGeom>
              <a:avLst/>
              <a:gdLst>
                <a:gd name="connsiteX0" fmla="*/ 176930 w 190500"/>
                <a:gd name="connsiteY0" fmla="*/ 7144 h 142875"/>
                <a:gd name="connsiteX1" fmla="*/ 21006 w 190500"/>
                <a:gd name="connsiteY1" fmla="*/ 7144 h 142875"/>
                <a:gd name="connsiteX2" fmla="*/ 10433 w 190500"/>
                <a:gd name="connsiteY2" fmla="*/ 11811 h 142875"/>
                <a:gd name="connsiteX3" fmla="*/ 11099 w 190500"/>
                <a:gd name="connsiteY3" fmla="*/ 30290 h 142875"/>
                <a:gd name="connsiteX4" fmla="*/ 121589 w 190500"/>
                <a:gd name="connsiteY4" fmla="*/ 140779 h 142875"/>
                <a:gd name="connsiteX5" fmla="*/ 121971 w 190500"/>
                <a:gd name="connsiteY5" fmla="*/ 141161 h 142875"/>
                <a:gd name="connsiteX6" fmla="*/ 121971 w 190500"/>
                <a:gd name="connsiteY6" fmla="*/ 141161 h 142875"/>
                <a:gd name="connsiteX7" fmla="*/ 131210 w 190500"/>
                <a:gd name="connsiteY7" fmla="*/ 144780 h 142875"/>
                <a:gd name="connsiteX8" fmla="*/ 140830 w 190500"/>
                <a:gd name="connsiteY8" fmla="*/ 140779 h 142875"/>
                <a:gd name="connsiteX9" fmla="*/ 190551 w 190500"/>
                <a:gd name="connsiteY9" fmla="*/ 20479 h 142875"/>
                <a:gd name="connsiteX10" fmla="*/ 176930 w 190500"/>
                <a:gd name="connsiteY10" fmla="*/ 7144 h 142875"/>
                <a:gd name="connsiteX11" fmla="*/ 130734 w 190500"/>
                <a:gd name="connsiteY11" fmla="*/ 111633 h 142875"/>
                <a:gd name="connsiteX12" fmla="*/ 53390 w 190500"/>
                <a:gd name="connsiteY12" fmla="*/ 34290 h 142875"/>
                <a:gd name="connsiteX13" fmla="*/ 162738 w 190500"/>
                <a:gd name="connsiteY13" fmla="*/ 34290 h 142875"/>
                <a:gd name="connsiteX14" fmla="*/ 130734 w 190500"/>
                <a:gd name="connsiteY14" fmla="*/ 11163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142875">
                  <a:moveTo>
                    <a:pt x="176930" y="7144"/>
                  </a:moveTo>
                  <a:lnTo>
                    <a:pt x="21006" y="7144"/>
                  </a:lnTo>
                  <a:cubicBezTo>
                    <a:pt x="17005" y="7144"/>
                    <a:pt x="13005" y="8763"/>
                    <a:pt x="10433" y="11811"/>
                  </a:cubicBezTo>
                  <a:cubicBezTo>
                    <a:pt x="5670" y="17431"/>
                    <a:pt x="6242" y="25432"/>
                    <a:pt x="11099" y="30290"/>
                  </a:cubicBezTo>
                  <a:lnTo>
                    <a:pt x="121589" y="140779"/>
                  </a:lnTo>
                  <a:cubicBezTo>
                    <a:pt x="121685" y="140875"/>
                    <a:pt x="121875" y="141065"/>
                    <a:pt x="121971" y="141161"/>
                  </a:cubicBezTo>
                  <a:lnTo>
                    <a:pt x="121971" y="141161"/>
                  </a:lnTo>
                  <a:cubicBezTo>
                    <a:pt x="124542" y="143542"/>
                    <a:pt x="127876" y="144780"/>
                    <a:pt x="131210" y="144780"/>
                  </a:cubicBezTo>
                  <a:cubicBezTo>
                    <a:pt x="134734" y="144780"/>
                    <a:pt x="138163" y="143446"/>
                    <a:pt x="140830" y="140779"/>
                  </a:cubicBezTo>
                  <a:cubicBezTo>
                    <a:pt x="172929" y="108680"/>
                    <a:pt x="190646" y="65913"/>
                    <a:pt x="190551" y="20479"/>
                  </a:cubicBezTo>
                  <a:cubicBezTo>
                    <a:pt x="190551" y="13144"/>
                    <a:pt x="184359" y="7144"/>
                    <a:pt x="176930" y="7144"/>
                  </a:cubicBezTo>
                  <a:close/>
                  <a:moveTo>
                    <a:pt x="130734" y="111633"/>
                  </a:moveTo>
                  <a:lnTo>
                    <a:pt x="53390" y="34290"/>
                  </a:lnTo>
                  <a:lnTo>
                    <a:pt x="162738" y="34290"/>
                  </a:lnTo>
                  <a:cubicBezTo>
                    <a:pt x="160071" y="62770"/>
                    <a:pt x="149022" y="89535"/>
                    <a:pt x="130734" y="1116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62F3DEF-10F8-C947-A88B-E4E0A366D615}"/>
              </a:ext>
            </a:extLst>
          </p:cNvPr>
          <p:cNvSpPr/>
          <p:nvPr/>
        </p:nvSpPr>
        <p:spPr>
          <a:xfrm>
            <a:off x="2558061" y="2058188"/>
            <a:ext cx="1632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6439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920548" y="1523091"/>
            <a:ext cx="376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PREPROCESSING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73219A1-61A0-3047-8682-92102A0DA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07430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956951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Calibri">
      <a:majorFont>
        <a:latin typeface="Arial Black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31B64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1158</Words>
  <Application>Microsoft Macintosh PowerPoint</Application>
  <PresentationFormat>Widescreen</PresentationFormat>
  <Paragraphs>329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 Unicode MS</vt:lpstr>
      <vt:lpstr>맑은 고딕</vt:lpstr>
      <vt:lpstr>Arial</vt:lpstr>
      <vt:lpstr>Arial Black</vt:lpstr>
      <vt:lpstr>Calibri</vt:lpstr>
      <vt:lpstr>Cambria Math</vt:lpstr>
      <vt:lpstr>Times New Roman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Widi Firmans</cp:lastModifiedBy>
  <cp:revision>213</cp:revision>
  <dcterms:created xsi:type="dcterms:W3CDTF">2019-04-06T05:20:47Z</dcterms:created>
  <dcterms:modified xsi:type="dcterms:W3CDTF">2020-08-05T03:56:27Z</dcterms:modified>
</cp:coreProperties>
</file>