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5576451349141501E-2"/>
          <c:y val="3.5979066724814698E-2"/>
          <c:w val="0.67878168438266595"/>
          <c:h val="0.865823520860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PRASIKLUS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2"/>
                <c:pt idx="0">
                  <c:v>TANPA EIC</c:v>
                </c:pt>
                <c:pt idx="1">
                  <c:v>DENGAN EIC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34.25</c:v>
                </c:pt>
                <c:pt idx="1">
                  <c:v>51.15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5-47F1-872F-81F1D4FF702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SIKLUS 1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2"/>
                <c:pt idx="0">
                  <c:v>TANPA EIC</c:v>
                </c:pt>
                <c:pt idx="1">
                  <c:v>DENGAN EIC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47.83</c:v>
                </c:pt>
                <c:pt idx="1">
                  <c:v>54.69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E5-47F1-872F-81F1D4FF7023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PENINGKATAN (%)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2"/>
                <c:pt idx="0">
                  <c:v>TANPA EIC</c:v>
                </c:pt>
                <c:pt idx="1">
                  <c:v>DENGAN EIC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0.396496350364963</c:v>
                </c:pt>
                <c:pt idx="1">
                  <c:v>6.9208211143695006E-2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E5-47F1-872F-81F1D4FF7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2196475"/>
        <c:axId val="84633610"/>
      </c:barChart>
      <c:catAx>
        <c:axId val="721964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US"/>
          </a:p>
        </c:txPr>
        <c:crossAx val="84633610"/>
        <c:crosses val="autoZero"/>
        <c:auto val="1"/>
        <c:lblAlgn val="ctr"/>
        <c:lblOffset val="100"/>
        <c:noMultiLvlLbl val="1"/>
      </c:catAx>
      <c:valAx>
        <c:axId val="84633610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US"/>
          </a:p>
        </c:txPr>
        <c:crossAx val="72196475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  <a:ea typeface="DejaVu Sans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 hidden="1"/>
          <p:cNvSpPr/>
          <p:nvPr/>
        </p:nvSpPr>
        <p:spPr>
          <a:xfrm>
            <a:off x="165240" y="144360"/>
            <a:ext cx="8816400" cy="6454080"/>
          </a:xfrm>
          <a:prstGeom prst="roundRect">
            <a:avLst>
              <a:gd name="adj" fmla="val 4287"/>
            </a:avLst>
          </a:prstGeom>
          <a:noFill/>
          <a:ln w="381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 hidden="1"/>
          <p:cNvSpPr/>
          <p:nvPr/>
        </p:nvSpPr>
        <p:spPr>
          <a:xfrm>
            <a:off x="395280" y="189000"/>
            <a:ext cx="1151640" cy="791280"/>
          </a:xfrm>
          <a:custGeom>
            <a:avLst/>
            <a:gdLst/>
            <a:ahLst/>
            <a:cxnLst/>
            <a:rect l="l" t="t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0">
            <a:gsLst>
              <a:gs pos="0">
                <a:srgbClr val="B5B5B5"/>
              </a:gs>
              <a:gs pos="100000">
                <a:srgbClr val="F6F6F6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468000" y="981000"/>
            <a:ext cx="8275680" cy="9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8920" y="69840"/>
            <a:ext cx="8993880" cy="6728760"/>
          </a:xfrm>
          <a:prstGeom prst="roundRect">
            <a:avLst>
              <a:gd name="adj" fmla="val 4245"/>
            </a:avLst>
          </a:prstGeom>
          <a:solidFill>
            <a:schemeClr val="accent4">
              <a:lumMod val="40000"/>
              <a:lumOff val="6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50920" y="260280"/>
            <a:ext cx="8641800" cy="3701160"/>
            <a:chOff x="250920" y="260280"/>
            <a:chExt cx="8641800" cy="3701160"/>
          </a:xfrm>
        </p:grpSpPr>
        <p:sp>
          <p:nvSpPr>
            <p:cNvPr id="5" name="CustomShape 6"/>
            <p:cNvSpPr/>
            <p:nvPr/>
          </p:nvSpPr>
          <p:spPr>
            <a:xfrm>
              <a:off x="250920" y="260280"/>
              <a:ext cx="8641800" cy="3701160"/>
            </a:xfrm>
            <a:prstGeom prst="roundRect">
              <a:avLst>
                <a:gd name="adj" fmla="val 3912"/>
              </a:avLst>
            </a:prstGeom>
            <a:solidFill>
              <a:schemeClr val="bg1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4075200" y="1712160"/>
              <a:ext cx="56520" cy="228240"/>
            </a:xfrm>
            <a:custGeom>
              <a:avLst/>
              <a:gdLst/>
              <a:ahLst/>
              <a:cxnLst/>
              <a:rect l="l" t="t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849240" y="2031480"/>
              <a:ext cx="10440" cy="4320"/>
            </a:xfrm>
            <a:custGeom>
              <a:avLst/>
              <a:gdLst/>
              <a:ahLst/>
              <a:cxnLst/>
              <a:rect l="l" t="t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35200" y="2026440"/>
              <a:ext cx="7200" cy="4320"/>
            </a:xfrm>
            <a:custGeom>
              <a:avLst/>
              <a:gdLst/>
              <a:ahLst/>
              <a:cxnLst/>
              <a:rect l="l" t="t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49240" y="2046240"/>
              <a:ext cx="10440" cy="4320"/>
            </a:xfrm>
            <a:custGeom>
              <a:avLst/>
              <a:gdLst/>
              <a:ahLst/>
              <a:cxnLst/>
              <a:rect l="l" t="t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68400" y="2003040"/>
              <a:ext cx="5760" cy="4320"/>
            </a:xfrm>
            <a:custGeom>
              <a:avLst/>
              <a:gdLst/>
              <a:ahLst/>
              <a:cxnLst/>
              <a:rect l="l" t="t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1623960" y="1876680"/>
              <a:ext cx="10440" cy="36360"/>
            </a:xfrm>
            <a:custGeom>
              <a:avLst/>
              <a:gdLst/>
              <a:ahLst/>
              <a:cxnLst/>
              <a:rect l="l" t="t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1273320" y="1866960"/>
              <a:ext cx="10440" cy="4320"/>
            </a:xfrm>
            <a:custGeom>
              <a:avLst/>
              <a:gdLst/>
              <a:ahLst/>
              <a:cxnLst/>
              <a:rect l="l" t="t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1239840" y="1900440"/>
              <a:ext cx="16920" cy="2880"/>
            </a:xfrm>
            <a:custGeom>
              <a:avLst/>
              <a:gdLst/>
              <a:ahLst/>
              <a:cxnLst/>
              <a:rect l="l" t="t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1378080" y="1881720"/>
              <a:ext cx="10440" cy="2880"/>
            </a:xfrm>
            <a:custGeom>
              <a:avLst/>
              <a:gdLst/>
              <a:ahLst/>
              <a:cxnLst/>
              <a:rect l="l" t="t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487520" y="1858320"/>
              <a:ext cx="15120" cy="59760"/>
            </a:xfrm>
            <a:custGeom>
              <a:avLst/>
              <a:gdLst/>
              <a:ahLst/>
              <a:cxnLst/>
              <a:rect l="l" t="t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469880" y="1928880"/>
              <a:ext cx="10440" cy="7920"/>
            </a:xfrm>
            <a:custGeom>
              <a:avLst/>
              <a:gdLst/>
              <a:ahLst/>
              <a:cxnLst/>
              <a:rect l="l" t="t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450800" y="1863360"/>
              <a:ext cx="18360" cy="7920"/>
            </a:xfrm>
            <a:custGeom>
              <a:avLst/>
              <a:gdLst/>
              <a:ahLst/>
              <a:cxnLst/>
              <a:rect l="l" t="t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417680" y="1885320"/>
              <a:ext cx="10440" cy="5400"/>
            </a:xfrm>
            <a:custGeom>
              <a:avLst/>
              <a:gdLst/>
              <a:ahLst/>
              <a:cxnLst/>
              <a:rect l="l" t="t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457280" y="2036520"/>
              <a:ext cx="3960" cy="14040"/>
            </a:xfrm>
            <a:custGeom>
              <a:avLst/>
              <a:gdLst/>
              <a:ahLst/>
              <a:cxnLst/>
              <a:rect l="l" t="t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487520" y="1941120"/>
              <a:ext cx="32760" cy="20160"/>
            </a:xfrm>
            <a:custGeom>
              <a:avLst/>
              <a:gdLst/>
              <a:ahLst/>
              <a:cxnLst/>
              <a:rect l="l" t="t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533600" y="1952280"/>
              <a:ext cx="10440" cy="2880"/>
            </a:xfrm>
            <a:custGeom>
              <a:avLst/>
              <a:gdLst/>
              <a:ahLst/>
              <a:cxnLst/>
              <a:rect l="l" t="t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163520" y="1914120"/>
              <a:ext cx="40680" cy="7920"/>
            </a:xfrm>
            <a:custGeom>
              <a:avLst/>
              <a:gdLst/>
              <a:ahLst/>
              <a:cxnLst/>
              <a:rect l="l" t="t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147680" y="1734480"/>
              <a:ext cx="10440" cy="20160"/>
            </a:xfrm>
            <a:custGeom>
              <a:avLst/>
              <a:gdLst/>
              <a:ahLst/>
              <a:cxnLst/>
              <a:rect l="l" t="t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1147680" y="1755360"/>
              <a:ext cx="3960" cy="11520"/>
            </a:xfrm>
            <a:custGeom>
              <a:avLst/>
              <a:gdLst/>
              <a:ahLst/>
              <a:cxnLst/>
              <a:rect l="l" t="t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117440" y="1811160"/>
              <a:ext cx="7200" cy="12960"/>
            </a:xfrm>
            <a:custGeom>
              <a:avLst/>
              <a:gdLst/>
              <a:ahLst/>
              <a:cxnLst/>
              <a:rect l="l" t="t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1130400" y="1777680"/>
              <a:ext cx="16920" cy="14040"/>
            </a:xfrm>
            <a:custGeom>
              <a:avLst/>
              <a:gdLst/>
              <a:ahLst/>
              <a:cxnLst/>
              <a:rect l="l" t="t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1152360" y="1876680"/>
              <a:ext cx="21600" cy="4320"/>
            </a:xfrm>
            <a:custGeom>
              <a:avLst/>
              <a:gdLst/>
              <a:ahLst/>
              <a:cxnLst/>
              <a:rect l="l" t="t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1130400" y="1952280"/>
              <a:ext cx="10440" cy="2880"/>
            </a:xfrm>
            <a:custGeom>
              <a:avLst/>
              <a:gdLst/>
              <a:ahLst/>
              <a:cxnLst/>
              <a:rect l="l" t="t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1141560" y="1962360"/>
              <a:ext cx="21600" cy="36360"/>
            </a:xfrm>
            <a:custGeom>
              <a:avLst/>
              <a:gdLst/>
              <a:ahLst/>
              <a:cxnLst/>
              <a:rect l="l" t="t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1204920" y="195228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1297080" y="1955880"/>
              <a:ext cx="5760" cy="5400"/>
            </a:xfrm>
            <a:custGeom>
              <a:avLst/>
              <a:gdLst/>
              <a:ahLst/>
              <a:cxnLst/>
              <a:rect l="l" t="t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1371600" y="1885320"/>
              <a:ext cx="5760" cy="36360"/>
            </a:xfrm>
            <a:custGeom>
              <a:avLst/>
              <a:gdLst/>
              <a:ahLst/>
              <a:cxnLst/>
              <a:rect l="l" t="t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1457280" y="2059920"/>
              <a:ext cx="3960" cy="12960"/>
            </a:xfrm>
            <a:custGeom>
              <a:avLst/>
              <a:gdLst/>
              <a:ahLst/>
              <a:cxnLst/>
              <a:rect l="l" t="t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1595520" y="1955880"/>
              <a:ext cx="34200" cy="14040"/>
            </a:xfrm>
            <a:custGeom>
              <a:avLst/>
              <a:gdLst/>
              <a:ahLst/>
              <a:cxnLst/>
              <a:rect l="l" t="t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1665360" y="1293840"/>
              <a:ext cx="3960" cy="59760"/>
            </a:xfrm>
            <a:custGeom>
              <a:avLst/>
              <a:gdLst/>
              <a:ahLst/>
              <a:cxnLst/>
              <a:rect l="l" t="t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1658880" y="1231920"/>
              <a:ext cx="21600" cy="19080"/>
            </a:xfrm>
            <a:custGeom>
              <a:avLst/>
              <a:gdLst/>
              <a:ahLst/>
              <a:cxnLst/>
              <a:rect l="l" t="t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1670040" y="1100880"/>
              <a:ext cx="5760" cy="9360"/>
            </a:xfrm>
            <a:custGeom>
              <a:avLst/>
              <a:gdLst/>
              <a:ahLst/>
              <a:cxnLst/>
              <a:rect l="l" t="t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1658880" y="1110600"/>
              <a:ext cx="5760" cy="2880"/>
            </a:xfrm>
            <a:custGeom>
              <a:avLst/>
              <a:gdLst/>
              <a:ahLst/>
              <a:cxnLst/>
              <a:rect l="l" t="t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1533600" y="1191240"/>
              <a:ext cx="3960" cy="7920"/>
            </a:xfrm>
            <a:custGeom>
              <a:avLst/>
              <a:gdLst/>
              <a:ahLst/>
              <a:cxnLst/>
              <a:rect l="l" t="t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1273320" y="1482120"/>
              <a:ext cx="16920" cy="26640"/>
            </a:xfrm>
            <a:custGeom>
              <a:avLst/>
              <a:gdLst/>
              <a:ahLst/>
              <a:cxnLst/>
              <a:rect l="l" t="t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1355760" y="1231920"/>
              <a:ext cx="26280" cy="29160"/>
            </a:xfrm>
            <a:custGeom>
              <a:avLst/>
              <a:gdLst/>
              <a:ahLst/>
              <a:cxnLst/>
              <a:rect l="l" t="t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1405080" y="1147680"/>
              <a:ext cx="18360" cy="18000"/>
            </a:xfrm>
            <a:custGeom>
              <a:avLst/>
              <a:gdLst/>
              <a:ahLst/>
              <a:cxnLst/>
              <a:rect l="l" t="t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1434960" y="1110600"/>
              <a:ext cx="34200" cy="22680"/>
            </a:xfrm>
            <a:custGeom>
              <a:avLst/>
              <a:gdLst/>
              <a:ahLst/>
              <a:cxnLst/>
              <a:rect l="l" t="t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1476360" y="1139040"/>
              <a:ext cx="21600" cy="18000"/>
            </a:xfrm>
            <a:custGeom>
              <a:avLst/>
              <a:gdLst/>
              <a:ahLst/>
              <a:cxnLst/>
              <a:rect l="l" t="t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1509840" y="1171440"/>
              <a:ext cx="16920" cy="9360"/>
            </a:xfrm>
            <a:custGeom>
              <a:avLst/>
              <a:gdLst/>
              <a:ahLst/>
              <a:cxnLst/>
              <a:rect l="l" t="t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1577880" y="1100880"/>
              <a:ext cx="11880" cy="4320"/>
            </a:xfrm>
            <a:custGeom>
              <a:avLst/>
              <a:gdLst/>
              <a:ahLst/>
              <a:cxnLst/>
              <a:rect l="l" t="t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1595520" y="1077120"/>
              <a:ext cx="5760" cy="7920"/>
            </a:xfrm>
            <a:custGeom>
              <a:avLst/>
              <a:gdLst/>
              <a:ahLst/>
              <a:cxnLst/>
              <a:rect l="l" t="t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3562200" y="1829880"/>
              <a:ext cx="23040" cy="18000"/>
            </a:xfrm>
            <a:custGeom>
              <a:avLst/>
              <a:gdLst/>
              <a:ahLst/>
              <a:cxnLst/>
              <a:rect l="l" t="t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3206880" y="2464920"/>
              <a:ext cx="10440" cy="12960"/>
            </a:xfrm>
            <a:custGeom>
              <a:avLst/>
              <a:gdLst/>
              <a:ahLst/>
              <a:cxnLst/>
              <a:rect l="l" t="t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3075120" y="2036520"/>
              <a:ext cx="113760" cy="2880"/>
            </a:xfrm>
            <a:custGeom>
              <a:avLst/>
              <a:gdLst/>
              <a:ahLst/>
              <a:cxnLst/>
              <a:rect l="l" t="t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3114720" y="2379240"/>
              <a:ext cx="23040" cy="42480"/>
            </a:xfrm>
            <a:custGeom>
              <a:avLst/>
              <a:gdLst/>
              <a:ahLst/>
              <a:cxnLst/>
              <a:rect l="l" t="t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2994120" y="2370600"/>
              <a:ext cx="23040" cy="31320"/>
            </a:xfrm>
            <a:custGeom>
              <a:avLst/>
              <a:gdLst/>
              <a:ahLst/>
              <a:cxnLst/>
              <a:rect l="l" t="t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2954160" y="2350800"/>
              <a:ext cx="27720" cy="5400"/>
            </a:xfrm>
            <a:custGeom>
              <a:avLst/>
              <a:gdLst/>
              <a:ahLst/>
              <a:cxnLst/>
              <a:rect l="l" t="t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2901960" y="2370600"/>
              <a:ext cx="5760" cy="12960"/>
            </a:xfrm>
            <a:custGeom>
              <a:avLst/>
              <a:gdLst/>
              <a:ahLst/>
              <a:cxnLst/>
              <a:rect l="l" t="t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2897280" y="2389320"/>
              <a:ext cx="3960" cy="7920"/>
            </a:xfrm>
            <a:custGeom>
              <a:avLst/>
              <a:gdLst/>
              <a:ahLst/>
              <a:cxnLst/>
              <a:rect l="l" t="t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3086280" y="2379240"/>
              <a:ext cx="10440" cy="18000"/>
            </a:xfrm>
            <a:custGeom>
              <a:avLst/>
              <a:gdLst/>
              <a:ahLst/>
              <a:cxnLst/>
              <a:rect l="l" t="t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3097080" y="2370600"/>
              <a:ext cx="5760" cy="4320"/>
            </a:xfrm>
            <a:custGeom>
              <a:avLst/>
              <a:gdLst/>
              <a:ahLst/>
              <a:cxnLst/>
              <a:rect l="l" t="t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3127320" y="2478240"/>
              <a:ext cx="15120" cy="4320"/>
            </a:xfrm>
            <a:custGeom>
              <a:avLst/>
              <a:gdLst/>
              <a:ahLst/>
              <a:cxnLst/>
              <a:rect l="l" t="t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2913120" y="1838520"/>
              <a:ext cx="45360" cy="64800"/>
            </a:xfrm>
            <a:custGeom>
              <a:avLst/>
              <a:gdLst/>
              <a:ahLst/>
              <a:cxnLst/>
              <a:rect l="l" t="t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2855880" y="1872000"/>
              <a:ext cx="32760" cy="9360"/>
            </a:xfrm>
            <a:custGeom>
              <a:avLst/>
              <a:gdLst/>
              <a:ahLst/>
              <a:cxnLst/>
              <a:rect l="l" t="t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2584440" y="2228400"/>
              <a:ext cx="40680" cy="14040"/>
            </a:xfrm>
            <a:custGeom>
              <a:avLst/>
              <a:gdLst/>
              <a:ahLst/>
              <a:cxnLst/>
              <a:rect l="l" t="t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2735280" y="2243160"/>
              <a:ext cx="10440" cy="2880"/>
            </a:xfrm>
            <a:custGeom>
              <a:avLst/>
              <a:gdLst/>
              <a:ahLst/>
              <a:cxnLst/>
              <a:rect l="l" t="t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2730600" y="2268000"/>
              <a:ext cx="15120" cy="11520"/>
            </a:xfrm>
            <a:custGeom>
              <a:avLst/>
              <a:gdLst/>
              <a:ahLst/>
              <a:cxnLst/>
              <a:rect l="l" t="t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2625840" y="2169000"/>
              <a:ext cx="5760" cy="7920"/>
            </a:xfrm>
            <a:custGeom>
              <a:avLst/>
              <a:gdLst/>
              <a:ahLst/>
              <a:cxnLst/>
              <a:rect l="l" t="t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2792520" y="1914120"/>
              <a:ext cx="32760" cy="7920"/>
            </a:xfrm>
            <a:custGeom>
              <a:avLst/>
              <a:gdLst/>
              <a:ahLst/>
              <a:cxnLst/>
              <a:rect l="l" t="t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2735280" y="1962360"/>
              <a:ext cx="38880" cy="11520"/>
            </a:xfrm>
            <a:custGeom>
              <a:avLst/>
              <a:gdLst/>
              <a:ahLst/>
              <a:cxnLst/>
              <a:rect l="l" t="t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2711520" y="1989360"/>
              <a:ext cx="23040" cy="9360"/>
            </a:xfrm>
            <a:custGeom>
              <a:avLst/>
              <a:gdLst/>
              <a:ahLst/>
              <a:cxnLst/>
              <a:rect l="l" t="t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2654280" y="2073600"/>
              <a:ext cx="23040" cy="5400"/>
            </a:xfrm>
            <a:custGeom>
              <a:avLst/>
              <a:gdLst/>
              <a:ahLst/>
              <a:cxnLst/>
              <a:rect l="l" t="t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2557440" y="2172600"/>
              <a:ext cx="15120" cy="4320"/>
            </a:xfrm>
            <a:custGeom>
              <a:avLst/>
              <a:gdLst/>
              <a:ahLst/>
              <a:cxnLst/>
              <a:rect l="l" t="t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2297160" y="2149200"/>
              <a:ext cx="224640" cy="111960"/>
            </a:xfrm>
            <a:custGeom>
              <a:avLst/>
              <a:gdLst/>
              <a:ahLst/>
              <a:cxnLst/>
              <a:rect l="l" t="t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1994040" y="2088360"/>
              <a:ext cx="37440" cy="27720"/>
            </a:xfrm>
            <a:custGeom>
              <a:avLst/>
              <a:gdLst/>
              <a:ahLst/>
              <a:cxnLst/>
              <a:rect l="l" t="t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1832040" y="2238120"/>
              <a:ext cx="27720" cy="37800"/>
            </a:xfrm>
            <a:custGeom>
              <a:avLst/>
              <a:gdLst/>
              <a:ahLst/>
              <a:cxnLst/>
              <a:rect l="l" t="t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1873080" y="2182680"/>
              <a:ext cx="3960" cy="7920"/>
            </a:xfrm>
            <a:custGeom>
              <a:avLst/>
              <a:gdLst/>
              <a:ahLst/>
              <a:cxnLst/>
              <a:rect l="l" t="t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1873080" y="2201040"/>
              <a:ext cx="3960" cy="4320"/>
            </a:xfrm>
            <a:custGeom>
              <a:avLst/>
              <a:gdLst/>
              <a:ahLst/>
              <a:cxnLst/>
              <a:rect l="l" t="t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1889280" y="2149200"/>
              <a:ext cx="16920" cy="27720"/>
            </a:xfrm>
            <a:custGeom>
              <a:avLst/>
              <a:gdLst/>
              <a:ahLst/>
              <a:cxnLst/>
              <a:rect l="l" t="t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1941480" y="2107080"/>
              <a:ext cx="10440" cy="18000"/>
            </a:xfrm>
            <a:custGeom>
              <a:avLst/>
              <a:gdLst/>
              <a:ahLst/>
              <a:cxnLst/>
              <a:rect l="l" t="t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1930320" y="2092320"/>
              <a:ext cx="10440" cy="9360"/>
            </a:xfrm>
            <a:custGeom>
              <a:avLst/>
              <a:gdLst/>
              <a:ahLst/>
              <a:cxnLst/>
              <a:rect l="l" t="t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1917720" y="2083680"/>
              <a:ext cx="11880" cy="7920"/>
            </a:xfrm>
            <a:custGeom>
              <a:avLst/>
              <a:gdLst/>
              <a:ahLst/>
              <a:cxnLst/>
              <a:rect l="l" t="t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1900080" y="2073600"/>
              <a:ext cx="10440" cy="9360"/>
            </a:xfrm>
            <a:custGeom>
              <a:avLst/>
              <a:gdLst/>
              <a:ahLst/>
              <a:cxnLst/>
              <a:rect l="l" t="t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1779480" y="2177640"/>
              <a:ext cx="5760" cy="9360"/>
            </a:xfrm>
            <a:custGeom>
              <a:avLst/>
              <a:gdLst/>
              <a:ahLst/>
              <a:cxnLst/>
              <a:rect l="l" t="t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1768320" y="2253240"/>
              <a:ext cx="16920" cy="7920"/>
            </a:xfrm>
            <a:custGeom>
              <a:avLst/>
              <a:gdLst/>
              <a:ahLst/>
              <a:cxnLst/>
              <a:rect l="l" t="t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1968480" y="2629440"/>
              <a:ext cx="18360" cy="11520"/>
            </a:xfrm>
            <a:custGeom>
              <a:avLst/>
              <a:gdLst/>
              <a:ahLst/>
              <a:cxnLst/>
              <a:rect l="l" t="t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2217600" y="2453760"/>
              <a:ext cx="720" cy="14040"/>
            </a:xfrm>
            <a:custGeom>
              <a:avLst/>
              <a:gdLst/>
              <a:ahLst/>
              <a:cxnLst/>
              <a:rect l="l" t="t" r="r" b="b"/>
              <a:pathLst>
                <a:path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2130480" y="2483280"/>
              <a:ext cx="86760" cy="55080"/>
            </a:xfrm>
            <a:custGeom>
              <a:avLst/>
              <a:gdLst/>
              <a:ahLst/>
              <a:cxnLst/>
              <a:rect l="l" t="t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1982880" y="2539080"/>
              <a:ext cx="146880" cy="74880"/>
            </a:xfrm>
            <a:custGeom>
              <a:avLst/>
              <a:gdLst/>
              <a:ahLst/>
              <a:cxnLst/>
              <a:rect l="l" t="t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1987560" y="2234520"/>
              <a:ext cx="27720" cy="32760"/>
            </a:xfrm>
            <a:custGeom>
              <a:avLst/>
              <a:gdLst/>
              <a:ahLst/>
              <a:cxnLst/>
              <a:rect l="l" t="t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2327400" y="2384280"/>
              <a:ext cx="15120" cy="9360"/>
            </a:xfrm>
            <a:custGeom>
              <a:avLst/>
              <a:gdLst/>
              <a:ahLst/>
              <a:cxnLst/>
              <a:rect l="l" t="t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2463840" y="2422800"/>
              <a:ext cx="11880" cy="7920"/>
            </a:xfrm>
            <a:custGeom>
              <a:avLst/>
              <a:gdLst/>
              <a:ahLst/>
              <a:cxnLst/>
              <a:rect l="l" t="t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2511360" y="2332440"/>
              <a:ext cx="32760" cy="83520"/>
            </a:xfrm>
            <a:custGeom>
              <a:avLst/>
              <a:gdLst/>
              <a:ahLst/>
              <a:cxnLst/>
              <a:rect l="l" t="t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2579760" y="2286360"/>
              <a:ext cx="21600" cy="26640"/>
            </a:xfrm>
            <a:custGeom>
              <a:avLst/>
              <a:gdLst/>
              <a:ahLst/>
              <a:cxnLst/>
              <a:rect l="l" t="t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2614680" y="2268000"/>
              <a:ext cx="5760" cy="18000"/>
            </a:xfrm>
            <a:custGeom>
              <a:avLst/>
              <a:gdLst/>
              <a:ahLst/>
              <a:cxnLst/>
              <a:rect l="l" t="t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2631960" y="2238120"/>
              <a:ext cx="34200" cy="22680"/>
            </a:xfrm>
            <a:custGeom>
              <a:avLst/>
              <a:gdLst/>
              <a:ahLst/>
              <a:cxnLst/>
              <a:rect l="l" t="t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2682720" y="2219760"/>
              <a:ext cx="5760" cy="7920"/>
            </a:xfrm>
            <a:custGeom>
              <a:avLst/>
              <a:gdLst/>
              <a:ahLst/>
              <a:cxnLst/>
              <a:rect l="l" t="t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2884320" y="2370600"/>
              <a:ext cx="3960" cy="22680"/>
            </a:xfrm>
            <a:custGeom>
              <a:avLst/>
              <a:gdLst/>
              <a:ahLst/>
              <a:cxnLst/>
              <a:rect l="l" t="t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2994120" y="2468520"/>
              <a:ext cx="11880" cy="5400"/>
            </a:xfrm>
            <a:custGeom>
              <a:avLst/>
              <a:gdLst/>
              <a:ahLst/>
              <a:cxnLst/>
              <a:rect l="l" t="t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3006720" y="2445120"/>
              <a:ext cx="21600" cy="7920"/>
            </a:xfrm>
            <a:custGeom>
              <a:avLst/>
              <a:gdLst/>
              <a:ahLst/>
              <a:cxnLst/>
              <a:rect l="l" t="t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3044880" y="2412720"/>
              <a:ext cx="5760" cy="9360"/>
            </a:xfrm>
            <a:custGeom>
              <a:avLst/>
              <a:gdLst/>
              <a:ahLst/>
              <a:cxnLst/>
              <a:rect l="l" t="t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3063960" y="2403000"/>
              <a:ext cx="15120" cy="4320"/>
            </a:xfrm>
            <a:custGeom>
              <a:avLst/>
              <a:gdLst/>
              <a:ahLst/>
              <a:cxnLst/>
              <a:rect l="l" t="t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3241800" y="2619360"/>
              <a:ext cx="16920" cy="2880"/>
            </a:xfrm>
            <a:custGeom>
              <a:avLst/>
              <a:gdLst/>
              <a:ahLst/>
              <a:cxnLst/>
              <a:rect l="l" t="t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3274920" y="2629440"/>
              <a:ext cx="18360" cy="2880"/>
            </a:xfrm>
            <a:custGeom>
              <a:avLst/>
              <a:gdLst/>
              <a:ahLst/>
              <a:cxnLst/>
              <a:rect l="l" t="t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3309840" y="2647800"/>
              <a:ext cx="5760" cy="18000"/>
            </a:xfrm>
            <a:custGeom>
              <a:avLst/>
              <a:gdLst/>
              <a:ahLst/>
              <a:cxnLst/>
              <a:rect l="l" t="t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3294000" y="2582280"/>
              <a:ext cx="10440" cy="36360"/>
            </a:xfrm>
            <a:custGeom>
              <a:avLst/>
              <a:gdLst/>
              <a:ahLst/>
              <a:cxnLst/>
              <a:rect l="l" t="t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3218040" y="1914120"/>
              <a:ext cx="420120" cy="140400"/>
            </a:xfrm>
            <a:custGeom>
              <a:avLst/>
              <a:gdLst/>
              <a:ahLst/>
              <a:cxnLst/>
              <a:rect l="l" t="t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3678120" y="1734480"/>
              <a:ext cx="212040" cy="160200"/>
            </a:xfrm>
            <a:custGeom>
              <a:avLst/>
              <a:gdLst/>
              <a:ahLst/>
              <a:cxnLst/>
              <a:rect l="l" t="t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3943440" y="1843560"/>
              <a:ext cx="3960" cy="9360"/>
            </a:xfrm>
            <a:custGeom>
              <a:avLst/>
              <a:gdLst/>
              <a:ahLst/>
              <a:cxnLst/>
              <a:rect l="l" t="t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3811680" y="2234520"/>
              <a:ext cx="62640" cy="59760"/>
            </a:xfrm>
            <a:custGeom>
              <a:avLst/>
              <a:gdLst/>
              <a:ahLst/>
              <a:cxnLst/>
              <a:rect l="l" t="t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3833640" y="2059920"/>
              <a:ext cx="245520" cy="173880"/>
            </a:xfrm>
            <a:custGeom>
              <a:avLst/>
              <a:gdLst/>
              <a:ahLst/>
              <a:cxnLst/>
              <a:rect l="l" t="t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3863880" y="2224800"/>
              <a:ext cx="43560" cy="21600"/>
            </a:xfrm>
            <a:custGeom>
              <a:avLst/>
              <a:gdLst/>
              <a:ahLst/>
              <a:cxnLst/>
              <a:rect l="l" t="t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4035600" y="1955880"/>
              <a:ext cx="131040" cy="83520"/>
            </a:xfrm>
            <a:custGeom>
              <a:avLst/>
              <a:gdLst/>
              <a:ahLst/>
              <a:cxnLst/>
              <a:rect l="l" t="t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1049400" y="2092320"/>
              <a:ext cx="23040" cy="14040"/>
            </a:xfrm>
            <a:custGeom>
              <a:avLst/>
              <a:gdLst/>
              <a:ahLst/>
              <a:cxnLst/>
              <a:rect l="l" t="t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1268280" y="2129400"/>
              <a:ext cx="67680" cy="32760"/>
            </a:xfrm>
            <a:custGeom>
              <a:avLst/>
              <a:gdLst/>
              <a:ahLst/>
              <a:cxnLst/>
              <a:rect l="l" t="t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1182600" y="2054880"/>
              <a:ext cx="32760" cy="55080"/>
            </a:xfrm>
            <a:custGeom>
              <a:avLst/>
              <a:gdLst/>
              <a:ahLst/>
              <a:cxnLst/>
              <a:rect l="l" t="t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1187280" y="2008080"/>
              <a:ext cx="27720" cy="42480"/>
            </a:xfrm>
            <a:custGeom>
              <a:avLst/>
              <a:gdLst/>
              <a:ahLst/>
              <a:cxnLst/>
              <a:rect l="l" t="t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1681200" y="2246760"/>
              <a:ext cx="81720" cy="113040"/>
            </a:xfrm>
            <a:custGeom>
              <a:avLst/>
              <a:gdLst/>
              <a:ahLst/>
              <a:cxnLst/>
              <a:rect l="l" t="t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1924200" y="3103560"/>
              <a:ext cx="148680" cy="253080"/>
            </a:xfrm>
            <a:custGeom>
              <a:avLst/>
              <a:gdLst/>
              <a:ahLst/>
              <a:cxnLst/>
              <a:rect l="l" t="t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4138560" y="3746880"/>
              <a:ext cx="97560" cy="79560"/>
            </a:xfrm>
            <a:custGeom>
              <a:avLst/>
              <a:gdLst/>
              <a:ahLst/>
              <a:cxnLst/>
              <a:rect l="l" t="t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3660840" y="2703600"/>
              <a:ext cx="16920" cy="22680"/>
            </a:xfrm>
            <a:custGeom>
              <a:avLst/>
              <a:gdLst/>
              <a:ahLst/>
              <a:cxnLst/>
              <a:rect l="l" t="t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3597120" y="2539080"/>
              <a:ext cx="62640" cy="135360"/>
            </a:xfrm>
            <a:custGeom>
              <a:avLst/>
              <a:gdLst/>
              <a:ahLst/>
              <a:cxnLst/>
              <a:rect l="l" t="t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3546360" y="2681280"/>
              <a:ext cx="50040" cy="45000"/>
            </a:xfrm>
            <a:custGeom>
              <a:avLst/>
              <a:gdLst/>
              <a:ahLst/>
              <a:cxnLst/>
              <a:rect l="l" t="t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3638520" y="2671560"/>
              <a:ext cx="27720" cy="36360"/>
            </a:xfrm>
            <a:custGeom>
              <a:avLst/>
              <a:gdLst/>
              <a:ahLst/>
              <a:cxnLst/>
              <a:rect l="l" t="t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3645000" y="2718360"/>
              <a:ext cx="108720" cy="64800"/>
            </a:xfrm>
            <a:custGeom>
              <a:avLst/>
              <a:gdLst/>
              <a:ahLst/>
              <a:cxnLst/>
              <a:rect l="l" t="t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3368520" y="2755440"/>
              <a:ext cx="216720" cy="209520"/>
            </a:xfrm>
            <a:custGeom>
              <a:avLst/>
              <a:gdLst/>
              <a:ahLst/>
              <a:cxnLst/>
              <a:rect l="l" t="t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4064040" y="2935080"/>
              <a:ext cx="223200" cy="149040"/>
            </a:xfrm>
            <a:custGeom>
              <a:avLst/>
              <a:gdLst/>
              <a:ahLst/>
              <a:cxnLst/>
              <a:rect l="l" t="t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3855960" y="2891880"/>
              <a:ext cx="212040" cy="150120"/>
            </a:xfrm>
            <a:custGeom>
              <a:avLst/>
              <a:gdLst/>
              <a:ahLst/>
              <a:cxnLst/>
              <a:rect l="l" t="t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3494160" y="3033000"/>
              <a:ext cx="34200" cy="12960"/>
            </a:xfrm>
            <a:custGeom>
              <a:avLst/>
              <a:gdLst/>
              <a:ahLst/>
              <a:cxnLst/>
              <a:rect l="l" t="t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3551400" y="3037680"/>
              <a:ext cx="34200" cy="7920"/>
            </a:xfrm>
            <a:custGeom>
              <a:avLst/>
              <a:gdLst/>
              <a:ahLst/>
              <a:cxnLst/>
              <a:rect l="l" t="t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3586320" y="3051360"/>
              <a:ext cx="23040" cy="32760"/>
            </a:xfrm>
            <a:custGeom>
              <a:avLst/>
              <a:gdLst/>
              <a:ahLst/>
              <a:cxnLst/>
              <a:rect l="l" t="t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3597120" y="3027960"/>
              <a:ext cx="69120" cy="22680"/>
            </a:xfrm>
            <a:custGeom>
              <a:avLst/>
              <a:gdLst/>
              <a:ahLst/>
              <a:cxnLst/>
              <a:rect l="l" t="t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3051000" y="2788920"/>
              <a:ext cx="234360" cy="205920"/>
            </a:xfrm>
            <a:custGeom>
              <a:avLst/>
              <a:gdLst/>
              <a:ahLst/>
              <a:cxnLst/>
              <a:rect l="l" t="t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3281400" y="2999520"/>
              <a:ext cx="194400" cy="46440"/>
            </a:xfrm>
            <a:custGeom>
              <a:avLst/>
              <a:gdLst/>
              <a:ahLst/>
              <a:cxnLst/>
              <a:rect l="l" t="t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3672000" y="3033000"/>
              <a:ext cx="104040" cy="37800"/>
            </a:xfrm>
            <a:custGeom>
              <a:avLst/>
              <a:gdLst/>
              <a:ahLst/>
              <a:cxnLst/>
              <a:rect l="l" t="t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7324560" y="2515320"/>
              <a:ext cx="34200" cy="14040"/>
            </a:xfrm>
            <a:custGeom>
              <a:avLst/>
              <a:gdLst/>
              <a:ahLst/>
              <a:cxnLst/>
              <a:rect l="l" t="t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7297560" y="2539080"/>
              <a:ext cx="131040" cy="52560"/>
            </a:xfrm>
            <a:custGeom>
              <a:avLst/>
              <a:gdLst/>
              <a:ahLst/>
              <a:cxnLst/>
              <a:rect l="l" t="t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7056360" y="2474640"/>
              <a:ext cx="245520" cy="73440"/>
            </a:xfrm>
            <a:custGeom>
              <a:avLst/>
              <a:gdLst/>
              <a:ahLst/>
              <a:cxnLst/>
              <a:rect l="l" t="t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7445520" y="2567520"/>
              <a:ext cx="51840" cy="18000"/>
            </a:xfrm>
            <a:custGeom>
              <a:avLst/>
              <a:gdLst/>
              <a:ahLst/>
              <a:cxnLst/>
              <a:rect l="l" t="t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5956200" y="1608120"/>
              <a:ext cx="16920" cy="22680"/>
            </a:xfrm>
            <a:custGeom>
              <a:avLst/>
              <a:gdLst/>
              <a:ahLst/>
              <a:cxnLst/>
              <a:rect l="l" t="t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5530680" y="1613160"/>
              <a:ext cx="27720" cy="32760"/>
            </a:xfrm>
            <a:custGeom>
              <a:avLst/>
              <a:gdLst/>
              <a:ahLst/>
              <a:cxnLst/>
              <a:rect l="l" t="t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38" name="Group 139"/>
            <p:cNvGrpSpPr/>
            <p:nvPr/>
          </p:nvGrpSpPr>
          <p:grpSpPr>
            <a:xfrm>
              <a:off x="6234120" y="486720"/>
              <a:ext cx="1639080" cy="950040"/>
              <a:chOff x="6234120" y="486720"/>
              <a:chExt cx="1639080" cy="950040"/>
            </a:xfrm>
          </p:grpSpPr>
          <p:sp>
            <p:nvSpPr>
              <p:cNvPr id="139" name="CustomShape 140"/>
              <p:cNvSpPr/>
              <p:nvPr/>
            </p:nvSpPr>
            <p:spPr>
              <a:xfrm>
                <a:off x="7824960" y="848160"/>
                <a:ext cx="37440" cy="21240"/>
              </a:xfrm>
              <a:custGeom>
                <a:avLst/>
                <a:gdLst/>
                <a:ahLst/>
                <a:cxnLst/>
                <a:rect l="l" t="t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0" name="CustomShape 141"/>
              <p:cNvSpPr/>
              <p:nvPr/>
            </p:nvSpPr>
            <p:spPr>
              <a:xfrm>
                <a:off x="7841880" y="813960"/>
                <a:ext cx="3132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" name="CustomShape 142"/>
              <p:cNvSpPr/>
              <p:nvPr/>
            </p:nvSpPr>
            <p:spPr>
              <a:xfrm>
                <a:off x="7803720" y="873720"/>
                <a:ext cx="20880" cy="2484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CustomShape 143"/>
              <p:cNvSpPr/>
              <p:nvPr/>
            </p:nvSpPr>
            <p:spPr>
              <a:xfrm>
                <a:off x="7814160" y="924840"/>
                <a:ext cx="59040" cy="60120"/>
              </a:xfrm>
              <a:custGeom>
                <a:avLst/>
                <a:gdLst/>
                <a:ahLst/>
                <a:cxnLst/>
                <a:rect l="l" t="t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144"/>
              <p:cNvSpPr/>
              <p:nvPr/>
            </p:nvSpPr>
            <p:spPr>
              <a:xfrm>
                <a:off x="6762240" y="1286280"/>
                <a:ext cx="129600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145"/>
              <p:cNvSpPr/>
              <p:nvPr/>
            </p:nvSpPr>
            <p:spPr>
              <a:xfrm>
                <a:off x="6698160" y="624600"/>
                <a:ext cx="48240" cy="11520"/>
              </a:xfrm>
              <a:custGeom>
                <a:avLst/>
                <a:gdLst/>
                <a:ahLst/>
                <a:cxnLst/>
                <a:rect l="l" t="t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CustomShape 146"/>
              <p:cNvSpPr/>
              <p:nvPr/>
            </p:nvSpPr>
            <p:spPr>
              <a:xfrm>
                <a:off x="6439320" y="870120"/>
                <a:ext cx="133920" cy="15804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CustomShape 147"/>
              <p:cNvSpPr/>
              <p:nvPr/>
            </p:nvSpPr>
            <p:spPr>
              <a:xfrm>
                <a:off x="6670440" y="887040"/>
                <a:ext cx="108000" cy="136080"/>
              </a:xfrm>
              <a:custGeom>
                <a:avLst/>
                <a:gdLst/>
                <a:ahLst/>
                <a:cxnLst/>
                <a:rect l="l" t="t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148"/>
              <p:cNvSpPr/>
              <p:nvPr/>
            </p:nvSpPr>
            <p:spPr>
              <a:xfrm>
                <a:off x="6309000" y="594360"/>
                <a:ext cx="3744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CustomShape 149"/>
              <p:cNvSpPr/>
              <p:nvPr/>
            </p:nvSpPr>
            <p:spPr>
              <a:xfrm>
                <a:off x="6351840" y="546480"/>
                <a:ext cx="10800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CustomShape 150"/>
              <p:cNvSpPr/>
              <p:nvPr/>
            </p:nvSpPr>
            <p:spPr>
              <a:xfrm>
                <a:off x="6347520" y="616320"/>
                <a:ext cx="95760" cy="42120"/>
              </a:xfrm>
              <a:custGeom>
                <a:avLst/>
                <a:gdLst/>
                <a:ahLst/>
                <a:cxnLst/>
                <a:rect l="l" t="t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CustomShape 151"/>
              <p:cNvSpPr/>
              <p:nvPr/>
            </p:nvSpPr>
            <p:spPr>
              <a:xfrm>
                <a:off x="6234120" y="752760"/>
                <a:ext cx="27000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1" name="CustomShape 152"/>
              <p:cNvSpPr/>
              <p:nvPr/>
            </p:nvSpPr>
            <p:spPr>
              <a:xfrm>
                <a:off x="6520320" y="607680"/>
                <a:ext cx="31320" cy="64080"/>
              </a:xfrm>
              <a:custGeom>
                <a:avLst/>
                <a:gdLst/>
                <a:ahLst/>
                <a:cxnLst/>
                <a:rect l="l" t="t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2" name="CustomShape 153"/>
              <p:cNvSpPr/>
              <p:nvPr/>
            </p:nvSpPr>
            <p:spPr>
              <a:xfrm>
                <a:off x="6439320" y="698040"/>
                <a:ext cx="117360" cy="1152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3" name="CustomShape 154"/>
              <p:cNvSpPr/>
              <p:nvPr/>
            </p:nvSpPr>
            <p:spPr>
              <a:xfrm>
                <a:off x="6563160" y="771120"/>
                <a:ext cx="63720" cy="59040"/>
              </a:xfrm>
              <a:custGeom>
                <a:avLst/>
                <a:gdLst/>
                <a:ahLst/>
                <a:cxnLst/>
                <a:rect l="l" t="t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CustomShape 155"/>
              <p:cNvSpPr/>
              <p:nvPr/>
            </p:nvSpPr>
            <p:spPr>
              <a:xfrm>
                <a:off x="6499080" y="486720"/>
                <a:ext cx="138600" cy="132120"/>
              </a:xfrm>
              <a:custGeom>
                <a:avLst/>
                <a:gdLst/>
                <a:ahLst/>
                <a:cxnLst/>
                <a:rect l="l" t="t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CustomShape 156"/>
              <p:cNvSpPr/>
              <p:nvPr/>
            </p:nvSpPr>
            <p:spPr>
              <a:xfrm>
                <a:off x="6665760" y="542880"/>
                <a:ext cx="637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157"/>
              <p:cNvSpPr/>
              <p:nvPr/>
            </p:nvSpPr>
            <p:spPr>
              <a:xfrm>
                <a:off x="6486840" y="1093320"/>
                <a:ext cx="80280" cy="554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CustomShape 158"/>
              <p:cNvSpPr/>
              <p:nvPr/>
            </p:nvSpPr>
            <p:spPr>
              <a:xfrm>
                <a:off x="6535800" y="577080"/>
                <a:ext cx="52920" cy="2484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CustomShape 159"/>
              <p:cNvSpPr/>
              <p:nvPr/>
            </p:nvSpPr>
            <p:spPr>
              <a:xfrm>
                <a:off x="6471360" y="667440"/>
                <a:ext cx="27000" cy="212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9" name="CustomShape 160"/>
              <p:cNvSpPr/>
              <p:nvPr/>
            </p:nvSpPr>
            <p:spPr>
              <a:xfrm>
                <a:off x="6514200" y="680760"/>
                <a:ext cx="3132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" name="CustomShape 161"/>
              <p:cNvSpPr/>
              <p:nvPr/>
            </p:nvSpPr>
            <p:spPr>
              <a:xfrm>
                <a:off x="6557040" y="616320"/>
                <a:ext cx="20880" cy="7920"/>
              </a:xfrm>
              <a:custGeom>
                <a:avLst/>
                <a:gdLst/>
                <a:ahLst/>
                <a:cxnLst/>
                <a:rect l="l" t="t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1" name="CustomShape 162"/>
              <p:cNvSpPr/>
              <p:nvPr/>
            </p:nvSpPr>
            <p:spPr>
              <a:xfrm>
                <a:off x="6319800" y="701640"/>
                <a:ext cx="27000" cy="79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2" name="CustomShape 163"/>
              <p:cNvSpPr/>
              <p:nvPr/>
            </p:nvSpPr>
            <p:spPr>
              <a:xfrm>
                <a:off x="6892560" y="882360"/>
                <a:ext cx="95760" cy="55440"/>
              </a:xfrm>
              <a:custGeom>
                <a:avLst/>
                <a:gdLst/>
                <a:ahLst/>
                <a:cxnLst/>
                <a:rect l="l" t="t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CustomShape 164"/>
              <p:cNvSpPr/>
              <p:nvPr/>
            </p:nvSpPr>
            <p:spPr>
              <a:xfrm>
                <a:off x="6961320" y="1149480"/>
                <a:ext cx="37440" cy="37080"/>
              </a:xfrm>
              <a:custGeom>
                <a:avLst/>
                <a:gdLst/>
                <a:ahLst/>
                <a:cxnLst/>
                <a:rect l="l" t="t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CustomShape 165"/>
              <p:cNvSpPr/>
              <p:nvPr/>
            </p:nvSpPr>
            <p:spPr>
              <a:xfrm>
                <a:off x="6832800" y="1376280"/>
                <a:ext cx="42120" cy="7920"/>
              </a:xfrm>
              <a:custGeom>
                <a:avLst/>
                <a:gdLst/>
                <a:ahLst/>
                <a:cxnLst/>
                <a:rect l="l" t="t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" name="CustomShape 166"/>
              <p:cNvSpPr/>
              <p:nvPr/>
            </p:nvSpPr>
            <p:spPr>
              <a:xfrm>
                <a:off x="6897240" y="1402200"/>
                <a:ext cx="16200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CustomShape 167"/>
              <p:cNvSpPr/>
              <p:nvPr/>
            </p:nvSpPr>
            <p:spPr>
              <a:xfrm>
                <a:off x="6961320" y="1350720"/>
                <a:ext cx="27000" cy="248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67" name="CustomShape 168"/>
            <p:cNvSpPr/>
            <p:nvPr/>
          </p:nvSpPr>
          <p:spPr>
            <a:xfrm>
              <a:off x="2692440" y="2870640"/>
              <a:ext cx="8640" cy="360"/>
            </a:xfrm>
            <a:prstGeom prst="rect">
              <a:avLst/>
            </a:prstGeom>
            <a:solidFill>
              <a:srgbClr val="BAECF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" name="CustomShape 169"/>
          <p:cNvSpPr/>
          <p:nvPr/>
        </p:nvSpPr>
        <p:spPr>
          <a:xfrm>
            <a:off x="1447920" y="3657600"/>
            <a:ext cx="6476400" cy="4564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24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PlaceHolder 170"/>
          <p:cNvSpPr>
            <a:spLocks noGrp="1"/>
          </p:cNvSpPr>
          <p:nvPr>
            <p:ph type="title"/>
          </p:nvPr>
        </p:nvSpPr>
        <p:spPr>
          <a:xfrm>
            <a:off x="457200" y="-16560"/>
            <a:ext cx="8228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0" name="PlaceHolder 17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65240" y="144360"/>
            <a:ext cx="8816400" cy="6454080"/>
          </a:xfrm>
          <a:prstGeom prst="roundRect">
            <a:avLst>
              <a:gd name="adj" fmla="val 4287"/>
            </a:avLst>
          </a:prstGeom>
          <a:noFill/>
          <a:ln w="381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"/>
          <p:cNvSpPr/>
          <p:nvPr/>
        </p:nvSpPr>
        <p:spPr>
          <a:xfrm>
            <a:off x="395280" y="189000"/>
            <a:ext cx="1151640" cy="791280"/>
          </a:xfrm>
          <a:custGeom>
            <a:avLst/>
            <a:gdLst/>
            <a:ahLst/>
            <a:cxnLst/>
            <a:rect l="l" t="t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0">
            <a:gsLst>
              <a:gs pos="0">
                <a:srgbClr val="B5B5B5"/>
              </a:gs>
              <a:gs pos="100000">
                <a:srgbClr val="F6F6F6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Line 3"/>
          <p:cNvSpPr/>
          <p:nvPr/>
        </p:nvSpPr>
        <p:spPr>
          <a:xfrm>
            <a:off x="468000" y="981000"/>
            <a:ext cx="8275680" cy="9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diopranoto.github.io/LatihanGrammar" TargetMode="External"/><Relationship Id="rId2" Type="http://schemas.openxmlformats.org/officeDocument/2006/relationships/hyperlink" Target="https://widiopranoto.github.io/EnglishInClou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idiopranoto.github.io/qurank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43080" y="868680"/>
            <a:ext cx="85338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i="1" strike="noStrike" spc="-1">
                <a:solidFill>
                  <a:srgbClr val="1F5281"/>
                </a:solidFill>
                <a:latin typeface="Verdana"/>
              </a:rPr>
              <a:t>PRESENTASI DISEMINASI PELATIHAN INOVASI PEMBELAJARAN 2019</a:t>
            </a:r>
            <a:br/>
            <a:r>
              <a:rPr lang="en-US" sz="2400" b="1" i="1" strike="noStrike" spc="-1">
                <a:solidFill>
                  <a:srgbClr val="1F5281"/>
                </a:solidFill>
                <a:latin typeface="Verdana"/>
              </a:rPr>
              <a:t>TINGKAT JAWA TENGAH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09480" y="1713240"/>
            <a:ext cx="8000280" cy="17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0D0D0D"/>
                </a:solidFill>
                <a:latin typeface="Arial"/>
                <a:ea typeface="DejaVu Sans"/>
              </a:rPr>
              <a:t>ENGLISH IN CLOUD: SOLUSI PEMBELAJARAN BAHASA INGGRIS BERBASIS REVOLUSI INDUSTRI 4.0 DAN KEMAMPUAN BERPIKIR TINGKAT TINGGI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714680" y="4800600"/>
            <a:ext cx="59428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SMK NEGERI 2 PATI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CABANG DINAS PENDIDIKAN WILAYAH III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PROVINSI JAWA TENGAH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600200" y="3657600"/>
            <a:ext cx="6263640" cy="457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Verdana"/>
              </a:rPr>
              <a:t>WIDIO PRANOTO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2"/>
          <p:cNvSpPr/>
          <p:nvPr/>
        </p:nvSpPr>
        <p:spPr>
          <a:xfrm>
            <a:off x="529200" y="228600"/>
            <a:ext cx="8269920" cy="63864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Berlin Sans FB Demi"/>
                <a:ea typeface="DejaVu Sans"/>
              </a:rPr>
              <a:t>MENCOBA EIC Student Edition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564480" y="1110600"/>
            <a:ext cx="8091000" cy="5372640"/>
          </a:xfrm>
          <a:prstGeom prst="roundRect">
            <a:avLst>
              <a:gd name="adj" fmla="val 16667"/>
            </a:avLst>
          </a:prstGeom>
          <a:noFill/>
          <a:ln w="73080"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43080" indent="-342360">
              <a:lnSpc>
                <a:spcPct val="100000"/>
              </a:lnSpc>
              <a:buClr>
                <a:srgbClr val="1F5281"/>
              </a:buClr>
              <a:buFont typeface="Wingdings" charset="2"/>
              <a:buChar char=""/>
            </a:pPr>
            <a:r>
              <a:rPr lang="en-US" sz="2400" b="1" strike="noStrike" spc="-1">
                <a:solidFill>
                  <a:srgbClr val="1F5281"/>
                </a:solidFill>
                <a:latin typeface="Arial"/>
                <a:ea typeface="DejaVu Sans"/>
              </a:rPr>
              <a:t>DOWNLOAD APLIKASI DI LINK BERIKUT: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1F5281"/>
                </a:solidFill>
                <a:latin typeface="Arial"/>
                <a:ea typeface="DejaVu Sans"/>
              </a:rPr>
              <a:t>https://play.google.com/store/apps/details?id=online.widio.englishincloudwebview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1F5281"/>
              </a:buClr>
              <a:buFont typeface="Wingdings" charset="2"/>
              <a:buChar char=""/>
            </a:pPr>
            <a:r>
              <a:rPr lang="en-US" sz="2400" b="1" strike="noStrike" spc="-1">
                <a:solidFill>
                  <a:srgbClr val="1F5281"/>
                </a:solidFill>
                <a:latin typeface="Arial"/>
                <a:ea typeface="DejaVu Sans"/>
              </a:rPr>
              <a:t>LOGIN DENGAN USERNAME: 54321 DAN PASSWORD 54321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57920" y="274320"/>
            <a:ext cx="822888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Berlin Sans FB Demi"/>
              </a:rPr>
              <a:t>HASIL PENGUJIAN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303" name="Chart 302"/>
          <p:cNvGraphicFramePr/>
          <p:nvPr/>
        </p:nvGraphicFramePr>
        <p:xfrm>
          <a:off x="91440" y="1630800"/>
          <a:ext cx="8805240" cy="4952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2"/>
          <p:cNvSpPr/>
          <p:nvPr/>
        </p:nvSpPr>
        <p:spPr>
          <a:xfrm>
            <a:off x="457200" y="231840"/>
            <a:ext cx="838116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Berlin Sans FB Demi"/>
                <a:ea typeface="DejaVu Sans"/>
              </a:rPr>
              <a:t>THINGS TO DO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57200" y="1066680"/>
            <a:ext cx="8381160" cy="540936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1F5281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1F5281"/>
                </a:solidFill>
                <a:latin typeface="Arial"/>
                <a:ea typeface="DejaVu Sans"/>
              </a:rPr>
              <a:t>LEADERBOARD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F5281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1F5281"/>
                </a:solidFill>
                <a:latin typeface="Arial"/>
                <a:ea typeface="DejaVu Sans"/>
              </a:rPr>
              <a:t>Penambahan materi belajar yang mengutamakan kemampuan berpikir tingkat tinggi (HOTS)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57200" y="277560"/>
            <a:ext cx="8228880" cy="578160"/>
          </a:xfrm>
          <a:prstGeom prst="rect">
            <a:avLst/>
          </a:prstGeom>
          <a:gradFill rotWithShape="0">
            <a:gsLst>
              <a:gs pos="0">
                <a:srgbClr val="09335A"/>
              </a:gs>
              <a:gs pos="100000">
                <a:srgbClr val="0C4275">
                  <a:alpha val="0"/>
                </a:srgbClr>
              </a:gs>
            </a:gsLst>
            <a:lin ang="16200000"/>
          </a:gradFill>
          <a:ln w="9360">
            <a:solidFill>
              <a:srgbClr val="16436C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Berlin Sans FB Demi"/>
              </a:rPr>
              <a:t>DISEMINASI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308" name="Picture 2" descr="Z:\BACKUP KAMERA HUMAS 1\DSC01114.JPG"/>
          <p:cNvPicPr/>
          <p:nvPr/>
        </p:nvPicPr>
        <p:blipFill>
          <a:blip r:embed="rId2"/>
          <a:stretch/>
        </p:blipFill>
        <p:spPr>
          <a:xfrm>
            <a:off x="999720" y="2133720"/>
            <a:ext cx="2971080" cy="2228040"/>
          </a:xfrm>
          <a:prstGeom prst="rect">
            <a:avLst/>
          </a:prstGeom>
          <a:ln w="63360">
            <a:solidFill>
              <a:schemeClr val="tx2">
                <a:lumMod val="95000"/>
                <a:lumOff val="5000"/>
              </a:schemeClr>
            </a:solidFill>
            <a:miter/>
          </a:ln>
        </p:spPr>
      </p:pic>
      <p:sp>
        <p:nvSpPr>
          <p:cNvPr id="309" name="CustomShape 2"/>
          <p:cNvSpPr/>
          <p:nvPr/>
        </p:nvSpPr>
        <p:spPr>
          <a:xfrm>
            <a:off x="2485440" y="5257800"/>
            <a:ext cx="4190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F2940"/>
                </a:solidFill>
                <a:latin typeface="Arial"/>
                <a:ea typeface="DejaVu Sans"/>
              </a:rPr>
              <a:t>Rapat MGMP, 27 Februari 2019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0" name="Picture 3" descr="Z:\BACKUP KAMERA HUMAS 1\DSC01126.JPG"/>
          <p:cNvPicPr/>
          <p:nvPr/>
        </p:nvPicPr>
        <p:blipFill>
          <a:blip r:embed="rId3"/>
          <a:stretch/>
        </p:blipFill>
        <p:spPr>
          <a:xfrm>
            <a:off x="5181480" y="2133720"/>
            <a:ext cx="2971080" cy="2228040"/>
          </a:xfrm>
          <a:prstGeom prst="rect">
            <a:avLst/>
          </a:prstGeom>
          <a:ln w="63360">
            <a:solidFill>
              <a:schemeClr val="tx2">
                <a:lumMod val="95000"/>
                <a:lumOff val="5000"/>
              </a:schemeClr>
            </a:solidFill>
            <a:rou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57200" y="277560"/>
            <a:ext cx="8228880" cy="578160"/>
          </a:xfrm>
          <a:prstGeom prst="rect">
            <a:avLst/>
          </a:prstGeom>
          <a:gradFill rotWithShape="0">
            <a:gsLst>
              <a:gs pos="0">
                <a:srgbClr val="09335A"/>
              </a:gs>
              <a:gs pos="100000">
                <a:srgbClr val="0C4275">
                  <a:alpha val="0"/>
                </a:srgbClr>
              </a:gs>
            </a:gsLst>
            <a:lin ang="16200000"/>
          </a:gradFill>
          <a:ln w="9360">
            <a:solidFill>
              <a:srgbClr val="16436C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Berlin Sans FB Demi"/>
              </a:rPr>
              <a:t>PENGGUNAAN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312" name="Picture 2" descr="C:\Users\lenovo\Documents\Pati Innovation Award\IMG_20180302_164532.jpg"/>
          <p:cNvPicPr/>
          <p:nvPr/>
        </p:nvPicPr>
        <p:blipFill>
          <a:blip r:embed="rId2"/>
          <a:stretch/>
        </p:blipFill>
        <p:spPr>
          <a:xfrm>
            <a:off x="685800" y="1295280"/>
            <a:ext cx="3398760" cy="2548800"/>
          </a:xfrm>
          <a:prstGeom prst="rect">
            <a:avLst/>
          </a:prstGeom>
          <a:ln>
            <a:noFill/>
          </a:ln>
        </p:spPr>
      </p:pic>
      <p:pic>
        <p:nvPicPr>
          <p:cNvPr id="313" name="Picture 3" descr="C:\Users\lenovo\Documents\Pati Innovation Award\IMG_20180302_164543.jpg"/>
          <p:cNvPicPr/>
          <p:nvPr/>
        </p:nvPicPr>
        <p:blipFill>
          <a:blip r:embed="rId3"/>
          <a:stretch/>
        </p:blipFill>
        <p:spPr>
          <a:xfrm>
            <a:off x="5105520" y="1295280"/>
            <a:ext cx="3428280" cy="2571120"/>
          </a:xfrm>
          <a:prstGeom prst="rect">
            <a:avLst/>
          </a:prstGeom>
          <a:ln>
            <a:noFill/>
          </a:ln>
        </p:spPr>
      </p:pic>
      <p:pic>
        <p:nvPicPr>
          <p:cNvPr id="314" name="Picture 4" descr="C:\Users\lenovo\Documents\Pati Innovation Award\IMG_20180302_164725.jpg"/>
          <p:cNvPicPr/>
          <p:nvPr/>
        </p:nvPicPr>
        <p:blipFill>
          <a:blip r:embed="rId4"/>
          <a:stretch/>
        </p:blipFill>
        <p:spPr>
          <a:xfrm>
            <a:off x="685800" y="4038480"/>
            <a:ext cx="3398760" cy="2548800"/>
          </a:xfrm>
          <a:prstGeom prst="rect">
            <a:avLst/>
          </a:prstGeom>
          <a:ln>
            <a:noFill/>
          </a:ln>
        </p:spPr>
      </p:pic>
      <p:pic>
        <p:nvPicPr>
          <p:cNvPr id="315" name="Picture 5" descr="C:\Users\lenovo\Documents\Pati Innovation Award\IMG_20180302_165012.jpg"/>
          <p:cNvPicPr/>
          <p:nvPr/>
        </p:nvPicPr>
        <p:blipFill>
          <a:blip r:embed="rId5"/>
          <a:stretch/>
        </p:blipFill>
        <p:spPr>
          <a:xfrm>
            <a:off x="5182200" y="4005720"/>
            <a:ext cx="3274920" cy="24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57200" y="277560"/>
            <a:ext cx="8228880" cy="578160"/>
          </a:xfrm>
          <a:prstGeom prst="rect">
            <a:avLst/>
          </a:prstGeom>
          <a:gradFill rotWithShape="0">
            <a:gsLst>
              <a:gs pos="0">
                <a:srgbClr val="09335A"/>
              </a:gs>
              <a:gs pos="100000">
                <a:srgbClr val="0C4275">
                  <a:alpha val="0"/>
                </a:srgbClr>
              </a:gs>
            </a:gsLst>
            <a:lin ang="16200000"/>
          </a:gradFill>
          <a:ln w="9360">
            <a:solidFill>
              <a:srgbClr val="16436C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Berlin Sans FB Demi"/>
              </a:rPr>
              <a:t>DOWNLOAD/AKSES APLIKASI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609480" y="1174680"/>
            <a:ext cx="79239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1F5281"/>
                </a:solidFill>
                <a:latin typeface="Arial"/>
                <a:ea typeface="DejaVu Sans"/>
              </a:rPr>
              <a:t>Aplikasi EIC-Teacher Edition bisa didownload di </a:t>
            </a:r>
            <a:r>
              <a:rPr lang="en-US" sz="1800" b="0" u="sng" strike="noStrike" spc="-1">
                <a:solidFill>
                  <a:srgbClr val="1481B8"/>
                </a:solidFill>
                <a:uFillTx/>
                <a:latin typeface="Arial"/>
                <a:ea typeface="DejaVu Sans"/>
                <a:hlinkClick r:id="rId2"/>
              </a:rPr>
              <a:t>https://play.google.com/store/apps/details?id</a:t>
            </a:r>
            <a:r>
              <a:rPr lang="en-US" sz="1800" b="0" strike="noStrike" spc="-1">
                <a:solidFill>
                  <a:srgbClr val="1F5281"/>
                </a:solidFill>
                <a:latin typeface="Arial"/>
                <a:ea typeface="DejaVu Sans"/>
              </a:rPr>
              <a:t>=com.widiopranoto.englishincloudteacher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603720" y="3471840"/>
            <a:ext cx="77716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1F5281"/>
                </a:solidFill>
                <a:latin typeface="Arial"/>
                <a:ea typeface="DejaVu Sans"/>
              </a:rPr>
              <a:t>Aplikasi Mobile Examination bisa diakses melalui aplikasi atau secara online melalui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F5281"/>
                </a:solidFill>
                <a:latin typeface="Arial"/>
                <a:ea typeface="DejaVu Sans"/>
              </a:rPr>
              <a:t>http://23.95.208.29:8080/eic/login.php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603720" y="2206440"/>
            <a:ext cx="79239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1F5281"/>
                </a:solidFill>
                <a:latin typeface="Arial"/>
                <a:ea typeface="DejaVu Sans"/>
              </a:rPr>
              <a:t>Aplikasi EIC-Student Edition bisa didownload di </a:t>
            </a:r>
            <a:r>
              <a:rPr lang="en-US" sz="1800" b="0" u="sng" strike="noStrike" spc="-1">
                <a:solidFill>
                  <a:srgbClr val="1481B8"/>
                </a:solidFill>
                <a:uFillTx/>
                <a:latin typeface="Arial"/>
                <a:ea typeface="DejaVu Sans"/>
                <a:hlinkClick r:id="rId2"/>
              </a:rPr>
              <a:t>https://play.google.com/store/apps/details?id</a:t>
            </a:r>
            <a:r>
              <a:rPr lang="en-US" sz="1800" b="0" strike="noStrike" spc="-1">
                <a:solidFill>
                  <a:srgbClr val="1F5281"/>
                </a:solidFill>
                <a:latin typeface="Arial"/>
                <a:ea typeface="DejaVu Sans"/>
              </a:rPr>
              <a:t>=com.widiopranoto.englishincloudstudent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57200" y="277560"/>
            <a:ext cx="8228880" cy="578160"/>
          </a:xfrm>
          <a:prstGeom prst="rect">
            <a:avLst/>
          </a:prstGeom>
          <a:gradFill rotWithShape="0">
            <a:gsLst>
              <a:gs pos="0">
                <a:srgbClr val="09335A"/>
              </a:gs>
              <a:gs pos="100000">
                <a:srgbClr val="0C4275">
                  <a:alpha val="0"/>
                </a:srgbClr>
              </a:gs>
            </a:gsLst>
            <a:lin ang="16200000"/>
          </a:gradFill>
          <a:ln w="9360">
            <a:solidFill>
              <a:srgbClr val="16436C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Berlin Sans FB Demi"/>
              </a:rPr>
              <a:t>DOWNLOAD/AKSES APLIKASI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668160" y="1288800"/>
            <a:ext cx="8000280" cy="50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F5281"/>
                </a:solidFill>
                <a:latin typeface="Arial"/>
                <a:ea typeface="DejaVu Sans"/>
              </a:rPr>
              <a:t>Aplikasi web/web app bisa diakses melalui browser: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1481B8"/>
                </a:solidFill>
                <a:uFillTx/>
                <a:latin typeface="Arial"/>
                <a:ea typeface="DejaVu Sans"/>
                <a:hlinkClick r:id="rId2"/>
              </a:rPr>
              <a:t>https://widiopranoto.github.io/EnglishInCloud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1481B8"/>
                </a:solidFill>
                <a:uFillTx/>
                <a:latin typeface="Arial"/>
                <a:ea typeface="DejaVu Sans"/>
                <a:hlinkClick r:id="rId3"/>
              </a:rPr>
              <a:t>http://sites.google.com/view/kelas-online-pak-widio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1481B8"/>
                </a:solidFill>
                <a:uFillTx/>
                <a:latin typeface="Arial"/>
                <a:ea typeface="DejaVu Sans"/>
                <a:hlinkClick r:id="rId3"/>
              </a:rPr>
              <a:t>https://widiopranoto.github.io/LatihanUN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1481B8"/>
                </a:solidFill>
                <a:uFillTx/>
                <a:latin typeface="Arial"/>
                <a:ea typeface="DejaVu Sans"/>
                <a:hlinkClick r:id="rId3"/>
              </a:rPr>
              <a:t>https://widiopranoto.github.io/LatihanUNHOTS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1481B8"/>
                </a:solidFill>
                <a:uFillTx/>
                <a:latin typeface="Arial"/>
                <a:ea typeface="DejaVu Sans"/>
                <a:hlinkClick r:id="rId4"/>
              </a:rPr>
              <a:t>https://widiopranoto.github.io/quranku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1481B8"/>
                </a:solidFill>
                <a:uFillTx/>
                <a:latin typeface="Arial"/>
                <a:ea typeface="DejaVu Sans"/>
                <a:hlinkClick r:id="rId3"/>
              </a:rPr>
              <a:t>https://widiopranoto.github.io/LatihanGrammar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F5281"/>
                </a:solidFill>
                <a:latin typeface="Arial"/>
                <a:ea typeface="DejaVu Sans"/>
              </a:rPr>
              <a:t>https://widiopranoto.github.io/LatihanKelasX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F5281"/>
                </a:solidFill>
                <a:latin typeface="Arial"/>
                <a:ea typeface="DejaVu Sans"/>
              </a:rPr>
              <a:t>https://widiopranoto.github.io/LatihanKelasXI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1F5281"/>
                </a:solidFill>
                <a:latin typeface="Arial"/>
                <a:ea typeface="DejaVu Sans"/>
              </a:rPr>
              <a:t>https://widiopranoto.github.io/LatihanKelasXII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514600" y="2362320"/>
            <a:ext cx="4114080" cy="41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 algn="ctr">
              <a:lnSpc>
                <a:spcPct val="8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WIDIO PRANOTO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133720" y="2776680"/>
            <a:ext cx="655236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Email : widiopranoto@gmail.com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HP     : 08238883369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FB     : facebook.com/widio.pranoto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  : http://sites.google.com/view/kelas-online-pak-widio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57200" y="322560"/>
            <a:ext cx="8228880" cy="578160"/>
          </a:xfrm>
          <a:prstGeom prst="rect">
            <a:avLst/>
          </a:prstGeom>
          <a:gradFill rotWithShape="0">
            <a:gsLst>
              <a:gs pos="0">
                <a:srgbClr val="09335A"/>
              </a:gs>
              <a:gs pos="100000">
                <a:srgbClr val="0C4275">
                  <a:alpha val="0"/>
                </a:srgbClr>
              </a:gs>
            </a:gsLst>
            <a:lin ang="16200000"/>
          </a:gradFill>
          <a:ln>
            <a:solidFill>
              <a:schemeClr val="accent4">
                <a:shade val="95000"/>
                <a:satMod val="105000"/>
              </a:schemeClr>
            </a:solidFill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Berlin Sans FB Demi"/>
                <a:ea typeface="DejaVu Sans"/>
              </a:rPr>
              <a:t>KONTAK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Content Placeholder 3" descr="wisuda s2 undip.jpg"/>
          <p:cNvPicPr/>
          <p:nvPr/>
        </p:nvPicPr>
        <p:blipFill>
          <a:blip r:embed="rId2"/>
          <a:stretch/>
        </p:blipFill>
        <p:spPr>
          <a:xfrm>
            <a:off x="335160" y="1066680"/>
            <a:ext cx="2361600" cy="1770840"/>
          </a:xfrm>
          <a:prstGeom prst="rect">
            <a:avLst/>
          </a:prstGeom>
          <a:ln w="9360">
            <a:noFill/>
          </a:ln>
        </p:spPr>
      </p:pic>
      <p:pic>
        <p:nvPicPr>
          <p:cNvPr id="326" name="Picture 4" descr="patung Liberty.jpg"/>
          <p:cNvPicPr/>
          <p:nvPr/>
        </p:nvPicPr>
        <p:blipFill>
          <a:blip r:embed="rId3"/>
          <a:stretch/>
        </p:blipFill>
        <p:spPr>
          <a:xfrm>
            <a:off x="2895480" y="1066680"/>
            <a:ext cx="2742480" cy="3656880"/>
          </a:xfrm>
          <a:prstGeom prst="rect">
            <a:avLst/>
          </a:prstGeom>
          <a:ln>
            <a:noFill/>
          </a:ln>
        </p:spPr>
      </p:pic>
      <p:pic>
        <p:nvPicPr>
          <p:cNvPr id="327" name="Picture 5" descr="Lincoln Memorial Hall.jpg"/>
          <p:cNvPicPr/>
          <p:nvPr/>
        </p:nvPicPr>
        <p:blipFill>
          <a:blip r:embed="rId4"/>
          <a:stretch/>
        </p:blipFill>
        <p:spPr>
          <a:xfrm>
            <a:off x="5821560" y="1066680"/>
            <a:ext cx="3047400" cy="2285280"/>
          </a:xfrm>
          <a:prstGeom prst="rect">
            <a:avLst/>
          </a:prstGeom>
          <a:ln>
            <a:noFill/>
          </a:ln>
        </p:spPr>
      </p:pic>
      <p:pic>
        <p:nvPicPr>
          <p:cNvPr id="328" name="Picture 6" descr="menunggu kuliah di AS.jpg"/>
          <p:cNvPicPr/>
          <p:nvPr/>
        </p:nvPicPr>
        <p:blipFill>
          <a:blip r:embed="rId5"/>
          <a:stretch/>
        </p:blipFill>
        <p:spPr>
          <a:xfrm>
            <a:off x="350640" y="2971800"/>
            <a:ext cx="2361600" cy="1761120"/>
          </a:xfrm>
          <a:prstGeom prst="rect">
            <a:avLst/>
          </a:prstGeom>
          <a:ln>
            <a:noFill/>
          </a:ln>
        </p:spPr>
      </p:pic>
      <p:pic>
        <p:nvPicPr>
          <p:cNvPr id="329" name="Picture 7" descr="kuliah ESL 2.jpg"/>
          <p:cNvPicPr/>
          <p:nvPr/>
        </p:nvPicPr>
        <p:blipFill>
          <a:blip r:embed="rId6"/>
          <a:stretch/>
        </p:blipFill>
        <p:spPr>
          <a:xfrm>
            <a:off x="5867280" y="3505320"/>
            <a:ext cx="2971080" cy="2228040"/>
          </a:xfrm>
          <a:prstGeom prst="rect">
            <a:avLst/>
          </a:prstGeom>
          <a:ln>
            <a:noFill/>
          </a:ln>
        </p:spPr>
      </p:pic>
      <p:pic>
        <p:nvPicPr>
          <p:cNvPr id="330" name="Picture 8" descr="bersama host teacher.jpg"/>
          <p:cNvPicPr/>
          <p:nvPr/>
        </p:nvPicPr>
        <p:blipFill>
          <a:blip r:embed="rId7"/>
          <a:stretch/>
        </p:blipFill>
        <p:spPr>
          <a:xfrm>
            <a:off x="561600" y="4827240"/>
            <a:ext cx="2208960" cy="1656720"/>
          </a:xfrm>
          <a:prstGeom prst="rect">
            <a:avLst/>
          </a:prstGeom>
          <a:ln>
            <a:noFill/>
          </a:ln>
        </p:spPr>
      </p:pic>
      <p:pic>
        <p:nvPicPr>
          <p:cNvPr id="331" name="Picture 9" descr="kuliah edu tech.jpg"/>
          <p:cNvPicPr/>
          <p:nvPr/>
        </p:nvPicPr>
        <p:blipFill>
          <a:blip r:embed="rId8"/>
          <a:stretch/>
        </p:blipFill>
        <p:spPr>
          <a:xfrm>
            <a:off x="3124080" y="4770000"/>
            <a:ext cx="2361600" cy="1770840"/>
          </a:xfrm>
          <a:prstGeom prst="rect">
            <a:avLst/>
          </a:prstGeom>
          <a:ln>
            <a:noFill/>
          </a:ln>
        </p:spPr>
      </p:pic>
      <p:sp>
        <p:nvSpPr>
          <p:cNvPr id="332" name="CustomShape 1"/>
          <p:cNvSpPr/>
          <p:nvPr/>
        </p:nvSpPr>
        <p:spPr>
          <a:xfrm>
            <a:off x="457200" y="322560"/>
            <a:ext cx="8305200" cy="578160"/>
          </a:xfrm>
          <a:prstGeom prst="rect">
            <a:avLst/>
          </a:prstGeom>
          <a:gradFill rotWithShape="0">
            <a:gsLst>
              <a:gs pos="0">
                <a:srgbClr val="09335A"/>
              </a:gs>
              <a:gs pos="100000">
                <a:srgbClr val="0C4275">
                  <a:alpha val="0"/>
                </a:srgbClr>
              </a:gs>
            </a:gsLst>
            <a:lin ang="16200000"/>
          </a:gradFill>
          <a:ln>
            <a:solidFill>
              <a:schemeClr val="accent4">
                <a:shade val="95000"/>
                <a:satMod val="105000"/>
              </a:schemeClr>
            </a:solidFill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Berlin Sans FB Demi"/>
                <a:ea typeface="DejaVu Sans"/>
              </a:rPr>
              <a:t>MY JOURNEY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380880" y="1066680"/>
            <a:ext cx="8457480" cy="5409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4440" indent="-51372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	</a:t>
            </a: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581"/>
              </a:spcBef>
            </a:pPr>
            <a:br/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529200" y="228600"/>
            <a:ext cx="8269920" cy="63864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Berlin Sans FB Demi"/>
                <a:ea typeface="DejaVu Sans"/>
              </a:rPr>
              <a:t>LATAR BELAKANG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19200" y="1086120"/>
            <a:ext cx="2226600" cy="761400"/>
          </a:xfrm>
          <a:prstGeom prst="ellipse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Fakta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5827320" y="1073520"/>
            <a:ext cx="2133000" cy="761400"/>
          </a:xfrm>
          <a:prstGeom prst="ellipse">
            <a:avLst/>
          </a:prstGeom>
          <a:gradFill rotWithShape="0">
            <a:gsLst>
              <a:gs pos="0">
                <a:srgbClr val="978900"/>
              </a:gs>
              <a:gs pos="100000">
                <a:srgbClr val="C5B200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Harapan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283280" y="224784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7"/>
          <p:cNvSpPr/>
          <p:nvPr/>
        </p:nvSpPr>
        <p:spPr>
          <a:xfrm>
            <a:off x="595080" y="2171880"/>
            <a:ext cx="2909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Materi buku pegangan tidak sesuai silabus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>
            <a:off x="860760" y="4266720"/>
            <a:ext cx="2378160" cy="1692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Siswa belajar dan ulangan dengan kertas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5487120" y="2257200"/>
            <a:ext cx="2813400" cy="1171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78900"/>
              </a:gs>
              <a:gs pos="100000">
                <a:srgbClr val="C5B200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Materi dalam EIC sesuai silabus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1" name="CustomShape 10"/>
          <p:cNvSpPr/>
          <p:nvPr/>
        </p:nvSpPr>
        <p:spPr>
          <a:xfrm>
            <a:off x="5569200" y="4596480"/>
            <a:ext cx="2813400" cy="1171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78900"/>
              </a:gs>
              <a:gs pos="100000">
                <a:srgbClr val="C5B200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Siswa belajar dan ujian dengan smartphone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4283280" y="459648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2"/>
          <p:cNvSpPr/>
          <p:nvPr/>
        </p:nvSpPr>
        <p:spPr>
          <a:xfrm>
            <a:off x="380880" y="1066680"/>
            <a:ext cx="8457480" cy="5409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4440" indent="-51372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	</a:t>
            </a: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581"/>
              </a:spcBef>
            </a:pPr>
            <a:br/>
            <a:endParaRPr lang="en-US" sz="1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529200" y="228600"/>
            <a:ext cx="8269920" cy="63864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Berlin Sans FB Demi"/>
                <a:ea typeface="DejaVu Sans"/>
              </a:rPr>
              <a:t>PEMBUATAN APLIKASI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195480" y="135072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Perencanaan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3398400" y="133668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Pembuatan database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2621520" y="180144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7"/>
          <p:cNvSpPr/>
          <p:nvPr/>
        </p:nvSpPr>
        <p:spPr>
          <a:xfrm>
            <a:off x="6490080" y="130968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Programming HTML5, Bootstrap, dan JavaScript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0" name="CustomShape 8"/>
          <p:cNvSpPr/>
          <p:nvPr/>
        </p:nvSpPr>
        <p:spPr>
          <a:xfrm>
            <a:off x="5817960" y="176040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9"/>
          <p:cNvSpPr/>
          <p:nvPr/>
        </p:nvSpPr>
        <p:spPr>
          <a:xfrm>
            <a:off x="6501960" y="335124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Debugging dengan Chrome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2" name="CustomShape 10"/>
          <p:cNvSpPr/>
          <p:nvPr/>
        </p:nvSpPr>
        <p:spPr>
          <a:xfrm rot="5400000">
            <a:off x="7391880" y="281520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1"/>
          <p:cNvSpPr/>
          <p:nvPr/>
        </p:nvSpPr>
        <p:spPr>
          <a:xfrm>
            <a:off x="3398400" y="320040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Kompilasi dengan Android Studio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4" name="CustomShape 12"/>
          <p:cNvSpPr/>
          <p:nvPr/>
        </p:nvSpPr>
        <p:spPr>
          <a:xfrm rot="10800000">
            <a:off x="5777640" y="357120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3"/>
          <p:cNvSpPr/>
          <p:nvPr/>
        </p:nvSpPr>
        <p:spPr>
          <a:xfrm>
            <a:off x="242640" y="320040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Testing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6" name="CustomShape 14"/>
          <p:cNvSpPr/>
          <p:nvPr/>
        </p:nvSpPr>
        <p:spPr>
          <a:xfrm rot="10800000">
            <a:off x="2575080" y="357120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5"/>
          <p:cNvSpPr/>
          <p:nvPr/>
        </p:nvSpPr>
        <p:spPr>
          <a:xfrm>
            <a:off x="3453840" y="492912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User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8" name="CustomShape 16"/>
          <p:cNvSpPr/>
          <p:nvPr/>
        </p:nvSpPr>
        <p:spPr>
          <a:xfrm flipV="1">
            <a:off x="1219320" y="4921920"/>
            <a:ext cx="1569600" cy="12481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"/>
          <p:cNvSpPr/>
          <p:nvPr/>
        </p:nvSpPr>
        <p:spPr>
          <a:xfrm>
            <a:off x="529200" y="228600"/>
            <a:ext cx="8269920" cy="63864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Berlin Sans FB Demi"/>
                <a:ea typeface="DejaVu Sans"/>
              </a:rPr>
              <a:t>FITUR EIC Student Edition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57200" y="1097280"/>
            <a:ext cx="8320680" cy="50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BERISI 37 KD SESUAI SILABUS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MASING-MASING KD BERISI THEORY, LISTENING, SPEAKING, READING, DAN WRITING.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BERISI LATIHAN UJIAN NASIONAL (7 PAKET BESERTA PEMBAHASAN).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LATIHAN UJIAN NASILAN TERMASUK LATIHAN LISTENING DAN READING.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MASING-MASING THEORY BERISI TEORI KETERAMPILAN (BERUPA FILE ATAU YOUTUBE) + LATIHAN, SERTA TEORI PENGETAHUAN + LATIHAN.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MASING-MASING LISTENING BERISI FILE AUDIO ATAU YOUTUBE + LATIHAN.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MASING-MASING SPEAKING BERISI 10 SOAL SPEAKING YANG DIKOREKSI OTOMATIS OLEH APLIKASI.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MASING-MASING READING BERISI LATIHAN.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MASING-MASING WRITING BERISI 10 SOAL YANG DIKOREKSI OTOMATIS OLEH APLIKASI.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NILAI TERUPDATE OTOMATIS KE SERVER.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PESERTA DIDIK DAPAT MEMERIKSA NILAI DI APLIKASI.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31920" y="308160"/>
            <a:ext cx="822888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Berlin Sans FB Demi"/>
              </a:rPr>
              <a:t>TAMPILAN APLIKASI 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83" name="Picture 282"/>
          <p:cNvPicPr/>
          <p:nvPr/>
        </p:nvPicPr>
        <p:blipFill>
          <a:blip r:embed="rId2"/>
          <a:stretch/>
        </p:blipFill>
        <p:spPr>
          <a:xfrm>
            <a:off x="640080" y="1506600"/>
            <a:ext cx="3085560" cy="4619520"/>
          </a:xfrm>
          <a:prstGeom prst="rect">
            <a:avLst/>
          </a:prstGeom>
          <a:ln>
            <a:noFill/>
          </a:ln>
        </p:spPr>
      </p:pic>
      <p:pic>
        <p:nvPicPr>
          <p:cNvPr id="284" name="Picture 283"/>
          <p:cNvPicPr/>
          <p:nvPr/>
        </p:nvPicPr>
        <p:blipFill>
          <a:blip r:embed="rId3"/>
          <a:stretch/>
        </p:blipFill>
        <p:spPr>
          <a:xfrm>
            <a:off x="5061600" y="1554480"/>
            <a:ext cx="3076200" cy="463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31920" y="308160"/>
            <a:ext cx="822888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Berlin Sans FB Demi"/>
              </a:rPr>
              <a:t>TAMPILAN APLIKASI 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480240" y="1487520"/>
            <a:ext cx="3085560" cy="463860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3"/>
          <a:stretch/>
        </p:blipFill>
        <p:spPr>
          <a:xfrm>
            <a:off x="4869360" y="1468800"/>
            <a:ext cx="3085560" cy="465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31920" y="308160"/>
            <a:ext cx="822888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Berlin Sans FB Demi"/>
              </a:rPr>
              <a:t>TAMPILAN APLIKASI 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89" name="Picture 288"/>
          <p:cNvPicPr/>
          <p:nvPr/>
        </p:nvPicPr>
        <p:blipFill>
          <a:blip r:embed="rId2"/>
          <a:stretch/>
        </p:blipFill>
        <p:spPr>
          <a:xfrm>
            <a:off x="581040" y="1506600"/>
            <a:ext cx="3076200" cy="4619520"/>
          </a:xfrm>
          <a:prstGeom prst="rect">
            <a:avLst/>
          </a:prstGeom>
          <a:ln>
            <a:noFill/>
          </a:ln>
        </p:spPr>
      </p:pic>
      <p:pic>
        <p:nvPicPr>
          <p:cNvPr id="290" name="Picture 289"/>
          <p:cNvPicPr/>
          <p:nvPr/>
        </p:nvPicPr>
        <p:blipFill>
          <a:blip r:embed="rId3"/>
          <a:stretch/>
        </p:blipFill>
        <p:spPr>
          <a:xfrm>
            <a:off x="5335920" y="1554480"/>
            <a:ext cx="3076200" cy="462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31920" y="308160"/>
            <a:ext cx="822888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Berlin Sans FB Demi"/>
              </a:rPr>
              <a:t>TAMPILAN APLIKASI 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92" name="Picture 291"/>
          <p:cNvPicPr/>
          <p:nvPr/>
        </p:nvPicPr>
        <p:blipFill>
          <a:blip r:embed="rId2"/>
          <a:stretch/>
        </p:blipFill>
        <p:spPr>
          <a:xfrm>
            <a:off x="640080" y="1554480"/>
            <a:ext cx="3057120" cy="4647960"/>
          </a:xfrm>
          <a:prstGeom prst="rect">
            <a:avLst/>
          </a:prstGeom>
          <a:ln>
            <a:noFill/>
          </a:ln>
        </p:spPr>
      </p:pic>
      <p:pic>
        <p:nvPicPr>
          <p:cNvPr id="293" name="Picture 292"/>
          <p:cNvPicPr/>
          <p:nvPr/>
        </p:nvPicPr>
        <p:blipFill>
          <a:blip r:embed="rId3"/>
          <a:stretch/>
        </p:blipFill>
        <p:spPr>
          <a:xfrm>
            <a:off x="5162760" y="1588680"/>
            <a:ext cx="3066480" cy="462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31920" y="308160"/>
            <a:ext cx="822888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Berlin Sans FB Demi"/>
              </a:rPr>
              <a:t>TAMPILAN LATIHAN UN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427040" y="1133640"/>
            <a:ext cx="60379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1F5281"/>
                </a:solidFill>
                <a:latin typeface="Arial"/>
                <a:ea typeface="DejaVu Sans"/>
              </a:rPr>
              <a:t>English in Cloud Web App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96" name="Picture 5"/>
          <p:cNvPicPr/>
          <p:nvPr/>
        </p:nvPicPr>
        <p:blipFill>
          <a:blip r:embed="rId2"/>
          <a:stretch/>
        </p:blipFill>
        <p:spPr>
          <a:xfrm>
            <a:off x="578880" y="1964160"/>
            <a:ext cx="2208960" cy="4257360"/>
          </a:xfrm>
          <a:prstGeom prst="rect">
            <a:avLst/>
          </a:prstGeom>
          <a:ln>
            <a:noFill/>
          </a:ln>
        </p:spPr>
      </p:pic>
      <p:pic>
        <p:nvPicPr>
          <p:cNvPr id="297" name="Content Placeholder 4"/>
          <p:cNvPicPr/>
          <p:nvPr/>
        </p:nvPicPr>
        <p:blipFill>
          <a:blip r:embed="rId3"/>
          <a:stretch/>
        </p:blipFill>
        <p:spPr>
          <a:xfrm>
            <a:off x="3078360" y="1939320"/>
            <a:ext cx="2208960" cy="4376880"/>
          </a:xfrm>
          <a:prstGeom prst="rect">
            <a:avLst/>
          </a:prstGeom>
          <a:ln w="9360">
            <a:noFill/>
          </a:ln>
        </p:spPr>
      </p:pic>
      <p:pic>
        <p:nvPicPr>
          <p:cNvPr id="298" name="Picture 7"/>
          <p:cNvPicPr/>
          <p:nvPr/>
        </p:nvPicPr>
        <p:blipFill>
          <a:blip r:embed="rId4"/>
          <a:stretch/>
        </p:blipFill>
        <p:spPr>
          <a:xfrm>
            <a:off x="5867280" y="1990080"/>
            <a:ext cx="2133000" cy="420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4167</TotalTime>
  <Words>492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Berlin Sans FB Demi</vt:lpstr>
      <vt:lpstr>DejaVu Sans</vt:lpstr>
      <vt:lpstr>StarSymbol</vt:lpstr>
      <vt:lpstr>Symbol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PENELITIAN TINDAKAN KELAS</dc:title>
  <dc:subject/>
  <dc:creator>LENOVO</dc:creator>
  <dc:description/>
  <cp:lastModifiedBy>Widio Pranoto</cp:lastModifiedBy>
  <cp:revision>120</cp:revision>
  <cp:lastPrinted>2019-05-08T09:48:44Z</cp:lastPrinted>
  <dcterms:created xsi:type="dcterms:W3CDTF">2015-03-24T01:30:37Z</dcterms:created>
  <dcterms:modified xsi:type="dcterms:W3CDTF">2019-10-10T06:08:09Z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