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9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23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655764513491415"/>
          <c:y val="0.0359790667248147"/>
          <c:w val="0.678781684382666"/>
          <c:h val="0.865823520860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PRASIKLUS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2"/>
                <c:pt idx="0">
                  <c:v>TANPA EIC</c:v>
                </c:pt>
                <c:pt idx="1">
                  <c:v>DENGAN EIC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34.25</c:v>
                </c:pt>
                <c:pt idx="1">
                  <c:v>51.15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SIKLUS 1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2"/>
                <c:pt idx="0">
                  <c:v>TANPA EIC</c:v>
                </c:pt>
                <c:pt idx="1">
                  <c:v>DENGAN EIC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47.83</c:v>
                </c:pt>
                <c:pt idx="1">
                  <c:v>54.69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PENINGKATAN (%)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numFmt formatCode="0.00%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2"/>
                <c:pt idx="0">
                  <c:v>TANPA EIC</c:v>
                </c:pt>
                <c:pt idx="1">
                  <c:v>DENGAN EIC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0.396496350364963</c:v>
                </c:pt>
                <c:pt idx="1">
                  <c:v>0.069208211143695</c:v>
                </c:pt>
              </c:numCache>
            </c:numRef>
          </c:val>
        </c:ser>
        <c:gapWidth val="100"/>
        <c:overlap val="0"/>
        <c:axId val="72196475"/>
        <c:axId val="84633610"/>
      </c:barChart>
      <c:catAx>
        <c:axId val="72196475"/>
        <c:scaling>
          <c:orientation val="minMax"/>
        </c:scaling>
        <c:delete val="0"/>
        <c:axPos val="b"/>
        <c:numFmt formatCode="[$-409]MM/DD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84633610"/>
        <c:crosses val="autoZero"/>
        <c:auto val="1"/>
        <c:lblAlgn val="ctr"/>
        <c:lblOffset val="100"/>
      </c:catAx>
      <c:valAx>
        <c:axId val="84633610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72196475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65240" y="144360"/>
            <a:ext cx="8816400" cy="6454080"/>
          </a:xfrm>
          <a:prstGeom prst="roundRect">
            <a:avLst>
              <a:gd name="adj" fmla="val 4287"/>
            </a:avLst>
          </a:pr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395280" y="189000"/>
            <a:ext cx="1151640" cy="791280"/>
          </a:xfrm>
          <a:custGeom>
            <a:avLst/>
            <a:gdLst/>
            <a:ahLst/>
            <a:rect l="l" t="t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0">
            <a:gsLst>
              <a:gs pos="0">
                <a:srgbClr val="b5b5b5"/>
              </a:gs>
              <a:gs pos="100000">
                <a:srgbClr val="f6f6f6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468000" y="981000"/>
            <a:ext cx="8275680" cy="9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8920" y="69840"/>
            <a:ext cx="8993880" cy="6728760"/>
          </a:xfrm>
          <a:prstGeom prst="roundRect">
            <a:avLst>
              <a:gd name="adj" fmla="val 4245"/>
            </a:avLst>
          </a:prstGeom>
          <a:solidFill>
            <a:schemeClr val="tx1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250920" y="260280"/>
            <a:ext cx="8641800" cy="3701160"/>
            <a:chOff x="250920" y="260280"/>
            <a:chExt cx="8641800" cy="3701160"/>
          </a:xfrm>
        </p:grpSpPr>
        <p:sp>
          <p:nvSpPr>
            <p:cNvPr id="5" name="CustomShape 6"/>
            <p:cNvSpPr/>
            <p:nvPr/>
          </p:nvSpPr>
          <p:spPr>
            <a:xfrm>
              <a:off x="250920" y="260280"/>
              <a:ext cx="8641800" cy="3701160"/>
            </a:xfrm>
            <a:prstGeom prst="roundRect">
              <a:avLst>
                <a:gd name="adj" fmla="val 3912"/>
              </a:avLst>
            </a:pr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4075200" y="1712160"/>
              <a:ext cx="56520" cy="228240"/>
            </a:xfrm>
            <a:custGeom>
              <a:avLst/>
              <a:gdLst/>
              <a:ahLst/>
              <a:rect l="l" t="t" r="r" b="b"/>
              <a:pathLst>
                <a:path w="35" h="172">
                  <a:moveTo>
                    <a:pt x="0" y="165"/>
                  </a:moveTo>
                  <a:lnTo>
                    <a:pt x="7" y="172"/>
                  </a:lnTo>
                  <a:lnTo>
                    <a:pt x="14" y="158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2"/>
                  </a:lnTo>
                  <a:lnTo>
                    <a:pt x="25" y="155"/>
                  </a:lnTo>
                  <a:lnTo>
                    <a:pt x="21" y="144"/>
                  </a:lnTo>
                  <a:lnTo>
                    <a:pt x="21" y="141"/>
                  </a:lnTo>
                  <a:lnTo>
                    <a:pt x="17" y="134"/>
                  </a:lnTo>
                  <a:lnTo>
                    <a:pt x="17" y="123"/>
                  </a:lnTo>
                  <a:lnTo>
                    <a:pt x="21" y="116"/>
                  </a:lnTo>
                  <a:lnTo>
                    <a:pt x="25" y="109"/>
                  </a:lnTo>
                  <a:lnTo>
                    <a:pt x="32" y="106"/>
                  </a:lnTo>
                  <a:lnTo>
                    <a:pt x="35" y="98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2" y="84"/>
                  </a:lnTo>
                  <a:lnTo>
                    <a:pt x="32" y="77"/>
                  </a:lnTo>
                  <a:lnTo>
                    <a:pt x="32" y="70"/>
                  </a:lnTo>
                  <a:lnTo>
                    <a:pt x="32" y="63"/>
                  </a:lnTo>
                  <a:lnTo>
                    <a:pt x="28" y="53"/>
                  </a:lnTo>
                  <a:lnTo>
                    <a:pt x="28" y="46"/>
                  </a:lnTo>
                  <a:lnTo>
                    <a:pt x="28" y="39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28"/>
                  </a:lnTo>
                  <a:lnTo>
                    <a:pt x="25" y="21"/>
                  </a:lnTo>
                  <a:lnTo>
                    <a:pt x="25" y="10"/>
                  </a:lnTo>
                  <a:lnTo>
                    <a:pt x="28" y="7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9"/>
                  </a:lnTo>
                  <a:lnTo>
                    <a:pt x="7" y="56"/>
                  </a:lnTo>
                  <a:lnTo>
                    <a:pt x="7" y="60"/>
                  </a:lnTo>
                  <a:lnTo>
                    <a:pt x="7" y="70"/>
                  </a:lnTo>
                  <a:lnTo>
                    <a:pt x="7" y="91"/>
                  </a:lnTo>
                  <a:lnTo>
                    <a:pt x="7" y="113"/>
                  </a:lnTo>
                  <a:lnTo>
                    <a:pt x="7" y="134"/>
                  </a:lnTo>
                  <a:lnTo>
                    <a:pt x="7" y="144"/>
                  </a:lnTo>
                  <a:lnTo>
                    <a:pt x="7" y="148"/>
                  </a:lnTo>
                  <a:lnTo>
                    <a:pt x="3" y="155"/>
                  </a:lnTo>
                  <a:lnTo>
                    <a:pt x="3" y="158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849240" y="2031480"/>
              <a:ext cx="10440" cy="4320"/>
            </a:xfrm>
            <a:custGeom>
              <a:avLst/>
              <a:gdLst/>
              <a:ahLst/>
              <a:rect l="l" t="t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35200" y="2026440"/>
              <a:ext cx="7200" cy="4320"/>
            </a:xfrm>
            <a:custGeom>
              <a:avLst/>
              <a:gdLst/>
              <a:ahLst/>
              <a:rect l="l" t="t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49240" y="2046240"/>
              <a:ext cx="10440" cy="4320"/>
            </a:xfrm>
            <a:custGeom>
              <a:avLst/>
              <a:gdLst/>
              <a:ahLst/>
              <a:rect l="l" t="t" r="r" b="b"/>
              <a:pathLst>
                <a:path w="7" h="4">
                  <a:moveTo>
                    <a:pt x="0" y="4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68400" y="2003040"/>
              <a:ext cx="5760" cy="4320"/>
            </a:xfrm>
            <a:custGeom>
              <a:avLst/>
              <a:gdLst/>
              <a:ahLst/>
              <a:rect l="l" t="t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1623960" y="1876680"/>
              <a:ext cx="10440" cy="36360"/>
            </a:xfrm>
            <a:custGeom>
              <a:avLst/>
              <a:gdLst/>
              <a:ahLst/>
              <a:rect l="l" t="t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1273320" y="1866960"/>
              <a:ext cx="10440" cy="4320"/>
            </a:xfrm>
            <a:custGeom>
              <a:avLst/>
              <a:gdLst/>
              <a:ahLst/>
              <a:rect l="l" t="t" r="r" b="b"/>
              <a:pathLst>
                <a:path w="7" h="4">
                  <a:moveTo>
                    <a:pt x="7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1239840" y="1900440"/>
              <a:ext cx="16920" cy="2880"/>
            </a:xfrm>
            <a:custGeom>
              <a:avLst/>
              <a:gdLst/>
              <a:ahLst/>
              <a:rect l="l" t="t" r="r" b="b"/>
              <a:pathLst>
                <a:path w="11" h="3">
                  <a:moveTo>
                    <a:pt x="11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7" y="3"/>
                  </a:lnTo>
                  <a:lnTo>
                    <a:pt x="11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1378080" y="1881720"/>
              <a:ext cx="10440" cy="2880"/>
            </a:xfrm>
            <a:custGeom>
              <a:avLst/>
              <a:gdLst/>
              <a:ahLst/>
              <a:rect l="l" t="t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1487520" y="1858320"/>
              <a:ext cx="15120" cy="59760"/>
            </a:xfrm>
            <a:custGeom>
              <a:avLst/>
              <a:gdLst/>
              <a:ahLst/>
              <a:rect l="l" t="t" r="r" b="b"/>
              <a:pathLst>
                <a:path w="10" h="46">
                  <a:moveTo>
                    <a:pt x="10" y="11"/>
                  </a:moveTo>
                  <a:lnTo>
                    <a:pt x="7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32"/>
                  </a:lnTo>
                  <a:lnTo>
                    <a:pt x="3" y="35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3" y="32"/>
                  </a:lnTo>
                  <a:lnTo>
                    <a:pt x="7" y="28"/>
                  </a:lnTo>
                  <a:lnTo>
                    <a:pt x="7" y="25"/>
                  </a:lnTo>
                  <a:lnTo>
                    <a:pt x="7" y="18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3" y="0"/>
                  </a:lnTo>
                  <a:lnTo>
                    <a:pt x="10" y="7"/>
                  </a:lnTo>
                  <a:lnTo>
                    <a:pt x="10" y="11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469880" y="1928880"/>
              <a:ext cx="10440" cy="7920"/>
            </a:xfrm>
            <a:custGeom>
              <a:avLst/>
              <a:gdLst/>
              <a:ahLst/>
              <a:rect l="l" t="t" r="r" b="b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1450800" y="1863360"/>
              <a:ext cx="18360" cy="7920"/>
            </a:xfrm>
            <a:custGeom>
              <a:avLst/>
              <a:gdLst/>
              <a:ahLst/>
              <a:rect l="l" t="t" r="r" b="b"/>
              <a:pathLst>
                <a:path w="11" h="7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417680" y="1885320"/>
              <a:ext cx="10440" cy="5400"/>
            </a:xfrm>
            <a:custGeom>
              <a:avLst/>
              <a:gdLst/>
              <a:ahLst/>
              <a:rect l="l" t="t" r="r" b="b"/>
              <a:pathLst>
                <a:path w="7" h="4">
                  <a:moveTo>
                    <a:pt x="4" y="4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457280" y="2036520"/>
              <a:ext cx="3960" cy="14040"/>
            </a:xfrm>
            <a:custGeom>
              <a:avLst/>
              <a:gdLst/>
              <a:ahLst/>
              <a:rect l="l" t="t" r="r" b="b"/>
              <a:pathLst>
                <a:path w="3" h="11">
                  <a:moveTo>
                    <a:pt x="0" y="0"/>
                  </a:moveTo>
                  <a:lnTo>
                    <a:pt x="3" y="7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487520" y="1941120"/>
              <a:ext cx="32760" cy="20160"/>
            </a:xfrm>
            <a:custGeom>
              <a:avLst/>
              <a:gdLst/>
              <a:ahLst/>
              <a:rect l="l" t="t" r="r" b="b"/>
              <a:pathLst>
                <a:path w="21" h="15">
                  <a:moveTo>
                    <a:pt x="0" y="0"/>
                  </a:moveTo>
                  <a:lnTo>
                    <a:pt x="7" y="8"/>
                  </a:lnTo>
                  <a:lnTo>
                    <a:pt x="14" y="11"/>
                  </a:lnTo>
                  <a:lnTo>
                    <a:pt x="21" y="15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533600" y="1952280"/>
              <a:ext cx="10440" cy="2880"/>
            </a:xfrm>
            <a:custGeom>
              <a:avLst/>
              <a:gdLst/>
              <a:ahLst/>
              <a:rect l="l" t="t" r="r" b="b"/>
              <a:pathLst>
                <a:path w="7" h="3">
                  <a:moveTo>
                    <a:pt x="7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163520" y="1914120"/>
              <a:ext cx="40680" cy="7920"/>
            </a:xfrm>
            <a:custGeom>
              <a:avLst/>
              <a:gdLst/>
              <a:ahLst/>
              <a:rect l="l" t="t" r="r" b="b"/>
              <a:pathLst>
                <a:path w="25" h="7">
                  <a:moveTo>
                    <a:pt x="11" y="4"/>
                  </a:moveTo>
                  <a:lnTo>
                    <a:pt x="21" y="0"/>
                  </a:lnTo>
                  <a:lnTo>
                    <a:pt x="25" y="0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1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147680" y="1734480"/>
              <a:ext cx="10440" cy="20160"/>
            </a:xfrm>
            <a:custGeom>
              <a:avLst/>
              <a:gdLst/>
              <a:ahLst/>
              <a:rect l="l" t="t" r="r" b="b"/>
              <a:pathLst>
                <a:path w="7" h="15">
                  <a:moveTo>
                    <a:pt x="3" y="15"/>
                  </a:moveTo>
                  <a:lnTo>
                    <a:pt x="7" y="8"/>
                  </a:lnTo>
                  <a:lnTo>
                    <a:pt x="3" y="0"/>
                  </a:lnTo>
                  <a:lnTo>
                    <a:pt x="7" y="8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5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1147680" y="1755360"/>
              <a:ext cx="3960" cy="11520"/>
            </a:xfrm>
            <a:custGeom>
              <a:avLst/>
              <a:gdLst/>
              <a:ahLst/>
              <a:rect l="l" t="t" r="r" b="b"/>
              <a:pathLst>
                <a:path w="3" h="1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117440" y="1811160"/>
              <a:ext cx="7200" cy="12960"/>
            </a:xfrm>
            <a:custGeom>
              <a:avLst/>
              <a:gdLst/>
              <a:ahLst/>
              <a:rect l="l" t="t" r="r" b="b"/>
              <a:pathLst>
                <a:path w="4" h="10">
                  <a:moveTo>
                    <a:pt x="4" y="1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1130400" y="1777680"/>
              <a:ext cx="16920" cy="14040"/>
            </a:xfrm>
            <a:custGeom>
              <a:avLst/>
              <a:gdLst/>
              <a:ahLst/>
              <a:rect l="l" t="t" r="r" b="b"/>
              <a:pathLst>
                <a:path w="11" h="11">
                  <a:moveTo>
                    <a:pt x="0" y="7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1152360" y="1876680"/>
              <a:ext cx="21600" cy="4320"/>
            </a:xfrm>
            <a:custGeom>
              <a:avLst/>
              <a:gdLst/>
              <a:ahLst/>
              <a:rect l="l" t="t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1130400" y="1952280"/>
              <a:ext cx="10440" cy="2880"/>
            </a:xfrm>
            <a:custGeom>
              <a:avLst/>
              <a:gdLst/>
              <a:ahLst/>
              <a:rect l="l" t="t" r="r" b="b"/>
              <a:pathLst>
                <a:path w="7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1141560" y="1962360"/>
              <a:ext cx="21600" cy="36360"/>
            </a:xfrm>
            <a:custGeom>
              <a:avLst/>
              <a:gdLst/>
              <a:ahLst/>
              <a:rect l="l" t="t" r="r" b="b"/>
              <a:pathLst>
                <a:path w="14" h="28">
                  <a:moveTo>
                    <a:pt x="14" y="28"/>
                  </a:moveTo>
                  <a:lnTo>
                    <a:pt x="4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1204920" y="1952280"/>
              <a:ext cx="3960" cy="2880"/>
            </a:xfrm>
            <a:custGeom>
              <a:avLst/>
              <a:gdLst/>
              <a:ahLst/>
              <a:rect l="l" t="t" r="r" b="b"/>
              <a:pathLst>
                <a:path w="3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1297080" y="1955880"/>
              <a:ext cx="5760" cy="5400"/>
            </a:xfrm>
            <a:custGeom>
              <a:avLst/>
              <a:gdLst/>
              <a:ahLst/>
              <a:rect l="l" t="t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1371600" y="1885320"/>
              <a:ext cx="5760" cy="36360"/>
            </a:xfrm>
            <a:custGeom>
              <a:avLst/>
              <a:gdLst/>
              <a:ahLst/>
              <a:rect l="l" t="t" r="r" b="b"/>
              <a:pathLst>
                <a:path w="4" h="28">
                  <a:moveTo>
                    <a:pt x="4" y="25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4" y="28"/>
                  </a:lnTo>
                  <a:lnTo>
                    <a:pt x="4" y="25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1457280" y="2059920"/>
              <a:ext cx="3960" cy="12960"/>
            </a:xfrm>
            <a:custGeom>
              <a:avLst/>
              <a:gdLst/>
              <a:ahLst/>
              <a:rect l="l" t="t" r="r" b="b"/>
              <a:pathLst>
                <a:path w="3" h="10">
                  <a:moveTo>
                    <a:pt x="3" y="10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1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1595520" y="1955880"/>
              <a:ext cx="34200" cy="14040"/>
            </a:xfrm>
            <a:custGeom>
              <a:avLst/>
              <a:gdLst/>
              <a:ahLst/>
              <a:rect l="l" t="t" r="r" b="b"/>
              <a:pathLst>
                <a:path w="22" h="11">
                  <a:moveTo>
                    <a:pt x="15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2" y="11"/>
                  </a:lnTo>
                  <a:lnTo>
                    <a:pt x="18" y="7"/>
                  </a:lnTo>
                  <a:lnTo>
                    <a:pt x="15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1665360" y="1293840"/>
              <a:ext cx="3960" cy="59760"/>
            </a:xfrm>
            <a:custGeom>
              <a:avLst/>
              <a:gdLst/>
              <a:ahLst/>
              <a:rect l="l" t="t" r="r" b="b"/>
              <a:pathLst>
                <a:path w="3" h="46">
                  <a:moveTo>
                    <a:pt x="3" y="0"/>
                  </a:moveTo>
                  <a:lnTo>
                    <a:pt x="0" y="46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1658880" y="1231920"/>
              <a:ext cx="21600" cy="19080"/>
            </a:xfrm>
            <a:custGeom>
              <a:avLst/>
              <a:gdLst/>
              <a:ahLst/>
              <a:rect l="l" t="t" r="r" b="b"/>
              <a:pathLst>
                <a:path w="14"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1670040" y="1100880"/>
              <a:ext cx="5760" cy="9360"/>
            </a:xfrm>
            <a:custGeom>
              <a:avLst/>
              <a:gdLst/>
              <a:ahLst/>
              <a:rect l="l" t="t" r="r" b="b"/>
              <a:pathLst>
                <a:path w="4" h="7">
                  <a:moveTo>
                    <a:pt x="4" y="0"/>
                  </a:moveTo>
                  <a:lnTo>
                    <a:pt x="4" y="3"/>
                  </a:lnTo>
                  <a:lnTo>
                    <a:pt x="0" y="7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1658880" y="1110600"/>
              <a:ext cx="5760" cy="2880"/>
            </a:xfrm>
            <a:custGeom>
              <a:avLst/>
              <a:gdLst/>
              <a:ahLst/>
              <a:rect l="l" t="t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1533600" y="1191240"/>
              <a:ext cx="3960" cy="7920"/>
            </a:xfrm>
            <a:custGeom>
              <a:avLst/>
              <a:gdLst/>
              <a:ahLst/>
              <a:rect l="l" t="t" r="r" b="b"/>
              <a:pathLst>
                <a:path w="3" h="7">
                  <a:moveTo>
                    <a:pt x="0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1273320" y="1482120"/>
              <a:ext cx="16920" cy="26640"/>
            </a:xfrm>
            <a:custGeom>
              <a:avLst/>
              <a:gdLst/>
              <a:ahLst/>
              <a:rect l="l" t="t" r="r" b="b"/>
              <a:pathLst>
                <a:path w="11" h="21">
                  <a:moveTo>
                    <a:pt x="0" y="21"/>
                  </a:moveTo>
                  <a:lnTo>
                    <a:pt x="4" y="18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8"/>
                  </a:lnTo>
                  <a:lnTo>
                    <a:pt x="0" y="21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1355760" y="1231920"/>
              <a:ext cx="26280" cy="29160"/>
            </a:xfrm>
            <a:custGeom>
              <a:avLst/>
              <a:gdLst/>
              <a:ahLst/>
              <a:rect l="l" t="t" r="r" b="b"/>
              <a:pathLst>
                <a:path w="17" h="22">
                  <a:moveTo>
                    <a:pt x="0" y="22"/>
                  </a:moveTo>
                  <a:lnTo>
                    <a:pt x="3" y="18"/>
                  </a:lnTo>
                  <a:lnTo>
                    <a:pt x="7" y="15"/>
                  </a:lnTo>
                  <a:lnTo>
                    <a:pt x="14" y="8"/>
                  </a:lnTo>
                  <a:lnTo>
                    <a:pt x="17" y="0"/>
                  </a:lnTo>
                  <a:lnTo>
                    <a:pt x="14" y="8"/>
                  </a:lnTo>
                  <a:lnTo>
                    <a:pt x="7" y="15"/>
                  </a:lnTo>
                  <a:lnTo>
                    <a:pt x="3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1405080" y="1147680"/>
              <a:ext cx="18360" cy="18000"/>
            </a:xfrm>
            <a:custGeom>
              <a:avLst/>
              <a:gdLst/>
              <a:ahLst/>
              <a:rect l="l" t="t" r="r" b="b"/>
              <a:pathLst>
                <a:path w="11" h="14">
                  <a:moveTo>
                    <a:pt x="0" y="14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1434960" y="1110600"/>
              <a:ext cx="34200" cy="22680"/>
            </a:xfrm>
            <a:custGeom>
              <a:avLst/>
              <a:gdLst/>
              <a:ahLst/>
              <a:rect l="l" t="t" r="r" b="b"/>
              <a:pathLst>
                <a:path w="21" h="18">
                  <a:moveTo>
                    <a:pt x="0" y="18"/>
                  </a:moveTo>
                  <a:lnTo>
                    <a:pt x="10" y="10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7" y="3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8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1476360" y="1139040"/>
              <a:ext cx="21600" cy="18000"/>
            </a:xfrm>
            <a:custGeom>
              <a:avLst/>
              <a:gdLst/>
              <a:ahLst/>
              <a:rect l="l" t="t" r="r" b="b"/>
              <a:pathLst>
                <a:path w="14" h="14">
                  <a:moveTo>
                    <a:pt x="0" y="0"/>
                  </a:moveTo>
                  <a:lnTo>
                    <a:pt x="7" y="7"/>
                  </a:lnTo>
                  <a:lnTo>
                    <a:pt x="14" y="14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1509840" y="1171440"/>
              <a:ext cx="16920" cy="9360"/>
            </a:xfrm>
            <a:custGeom>
              <a:avLst/>
              <a:gdLst/>
              <a:ahLst/>
              <a:rect l="l" t="t" r="r" b="b"/>
              <a:pathLst>
                <a:path w="10" h="7">
                  <a:moveTo>
                    <a:pt x="10" y="7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1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1577880" y="1100880"/>
              <a:ext cx="11880" cy="4320"/>
            </a:xfrm>
            <a:custGeom>
              <a:avLst/>
              <a:gdLst/>
              <a:ahLst/>
              <a:rect l="l" t="t" r="r" b="b"/>
              <a:pathLst>
                <a:path w="7" h="3">
                  <a:moveTo>
                    <a:pt x="0" y="3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1595520" y="1077120"/>
              <a:ext cx="5760" cy="7920"/>
            </a:xfrm>
            <a:custGeom>
              <a:avLst/>
              <a:gdLst/>
              <a:ahLst/>
              <a:rect l="l" t="t" r="r" b="b"/>
              <a:pathLst>
                <a:path w="4" h="7">
                  <a:moveTo>
                    <a:pt x="0" y="7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3562200" y="1829880"/>
              <a:ext cx="23040" cy="18000"/>
            </a:xfrm>
            <a:custGeom>
              <a:avLst/>
              <a:gdLst/>
              <a:ahLst/>
              <a:rect l="l" t="t" r="r" b="b"/>
              <a:pathLst>
                <a:path w="14" h="14">
                  <a:moveTo>
                    <a:pt x="14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3206880" y="2464920"/>
              <a:ext cx="10440" cy="12960"/>
            </a:xfrm>
            <a:custGeom>
              <a:avLst/>
              <a:gdLst/>
              <a:ahLst/>
              <a:rect l="l" t="t" r="r" b="b"/>
              <a:pathLst>
                <a:path w="7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7"/>
                  </a:lnTo>
                  <a:lnTo>
                    <a:pt x="7" y="10"/>
                  </a:lnTo>
                  <a:lnTo>
                    <a:pt x="7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3075120" y="2036520"/>
              <a:ext cx="113760" cy="2880"/>
            </a:xfrm>
            <a:custGeom>
              <a:avLst/>
              <a:gdLst/>
              <a:ahLst/>
              <a:rect l="l" t="t" r="r" b="b"/>
              <a:pathLst>
                <a:path w="70" h="3">
                  <a:moveTo>
                    <a:pt x="56" y="0"/>
                  </a:moveTo>
                  <a:lnTo>
                    <a:pt x="28" y="3"/>
                  </a:lnTo>
                  <a:lnTo>
                    <a:pt x="0" y="0"/>
                  </a:lnTo>
                  <a:lnTo>
                    <a:pt x="28" y="3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3114720" y="2379240"/>
              <a:ext cx="23040" cy="42480"/>
            </a:xfrm>
            <a:custGeom>
              <a:avLst/>
              <a:gdLst/>
              <a:ahLst/>
              <a:rect l="l" t="t" r="r" b="b"/>
              <a:pathLst>
                <a:path w="14" h="32">
                  <a:moveTo>
                    <a:pt x="0" y="0"/>
                  </a:moveTo>
                  <a:lnTo>
                    <a:pt x="7" y="7"/>
                  </a:lnTo>
                  <a:lnTo>
                    <a:pt x="10" y="1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18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2994120" y="2370600"/>
              <a:ext cx="23040" cy="31320"/>
            </a:xfrm>
            <a:custGeom>
              <a:avLst/>
              <a:gdLst/>
              <a:ahLst/>
              <a:rect l="l" t="t" r="r" b="b"/>
              <a:pathLst>
                <a:path w="1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7"/>
                  </a:lnTo>
                  <a:lnTo>
                    <a:pt x="7" y="14"/>
                  </a:lnTo>
                  <a:lnTo>
                    <a:pt x="3" y="21"/>
                  </a:lnTo>
                  <a:lnTo>
                    <a:pt x="3" y="25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2954160" y="2350800"/>
              <a:ext cx="27720" cy="5400"/>
            </a:xfrm>
            <a:custGeom>
              <a:avLst/>
              <a:gdLst/>
              <a:ahLst/>
              <a:rect l="l" t="t" r="r" b="b"/>
              <a:pathLst>
                <a:path w="18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2901960" y="2370600"/>
              <a:ext cx="5760" cy="12960"/>
            </a:xfrm>
            <a:custGeom>
              <a:avLst/>
              <a:gdLst/>
              <a:ahLst/>
              <a:rect l="l" t="t" r="r" b="b"/>
              <a:pathLst>
                <a:path w="4" h="11">
                  <a:moveTo>
                    <a:pt x="0" y="4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2897280" y="2389320"/>
              <a:ext cx="3960" cy="7920"/>
            </a:xfrm>
            <a:custGeom>
              <a:avLst/>
              <a:gdLst/>
              <a:ahLst/>
              <a:rect l="l" t="t" r="r" b="b"/>
              <a:pathLst>
                <a:path w="3" h="7">
                  <a:moveTo>
                    <a:pt x="3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3086280" y="2379240"/>
              <a:ext cx="10440" cy="18000"/>
            </a:xfrm>
            <a:custGeom>
              <a:avLst/>
              <a:gdLst/>
              <a:ahLst/>
              <a:rect l="l" t="t" r="r" b="b"/>
              <a:pathLst>
                <a:path w="7" h="14">
                  <a:moveTo>
                    <a:pt x="7" y="0"/>
                  </a:move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3097080" y="2370600"/>
              <a:ext cx="5760" cy="4320"/>
            </a:xfrm>
            <a:custGeom>
              <a:avLst/>
              <a:gdLst/>
              <a:ahLst/>
              <a:rect l="l" t="t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3127320" y="2478240"/>
              <a:ext cx="15120" cy="4320"/>
            </a:xfrm>
            <a:custGeom>
              <a:avLst/>
              <a:gdLst/>
              <a:ahLst/>
              <a:rect l="l" t="t" r="r" b="b"/>
              <a:pathLst>
                <a:path w="10" h="4">
                  <a:moveTo>
                    <a:pt x="10" y="0"/>
                  </a:moveTo>
                  <a:lnTo>
                    <a:pt x="7" y="4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2913120" y="1838520"/>
              <a:ext cx="45360" cy="64800"/>
            </a:xfrm>
            <a:custGeom>
              <a:avLst/>
              <a:gdLst/>
              <a:ahLst/>
              <a:rect l="l" t="t" r="r" b="b"/>
              <a:pathLst>
                <a:path w="28" h="49">
                  <a:moveTo>
                    <a:pt x="4" y="11"/>
                  </a:moveTo>
                  <a:lnTo>
                    <a:pt x="0" y="25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7" y="49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4" y="11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2855880" y="1872000"/>
              <a:ext cx="32760" cy="9360"/>
            </a:xfrm>
            <a:custGeom>
              <a:avLst/>
              <a:gdLst/>
              <a:ahLst/>
              <a:rect l="l" t="t" r="r" b="b"/>
              <a:pathLst>
                <a:path w="21" h="7">
                  <a:moveTo>
                    <a:pt x="14" y="3"/>
                  </a:moveTo>
                  <a:lnTo>
                    <a:pt x="18" y="3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7" y="3"/>
                  </a:lnTo>
                  <a:lnTo>
                    <a:pt x="0" y="7"/>
                  </a:lnTo>
                  <a:lnTo>
                    <a:pt x="7" y="3"/>
                  </a:lnTo>
                  <a:lnTo>
                    <a:pt x="14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2584440" y="2228400"/>
              <a:ext cx="40680" cy="14040"/>
            </a:xfrm>
            <a:custGeom>
              <a:avLst/>
              <a:gdLst/>
              <a:ahLst/>
              <a:rect l="l" t="t" r="r" b="b"/>
              <a:pathLst>
                <a:path w="25" h="11">
                  <a:moveTo>
                    <a:pt x="7" y="7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5" y="11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7"/>
                  </a:lnTo>
                  <a:lnTo>
                    <a:pt x="7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2735280" y="2243160"/>
              <a:ext cx="10440" cy="2880"/>
            </a:xfrm>
            <a:custGeom>
              <a:avLst/>
              <a:gdLst/>
              <a:ahLst/>
              <a:rect l="l" t="t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2730600" y="2268000"/>
              <a:ext cx="15120" cy="11520"/>
            </a:xfrm>
            <a:custGeom>
              <a:avLst/>
              <a:gdLst/>
              <a:ahLst/>
              <a:rect l="l" t="t" r="r" b="b"/>
              <a:pathLst>
                <a:path w="10" h="10">
                  <a:moveTo>
                    <a:pt x="10" y="0"/>
                  </a:moveTo>
                  <a:lnTo>
                    <a:pt x="10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3"/>
                  </a:lnTo>
                  <a:lnTo>
                    <a:pt x="1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2625840" y="2169000"/>
              <a:ext cx="5760" cy="7920"/>
            </a:xfrm>
            <a:custGeom>
              <a:avLst/>
              <a:gdLst/>
              <a:ahLst/>
              <a:rect l="l" t="t" r="r" b="b"/>
              <a:pathLst>
                <a:path w="4" h="7">
                  <a:moveTo>
                    <a:pt x="4" y="7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2792520" y="1914120"/>
              <a:ext cx="32760" cy="7920"/>
            </a:xfrm>
            <a:custGeom>
              <a:avLst/>
              <a:gdLst/>
              <a:ahLst/>
              <a:rect l="l" t="t" r="r" b="b"/>
              <a:pathLst>
                <a:path w="21" h="7">
                  <a:moveTo>
                    <a:pt x="14" y="4"/>
                  </a:moveTo>
                  <a:lnTo>
                    <a:pt x="18" y="4"/>
                  </a:lnTo>
                  <a:lnTo>
                    <a:pt x="21" y="0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7"/>
                  </a:lnTo>
                  <a:lnTo>
                    <a:pt x="7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2735280" y="1962360"/>
              <a:ext cx="38880" cy="11520"/>
            </a:xfrm>
            <a:custGeom>
              <a:avLst/>
              <a:gdLst/>
              <a:ahLst/>
              <a:rect l="l" t="t" r="r" b="b"/>
              <a:pathLst>
                <a:path w="25" h="10">
                  <a:moveTo>
                    <a:pt x="14" y="7"/>
                  </a:moveTo>
                  <a:lnTo>
                    <a:pt x="18" y="7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14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2711520" y="1989360"/>
              <a:ext cx="23040" cy="9360"/>
            </a:xfrm>
            <a:custGeom>
              <a:avLst/>
              <a:gdLst/>
              <a:ahLst/>
              <a:rect l="l" t="t" r="r" b="b"/>
              <a:pathLst>
                <a:path w="14" h="7">
                  <a:moveTo>
                    <a:pt x="14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2654280" y="2073600"/>
              <a:ext cx="23040" cy="5400"/>
            </a:xfrm>
            <a:custGeom>
              <a:avLst/>
              <a:gdLst/>
              <a:ahLst/>
              <a:rect l="l" t="t" r="r" b="b"/>
              <a:pathLst>
                <a:path w="14" h="4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2557440" y="2172600"/>
              <a:ext cx="15120" cy="4320"/>
            </a:xfrm>
            <a:custGeom>
              <a:avLst/>
              <a:gdLst/>
              <a:ahLst/>
              <a:rect l="l" t="t" r="r" b="b"/>
              <a:pathLst>
                <a:path w="10" h="4">
                  <a:moveTo>
                    <a:pt x="10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10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2297160" y="2149200"/>
              <a:ext cx="224640" cy="111960"/>
            </a:xfrm>
            <a:custGeom>
              <a:avLst/>
              <a:gdLst/>
              <a:ahLst/>
              <a:rect l="l" t="t" r="r" b="b"/>
              <a:pathLst>
                <a:path w="138" h="85">
                  <a:moveTo>
                    <a:pt x="28" y="43"/>
                  </a:moveTo>
                  <a:lnTo>
                    <a:pt x="32" y="32"/>
                  </a:lnTo>
                  <a:lnTo>
                    <a:pt x="36" y="32"/>
                  </a:lnTo>
                  <a:lnTo>
                    <a:pt x="39" y="29"/>
                  </a:lnTo>
                  <a:lnTo>
                    <a:pt x="46" y="25"/>
                  </a:lnTo>
                  <a:lnTo>
                    <a:pt x="53" y="22"/>
                  </a:lnTo>
                  <a:lnTo>
                    <a:pt x="57" y="1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74" y="11"/>
                  </a:lnTo>
                  <a:lnTo>
                    <a:pt x="78" y="11"/>
                  </a:lnTo>
                  <a:lnTo>
                    <a:pt x="88" y="11"/>
                  </a:lnTo>
                  <a:lnTo>
                    <a:pt x="95" y="11"/>
                  </a:lnTo>
                  <a:lnTo>
                    <a:pt x="106" y="11"/>
                  </a:lnTo>
                  <a:lnTo>
                    <a:pt x="117" y="8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7" y="0"/>
                  </a:lnTo>
                  <a:lnTo>
                    <a:pt x="120" y="8"/>
                  </a:lnTo>
                  <a:lnTo>
                    <a:pt x="106" y="11"/>
                  </a:lnTo>
                  <a:lnTo>
                    <a:pt x="95" y="15"/>
                  </a:lnTo>
                  <a:lnTo>
                    <a:pt x="88" y="11"/>
                  </a:lnTo>
                  <a:lnTo>
                    <a:pt x="81" y="11"/>
                  </a:lnTo>
                  <a:lnTo>
                    <a:pt x="78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4" y="11"/>
                  </a:lnTo>
                  <a:lnTo>
                    <a:pt x="60" y="8"/>
                  </a:lnTo>
                  <a:lnTo>
                    <a:pt x="57" y="15"/>
                  </a:lnTo>
                  <a:lnTo>
                    <a:pt x="53" y="22"/>
                  </a:lnTo>
                  <a:lnTo>
                    <a:pt x="46" y="29"/>
                  </a:lnTo>
                  <a:lnTo>
                    <a:pt x="39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28" y="43"/>
                  </a:lnTo>
                  <a:lnTo>
                    <a:pt x="11" y="46"/>
                  </a:lnTo>
                  <a:lnTo>
                    <a:pt x="11" y="67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11" y="64"/>
                  </a:lnTo>
                  <a:lnTo>
                    <a:pt x="11" y="43"/>
                  </a:lnTo>
                  <a:lnTo>
                    <a:pt x="21" y="43"/>
                  </a:lnTo>
                  <a:lnTo>
                    <a:pt x="28" y="4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1994040" y="2088360"/>
              <a:ext cx="37440" cy="27720"/>
            </a:xfrm>
            <a:custGeom>
              <a:avLst/>
              <a:gdLst/>
              <a:ahLst/>
              <a:rect l="l" t="t" r="r" b="b"/>
              <a:pathLst>
                <a:path w="24" h="21"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3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24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1832040" y="2238120"/>
              <a:ext cx="27720" cy="37800"/>
            </a:xfrm>
            <a:custGeom>
              <a:avLst/>
              <a:gdLst/>
              <a:ahLst/>
              <a:rect l="l" t="t" r="r" b="b"/>
              <a:pathLst>
                <a:path w="18" h="29">
                  <a:moveTo>
                    <a:pt x="3" y="7"/>
                  </a:moveTo>
                  <a:lnTo>
                    <a:pt x="18" y="25"/>
                  </a:lnTo>
                  <a:lnTo>
                    <a:pt x="18" y="29"/>
                  </a:lnTo>
                  <a:lnTo>
                    <a:pt x="14" y="25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1873080" y="2182680"/>
              <a:ext cx="3960" cy="7920"/>
            </a:xfrm>
            <a:custGeom>
              <a:avLst/>
              <a:gdLst/>
              <a:ahLst/>
              <a:rect l="l" t="t" r="r" b="b"/>
              <a:pathLst>
                <a:path w="3" h="7">
                  <a:moveTo>
                    <a:pt x="0" y="7"/>
                  </a:move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1873080" y="2201040"/>
              <a:ext cx="3960" cy="4320"/>
            </a:xfrm>
            <a:custGeom>
              <a:avLst/>
              <a:gdLst/>
              <a:ahLst/>
              <a:rect l="l" t="t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1889280" y="2149200"/>
              <a:ext cx="16920" cy="27720"/>
            </a:xfrm>
            <a:custGeom>
              <a:avLst/>
              <a:gdLst/>
              <a:ahLst/>
              <a:rect l="l" t="t" r="r" b="b"/>
              <a:pathLst>
                <a:path w="11" h="22">
                  <a:moveTo>
                    <a:pt x="0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11" y="0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1941480" y="2107080"/>
              <a:ext cx="10440" cy="18000"/>
            </a:xfrm>
            <a:custGeom>
              <a:avLst/>
              <a:gdLst/>
              <a:ahLst/>
              <a:rect l="l" t="t" r="r" b="b"/>
              <a:pathLst>
                <a:path w="7" h="14">
                  <a:moveTo>
                    <a:pt x="7" y="14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0"/>
                  </a:lnTo>
                  <a:lnTo>
                    <a:pt x="7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1930320" y="2092320"/>
              <a:ext cx="10440" cy="9360"/>
            </a:xfrm>
            <a:custGeom>
              <a:avLst/>
              <a:gdLst/>
              <a:ahLst/>
              <a:rect l="l" t="t" r="r" b="b"/>
              <a:pathLst>
                <a:path w="7" h="7">
                  <a:moveTo>
                    <a:pt x="7" y="7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1917720" y="2083680"/>
              <a:ext cx="11880" cy="7920"/>
            </a:xfrm>
            <a:custGeom>
              <a:avLst/>
              <a:gdLst/>
              <a:ahLst/>
              <a:rect l="l" t="t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1900080" y="2073600"/>
              <a:ext cx="10440" cy="9360"/>
            </a:xfrm>
            <a:custGeom>
              <a:avLst/>
              <a:gdLst/>
              <a:ahLst/>
              <a:rect l="l" t="t" r="r" b="b"/>
              <a:pathLst>
                <a:path w="7" h="7">
                  <a:moveTo>
                    <a:pt x="7" y="7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1779480" y="2177640"/>
              <a:ext cx="5760" cy="9360"/>
            </a:xfrm>
            <a:custGeom>
              <a:avLst/>
              <a:gdLst/>
              <a:ahLst/>
              <a:rect l="l" t="t" r="r" b="b"/>
              <a:pathLst>
                <a:path w="4" h="7">
                  <a:moveTo>
                    <a:pt x="0" y="7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1768320" y="2253240"/>
              <a:ext cx="16920" cy="7920"/>
            </a:xfrm>
            <a:custGeom>
              <a:avLst/>
              <a:gdLst/>
              <a:ahLst/>
              <a:rect l="l" t="t" r="r" b="b"/>
              <a:pathLst>
                <a:path w="11" h="7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1968480" y="2629440"/>
              <a:ext cx="18360" cy="11520"/>
            </a:xfrm>
            <a:custGeom>
              <a:avLst/>
              <a:gdLst/>
              <a:ahLst/>
              <a:rect l="l" t="t" r="r" b="b"/>
              <a:pathLst>
                <a:path w="11" h="10">
                  <a:moveTo>
                    <a:pt x="8" y="3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0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2217600" y="2453760"/>
              <a:ext cx="720" cy="14040"/>
            </a:xfrm>
            <a:custGeom>
              <a:avLst/>
              <a:gdLst/>
              <a:ahLst/>
              <a:rect l="l" t="t" r="r" b="b"/>
              <a:pathLst>
                <a:path w="0" h="11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2130480" y="2483280"/>
              <a:ext cx="86760" cy="55080"/>
            </a:xfrm>
            <a:custGeom>
              <a:avLst/>
              <a:gdLst/>
              <a:ahLst/>
              <a:rect l="l" t="t" r="r" b="b"/>
              <a:pathLst>
                <a:path w="53" h="42">
                  <a:moveTo>
                    <a:pt x="4" y="42"/>
                  </a:moveTo>
                  <a:lnTo>
                    <a:pt x="4" y="42"/>
                  </a:lnTo>
                  <a:lnTo>
                    <a:pt x="11" y="38"/>
                  </a:lnTo>
                  <a:lnTo>
                    <a:pt x="18" y="35"/>
                  </a:lnTo>
                  <a:lnTo>
                    <a:pt x="25" y="31"/>
                  </a:lnTo>
                  <a:lnTo>
                    <a:pt x="35" y="28"/>
                  </a:lnTo>
                  <a:lnTo>
                    <a:pt x="42" y="21"/>
                  </a:lnTo>
                  <a:lnTo>
                    <a:pt x="49" y="10"/>
                  </a:lnTo>
                  <a:lnTo>
                    <a:pt x="53" y="0"/>
                  </a:lnTo>
                  <a:lnTo>
                    <a:pt x="49" y="10"/>
                  </a:lnTo>
                  <a:lnTo>
                    <a:pt x="42" y="21"/>
                  </a:lnTo>
                  <a:lnTo>
                    <a:pt x="35" y="28"/>
                  </a:lnTo>
                  <a:lnTo>
                    <a:pt x="25" y="31"/>
                  </a:lnTo>
                  <a:lnTo>
                    <a:pt x="18" y="35"/>
                  </a:lnTo>
                  <a:lnTo>
                    <a:pt x="7" y="38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42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1982880" y="2539080"/>
              <a:ext cx="146880" cy="74880"/>
            </a:xfrm>
            <a:custGeom>
              <a:avLst/>
              <a:gdLst/>
              <a:ahLst/>
              <a:rect l="l" t="t" r="r" b="b"/>
              <a:pathLst>
                <a:path w="91" h="56">
                  <a:moveTo>
                    <a:pt x="7" y="49"/>
                  </a:moveTo>
                  <a:lnTo>
                    <a:pt x="10" y="46"/>
                  </a:lnTo>
                  <a:lnTo>
                    <a:pt x="10" y="42"/>
                  </a:lnTo>
                  <a:lnTo>
                    <a:pt x="14" y="39"/>
                  </a:lnTo>
                  <a:lnTo>
                    <a:pt x="21" y="32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1" y="18"/>
                  </a:lnTo>
                  <a:lnTo>
                    <a:pt x="38" y="18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7" y="3"/>
                  </a:lnTo>
                  <a:lnTo>
                    <a:pt x="59" y="10"/>
                  </a:lnTo>
                  <a:lnTo>
                    <a:pt x="42" y="14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0" y="46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7" y="49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1987560" y="2234520"/>
              <a:ext cx="27720" cy="32760"/>
            </a:xfrm>
            <a:custGeom>
              <a:avLst/>
              <a:gdLst/>
              <a:ahLst/>
              <a:rect l="l" t="t" r="r" b="b"/>
              <a:pathLst>
                <a:path w="18" h="25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7" y="10"/>
                  </a:lnTo>
                  <a:lnTo>
                    <a:pt x="11" y="18"/>
                  </a:lnTo>
                  <a:lnTo>
                    <a:pt x="14" y="21"/>
                  </a:lnTo>
                  <a:lnTo>
                    <a:pt x="18" y="25"/>
                  </a:lnTo>
                  <a:lnTo>
                    <a:pt x="14" y="21"/>
                  </a:lnTo>
                  <a:lnTo>
                    <a:pt x="11" y="18"/>
                  </a:lnTo>
                  <a:lnTo>
                    <a:pt x="7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2327400" y="2384280"/>
              <a:ext cx="15120" cy="9360"/>
            </a:xfrm>
            <a:custGeom>
              <a:avLst/>
              <a:gdLst/>
              <a:ahLst/>
              <a:rect l="l" t="t" r="r" b="b"/>
              <a:pathLst>
                <a:path w="10" h="7">
                  <a:moveTo>
                    <a:pt x="0" y="7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2463840" y="2422800"/>
              <a:ext cx="11880" cy="7920"/>
            </a:xfrm>
            <a:custGeom>
              <a:avLst/>
              <a:gdLst/>
              <a:ahLst/>
              <a:rect l="l" t="t" r="r" b="b"/>
              <a:pathLst>
                <a:path w="8" h="7">
                  <a:moveTo>
                    <a:pt x="0" y="7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2511360" y="2332440"/>
              <a:ext cx="32760" cy="83520"/>
            </a:xfrm>
            <a:custGeom>
              <a:avLst/>
              <a:gdLst/>
              <a:ahLst/>
              <a:rect l="l" t="t" r="r" b="b"/>
              <a:pathLst>
                <a:path w="21" h="63">
                  <a:moveTo>
                    <a:pt x="3" y="35"/>
                  </a:moveTo>
                  <a:lnTo>
                    <a:pt x="14" y="42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10" y="42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10" y="7"/>
                  </a:lnTo>
                  <a:lnTo>
                    <a:pt x="21" y="0"/>
                  </a:lnTo>
                  <a:lnTo>
                    <a:pt x="10" y="7"/>
                  </a:lnTo>
                  <a:lnTo>
                    <a:pt x="3" y="18"/>
                  </a:lnTo>
                  <a:lnTo>
                    <a:pt x="3" y="25"/>
                  </a:lnTo>
                  <a:lnTo>
                    <a:pt x="3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2579760" y="2286360"/>
              <a:ext cx="21600" cy="26640"/>
            </a:xfrm>
            <a:custGeom>
              <a:avLst/>
              <a:gdLst/>
              <a:ahLst/>
              <a:rect l="l" t="t" r="r" b="b"/>
              <a:pathLst>
                <a:path w="14" h="21">
                  <a:moveTo>
                    <a:pt x="0" y="21"/>
                  </a:moveTo>
                  <a:lnTo>
                    <a:pt x="3" y="17"/>
                  </a:lnTo>
                  <a:lnTo>
                    <a:pt x="7" y="14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2614680" y="2268000"/>
              <a:ext cx="5760" cy="18000"/>
            </a:xfrm>
            <a:custGeom>
              <a:avLst/>
              <a:gdLst/>
              <a:ahLst/>
              <a:rect l="l" t="t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2631960" y="2238120"/>
              <a:ext cx="34200" cy="22680"/>
            </a:xfrm>
            <a:custGeom>
              <a:avLst/>
              <a:gdLst/>
              <a:ahLst/>
              <a:rect l="l" t="t" r="r" b="b"/>
              <a:pathLst>
                <a:path w="21" h="18">
                  <a:moveTo>
                    <a:pt x="17" y="18"/>
                  </a:moveTo>
                  <a:lnTo>
                    <a:pt x="17" y="15"/>
                  </a:lnTo>
                  <a:lnTo>
                    <a:pt x="14" y="15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7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1" y="18"/>
                  </a:lnTo>
                  <a:lnTo>
                    <a:pt x="17" y="18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2682720" y="2219760"/>
              <a:ext cx="5760" cy="7920"/>
            </a:xfrm>
            <a:custGeom>
              <a:avLst/>
              <a:gdLst/>
              <a:ahLst/>
              <a:rect l="l" t="t" r="r" b="b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2884320" y="2370600"/>
              <a:ext cx="3960" cy="22680"/>
            </a:xfrm>
            <a:custGeom>
              <a:avLst/>
              <a:gdLst/>
              <a:ahLst/>
              <a:rect l="l" t="t" r="r" b="b"/>
              <a:pathLst>
                <a:path w="3" h="18">
                  <a:moveTo>
                    <a:pt x="0" y="18"/>
                  </a:moveTo>
                  <a:lnTo>
                    <a:pt x="0" y="18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2994120" y="2468520"/>
              <a:ext cx="11880" cy="5400"/>
            </a:xfrm>
            <a:custGeom>
              <a:avLst/>
              <a:gdLst/>
              <a:ahLst/>
              <a:rect l="l" t="t" r="r" b="b"/>
              <a:pathLst>
                <a:path w="7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3006720" y="2445120"/>
              <a:ext cx="21600" cy="7920"/>
            </a:xfrm>
            <a:custGeom>
              <a:avLst/>
              <a:gdLst/>
              <a:ahLst/>
              <a:rect l="l" t="t" r="r" b="b"/>
              <a:pathLst>
                <a:path w="14" h="7">
                  <a:moveTo>
                    <a:pt x="7" y="7"/>
                  </a:moveTo>
                  <a:lnTo>
                    <a:pt x="7" y="7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3044880" y="2412720"/>
              <a:ext cx="5760" cy="9360"/>
            </a:xfrm>
            <a:custGeom>
              <a:avLst/>
              <a:gdLst/>
              <a:ahLst/>
              <a:rect l="l" t="t" r="r" b="b"/>
              <a:pathLst>
                <a:path w="4" h="7">
                  <a:moveTo>
                    <a:pt x="0" y="7"/>
                  </a:moveTo>
                  <a:lnTo>
                    <a:pt x="4" y="3"/>
                  </a:lnTo>
                  <a:lnTo>
                    <a:pt x="4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3063960" y="2403000"/>
              <a:ext cx="15120" cy="4320"/>
            </a:xfrm>
            <a:custGeom>
              <a:avLst/>
              <a:gdLst/>
              <a:ahLst/>
              <a:rect l="l" t="t" r="r" b="b"/>
              <a:pathLst>
                <a:path w="10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3241800" y="2619360"/>
              <a:ext cx="16920" cy="2880"/>
            </a:xfrm>
            <a:custGeom>
              <a:avLst/>
              <a:gdLst/>
              <a:ahLst/>
              <a:rect l="l" t="t" r="r" b="b"/>
              <a:pathLst>
                <a:path w="11" h="3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3274920" y="2629440"/>
              <a:ext cx="18360" cy="2880"/>
            </a:xfrm>
            <a:custGeom>
              <a:avLst/>
              <a:gdLst/>
              <a:ahLst/>
              <a:rect l="l" t="t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3309840" y="2647800"/>
              <a:ext cx="5760" cy="18000"/>
            </a:xfrm>
            <a:custGeom>
              <a:avLst/>
              <a:gdLst/>
              <a:ahLst/>
              <a:rect l="l" t="t" r="r" b="b"/>
              <a:pathLst>
                <a:path w="4" h="14">
                  <a:moveTo>
                    <a:pt x="0" y="14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4" y="0"/>
                  </a:lnTo>
                  <a:lnTo>
                    <a:pt x="0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3294000" y="2582280"/>
              <a:ext cx="10440" cy="36360"/>
            </a:xfrm>
            <a:custGeom>
              <a:avLst/>
              <a:gdLst/>
              <a:ahLst/>
              <a:rect l="l" t="t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3218040" y="1914120"/>
              <a:ext cx="420120" cy="140400"/>
            </a:xfrm>
            <a:custGeom>
              <a:avLst/>
              <a:gdLst/>
              <a:ahLst/>
              <a:rect l="l" t="t" r="r" b="b"/>
              <a:pathLst>
                <a:path w="257" h="106">
                  <a:moveTo>
                    <a:pt x="229" y="14"/>
                  </a:moveTo>
                  <a:lnTo>
                    <a:pt x="215" y="18"/>
                  </a:lnTo>
                  <a:lnTo>
                    <a:pt x="204" y="21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194" y="32"/>
                  </a:lnTo>
                  <a:lnTo>
                    <a:pt x="194" y="39"/>
                  </a:lnTo>
                  <a:lnTo>
                    <a:pt x="190" y="46"/>
                  </a:lnTo>
                  <a:lnTo>
                    <a:pt x="187" y="53"/>
                  </a:lnTo>
                  <a:lnTo>
                    <a:pt x="180" y="57"/>
                  </a:lnTo>
                  <a:lnTo>
                    <a:pt x="169" y="60"/>
                  </a:lnTo>
                  <a:lnTo>
                    <a:pt x="151" y="67"/>
                  </a:lnTo>
                  <a:lnTo>
                    <a:pt x="123" y="71"/>
                  </a:lnTo>
                  <a:lnTo>
                    <a:pt x="99" y="78"/>
                  </a:lnTo>
                  <a:lnTo>
                    <a:pt x="77" y="81"/>
                  </a:lnTo>
                  <a:lnTo>
                    <a:pt x="67" y="85"/>
                  </a:lnTo>
                  <a:lnTo>
                    <a:pt x="63" y="88"/>
                  </a:lnTo>
                  <a:lnTo>
                    <a:pt x="56" y="92"/>
                  </a:lnTo>
                  <a:lnTo>
                    <a:pt x="46" y="99"/>
                  </a:lnTo>
                  <a:lnTo>
                    <a:pt x="35" y="103"/>
                  </a:lnTo>
                  <a:lnTo>
                    <a:pt x="25" y="106"/>
                  </a:lnTo>
                  <a:lnTo>
                    <a:pt x="11" y="106"/>
                  </a:lnTo>
                  <a:lnTo>
                    <a:pt x="3" y="106"/>
                  </a:lnTo>
                  <a:lnTo>
                    <a:pt x="0" y="103"/>
                  </a:lnTo>
                  <a:lnTo>
                    <a:pt x="3" y="106"/>
                  </a:lnTo>
                  <a:lnTo>
                    <a:pt x="11" y="106"/>
                  </a:lnTo>
                  <a:lnTo>
                    <a:pt x="25" y="106"/>
                  </a:lnTo>
                  <a:lnTo>
                    <a:pt x="35" y="103"/>
                  </a:lnTo>
                  <a:lnTo>
                    <a:pt x="46" y="95"/>
                  </a:lnTo>
                  <a:lnTo>
                    <a:pt x="53" y="92"/>
                  </a:lnTo>
                  <a:lnTo>
                    <a:pt x="60" y="88"/>
                  </a:lnTo>
                  <a:lnTo>
                    <a:pt x="67" y="85"/>
                  </a:lnTo>
                  <a:lnTo>
                    <a:pt x="81" y="81"/>
                  </a:lnTo>
                  <a:lnTo>
                    <a:pt x="109" y="74"/>
                  </a:lnTo>
                  <a:lnTo>
                    <a:pt x="144" y="67"/>
                  </a:lnTo>
                  <a:lnTo>
                    <a:pt x="169" y="60"/>
                  </a:lnTo>
                  <a:lnTo>
                    <a:pt x="180" y="57"/>
                  </a:lnTo>
                  <a:lnTo>
                    <a:pt x="187" y="53"/>
                  </a:lnTo>
                  <a:lnTo>
                    <a:pt x="190" y="46"/>
                  </a:lnTo>
                  <a:lnTo>
                    <a:pt x="194" y="39"/>
                  </a:lnTo>
                  <a:lnTo>
                    <a:pt x="194" y="32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204" y="21"/>
                  </a:lnTo>
                  <a:lnTo>
                    <a:pt x="215" y="18"/>
                  </a:lnTo>
                  <a:lnTo>
                    <a:pt x="225" y="14"/>
                  </a:lnTo>
                  <a:lnTo>
                    <a:pt x="236" y="14"/>
                  </a:lnTo>
                  <a:lnTo>
                    <a:pt x="243" y="11"/>
                  </a:lnTo>
                  <a:lnTo>
                    <a:pt x="250" y="7"/>
                  </a:lnTo>
                  <a:lnTo>
                    <a:pt x="257" y="4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4" y="7"/>
                  </a:lnTo>
                  <a:lnTo>
                    <a:pt x="247" y="11"/>
                  </a:lnTo>
                  <a:lnTo>
                    <a:pt x="236" y="14"/>
                  </a:lnTo>
                  <a:lnTo>
                    <a:pt x="229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3678120" y="1734480"/>
              <a:ext cx="212040" cy="160200"/>
            </a:xfrm>
            <a:custGeom>
              <a:avLst/>
              <a:gdLst/>
              <a:ahLst/>
              <a:rect l="l" t="t" r="r" b="b"/>
              <a:pathLst>
                <a:path w="130" h="120">
                  <a:moveTo>
                    <a:pt x="102" y="110"/>
                  </a:moveTo>
                  <a:lnTo>
                    <a:pt x="98" y="103"/>
                  </a:lnTo>
                  <a:lnTo>
                    <a:pt x="91" y="96"/>
                  </a:lnTo>
                  <a:lnTo>
                    <a:pt x="88" y="96"/>
                  </a:lnTo>
                  <a:lnTo>
                    <a:pt x="81" y="96"/>
                  </a:lnTo>
                  <a:lnTo>
                    <a:pt x="77" y="96"/>
                  </a:lnTo>
                  <a:lnTo>
                    <a:pt x="74" y="96"/>
                  </a:lnTo>
                  <a:lnTo>
                    <a:pt x="70" y="96"/>
                  </a:lnTo>
                  <a:lnTo>
                    <a:pt x="70" y="89"/>
                  </a:lnTo>
                  <a:lnTo>
                    <a:pt x="67" y="78"/>
                  </a:lnTo>
                  <a:lnTo>
                    <a:pt x="60" y="71"/>
                  </a:lnTo>
                  <a:lnTo>
                    <a:pt x="56" y="64"/>
                  </a:lnTo>
                  <a:lnTo>
                    <a:pt x="49" y="57"/>
                  </a:lnTo>
                  <a:lnTo>
                    <a:pt x="46" y="53"/>
                  </a:lnTo>
                  <a:lnTo>
                    <a:pt x="42" y="53"/>
                  </a:lnTo>
                  <a:lnTo>
                    <a:pt x="39" y="43"/>
                  </a:lnTo>
                  <a:lnTo>
                    <a:pt x="39" y="32"/>
                  </a:lnTo>
                  <a:lnTo>
                    <a:pt x="35" y="25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8" y="11"/>
                  </a:lnTo>
                  <a:lnTo>
                    <a:pt x="21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4"/>
                  </a:lnTo>
                  <a:lnTo>
                    <a:pt x="28" y="11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5" y="25"/>
                  </a:lnTo>
                  <a:lnTo>
                    <a:pt x="39" y="32"/>
                  </a:lnTo>
                  <a:lnTo>
                    <a:pt x="42" y="4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49" y="57"/>
                  </a:lnTo>
                  <a:lnTo>
                    <a:pt x="56" y="64"/>
                  </a:lnTo>
                  <a:lnTo>
                    <a:pt x="60" y="71"/>
                  </a:lnTo>
                  <a:lnTo>
                    <a:pt x="67" y="78"/>
                  </a:lnTo>
                  <a:lnTo>
                    <a:pt x="70" y="89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7" y="96"/>
                  </a:lnTo>
                  <a:lnTo>
                    <a:pt x="81" y="96"/>
                  </a:lnTo>
                  <a:lnTo>
                    <a:pt x="88" y="96"/>
                  </a:lnTo>
                  <a:lnTo>
                    <a:pt x="95" y="96"/>
                  </a:lnTo>
                  <a:lnTo>
                    <a:pt x="98" y="103"/>
                  </a:lnTo>
                  <a:lnTo>
                    <a:pt x="102" y="110"/>
                  </a:lnTo>
                  <a:lnTo>
                    <a:pt x="105" y="110"/>
                  </a:lnTo>
                  <a:lnTo>
                    <a:pt x="105" y="113"/>
                  </a:lnTo>
                  <a:lnTo>
                    <a:pt x="105" y="117"/>
                  </a:lnTo>
                  <a:lnTo>
                    <a:pt x="109" y="120"/>
                  </a:lnTo>
                  <a:lnTo>
                    <a:pt x="116" y="120"/>
                  </a:lnTo>
                  <a:lnTo>
                    <a:pt x="123" y="117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23" y="120"/>
                  </a:lnTo>
                  <a:lnTo>
                    <a:pt x="116" y="120"/>
                  </a:lnTo>
                  <a:lnTo>
                    <a:pt x="109" y="120"/>
                  </a:lnTo>
                  <a:lnTo>
                    <a:pt x="105" y="117"/>
                  </a:lnTo>
                  <a:lnTo>
                    <a:pt x="105" y="113"/>
                  </a:lnTo>
                  <a:lnTo>
                    <a:pt x="102" y="110"/>
                  </a:lnTo>
                  <a:lnTo>
                    <a:pt x="102" y="11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3943440" y="1843560"/>
              <a:ext cx="3960" cy="9360"/>
            </a:xfrm>
            <a:custGeom>
              <a:avLst/>
              <a:gdLst/>
              <a:ahLst/>
              <a:rect l="l" t="t" r="r" b="b"/>
              <a:pathLst>
                <a:path w="3" h="8">
                  <a:moveTo>
                    <a:pt x="3" y="8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3" y="8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3811680" y="2234520"/>
              <a:ext cx="62640" cy="59760"/>
            </a:xfrm>
            <a:custGeom>
              <a:avLst/>
              <a:gdLst/>
              <a:ahLst/>
              <a:rect l="l" t="t" r="r" b="b"/>
              <a:pathLst>
                <a:path w="39" h="46">
                  <a:moveTo>
                    <a:pt x="0" y="14"/>
                  </a:moveTo>
                  <a:lnTo>
                    <a:pt x="7" y="18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32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8" y="46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9" y="14"/>
                  </a:lnTo>
                  <a:lnTo>
                    <a:pt x="35" y="14"/>
                  </a:lnTo>
                  <a:lnTo>
                    <a:pt x="32" y="10"/>
                  </a:lnTo>
                  <a:lnTo>
                    <a:pt x="28" y="7"/>
                  </a:lnTo>
                  <a:lnTo>
                    <a:pt x="24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3833640" y="2059920"/>
              <a:ext cx="245520" cy="173880"/>
            </a:xfrm>
            <a:custGeom>
              <a:avLst/>
              <a:gdLst/>
              <a:ahLst/>
              <a:rect l="l" t="t" r="r" b="b"/>
              <a:pathLst>
                <a:path w="151" h="130">
                  <a:moveTo>
                    <a:pt x="116" y="49"/>
                  </a:moveTo>
                  <a:lnTo>
                    <a:pt x="113" y="52"/>
                  </a:lnTo>
                  <a:lnTo>
                    <a:pt x="109" y="59"/>
                  </a:lnTo>
                  <a:lnTo>
                    <a:pt x="106" y="63"/>
                  </a:lnTo>
                  <a:lnTo>
                    <a:pt x="99" y="70"/>
                  </a:lnTo>
                  <a:lnTo>
                    <a:pt x="92" y="77"/>
                  </a:lnTo>
                  <a:lnTo>
                    <a:pt x="84" y="84"/>
                  </a:lnTo>
                  <a:lnTo>
                    <a:pt x="77" y="88"/>
                  </a:lnTo>
                  <a:lnTo>
                    <a:pt x="74" y="91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42" y="95"/>
                  </a:lnTo>
                  <a:lnTo>
                    <a:pt x="21" y="102"/>
                  </a:lnTo>
                  <a:lnTo>
                    <a:pt x="3" y="112"/>
                  </a:lnTo>
                  <a:lnTo>
                    <a:pt x="0" y="119"/>
                  </a:lnTo>
                  <a:lnTo>
                    <a:pt x="14" y="126"/>
                  </a:lnTo>
                  <a:lnTo>
                    <a:pt x="21" y="119"/>
                  </a:lnTo>
                  <a:lnTo>
                    <a:pt x="39" y="116"/>
                  </a:lnTo>
                  <a:lnTo>
                    <a:pt x="60" y="112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67" y="126"/>
                  </a:lnTo>
                  <a:lnTo>
                    <a:pt x="70" y="130"/>
                  </a:lnTo>
                  <a:lnTo>
                    <a:pt x="77" y="126"/>
                  </a:lnTo>
                  <a:lnTo>
                    <a:pt x="81" y="123"/>
                  </a:lnTo>
                  <a:lnTo>
                    <a:pt x="84" y="119"/>
                  </a:lnTo>
                  <a:lnTo>
                    <a:pt x="88" y="116"/>
                  </a:lnTo>
                  <a:lnTo>
                    <a:pt x="88" y="116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109" y="109"/>
                  </a:lnTo>
                  <a:lnTo>
                    <a:pt x="116" y="105"/>
                  </a:lnTo>
                  <a:lnTo>
                    <a:pt x="123" y="98"/>
                  </a:lnTo>
                  <a:lnTo>
                    <a:pt x="127" y="95"/>
                  </a:lnTo>
                  <a:lnTo>
                    <a:pt x="130" y="91"/>
                  </a:lnTo>
                  <a:lnTo>
                    <a:pt x="134" y="88"/>
                  </a:lnTo>
                  <a:lnTo>
                    <a:pt x="137" y="84"/>
                  </a:lnTo>
                  <a:lnTo>
                    <a:pt x="141" y="77"/>
                  </a:lnTo>
                  <a:lnTo>
                    <a:pt x="144" y="70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4" y="52"/>
                  </a:lnTo>
                  <a:lnTo>
                    <a:pt x="144" y="49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8" y="42"/>
                  </a:lnTo>
                  <a:lnTo>
                    <a:pt x="148" y="38"/>
                  </a:lnTo>
                  <a:lnTo>
                    <a:pt x="151" y="31"/>
                  </a:lnTo>
                  <a:lnTo>
                    <a:pt x="151" y="24"/>
                  </a:lnTo>
                  <a:lnTo>
                    <a:pt x="151" y="17"/>
                  </a:lnTo>
                  <a:lnTo>
                    <a:pt x="148" y="10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7" y="3"/>
                  </a:lnTo>
                  <a:lnTo>
                    <a:pt x="130" y="7"/>
                  </a:lnTo>
                  <a:lnTo>
                    <a:pt x="127" y="10"/>
                  </a:lnTo>
                  <a:lnTo>
                    <a:pt x="120" y="21"/>
                  </a:lnTo>
                  <a:lnTo>
                    <a:pt x="120" y="31"/>
                  </a:lnTo>
                  <a:lnTo>
                    <a:pt x="120" y="38"/>
                  </a:lnTo>
                  <a:lnTo>
                    <a:pt x="116" y="45"/>
                  </a:lnTo>
                  <a:lnTo>
                    <a:pt x="116" y="49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3863880" y="2224800"/>
              <a:ext cx="43560" cy="21600"/>
            </a:xfrm>
            <a:custGeom>
              <a:avLst/>
              <a:gdLst/>
              <a:ahLst/>
              <a:rect l="l" t="t" r="r" b="b"/>
              <a:pathLst>
                <a:path w="28" h="17">
                  <a:moveTo>
                    <a:pt x="28" y="3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10" y="17"/>
                  </a:lnTo>
                  <a:lnTo>
                    <a:pt x="21" y="10"/>
                  </a:lnTo>
                  <a:lnTo>
                    <a:pt x="28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4035600" y="1955880"/>
              <a:ext cx="131040" cy="83520"/>
            </a:xfrm>
            <a:custGeom>
              <a:avLst/>
              <a:gdLst/>
              <a:ahLst/>
              <a:rect l="l" t="t" r="r" b="b"/>
              <a:pathLst>
                <a:path w="81" h="63">
                  <a:moveTo>
                    <a:pt x="4" y="53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11" y="60"/>
                  </a:lnTo>
                  <a:lnTo>
                    <a:pt x="18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5" y="60"/>
                  </a:lnTo>
                  <a:lnTo>
                    <a:pt x="42" y="63"/>
                  </a:lnTo>
                  <a:lnTo>
                    <a:pt x="50" y="63"/>
                  </a:lnTo>
                  <a:lnTo>
                    <a:pt x="53" y="60"/>
                  </a:lnTo>
                  <a:lnTo>
                    <a:pt x="53" y="56"/>
                  </a:lnTo>
                  <a:lnTo>
                    <a:pt x="57" y="53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67" y="46"/>
                  </a:lnTo>
                  <a:lnTo>
                    <a:pt x="74" y="42"/>
                  </a:lnTo>
                  <a:lnTo>
                    <a:pt x="78" y="39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2"/>
                  </a:lnTo>
                  <a:lnTo>
                    <a:pt x="81" y="32"/>
                  </a:lnTo>
                  <a:lnTo>
                    <a:pt x="81" y="25"/>
                  </a:lnTo>
                  <a:lnTo>
                    <a:pt x="81" y="25"/>
                  </a:lnTo>
                  <a:lnTo>
                    <a:pt x="81" y="21"/>
                  </a:lnTo>
                  <a:lnTo>
                    <a:pt x="74" y="25"/>
                  </a:lnTo>
                  <a:lnTo>
                    <a:pt x="71" y="28"/>
                  </a:lnTo>
                  <a:lnTo>
                    <a:pt x="67" y="28"/>
                  </a:lnTo>
                  <a:lnTo>
                    <a:pt x="64" y="28"/>
                  </a:lnTo>
                  <a:lnTo>
                    <a:pt x="60" y="25"/>
                  </a:lnTo>
                  <a:lnTo>
                    <a:pt x="53" y="21"/>
                  </a:lnTo>
                  <a:lnTo>
                    <a:pt x="46" y="18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4"/>
                  </a:lnTo>
                  <a:lnTo>
                    <a:pt x="25" y="14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18" y="32"/>
                  </a:lnTo>
                  <a:lnTo>
                    <a:pt x="14" y="39"/>
                  </a:lnTo>
                  <a:lnTo>
                    <a:pt x="11" y="46"/>
                  </a:lnTo>
                  <a:lnTo>
                    <a:pt x="7" y="49"/>
                  </a:lnTo>
                  <a:lnTo>
                    <a:pt x="4" y="5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1049400" y="2092320"/>
              <a:ext cx="23040" cy="14040"/>
            </a:xfrm>
            <a:custGeom>
              <a:avLst/>
              <a:gdLst/>
              <a:ahLst/>
              <a:rect l="l" t="t" r="r" b="b"/>
              <a:pathLst>
                <a:path w="14" h="11">
                  <a:moveTo>
                    <a:pt x="14" y="7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1268280" y="2129400"/>
              <a:ext cx="67680" cy="32760"/>
            </a:xfrm>
            <a:custGeom>
              <a:avLst/>
              <a:gdLst/>
              <a:ahLst/>
              <a:rect l="l" t="t" r="r" b="b"/>
              <a:pathLst>
                <a:path w="42" h="25">
                  <a:moveTo>
                    <a:pt x="38" y="0"/>
                  </a:moveTo>
                  <a:lnTo>
                    <a:pt x="38" y="0"/>
                  </a:lnTo>
                  <a:lnTo>
                    <a:pt x="35" y="0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1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4" y="18"/>
                  </a:lnTo>
                  <a:lnTo>
                    <a:pt x="24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1182600" y="2054880"/>
              <a:ext cx="32760" cy="55080"/>
            </a:xfrm>
            <a:custGeom>
              <a:avLst/>
              <a:gdLst/>
              <a:ahLst/>
              <a:rect l="l" t="t" r="r" b="b"/>
              <a:pathLst>
                <a:path w="21" h="42">
                  <a:moveTo>
                    <a:pt x="0" y="42"/>
                  </a:moveTo>
                  <a:lnTo>
                    <a:pt x="0" y="42"/>
                  </a:lnTo>
                  <a:lnTo>
                    <a:pt x="7" y="42"/>
                  </a:lnTo>
                  <a:lnTo>
                    <a:pt x="14" y="42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7" y="35"/>
                  </a:lnTo>
                  <a:lnTo>
                    <a:pt x="21" y="35"/>
                  </a:lnTo>
                  <a:lnTo>
                    <a:pt x="21" y="21"/>
                  </a:lnTo>
                  <a:lnTo>
                    <a:pt x="17" y="21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42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1187280" y="2008080"/>
              <a:ext cx="27720" cy="42480"/>
            </a:xfrm>
            <a:custGeom>
              <a:avLst/>
              <a:gdLst/>
              <a:ahLst/>
              <a:rect l="l" t="t" r="r" b="b"/>
              <a:pathLst>
                <a:path w="18" h="32">
                  <a:moveTo>
                    <a:pt x="7" y="24"/>
                  </a:moveTo>
                  <a:lnTo>
                    <a:pt x="14" y="32"/>
                  </a:lnTo>
                  <a:lnTo>
                    <a:pt x="14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11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7" y="2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1681200" y="2246760"/>
              <a:ext cx="81720" cy="113040"/>
            </a:xfrm>
            <a:custGeom>
              <a:avLst/>
              <a:gdLst/>
              <a:ahLst/>
              <a:rect l="l" t="t" r="r" b="b"/>
              <a:pathLst>
                <a:path w="50" h="85">
                  <a:moveTo>
                    <a:pt x="50" y="36"/>
                  </a:moveTo>
                  <a:lnTo>
                    <a:pt x="50" y="36"/>
                  </a:lnTo>
                  <a:lnTo>
                    <a:pt x="50" y="29"/>
                  </a:lnTo>
                  <a:lnTo>
                    <a:pt x="50" y="18"/>
                  </a:lnTo>
                  <a:lnTo>
                    <a:pt x="50" y="11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6" y="25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18" y="36"/>
                  </a:lnTo>
                  <a:lnTo>
                    <a:pt x="11" y="36"/>
                  </a:lnTo>
                  <a:lnTo>
                    <a:pt x="7" y="3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4" y="46"/>
                  </a:lnTo>
                  <a:lnTo>
                    <a:pt x="4" y="50"/>
                  </a:lnTo>
                  <a:lnTo>
                    <a:pt x="7" y="57"/>
                  </a:lnTo>
                  <a:lnTo>
                    <a:pt x="11" y="60"/>
                  </a:lnTo>
                  <a:lnTo>
                    <a:pt x="11" y="64"/>
                  </a:lnTo>
                  <a:lnTo>
                    <a:pt x="18" y="71"/>
                  </a:lnTo>
                  <a:lnTo>
                    <a:pt x="18" y="74"/>
                  </a:lnTo>
                  <a:lnTo>
                    <a:pt x="25" y="78"/>
                  </a:lnTo>
                  <a:lnTo>
                    <a:pt x="29" y="82"/>
                  </a:lnTo>
                  <a:lnTo>
                    <a:pt x="32" y="85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3" y="82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39" y="57"/>
                  </a:lnTo>
                  <a:lnTo>
                    <a:pt x="36" y="50"/>
                  </a:lnTo>
                  <a:lnTo>
                    <a:pt x="32" y="46"/>
                  </a:lnTo>
                  <a:lnTo>
                    <a:pt x="29" y="39"/>
                  </a:lnTo>
                  <a:lnTo>
                    <a:pt x="29" y="43"/>
                  </a:lnTo>
                  <a:lnTo>
                    <a:pt x="32" y="50"/>
                  </a:lnTo>
                  <a:lnTo>
                    <a:pt x="39" y="5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43" y="60"/>
                  </a:lnTo>
                  <a:lnTo>
                    <a:pt x="46" y="53"/>
                  </a:lnTo>
                  <a:lnTo>
                    <a:pt x="46" y="46"/>
                  </a:lnTo>
                  <a:lnTo>
                    <a:pt x="46" y="39"/>
                  </a:lnTo>
                  <a:lnTo>
                    <a:pt x="50" y="36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1924200" y="3103560"/>
              <a:ext cx="148680" cy="253080"/>
            </a:xfrm>
            <a:custGeom>
              <a:avLst/>
              <a:gdLst/>
              <a:ahLst/>
              <a:rect l="l" t="t" r="r" b="b"/>
              <a:pathLst>
                <a:path w="92" h="190">
                  <a:moveTo>
                    <a:pt x="85" y="0"/>
                  </a:moveTo>
                  <a:lnTo>
                    <a:pt x="81" y="0"/>
                  </a:lnTo>
                  <a:lnTo>
                    <a:pt x="78" y="0"/>
                  </a:lnTo>
                  <a:lnTo>
                    <a:pt x="74" y="3"/>
                  </a:lnTo>
                  <a:lnTo>
                    <a:pt x="67" y="10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60" y="24"/>
                  </a:lnTo>
                  <a:lnTo>
                    <a:pt x="53" y="28"/>
                  </a:lnTo>
                  <a:lnTo>
                    <a:pt x="50" y="35"/>
                  </a:lnTo>
                  <a:lnTo>
                    <a:pt x="43" y="42"/>
                  </a:lnTo>
                  <a:lnTo>
                    <a:pt x="39" y="49"/>
                  </a:lnTo>
                  <a:lnTo>
                    <a:pt x="32" y="53"/>
                  </a:lnTo>
                  <a:lnTo>
                    <a:pt x="28" y="56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1" y="56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7" y="70"/>
                  </a:lnTo>
                  <a:lnTo>
                    <a:pt x="7" y="77"/>
                  </a:lnTo>
                  <a:lnTo>
                    <a:pt x="4" y="88"/>
                  </a:lnTo>
                  <a:lnTo>
                    <a:pt x="4" y="91"/>
                  </a:lnTo>
                  <a:lnTo>
                    <a:pt x="4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11" y="98"/>
                  </a:lnTo>
                  <a:lnTo>
                    <a:pt x="14" y="105"/>
                  </a:lnTo>
                  <a:lnTo>
                    <a:pt x="14" y="109"/>
                  </a:lnTo>
                  <a:lnTo>
                    <a:pt x="11" y="112"/>
                  </a:lnTo>
                  <a:lnTo>
                    <a:pt x="7" y="116"/>
                  </a:lnTo>
                  <a:lnTo>
                    <a:pt x="7" y="119"/>
                  </a:lnTo>
                  <a:lnTo>
                    <a:pt x="0" y="134"/>
                  </a:lnTo>
                  <a:lnTo>
                    <a:pt x="0" y="155"/>
                  </a:lnTo>
                  <a:lnTo>
                    <a:pt x="7" y="179"/>
                  </a:lnTo>
                  <a:lnTo>
                    <a:pt x="7" y="179"/>
                  </a:lnTo>
                  <a:lnTo>
                    <a:pt x="11" y="179"/>
                  </a:lnTo>
                  <a:lnTo>
                    <a:pt x="18" y="179"/>
                  </a:lnTo>
                  <a:lnTo>
                    <a:pt x="21" y="179"/>
                  </a:lnTo>
                  <a:lnTo>
                    <a:pt x="21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5" y="186"/>
                  </a:lnTo>
                  <a:lnTo>
                    <a:pt x="28" y="190"/>
                  </a:lnTo>
                  <a:lnTo>
                    <a:pt x="32" y="190"/>
                  </a:lnTo>
                  <a:lnTo>
                    <a:pt x="39" y="190"/>
                  </a:lnTo>
                  <a:lnTo>
                    <a:pt x="43" y="190"/>
                  </a:lnTo>
                  <a:lnTo>
                    <a:pt x="50" y="183"/>
                  </a:lnTo>
                  <a:lnTo>
                    <a:pt x="53" y="172"/>
                  </a:lnTo>
                  <a:lnTo>
                    <a:pt x="60" y="158"/>
                  </a:lnTo>
                  <a:lnTo>
                    <a:pt x="60" y="144"/>
                  </a:lnTo>
                  <a:lnTo>
                    <a:pt x="64" y="137"/>
                  </a:lnTo>
                  <a:lnTo>
                    <a:pt x="64" y="134"/>
                  </a:lnTo>
                  <a:lnTo>
                    <a:pt x="64" y="130"/>
                  </a:lnTo>
                  <a:lnTo>
                    <a:pt x="64" y="126"/>
                  </a:lnTo>
                  <a:lnTo>
                    <a:pt x="64" y="119"/>
                  </a:lnTo>
                  <a:lnTo>
                    <a:pt x="67" y="112"/>
                  </a:lnTo>
                  <a:lnTo>
                    <a:pt x="74" y="98"/>
                  </a:lnTo>
                  <a:lnTo>
                    <a:pt x="78" y="74"/>
                  </a:lnTo>
                  <a:lnTo>
                    <a:pt x="81" y="56"/>
                  </a:lnTo>
                  <a:lnTo>
                    <a:pt x="81" y="53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8" y="35"/>
                  </a:lnTo>
                  <a:lnTo>
                    <a:pt x="88" y="28"/>
                  </a:lnTo>
                  <a:lnTo>
                    <a:pt x="88" y="21"/>
                  </a:lnTo>
                  <a:lnTo>
                    <a:pt x="88" y="17"/>
                  </a:lnTo>
                  <a:lnTo>
                    <a:pt x="92" y="10"/>
                  </a:lnTo>
                  <a:lnTo>
                    <a:pt x="92" y="7"/>
                  </a:lnTo>
                  <a:lnTo>
                    <a:pt x="88" y="0"/>
                  </a:lnTo>
                  <a:lnTo>
                    <a:pt x="85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4138560" y="3746880"/>
              <a:ext cx="97560" cy="79560"/>
            </a:xfrm>
            <a:custGeom>
              <a:avLst/>
              <a:gdLst/>
              <a:ahLst/>
              <a:rect l="l" t="t" r="r" b="b"/>
              <a:pathLst>
                <a:path w="60" h="60">
                  <a:moveTo>
                    <a:pt x="42" y="4"/>
                  </a:moveTo>
                  <a:lnTo>
                    <a:pt x="38" y="4"/>
                  </a:lnTo>
                  <a:lnTo>
                    <a:pt x="38" y="11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17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10" y="39"/>
                  </a:lnTo>
                  <a:lnTo>
                    <a:pt x="14" y="43"/>
                  </a:lnTo>
                  <a:lnTo>
                    <a:pt x="17" y="50"/>
                  </a:lnTo>
                  <a:lnTo>
                    <a:pt x="17" y="53"/>
                  </a:lnTo>
                  <a:lnTo>
                    <a:pt x="24" y="57"/>
                  </a:lnTo>
                  <a:lnTo>
                    <a:pt x="31" y="60"/>
                  </a:lnTo>
                  <a:lnTo>
                    <a:pt x="38" y="60"/>
                  </a:lnTo>
                  <a:lnTo>
                    <a:pt x="42" y="60"/>
                  </a:lnTo>
                  <a:lnTo>
                    <a:pt x="45" y="57"/>
                  </a:lnTo>
                  <a:lnTo>
                    <a:pt x="52" y="53"/>
                  </a:lnTo>
                  <a:lnTo>
                    <a:pt x="56" y="46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25"/>
                  </a:lnTo>
                  <a:lnTo>
                    <a:pt x="60" y="18"/>
                  </a:lnTo>
                  <a:lnTo>
                    <a:pt x="60" y="11"/>
                  </a:lnTo>
                  <a:lnTo>
                    <a:pt x="60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2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3660840" y="2703600"/>
              <a:ext cx="16920" cy="22680"/>
            </a:xfrm>
            <a:custGeom>
              <a:avLst/>
              <a:gdLst/>
              <a:ahLst/>
              <a:rect l="l" t="t" r="r" b="b"/>
              <a:pathLst>
                <a:path w="11" h="18">
                  <a:moveTo>
                    <a:pt x="7" y="0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1" y="4"/>
                  </a:ln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3597120" y="2539080"/>
              <a:ext cx="62640" cy="135360"/>
            </a:xfrm>
            <a:custGeom>
              <a:avLst/>
              <a:gdLst/>
              <a:ahLst/>
              <a:rect l="l" t="t" r="r" b="b"/>
              <a:pathLst>
                <a:path w="39" h="102">
                  <a:moveTo>
                    <a:pt x="22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11" y="3"/>
                  </a:lnTo>
                  <a:lnTo>
                    <a:pt x="8" y="3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4" y="77"/>
                  </a:lnTo>
                  <a:lnTo>
                    <a:pt x="4" y="84"/>
                  </a:lnTo>
                  <a:lnTo>
                    <a:pt x="8" y="91"/>
                  </a:lnTo>
                  <a:lnTo>
                    <a:pt x="15" y="99"/>
                  </a:lnTo>
                  <a:lnTo>
                    <a:pt x="15" y="102"/>
                  </a:lnTo>
                  <a:lnTo>
                    <a:pt x="18" y="102"/>
                  </a:lnTo>
                  <a:lnTo>
                    <a:pt x="22" y="99"/>
                  </a:lnTo>
                  <a:lnTo>
                    <a:pt x="25" y="91"/>
                  </a:lnTo>
                  <a:lnTo>
                    <a:pt x="25" y="88"/>
                  </a:lnTo>
                  <a:lnTo>
                    <a:pt x="25" y="77"/>
                  </a:lnTo>
                  <a:lnTo>
                    <a:pt x="25" y="70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32" y="46"/>
                  </a:lnTo>
                  <a:lnTo>
                    <a:pt x="32" y="42"/>
                  </a:lnTo>
                  <a:lnTo>
                    <a:pt x="32" y="39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18"/>
                  </a:lnTo>
                  <a:lnTo>
                    <a:pt x="36" y="10"/>
                  </a:lnTo>
                  <a:lnTo>
                    <a:pt x="36" y="3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3"/>
                  </a:lnTo>
                  <a:lnTo>
                    <a:pt x="25" y="3"/>
                  </a:lnTo>
                  <a:lnTo>
                    <a:pt x="22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3546360" y="2681280"/>
              <a:ext cx="50040" cy="45000"/>
            </a:xfrm>
            <a:custGeom>
              <a:avLst/>
              <a:gdLst/>
              <a:ahLst/>
              <a:rect l="l" t="t" r="r" b="b"/>
              <a:pathLst>
                <a:path w="31" h="35">
                  <a:moveTo>
                    <a:pt x="24" y="0"/>
                  </a:moveTo>
                  <a:lnTo>
                    <a:pt x="21" y="3"/>
                  </a:lnTo>
                  <a:lnTo>
                    <a:pt x="17" y="7"/>
                  </a:lnTo>
                  <a:lnTo>
                    <a:pt x="10" y="14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28" y="14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3638520" y="2671560"/>
              <a:ext cx="27720" cy="36360"/>
            </a:xfrm>
            <a:custGeom>
              <a:avLst/>
              <a:gdLst/>
              <a:ahLst/>
              <a:rect l="l" t="t" r="r" b="b"/>
              <a:pathLst>
                <a:path w="18" h="28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1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4" y="10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3645000" y="2718360"/>
              <a:ext cx="108720" cy="64800"/>
            </a:xfrm>
            <a:custGeom>
              <a:avLst/>
              <a:gdLst/>
              <a:ahLst/>
              <a:rect l="l" t="t" r="r" b="b"/>
              <a:pathLst>
                <a:path w="67" h="49">
                  <a:moveTo>
                    <a:pt x="45" y="0"/>
                  </a:moveTo>
                  <a:lnTo>
                    <a:pt x="31" y="7"/>
                  </a:lnTo>
                  <a:lnTo>
                    <a:pt x="21" y="7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3" y="21"/>
                  </a:lnTo>
                  <a:lnTo>
                    <a:pt x="3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5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1" y="46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49" y="35"/>
                  </a:lnTo>
                  <a:lnTo>
                    <a:pt x="45" y="31"/>
                  </a:lnTo>
                  <a:lnTo>
                    <a:pt x="45" y="28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53" y="31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60" y="31"/>
                  </a:lnTo>
                  <a:lnTo>
                    <a:pt x="63" y="28"/>
                  </a:lnTo>
                  <a:lnTo>
                    <a:pt x="67" y="21"/>
                  </a:lnTo>
                  <a:lnTo>
                    <a:pt x="67" y="14"/>
                  </a:lnTo>
                  <a:lnTo>
                    <a:pt x="63" y="10"/>
                  </a:lnTo>
                  <a:lnTo>
                    <a:pt x="60" y="3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3368520" y="2755440"/>
              <a:ext cx="216720" cy="209520"/>
            </a:xfrm>
            <a:custGeom>
              <a:avLst/>
              <a:gdLst/>
              <a:ahLst/>
              <a:rect l="l" t="t" r="r" b="b"/>
              <a:pathLst>
                <a:path w="133" h="158">
                  <a:moveTo>
                    <a:pt x="0" y="130"/>
                  </a:moveTo>
                  <a:lnTo>
                    <a:pt x="7" y="130"/>
                  </a:lnTo>
                  <a:lnTo>
                    <a:pt x="14" y="134"/>
                  </a:lnTo>
                  <a:lnTo>
                    <a:pt x="21" y="137"/>
                  </a:lnTo>
                  <a:lnTo>
                    <a:pt x="21" y="141"/>
                  </a:lnTo>
                  <a:lnTo>
                    <a:pt x="24" y="141"/>
                  </a:lnTo>
                  <a:lnTo>
                    <a:pt x="31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5" y="144"/>
                  </a:lnTo>
                  <a:lnTo>
                    <a:pt x="49" y="144"/>
                  </a:lnTo>
                  <a:lnTo>
                    <a:pt x="52" y="148"/>
                  </a:lnTo>
                  <a:lnTo>
                    <a:pt x="52" y="151"/>
                  </a:lnTo>
                  <a:lnTo>
                    <a:pt x="63" y="151"/>
                  </a:lnTo>
                  <a:lnTo>
                    <a:pt x="66" y="158"/>
                  </a:lnTo>
                  <a:lnTo>
                    <a:pt x="70" y="158"/>
                  </a:lnTo>
                  <a:lnTo>
                    <a:pt x="74" y="155"/>
                  </a:lnTo>
                  <a:lnTo>
                    <a:pt x="77" y="155"/>
                  </a:lnTo>
                  <a:lnTo>
                    <a:pt x="81" y="151"/>
                  </a:lnTo>
                  <a:lnTo>
                    <a:pt x="84" y="148"/>
                  </a:lnTo>
                  <a:lnTo>
                    <a:pt x="84" y="141"/>
                  </a:lnTo>
                  <a:lnTo>
                    <a:pt x="88" y="134"/>
                  </a:lnTo>
                  <a:lnTo>
                    <a:pt x="88" y="130"/>
                  </a:lnTo>
                  <a:lnTo>
                    <a:pt x="88" y="127"/>
                  </a:lnTo>
                  <a:lnTo>
                    <a:pt x="91" y="127"/>
                  </a:lnTo>
                  <a:lnTo>
                    <a:pt x="91" y="123"/>
                  </a:lnTo>
                  <a:lnTo>
                    <a:pt x="98" y="120"/>
                  </a:lnTo>
                  <a:lnTo>
                    <a:pt x="102" y="116"/>
                  </a:lnTo>
                  <a:lnTo>
                    <a:pt x="105" y="102"/>
                  </a:lnTo>
                  <a:lnTo>
                    <a:pt x="105" y="102"/>
                  </a:lnTo>
                  <a:lnTo>
                    <a:pt x="109" y="99"/>
                  </a:lnTo>
                  <a:lnTo>
                    <a:pt x="112" y="95"/>
                  </a:lnTo>
                  <a:lnTo>
                    <a:pt x="119" y="95"/>
                  </a:lnTo>
                  <a:lnTo>
                    <a:pt x="119" y="95"/>
                  </a:lnTo>
                  <a:lnTo>
                    <a:pt x="123" y="92"/>
                  </a:lnTo>
                  <a:lnTo>
                    <a:pt x="123" y="88"/>
                  </a:lnTo>
                  <a:lnTo>
                    <a:pt x="123" y="85"/>
                  </a:lnTo>
                  <a:lnTo>
                    <a:pt x="116" y="81"/>
                  </a:lnTo>
                  <a:lnTo>
                    <a:pt x="112" y="81"/>
                  </a:lnTo>
                  <a:lnTo>
                    <a:pt x="109" y="81"/>
                  </a:lnTo>
                  <a:lnTo>
                    <a:pt x="105" y="77"/>
                  </a:lnTo>
                  <a:lnTo>
                    <a:pt x="105" y="77"/>
                  </a:lnTo>
                  <a:lnTo>
                    <a:pt x="109" y="74"/>
                  </a:lnTo>
                  <a:lnTo>
                    <a:pt x="109" y="60"/>
                  </a:lnTo>
                  <a:lnTo>
                    <a:pt x="116" y="56"/>
                  </a:lnTo>
                  <a:lnTo>
                    <a:pt x="119" y="49"/>
                  </a:lnTo>
                  <a:lnTo>
                    <a:pt x="123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2" y="39"/>
                  </a:lnTo>
                  <a:lnTo>
                    <a:pt x="133" y="32"/>
                  </a:lnTo>
                  <a:lnTo>
                    <a:pt x="133" y="32"/>
                  </a:lnTo>
                  <a:lnTo>
                    <a:pt x="133" y="28"/>
                  </a:lnTo>
                  <a:lnTo>
                    <a:pt x="130" y="25"/>
                  </a:lnTo>
                  <a:lnTo>
                    <a:pt x="130" y="21"/>
                  </a:lnTo>
                  <a:lnTo>
                    <a:pt x="126" y="18"/>
                  </a:lnTo>
                  <a:lnTo>
                    <a:pt x="123" y="14"/>
                  </a:lnTo>
                  <a:lnTo>
                    <a:pt x="119" y="11"/>
                  </a:lnTo>
                  <a:lnTo>
                    <a:pt x="116" y="7"/>
                  </a:lnTo>
                  <a:lnTo>
                    <a:pt x="112" y="7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1" y="7"/>
                  </a:lnTo>
                  <a:lnTo>
                    <a:pt x="88" y="11"/>
                  </a:lnTo>
                  <a:lnTo>
                    <a:pt x="81" y="14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6" y="42"/>
                  </a:lnTo>
                  <a:lnTo>
                    <a:pt x="63" y="46"/>
                  </a:lnTo>
                  <a:lnTo>
                    <a:pt x="59" y="46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45" y="56"/>
                  </a:lnTo>
                  <a:lnTo>
                    <a:pt x="42" y="60"/>
                  </a:lnTo>
                  <a:lnTo>
                    <a:pt x="38" y="63"/>
                  </a:lnTo>
                  <a:lnTo>
                    <a:pt x="38" y="67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3" y="92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3" y="120"/>
                  </a:lnTo>
                  <a:lnTo>
                    <a:pt x="3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0"/>
                  </a:lnTo>
                  <a:close/>
                  <a:moveTo>
                    <a:pt x="38" y="99"/>
                  </a:move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close/>
                  <a:moveTo>
                    <a:pt x="63" y="81"/>
                  </a:moveTo>
                  <a:lnTo>
                    <a:pt x="66" y="77"/>
                  </a:lnTo>
                  <a:lnTo>
                    <a:pt x="63" y="81"/>
                  </a:lnTo>
                  <a:lnTo>
                    <a:pt x="63" y="81"/>
                  </a:lnTo>
                  <a:close/>
                  <a:moveTo>
                    <a:pt x="95" y="49"/>
                  </a:moveTo>
                  <a:lnTo>
                    <a:pt x="95" y="49"/>
                  </a:lnTo>
                  <a:lnTo>
                    <a:pt x="91" y="49"/>
                  </a:lnTo>
                  <a:lnTo>
                    <a:pt x="95" y="49"/>
                  </a:lnTo>
                  <a:close/>
                  <a:moveTo>
                    <a:pt x="74" y="74"/>
                  </a:moveTo>
                  <a:lnTo>
                    <a:pt x="77" y="74"/>
                  </a:lnTo>
                  <a:lnTo>
                    <a:pt x="77" y="74"/>
                  </a:lnTo>
                  <a:lnTo>
                    <a:pt x="74" y="74"/>
                  </a:lnTo>
                  <a:close/>
                  <a:moveTo>
                    <a:pt x="49" y="88"/>
                  </a:moveTo>
                  <a:lnTo>
                    <a:pt x="52" y="85"/>
                  </a:lnTo>
                  <a:lnTo>
                    <a:pt x="59" y="81"/>
                  </a:lnTo>
                  <a:lnTo>
                    <a:pt x="59" y="85"/>
                  </a:lnTo>
                  <a:lnTo>
                    <a:pt x="56" y="85"/>
                  </a:lnTo>
                  <a:lnTo>
                    <a:pt x="52" y="85"/>
                  </a:lnTo>
                  <a:lnTo>
                    <a:pt x="49" y="88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45" y="88"/>
                  </a:lnTo>
                  <a:lnTo>
                    <a:pt x="49" y="88"/>
                  </a:lnTo>
                  <a:lnTo>
                    <a:pt x="49" y="88"/>
                  </a:lnTo>
                  <a:close/>
                  <a:moveTo>
                    <a:pt x="21" y="92"/>
                  </a:moveTo>
                  <a:lnTo>
                    <a:pt x="21" y="95"/>
                  </a:lnTo>
                  <a:lnTo>
                    <a:pt x="28" y="99"/>
                  </a:lnTo>
                  <a:lnTo>
                    <a:pt x="24" y="95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1" y="92"/>
                  </a:lnTo>
                  <a:close/>
                  <a:moveTo>
                    <a:pt x="28" y="99"/>
                  </a:move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4064040" y="2935080"/>
              <a:ext cx="223200" cy="149040"/>
            </a:xfrm>
            <a:custGeom>
              <a:avLst/>
              <a:gdLst/>
              <a:ahLst/>
              <a:rect l="l" t="t" r="r" b="b"/>
              <a:pathLst>
                <a:path w="137" h="113">
                  <a:moveTo>
                    <a:pt x="95" y="46"/>
                  </a:moveTo>
                  <a:lnTo>
                    <a:pt x="95" y="46"/>
                  </a:lnTo>
                  <a:lnTo>
                    <a:pt x="91" y="46"/>
                  </a:lnTo>
                  <a:lnTo>
                    <a:pt x="88" y="46"/>
                  </a:lnTo>
                  <a:lnTo>
                    <a:pt x="84" y="42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77" y="35"/>
                  </a:lnTo>
                  <a:lnTo>
                    <a:pt x="74" y="35"/>
                  </a:lnTo>
                  <a:lnTo>
                    <a:pt x="70" y="32"/>
                  </a:lnTo>
                  <a:lnTo>
                    <a:pt x="63" y="28"/>
                  </a:lnTo>
                  <a:lnTo>
                    <a:pt x="60" y="21"/>
                  </a:lnTo>
                  <a:lnTo>
                    <a:pt x="53" y="17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1" y="3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81"/>
                  </a:lnTo>
                  <a:lnTo>
                    <a:pt x="14" y="88"/>
                  </a:lnTo>
                  <a:lnTo>
                    <a:pt x="28" y="84"/>
                  </a:lnTo>
                  <a:lnTo>
                    <a:pt x="28" y="81"/>
                  </a:lnTo>
                  <a:lnTo>
                    <a:pt x="32" y="77"/>
                  </a:lnTo>
                  <a:lnTo>
                    <a:pt x="35" y="74"/>
                  </a:lnTo>
                  <a:lnTo>
                    <a:pt x="39" y="70"/>
                  </a:lnTo>
                  <a:lnTo>
                    <a:pt x="46" y="70"/>
                  </a:lnTo>
                  <a:lnTo>
                    <a:pt x="56" y="70"/>
                  </a:lnTo>
                  <a:lnTo>
                    <a:pt x="81" y="84"/>
                  </a:lnTo>
                  <a:lnTo>
                    <a:pt x="91" y="98"/>
                  </a:lnTo>
                  <a:lnTo>
                    <a:pt x="109" y="106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7" y="109"/>
                  </a:lnTo>
                  <a:lnTo>
                    <a:pt x="137" y="106"/>
                  </a:lnTo>
                  <a:lnTo>
                    <a:pt x="134" y="102"/>
                  </a:lnTo>
                  <a:lnTo>
                    <a:pt x="130" y="98"/>
                  </a:lnTo>
                  <a:lnTo>
                    <a:pt x="123" y="91"/>
                  </a:lnTo>
                  <a:lnTo>
                    <a:pt x="116" y="88"/>
                  </a:lnTo>
                  <a:lnTo>
                    <a:pt x="113" y="81"/>
                  </a:lnTo>
                  <a:lnTo>
                    <a:pt x="106" y="77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84" y="63"/>
                  </a:lnTo>
                  <a:lnTo>
                    <a:pt x="102" y="56"/>
                  </a:lnTo>
                  <a:lnTo>
                    <a:pt x="95" y="46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3855960" y="2891880"/>
              <a:ext cx="212040" cy="150120"/>
            </a:xfrm>
            <a:custGeom>
              <a:avLst/>
              <a:gdLst/>
              <a:ahLst/>
              <a:rect l="l" t="t" r="r" b="b"/>
              <a:pathLst>
                <a:path w="130" h="113">
                  <a:moveTo>
                    <a:pt x="0" y="14"/>
                  </a:moveTo>
                  <a:lnTo>
                    <a:pt x="7" y="21"/>
                  </a:lnTo>
                  <a:lnTo>
                    <a:pt x="11" y="28"/>
                  </a:lnTo>
                  <a:lnTo>
                    <a:pt x="14" y="35"/>
                  </a:lnTo>
                  <a:lnTo>
                    <a:pt x="14" y="42"/>
                  </a:lnTo>
                  <a:lnTo>
                    <a:pt x="18" y="46"/>
                  </a:lnTo>
                  <a:lnTo>
                    <a:pt x="18" y="49"/>
                  </a:lnTo>
                  <a:lnTo>
                    <a:pt x="21" y="53"/>
                  </a:lnTo>
                  <a:lnTo>
                    <a:pt x="25" y="53"/>
                  </a:lnTo>
                  <a:lnTo>
                    <a:pt x="32" y="53"/>
                  </a:lnTo>
                  <a:lnTo>
                    <a:pt x="39" y="53"/>
                  </a:lnTo>
                  <a:lnTo>
                    <a:pt x="46" y="56"/>
                  </a:lnTo>
                  <a:lnTo>
                    <a:pt x="49" y="56"/>
                  </a:lnTo>
                  <a:lnTo>
                    <a:pt x="56" y="60"/>
                  </a:lnTo>
                  <a:lnTo>
                    <a:pt x="67" y="60"/>
                  </a:lnTo>
                  <a:lnTo>
                    <a:pt x="74" y="60"/>
                  </a:lnTo>
                  <a:lnTo>
                    <a:pt x="78" y="64"/>
                  </a:lnTo>
                  <a:lnTo>
                    <a:pt x="92" y="78"/>
                  </a:lnTo>
                  <a:lnTo>
                    <a:pt x="102" y="95"/>
                  </a:lnTo>
                  <a:lnTo>
                    <a:pt x="120" y="113"/>
                  </a:lnTo>
                  <a:lnTo>
                    <a:pt x="123" y="113"/>
                  </a:lnTo>
                  <a:lnTo>
                    <a:pt x="130" y="32"/>
                  </a:lnTo>
                  <a:lnTo>
                    <a:pt x="123" y="28"/>
                  </a:lnTo>
                  <a:lnTo>
                    <a:pt x="116" y="25"/>
                  </a:lnTo>
                  <a:lnTo>
                    <a:pt x="106" y="18"/>
                  </a:lnTo>
                  <a:lnTo>
                    <a:pt x="99" y="18"/>
                  </a:lnTo>
                  <a:lnTo>
                    <a:pt x="92" y="14"/>
                  </a:lnTo>
                  <a:lnTo>
                    <a:pt x="81" y="18"/>
                  </a:lnTo>
                  <a:lnTo>
                    <a:pt x="78" y="21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74" y="35"/>
                  </a:lnTo>
                  <a:lnTo>
                    <a:pt x="70" y="42"/>
                  </a:lnTo>
                  <a:lnTo>
                    <a:pt x="67" y="46"/>
                  </a:lnTo>
                  <a:lnTo>
                    <a:pt x="60" y="46"/>
                  </a:lnTo>
                  <a:lnTo>
                    <a:pt x="53" y="46"/>
                  </a:lnTo>
                  <a:lnTo>
                    <a:pt x="46" y="42"/>
                  </a:lnTo>
                  <a:lnTo>
                    <a:pt x="42" y="35"/>
                  </a:lnTo>
                  <a:lnTo>
                    <a:pt x="39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8" y="11"/>
                  </a:lnTo>
                  <a:lnTo>
                    <a:pt x="25" y="7"/>
                  </a:lnTo>
                  <a:lnTo>
                    <a:pt x="21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26"/>
            <p:cNvSpPr/>
            <p:nvPr/>
          </p:nvSpPr>
          <p:spPr>
            <a:xfrm>
              <a:off x="3494160" y="3033000"/>
              <a:ext cx="34200" cy="12960"/>
            </a:xfrm>
            <a:custGeom>
              <a:avLst/>
              <a:gdLst/>
              <a:ahLst/>
              <a:rect l="l" t="t" r="r" b="b"/>
              <a:pathLst>
                <a:path w="21" h="10">
                  <a:moveTo>
                    <a:pt x="0" y="3"/>
                  </a:moveTo>
                  <a:lnTo>
                    <a:pt x="0" y="7"/>
                  </a:lnTo>
                  <a:lnTo>
                    <a:pt x="4" y="10"/>
                  </a:lnTo>
                  <a:lnTo>
                    <a:pt x="11" y="10"/>
                  </a:lnTo>
                  <a:lnTo>
                    <a:pt x="14" y="10"/>
                  </a:lnTo>
                  <a:lnTo>
                    <a:pt x="18" y="7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27"/>
            <p:cNvSpPr/>
            <p:nvPr/>
          </p:nvSpPr>
          <p:spPr>
            <a:xfrm>
              <a:off x="3551400" y="3037680"/>
              <a:ext cx="34200" cy="7920"/>
            </a:xfrm>
            <a:custGeom>
              <a:avLst/>
              <a:gdLst/>
              <a:ahLst/>
              <a:rect l="l" t="t" r="r" b="b"/>
              <a:pathLst>
                <a:path w="21" h="7">
                  <a:moveTo>
                    <a:pt x="0" y="4"/>
                  </a:moveTo>
                  <a:lnTo>
                    <a:pt x="4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28"/>
            <p:cNvSpPr/>
            <p:nvPr/>
          </p:nvSpPr>
          <p:spPr>
            <a:xfrm>
              <a:off x="3586320" y="3051360"/>
              <a:ext cx="23040" cy="32760"/>
            </a:xfrm>
            <a:custGeom>
              <a:avLst/>
              <a:gdLst/>
              <a:ahLst/>
              <a:rect l="l" t="t" r="r" b="b"/>
              <a:pathLst>
                <a:path w="15" h="25">
                  <a:moveTo>
                    <a:pt x="0" y="14"/>
                  </a:moveTo>
                  <a:lnTo>
                    <a:pt x="0" y="18"/>
                  </a:lnTo>
                  <a:lnTo>
                    <a:pt x="4" y="21"/>
                  </a:lnTo>
                  <a:lnTo>
                    <a:pt x="7" y="25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11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29"/>
            <p:cNvSpPr/>
            <p:nvPr/>
          </p:nvSpPr>
          <p:spPr>
            <a:xfrm>
              <a:off x="3597120" y="3027960"/>
              <a:ext cx="69120" cy="22680"/>
            </a:xfrm>
            <a:custGeom>
              <a:avLst/>
              <a:gdLst/>
              <a:ahLst/>
              <a:rect l="l" t="t" r="r" b="b"/>
              <a:pathLst>
                <a:path w="43" h="18">
                  <a:moveTo>
                    <a:pt x="43" y="7"/>
                  </a:moveTo>
                  <a:lnTo>
                    <a:pt x="39" y="4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4" y="14"/>
                  </a:lnTo>
                  <a:lnTo>
                    <a:pt x="11" y="18"/>
                  </a:lnTo>
                  <a:lnTo>
                    <a:pt x="22" y="18"/>
                  </a:lnTo>
                  <a:lnTo>
                    <a:pt x="32" y="18"/>
                  </a:lnTo>
                  <a:lnTo>
                    <a:pt x="39" y="14"/>
                  </a:lnTo>
                  <a:lnTo>
                    <a:pt x="43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30"/>
            <p:cNvSpPr/>
            <p:nvPr/>
          </p:nvSpPr>
          <p:spPr>
            <a:xfrm>
              <a:off x="3051000" y="2788920"/>
              <a:ext cx="234360" cy="205920"/>
            </a:xfrm>
            <a:custGeom>
              <a:avLst/>
              <a:gdLst/>
              <a:ahLst/>
              <a:rect l="l" t="t" r="r" b="b"/>
              <a:pathLst>
                <a:path w="144" h="155">
                  <a:moveTo>
                    <a:pt x="144" y="133"/>
                  </a:moveTo>
                  <a:lnTo>
                    <a:pt x="141" y="126"/>
                  </a:lnTo>
                  <a:lnTo>
                    <a:pt x="141" y="123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1" y="116"/>
                  </a:lnTo>
                  <a:lnTo>
                    <a:pt x="137" y="109"/>
                  </a:lnTo>
                  <a:lnTo>
                    <a:pt x="134" y="105"/>
                  </a:lnTo>
                  <a:lnTo>
                    <a:pt x="134" y="102"/>
                  </a:lnTo>
                  <a:lnTo>
                    <a:pt x="120" y="102"/>
                  </a:lnTo>
                  <a:lnTo>
                    <a:pt x="120" y="91"/>
                  </a:lnTo>
                  <a:lnTo>
                    <a:pt x="113" y="84"/>
                  </a:lnTo>
                  <a:lnTo>
                    <a:pt x="109" y="81"/>
                  </a:lnTo>
                  <a:lnTo>
                    <a:pt x="109" y="77"/>
                  </a:lnTo>
                  <a:lnTo>
                    <a:pt x="113" y="77"/>
                  </a:lnTo>
                  <a:lnTo>
                    <a:pt x="116" y="77"/>
                  </a:lnTo>
                  <a:lnTo>
                    <a:pt x="116" y="77"/>
                  </a:lnTo>
                  <a:lnTo>
                    <a:pt x="113" y="74"/>
                  </a:lnTo>
                  <a:lnTo>
                    <a:pt x="105" y="67"/>
                  </a:lnTo>
                  <a:lnTo>
                    <a:pt x="98" y="63"/>
                  </a:lnTo>
                  <a:lnTo>
                    <a:pt x="91" y="56"/>
                  </a:lnTo>
                  <a:lnTo>
                    <a:pt x="84" y="49"/>
                  </a:lnTo>
                  <a:lnTo>
                    <a:pt x="77" y="45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70" y="42"/>
                  </a:lnTo>
                  <a:lnTo>
                    <a:pt x="46" y="21"/>
                  </a:lnTo>
                  <a:lnTo>
                    <a:pt x="46" y="21"/>
                  </a:lnTo>
                  <a:lnTo>
                    <a:pt x="46" y="17"/>
                  </a:lnTo>
                  <a:lnTo>
                    <a:pt x="42" y="17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10"/>
                  </a:lnTo>
                  <a:lnTo>
                    <a:pt x="10" y="14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35" y="42"/>
                  </a:lnTo>
                  <a:lnTo>
                    <a:pt x="39" y="45"/>
                  </a:lnTo>
                  <a:lnTo>
                    <a:pt x="42" y="52"/>
                  </a:lnTo>
                  <a:lnTo>
                    <a:pt x="46" y="56"/>
                  </a:lnTo>
                  <a:lnTo>
                    <a:pt x="46" y="60"/>
                  </a:lnTo>
                  <a:lnTo>
                    <a:pt x="46" y="63"/>
                  </a:lnTo>
                  <a:lnTo>
                    <a:pt x="56" y="70"/>
                  </a:lnTo>
                  <a:lnTo>
                    <a:pt x="60" y="81"/>
                  </a:lnTo>
                  <a:lnTo>
                    <a:pt x="67" y="95"/>
                  </a:lnTo>
                  <a:lnTo>
                    <a:pt x="81" y="112"/>
                  </a:lnTo>
                  <a:lnTo>
                    <a:pt x="95" y="130"/>
                  </a:lnTo>
                  <a:lnTo>
                    <a:pt x="105" y="141"/>
                  </a:lnTo>
                  <a:lnTo>
                    <a:pt x="109" y="148"/>
                  </a:lnTo>
                  <a:lnTo>
                    <a:pt x="130" y="155"/>
                  </a:lnTo>
                  <a:lnTo>
                    <a:pt x="130" y="155"/>
                  </a:lnTo>
                  <a:lnTo>
                    <a:pt x="134" y="155"/>
                  </a:lnTo>
                  <a:lnTo>
                    <a:pt x="137" y="151"/>
                  </a:lnTo>
                  <a:lnTo>
                    <a:pt x="141" y="151"/>
                  </a:lnTo>
                  <a:lnTo>
                    <a:pt x="144" y="144"/>
                  </a:lnTo>
                  <a:lnTo>
                    <a:pt x="144" y="141"/>
                  </a:lnTo>
                  <a:lnTo>
                    <a:pt x="144" y="133"/>
                  </a:lnTo>
                  <a:lnTo>
                    <a:pt x="144" y="13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31"/>
            <p:cNvSpPr/>
            <p:nvPr/>
          </p:nvSpPr>
          <p:spPr>
            <a:xfrm>
              <a:off x="3281400" y="2999520"/>
              <a:ext cx="194400" cy="46440"/>
            </a:xfrm>
            <a:custGeom>
              <a:avLst/>
              <a:gdLst/>
              <a:ahLst/>
              <a:rect l="l" t="t" r="r" b="b"/>
              <a:pathLst>
                <a:path w="119" h="35">
                  <a:moveTo>
                    <a:pt x="116" y="21"/>
                  </a:moveTo>
                  <a:lnTo>
                    <a:pt x="116" y="21"/>
                  </a:lnTo>
                  <a:lnTo>
                    <a:pt x="109" y="18"/>
                  </a:lnTo>
                  <a:lnTo>
                    <a:pt x="105" y="14"/>
                  </a:lnTo>
                  <a:lnTo>
                    <a:pt x="95" y="14"/>
                  </a:lnTo>
                  <a:lnTo>
                    <a:pt x="88" y="11"/>
                  </a:lnTo>
                  <a:lnTo>
                    <a:pt x="81" y="7"/>
                  </a:lnTo>
                  <a:lnTo>
                    <a:pt x="74" y="7"/>
                  </a:lnTo>
                  <a:lnTo>
                    <a:pt x="67" y="7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1" y="25"/>
                  </a:lnTo>
                  <a:lnTo>
                    <a:pt x="53" y="25"/>
                  </a:lnTo>
                  <a:lnTo>
                    <a:pt x="74" y="32"/>
                  </a:lnTo>
                  <a:lnTo>
                    <a:pt x="77" y="32"/>
                  </a:lnTo>
                  <a:lnTo>
                    <a:pt x="84" y="32"/>
                  </a:lnTo>
                  <a:lnTo>
                    <a:pt x="91" y="32"/>
                  </a:lnTo>
                  <a:lnTo>
                    <a:pt x="98" y="35"/>
                  </a:lnTo>
                  <a:lnTo>
                    <a:pt x="109" y="35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19" y="32"/>
                  </a:lnTo>
                  <a:lnTo>
                    <a:pt x="119" y="28"/>
                  </a:lnTo>
                  <a:lnTo>
                    <a:pt x="119" y="25"/>
                  </a:lnTo>
                  <a:lnTo>
                    <a:pt x="119" y="21"/>
                  </a:lnTo>
                  <a:lnTo>
                    <a:pt x="116" y="21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32"/>
            <p:cNvSpPr/>
            <p:nvPr/>
          </p:nvSpPr>
          <p:spPr>
            <a:xfrm>
              <a:off x="3672000" y="3033000"/>
              <a:ext cx="104040" cy="37800"/>
            </a:xfrm>
            <a:custGeom>
              <a:avLst/>
              <a:gdLst/>
              <a:ahLst/>
              <a:rect l="l" t="t" r="r" b="b"/>
              <a:pathLst>
                <a:path w="64" h="28">
                  <a:moveTo>
                    <a:pt x="28" y="3"/>
                  </a:moveTo>
                  <a:lnTo>
                    <a:pt x="25" y="3"/>
                  </a:lnTo>
                  <a:lnTo>
                    <a:pt x="18" y="7"/>
                  </a:lnTo>
                  <a:lnTo>
                    <a:pt x="11" y="10"/>
                  </a:lnTo>
                  <a:lnTo>
                    <a:pt x="7" y="1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18" y="2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50" y="10"/>
                  </a:lnTo>
                  <a:lnTo>
                    <a:pt x="57" y="7"/>
                  </a:lnTo>
                  <a:lnTo>
                    <a:pt x="60" y="7"/>
                  </a:lnTo>
                  <a:lnTo>
                    <a:pt x="64" y="3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6" y="3"/>
                  </a:lnTo>
                  <a:lnTo>
                    <a:pt x="39" y="3"/>
                  </a:lnTo>
                  <a:lnTo>
                    <a:pt x="36" y="3"/>
                  </a:lnTo>
                  <a:lnTo>
                    <a:pt x="28" y="3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33"/>
            <p:cNvSpPr/>
            <p:nvPr/>
          </p:nvSpPr>
          <p:spPr>
            <a:xfrm>
              <a:off x="7324560" y="2515320"/>
              <a:ext cx="34200" cy="14040"/>
            </a:xfrm>
            <a:custGeom>
              <a:avLst/>
              <a:gdLst/>
              <a:ahLst/>
              <a:rect l="l" t="t" r="r" b="b"/>
              <a:pathLst>
                <a:path w="21" h="11">
                  <a:moveTo>
                    <a:pt x="21" y="7"/>
                  </a:moveTo>
                  <a:lnTo>
                    <a:pt x="14" y="4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11" y="11"/>
                  </a:lnTo>
                  <a:lnTo>
                    <a:pt x="21" y="7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34"/>
            <p:cNvSpPr/>
            <p:nvPr/>
          </p:nvSpPr>
          <p:spPr>
            <a:xfrm>
              <a:off x="7297560" y="2539080"/>
              <a:ext cx="131040" cy="52560"/>
            </a:xfrm>
            <a:custGeom>
              <a:avLst/>
              <a:gdLst/>
              <a:ahLst/>
              <a:rect l="l" t="t" r="r" b="b"/>
              <a:pathLst>
                <a:path w="81" h="39">
                  <a:moveTo>
                    <a:pt x="17" y="28"/>
                  </a:moveTo>
                  <a:lnTo>
                    <a:pt x="21" y="32"/>
                  </a:lnTo>
                  <a:lnTo>
                    <a:pt x="24" y="32"/>
                  </a:lnTo>
                  <a:lnTo>
                    <a:pt x="28" y="35"/>
                  </a:lnTo>
                  <a:lnTo>
                    <a:pt x="31" y="39"/>
                  </a:lnTo>
                  <a:lnTo>
                    <a:pt x="38" y="39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6" y="35"/>
                  </a:lnTo>
                  <a:lnTo>
                    <a:pt x="49" y="35"/>
                  </a:lnTo>
                  <a:lnTo>
                    <a:pt x="53" y="32"/>
                  </a:lnTo>
                  <a:lnTo>
                    <a:pt x="56" y="2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74" y="28"/>
                  </a:lnTo>
                  <a:lnTo>
                    <a:pt x="81" y="25"/>
                  </a:lnTo>
                  <a:lnTo>
                    <a:pt x="77" y="18"/>
                  </a:lnTo>
                  <a:lnTo>
                    <a:pt x="74" y="14"/>
                  </a:lnTo>
                  <a:lnTo>
                    <a:pt x="63" y="14"/>
                  </a:lnTo>
                  <a:lnTo>
                    <a:pt x="70" y="10"/>
                  </a:lnTo>
                  <a:lnTo>
                    <a:pt x="60" y="10"/>
                  </a:lnTo>
                  <a:lnTo>
                    <a:pt x="53" y="7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17" y="21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28"/>
                  </a:lnTo>
                  <a:close/>
                  <a:moveTo>
                    <a:pt x="38" y="18"/>
                  </a:moveTo>
                  <a:lnTo>
                    <a:pt x="42" y="18"/>
                  </a:lnTo>
                  <a:lnTo>
                    <a:pt x="42" y="1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2" y="18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18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35"/>
            <p:cNvSpPr/>
            <p:nvPr/>
          </p:nvSpPr>
          <p:spPr>
            <a:xfrm>
              <a:off x="7056360" y="2474640"/>
              <a:ext cx="245520" cy="73440"/>
            </a:xfrm>
            <a:custGeom>
              <a:avLst/>
              <a:gdLst/>
              <a:ahLst/>
              <a:rect l="l" t="t" r="r" b="b"/>
              <a:pathLst>
                <a:path w="151" h="56">
                  <a:moveTo>
                    <a:pt x="98" y="52"/>
                  </a:moveTo>
                  <a:lnTo>
                    <a:pt x="98" y="56"/>
                  </a:lnTo>
                  <a:lnTo>
                    <a:pt x="102" y="56"/>
                  </a:lnTo>
                  <a:lnTo>
                    <a:pt x="105" y="56"/>
                  </a:lnTo>
                  <a:lnTo>
                    <a:pt x="112" y="56"/>
                  </a:lnTo>
                  <a:lnTo>
                    <a:pt x="120" y="56"/>
                  </a:lnTo>
                  <a:lnTo>
                    <a:pt x="127" y="56"/>
                  </a:lnTo>
                  <a:lnTo>
                    <a:pt x="134" y="56"/>
                  </a:lnTo>
                  <a:lnTo>
                    <a:pt x="148" y="56"/>
                  </a:lnTo>
                  <a:lnTo>
                    <a:pt x="148" y="52"/>
                  </a:lnTo>
                  <a:lnTo>
                    <a:pt x="151" y="52"/>
                  </a:lnTo>
                  <a:lnTo>
                    <a:pt x="151" y="49"/>
                  </a:lnTo>
                  <a:lnTo>
                    <a:pt x="148" y="45"/>
                  </a:lnTo>
                  <a:lnTo>
                    <a:pt x="130" y="35"/>
                  </a:lnTo>
                  <a:lnTo>
                    <a:pt x="127" y="31"/>
                  </a:lnTo>
                  <a:lnTo>
                    <a:pt x="95" y="21"/>
                  </a:lnTo>
                  <a:lnTo>
                    <a:pt x="81" y="21"/>
                  </a:lnTo>
                  <a:lnTo>
                    <a:pt x="81" y="21"/>
                  </a:lnTo>
                  <a:lnTo>
                    <a:pt x="77" y="17"/>
                  </a:lnTo>
                  <a:lnTo>
                    <a:pt x="70" y="14"/>
                  </a:lnTo>
                  <a:lnTo>
                    <a:pt x="63" y="7"/>
                  </a:lnTo>
                  <a:lnTo>
                    <a:pt x="35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4" y="3"/>
                  </a:lnTo>
                  <a:lnTo>
                    <a:pt x="7" y="7"/>
                  </a:lnTo>
                  <a:lnTo>
                    <a:pt x="3" y="14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31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6" y="24"/>
                  </a:lnTo>
                  <a:lnTo>
                    <a:pt x="60" y="24"/>
                  </a:lnTo>
                  <a:lnTo>
                    <a:pt x="74" y="31"/>
                  </a:lnTo>
                  <a:lnTo>
                    <a:pt x="74" y="35"/>
                  </a:lnTo>
                  <a:lnTo>
                    <a:pt x="77" y="38"/>
                  </a:lnTo>
                  <a:lnTo>
                    <a:pt x="84" y="38"/>
                  </a:lnTo>
                  <a:lnTo>
                    <a:pt x="95" y="42"/>
                  </a:lnTo>
                  <a:lnTo>
                    <a:pt x="105" y="42"/>
                  </a:lnTo>
                  <a:lnTo>
                    <a:pt x="105" y="45"/>
                  </a:lnTo>
                  <a:lnTo>
                    <a:pt x="98" y="52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36"/>
            <p:cNvSpPr/>
            <p:nvPr/>
          </p:nvSpPr>
          <p:spPr>
            <a:xfrm>
              <a:off x="7445520" y="2567520"/>
              <a:ext cx="51840" cy="18000"/>
            </a:xfrm>
            <a:custGeom>
              <a:avLst/>
              <a:gdLst/>
              <a:ahLst/>
              <a:rect l="l" t="t" r="r" b="b"/>
              <a:pathLst>
                <a:path w="32" h="14">
                  <a:moveTo>
                    <a:pt x="11" y="0"/>
                  </a:move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7" y="14"/>
                  </a:lnTo>
                  <a:lnTo>
                    <a:pt x="14" y="11"/>
                  </a:lnTo>
                  <a:lnTo>
                    <a:pt x="25" y="14"/>
                  </a:lnTo>
                  <a:lnTo>
                    <a:pt x="25" y="11"/>
                  </a:lnTo>
                  <a:lnTo>
                    <a:pt x="32" y="4"/>
                  </a:lnTo>
                  <a:lnTo>
                    <a:pt x="21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37"/>
            <p:cNvSpPr/>
            <p:nvPr/>
          </p:nvSpPr>
          <p:spPr>
            <a:xfrm>
              <a:off x="5956200" y="1608120"/>
              <a:ext cx="16920" cy="22680"/>
            </a:xfrm>
            <a:custGeom>
              <a:avLst/>
              <a:gdLst/>
              <a:ahLst/>
              <a:rect l="l" t="t" r="r" b="b"/>
              <a:pathLst>
                <a:path w="10" h="18">
                  <a:moveTo>
                    <a:pt x="0" y="14"/>
                  </a:moveTo>
                  <a:lnTo>
                    <a:pt x="0" y="14"/>
                  </a:lnTo>
                  <a:lnTo>
                    <a:pt x="3" y="14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0" y="14"/>
                  </a:lnTo>
                  <a:lnTo>
                    <a:pt x="10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38"/>
            <p:cNvSpPr/>
            <p:nvPr/>
          </p:nvSpPr>
          <p:spPr>
            <a:xfrm>
              <a:off x="5530680" y="1613160"/>
              <a:ext cx="27720" cy="32760"/>
            </a:xfrm>
            <a:custGeom>
              <a:avLst/>
              <a:gdLst/>
              <a:ahLst/>
              <a:rect l="l" t="t" r="r" b="b"/>
              <a:pathLst>
                <a:path w="18" h="25">
                  <a:moveTo>
                    <a:pt x="11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25"/>
                  </a:lnTo>
                  <a:lnTo>
                    <a:pt x="7" y="21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14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0">
              <a:gsLst>
                <a:gs pos="0">
                  <a:srgbClr val="baccce"/>
                </a:gs>
                <a:gs pos="100000">
                  <a:srgbClr val="eaeff0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8" name="Group 139"/>
            <p:cNvGrpSpPr/>
            <p:nvPr/>
          </p:nvGrpSpPr>
          <p:grpSpPr>
            <a:xfrm>
              <a:off x="6234120" y="486720"/>
              <a:ext cx="1639080" cy="950040"/>
              <a:chOff x="6234120" y="486720"/>
              <a:chExt cx="1639080" cy="950040"/>
            </a:xfrm>
          </p:grpSpPr>
          <p:sp>
            <p:nvSpPr>
              <p:cNvPr id="139" name="CustomShape 140"/>
              <p:cNvSpPr/>
              <p:nvPr/>
            </p:nvSpPr>
            <p:spPr>
              <a:xfrm>
                <a:off x="7824960" y="848160"/>
                <a:ext cx="37440" cy="21240"/>
              </a:xfrm>
              <a:custGeom>
                <a:avLst/>
                <a:gdLst/>
                <a:ahLst/>
                <a:rect l="l" t="t" r="r" b="b"/>
                <a:pathLst>
                  <a:path w="25" h="18">
                    <a:moveTo>
                      <a:pt x="0" y="7"/>
                    </a:moveTo>
                    <a:lnTo>
                      <a:pt x="4" y="14"/>
                    </a:lnTo>
                    <a:lnTo>
                      <a:pt x="11" y="18"/>
                    </a:lnTo>
                    <a:lnTo>
                      <a:pt x="18" y="1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5" y="11"/>
                    </a:lnTo>
                    <a:lnTo>
                      <a:pt x="21" y="7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CustomShape 141"/>
              <p:cNvSpPr/>
              <p:nvPr/>
            </p:nvSpPr>
            <p:spPr>
              <a:xfrm>
                <a:off x="7841880" y="813960"/>
                <a:ext cx="31320" cy="16200"/>
              </a:xfrm>
              <a:custGeom>
                <a:avLst/>
                <a:gdLst/>
                <a:ahLst/>
                <a:rect l="l" t="t" r="r" b="b"/>
                <a:pathLst>
                  <a:path w="21" h="14">
                    <a:moveTo>
                      <a:pt x="17" y="14"/>
                    </a:moveTo>
                    <a:lnTo>
                      <a:pt x="17" y="10"/>
                    </a:lnTo>
                    <a:lnTo>
                      <a:pt x="21" y="7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7" y="14"/>
                    </a:lnTo>
                    <a:lnTo>
                      <a:pt x="17" y="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142"/>
              <p:cNvSpPr/>
              <p:nvPr/>
            </p:nvSpPr>
            <p:spPr>
              <a:xfrm>
                <a:off x="7803720" y="873720"/>
                <a:ext cx="20880" cy="24840"/>
              </a:xfrm>
              <a:custGeom>
                <a:avLst/>
                <a:gdLst/>
                <a:ahLst/>
                <a:rect l="l" t="t" r="r" b="b"/>
                <a:pathLst>
                  <a:path w="14" h="21">
                    <a:moveTo>
                      <a:pt x="14" y="18"/>
                    </a:moveTo>
                    <a:lnTo>
                      <a:pt x="14" y="14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143"/>
              <p:cNvSpPr/>
              <p:nvPr/>
            </p:nvSpPr>
            <p:spPr>
              <a:xfrm>
                <a:off x="7814160" y="924840"/>
                <a:ext cx="59040" cy="60120"/>
              </a:xfrm>
              <a:custGeom>
                <a:avLst/>
                <a:gdLst/>
                <a:ahLst/>
                <a:rect l="l" t="t" r="r" b="b"/>
                <a:pathLst>
                  <a:path w="39" h="50">
                    <a:moveTo>
                      <a:pt x="11" y="46"/>
                    </a:moveTo>
                    <a:lnTo>
                      <a:pt x="14" y="43"/>
                    </a:lnTo>
                    <a:lnTo>
                      <a:pt x="14" y="39"/>
                    </a:lnTo>
                    <a:lnTo>
                      <a:pt x="18" y="39"/>
                    </a:lnTo>
                    <a:lnTo>
                      <a:pt x="21" y="39"/>
                    </a:lnTo>
                    <a:lnTo>
                      <a:pt x="25" y="43"/>
                    </a:lnTo>
                    <a:lnTo>
                      <a:pt x="28" y="46"/>
                    </a:lnTo>
                    <a:lnTo>
                      <a:pt x="32" y="50"/>
                    </a:lnTo>
                    <a:lnTo>
                      <a:pt x="35" y="50"/>
                    </a:lnTo>
                    <a:lnTo>
                      <a:pt x="39" y="50"/>
                    </a:lnTo>
                    <a:lnTo>
                      <a:pt x="39" y="46"/>
                    </a:lnTo>
                    <a:lnTo>
                      <a:pt x="39" y="39"/>
                    </a:lnTo>
                    <a:lnTo>
                      <a:pt x="35" y="36"/>
                    </a:lnTo>
                    <a:lnTo>
                      <a:pt x="35" y="32"/>
                    </a:lnTo>
                    <a:lnTo>
                      <a:pt x="35" y="29"/>
                    </a:lnTo>
                    <a:lnTo>
                      <a:pt x="32" y="29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2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28" y="14"/>
                    </a:lnTo>
                    <a:lnTo>
                      <a:pt x="28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4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" y="1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4" y="32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7" y="46"/>
                    </a:lnTo>
                    <a:lnTo>
                      <a:pt x="11" y="4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144"/>
              <p:cNvSpPr/>
              <p:nvPr/>
            </p:nvSpPr>
            <p:spPr>
              <a:xfrm>
                <a:off x="6762240" y="1286280"/>
                <a:ext cx="129600" cy="77400"/>
              </a:xfrm>
              <a:custGeom>
                <a:avLst/>
                <a:gdLst/>
                <a:ahLst/>
                <a:rect l="l" t="t" r="r" b="b"/>
                <a:pathLst>
                  <a:path w="85" h="64">
                    <a:moveTo>
                      <a:pt x="85" y="46"/>
                    </a:moveTo>
                    <a:lnTo>
                      <a:pt x="85" y="46"/>
                    </a:lnTo>
                    <a:lnTo>
                      <a:pt x="81" y="39"/>
                    </a:lnTo>
                    <a:lnTo>
                      <a:pt x="78" y="36"/>
                    </a:lnTo>
                    <a:lnTo>
                      <a:pt x="71" y="32"/>
                    </a:lnTo>
                    <a:lnTo>
                      <a:pt x="67" y="29"/>
                    </a:lnTo>
                    <a:lnTo>
                      <a:pt x="64" y="25"/>
                    </a:lnTo>
                    <a:lnTo>
                      <a:pt x="60" y="21"/>
                    </a:lnTo>
                    <a:lnTo>
                      <a:pt x="57" y="18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35" y="0"/>
                    </a:lnTo>
                    <a:lnTo>
                      <a:pt x="25" y="14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4" y="21"/>
                    </a:lnTo>
                    <a:lnTo>
                      <a:pt x="11" y="25"/>
                    </a:lnTo>
                    <a:lnTo>
                      <a:pt x="7" y="32"/>
                    </a:lnTo>
                    <a:lnTo>
                      <a:pt x="7" y="39"/>
                    </a:lnTo>
                    <a:lnTo>
                      <a:pt x="0" y="50"/>
                    </a:lnTo>
                    <a:lnTo>
                      <a:pt x="4" y="50"/>
                    </a:lnTo>
                    <a:lnTo>
                      <a:pt x="7" y="50"/>
                    </a:lnTo>
                    <a:lnTo>
                      <a:pt x="11" y="50"/>
                    </a:lnTo>
                    <a:lnTo>
                      <a:pt x="14" y="50"/>
                    </a:lnTo>
                    <a:lnTo>
                      <a:pt x="18" y="50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21" y="60"/>
                    </a:lnTo>
                    <a:lnTo>
                      <a:pt x="25" y="60"/>
                    </a:lnTo>
                    <a:lnTo>
                      <a:pt x="28" y="64"/>
                    </a:lnTo>
                    <a:lnTo>
                      <a:pt x="32" y="64"/>
                    </a:lnTo>
                    <a:lnTo>
                      <a:pt x="39" y="60"/>
                    </a:lnTo>
                    <a:lnTo>
                      <a:pt x="60" y="50"/>
                    </a:lnTo>
                    <a:lnTo>
                      <a:pt x="78" y="53"/>
                    </a:lnTo>
                    <a:lnTo>
                      <a:pt x="85" y="4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145"/>
              <p:cNvSpPr/>
              <p:nvPr/>
            </p:nvSpPr>
            <p:spPr>
              <a:xfrm>
                <a:off x="6698160" y="624600"/>
                <a:ext cx="48240" cy="11520"/>
              </a:xfrm>
              <a:custGeom>
                <a:avLst/>
                <a:gdLst/>
                <a:ahLst/>
                <a:rect l="l" t="t" r="r" b="b"/>
                <a:pathLst>
                  <a:path w="32" h="10">
                    <a:moveTo>
                      <a:pt x="3" y="7"/>
                    </a:moveTo>
                    <a:lnTo>
                      <a:pt x="3" y="7"/>
                    </a:lnTo>
                    <a:lnTo>
                      <a:pt x="7" y="7"/>
                    </a:lnTo>
                    <a:lnTo>
                      <a:pt x="14" y="10"/>
                    </a:lnTo>
                    <a:lnTo>
                      <a:pt x="21" y="10"/>
                    </a:lnTo>
                    <a:lnTo>
                      <a:pt x="28" y="10"/>
                    </a:lnTo>
                    <a:lnTo>
                      <a:pt x="32" y="7"/>
                    </a:lnTo>
                    <a:lnTo>
                      <a:pt x="32" y="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146"/>
              <p:cNvSpPr/>
              <p:nvPr/>
            </p:nvSpPr>
            <p:spPr>
              <a:xfrm>
                <a:off x="6439320" y="870120"/>
                <a:ext cx="133920" cy="158040"/>
              </a:xfrm>
              <a:custGeom>
                <a:avLst/>
                <a:gdLst/>
                <a:ahLst/>
                <a:rect l="l" t="t" r="r" b="b"/>
                <a:pathLst>
                  <a:path w="88" h="130">
                    <a:moveTo>
                      <a:pt x="84" y="70"/>
                    </a:moveTo>
                    <a:lnTo>
                      <a:pt x="84" y="59"/>
                    </a:lnTo>
                    <a:lnTo>
                      <a:pt x="81" y="59"/>
                    </a:lnTo>
                    <a:lnTo>
                      <a:pt x="77" y="59"/>
                    </a:lnTo>
                    <a:lnTo>
                      <a:pt x="74" y="59"/>
                    </a:lnTo>
                    <a:lnTo>
                      <a:pt x="67" y="59"/>
                    </a:lnTo>
                    <a:lnTo>
                      <a:pt x="63" y="56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7" y="49"/>
                    </a:lnTo>
                    <a:lnTo>
                      <a:pt x="70" y="42"/>
                    </a:lnTo>
                    <a:lnTo>
                      <a:pt x="74" y="38"/>
                    </a:lnTo>
                    <a:lnTo>
                      <a:pt x="81" y="38"/>
                    </a:lnTo>
                    <a:lnTo>
                      <a:pt x="81" y="38"/>
                    </a:lnTo>
                    <a:lnTo>
                      <a:pt x="81" y="35"/>
                    </a:lnTo>
                    <a:lnTo>
                      <a:pt x="81" y="28"/>
                    </a:lnTo>
                    <a:lnTo>
                      <a:pt x="84" y="24"/>
                    </a:lnTo>
                    <a:lnTo>
                      <a:pt x="81" y="17"/>
                    </a:lnTo>
                    <a:lnTo>
                      <a:pt x="81" y="14"/>
                    </a:lnTo>
                    <a:lnTo>
                      <a:pt x="77" y="1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2" y="3"/>
                    </a:lnTo>
                    <a:lnTo>
                      <a:pt x="39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21" y="17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8" y="38"/>
                    </a:lnTo>
                    <a:lnTo>
                      <a:pt x="28" y="42"/>
                    </a:lnTo>
                    <a:lnTo>
                      <a:pt x="31" y="45"/>
                    </a:lnTo>
                    <a:lnTo>
                      <a:pt x="35" y="49"/>
                    </a:lnTo>
                    <a:lnTo>
                      <a:pt x="35" y="52"/>
                    </a:lnTo>
                    <a:lnTo>
                      <a:pt x="31" y="59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4" y="59"/>
                    </a:lnTo>
                    <a:lnTo>
                      <a:pt x="17" y="56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0" y="49"/>
                    </a:lnTo>
                    <a:lnTo>
                      <a:pt x="7" y="49"/>
                    </a:lnTo>
                    <a:lnTo>
                      <a:pt x="3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3" y="77"/>
                    </a:lnTo>
                    <a:lnTo>
                      <a:pt x="7" y="84"/>
                    </a:lnTo>
                    <a:lnTo>
                      <a:pt x="14" y="88"/>
                    </a:lnTo>
                    <a:lnTo>
                      <a:pt x="21" y="91"/>
                    </a:lnTo>
                    <a:lnTo>
                      <a:pt x="21" y="95"/>
                    </a:lnTo>
                    <a:lnTo>
                      <a:pt x="28" y="98"/>
                    </a:lnTo>
                    <a:lnTo>
                      <a:pt x="31" y="109"/>
                    </a:lnTo>
                    <a:lnTo>
                      <a:pt x="31" y="109"/>
                    </a:lnTo>
                    <a:lnTo>
                      <a:pt x="35" y="112"/>
                    </a:lnTo>
                    <a:lnTo>
                      <a:pt x="35" y="119"/>
                    </a:lnTo>
                    <a:lnTo>
                      <a:pt x="39" y="123"/>
                    </a:lnTo>
                    <a:lnTo>
                      <a:pt x="42" y="126"/>
                    </a:lnTo>
                    <a:lnTo>
                      <a:pt x="49" y="130"/>
                    </a:lnTo>
                    <a:lnTo>
                      <a:pt x="56" y="130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74" y="126"/>
                    </a:lnTo>
                    <a:lnTo>
                      <a:pt x="77" y="123"/>
                    </a:lnTo>
                    <a:lnTo>
                      <a:pt x="84" y="116"/>
                    </a:lnTo>
                    <a:lnTo>
                      <a:pt x="88" y="112"/>
                    </a:lnTo>
                    <a:lnTo>
                      <a:pt x="88" y="109"/>
                    </a:lnTo>
                    <a:lnTo>
                      <a:pt x="88" y="102"/>
                    </a:lnTo>
                    <a:lnTo>
                      <a:pt x="88" y="95"/>
                    </a:lnTo>
                    <a:lnTo>
                      <a:pt x="88" y="84"/>
                    </a:lnTo>
                    <a:lnTo>
                      <a:pt x="84" y="77"/>
                    </a:lnTo>
                    <a:lnTo>
                      <a:pt x="84" y="7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147"/>
              <p:cNvSpPr/>
              <p:nvPr/>
            </p:nvSpPr>
            <p:spPr>
              <a:xfrm>
                <a:off x="6670440" y="887040"/>
                <a:ext cx="108000" cy="136080"/>
              </a:xfrm>
              <a:custGeom>
                <a:avLst/>
                <a:gdLst/>
                <a:ahLst/>
                <a:rect l="l" t="t" r="r" b="b"/>
                <a:pathLst>
                  <a:path w="71" h="112">
                    <a:moveTo>
                      <a:pt x="60" y="7"/>
                    </a:moveTo>
                    <a:lnTo>
                      <a:pt x="57" y="7"/>
                    </a:lnTo>
                    <a:lnTo>
                      <a:pt x="53" y="7"/>
                    </a:lnTo>
                    <a:lnTo>
                      <a:pt x="50" y="7"/>
                    </a:lnTo>
                    <a:lnTo>
                      <a:pt x="43" y="7"/>
                    </a:lnTo>
                    <a:lnTo>
                      <a:pt x="39" y="3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3"/>
                    </a:lnTo>
                    <a:lnTo>
                      <a:pt x="11" y="7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21"/>
                    </a:lnTo>
                    <a:lnTo>
                      <a:pt x="4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9"/>
                    </a:lnTo>
                    <a:lnTo>
                      <a:pt x="4" y="49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4" y="67"/>
                    </a:lnTo>
                    <a:lnTo>
                      <a:pt x="7" y="77"/>
                    </a:lnTo>
                    <a:lnTo>
                      <a:pt x="7" y="109"/>
                    </a:lnTo>
                    <a:lnTo>
                      <a:pt x="11" y="109"/>
                    </a:lnTo>
                    <a:lnTo>
                      <a:pt x="11" y="112"/>
                    </a:lnTo>
                    <a:lnTo>
                      <a:pt x="14" y="112"/>
                    </a:lnTo>
                    <a:lnTo>
                      <a:pt x="18" y="112"/>
                    </a:lnTo>
                    <a:lnTo>
                      <a:pt x="25" y="109"/>
                    </a:lnTo>
                    <a:lnTo>
                      <a:pt x="25" y="102"/>
                    </a:lnTo>
                    <a:lnTo>
                      <a:pt x="28" y="95"/>
                    </a:lnTo>
                    <a:lnTo>
                      <a:pt x="25" y="95"/>
                    </a:lnTo>
                    <a:lnTo>
                      <a:pt x="25" y="91"/>
                    </a:lnTo>
                    <a:lnTo>
                      <a:pt x="25" y="88"/>
                    </a:lnTo>
                    <a:lnTo>
                      <a:pt x="25" y="81"/>
                    </a:lnTo>
                    <a:lnTo>
                      <a:pt x="25" y="77"/>
                    </a:lnTo>
                    <a:lnTo>
                      <a:pt x="25" y="74"/>
                    </a:lnTo>
                    <a:lnTo>
                      <a:pt x="28" y="70"/>
                    </a:lnTo>
                    <a:lnTo>
                      <a:pt x="35" y="70"/>
                    </a:lnTo>
                    <a:lnTo>
                      <a:pt x="39" y="70"/>
                    </a:lnTo>
                    <a:lnTo>
                      <a:pt x="43" y="70"/>
                    </a:lnTo>
                    <a:lnTo>
                      <a:pt x="46" y="67"/>
                    </a:lnTo>
                    <a:lnTo>
                      <a:pt x="53" y="63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0" y="49"/>
                    </a:lnTo>
                    <a:lnTo>
                      <a:pt x="64" y="42"/>
                    </a:lnTo>
                    <a:lnTo>
                      <a:pt x="67" y="35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71" y="14"/>
                    </a:lnTo>
                    <a:lnTo>
                      <a:pt x="71" y="10"/>
                    </a:lnTo>
                    <a:lnTo>
                      <a:pt x="67" y="7"/>
                    </a:lnTo>
                    <a:lnTo>
                      <a:pt x="60" y="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148"/>
              <p:cNvSpPr/>
              <p:nvPr/>
            </p:nvSpPr>
            <p:spPr>
              <a:xfrm>
                <a:off x="6309000" y="594360"/>
                <a:ext cx="37440" cy="33480"/>
              </a:xfrm>
              <a:custGeom>
                <a:avLst/>
                <a:gdLst/>
                <a:ahLst/>
                <a:rect l="l" t="t" r="r" b="b"/>
                <a:pathLst>
                  <a:path w="25" h="28">
                    <a:moveTo>
                      <a:pt x="25" y="21"/>
                    </a:moveTo>
                    <a:lnTo>
                      <a:pt x="21" y="14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25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5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49"/>
              <p:cNvSpPr/>
              <p:nvPr/>
            </p:nvSpPr>
            <p:spPr>
              <a:xfrm>
                <a:off x="6351840" y="546480"/>
                <a:ext cx="108000" cy="51840"/>
              </a:xfrm>
              <a:custGeom>
                <a:avLst/>
                <a:gdLst/>
                <a:ahLst/>
                <a:rect l="l" t="t" r="r" b="b"/>
                <a:pathLst>
                  <a:path w="71" h="43">
                    <a:moveTo>
                      <a:pt x="11" y="39"/>
                    </a:moveTo>
                    <a:lnTo>
                      <a:pt x="11" y="36"/>
                    </a:lnTo>
                    <a:lnTo>
                      <a:pt x="14" y="32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5" y="29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6"/>
                    </a:lnTo>
                    <a:lnTo>
                      <a:pt x="39" y="39"/>
                    </a:lnTo>
                    <a:lnTo>
                      <a:pt x="43" y="43"/>
                    </a:lnTo>
                    <a:lnTo>
                      <a:pt x="50" y="43"/>
                    </a:lnTo>
                    <a:lnTo>
                      <a:pt x="57" y="39"/>
                    </a:lnTo>
                    <a:lnTo>
                      <a:pt x="64" y="32"/>
                    </a:lnTo>
                    <a:lnTo>
                      <a:pt x="67" y="32"/>
                    </a:lnTo>
                    <a:lnTo>
                      <a:pt x="67" y="29"/>
                    </a:lnTo>
                    <a:lnTo>
                      <a:pt x="71" y="25"/>
                    </a:lnTo>
                    <a:lnTo>
                      <a:pt x="71" y="22"/>
                    </a:lnTo>
                    <a:lnTo>
                      <a:pt x="67" y="18"/>
                    </a:lnTo>
                    <a:lnTo>
                      <a:pt x="60" y="1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8" y="4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7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4" y="32"/>
                    </a:lnTo>
                    <a:lnTo>
                      <a:pt x="11" y="3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50"/>
              <p:cNvSpPr/>
              <p:nvPr/>
            </p:nvSpPr>
            <p:spPr>
              <a:xfrm>
                <a:off x="6347520" y="616320"/>
                <a:ext cx="95760" cy="42120"/>
              </a:xfrm>
              <a:custGeom>
                <a:avLst/>
                <a:gdLst/>
                <a:ahLst/>
                <a:rect l="l" t="t" r="r" b="b"/>
                <a:pathLst>
                  <a:path w="63" h="35">
                    <a:moveTo>
                      <a:pt x="10" y="35"/>
                    </a:moveTo>
                    <a:lnTo>
                      <a:pt x="10" y="35"/>
                    </a:lnTo>
                    <a:lnTo>
                      <a:pt x="17" y="35"/>
                    </a:lnTo>
                    <a:lnTo>
                      <a:pt x="25" y="35"/>
                    </a:lnTo>
                    <a:lnTo>
                      <a:pt x="35" y="35"/>
                    </a:lnTo>
                    <a:lnTo>
                      <a:pt x="39" y="31"/>
                    </a:lnTo>
                    <a:lnTo>
                      <a:pt x="42" y="28"/>
                    </a:lnTo>
                    <a:lnTo>
                      <a:pt x="49" y="21"/>
                    </a:lnTo>
                    <a:lnTo>
                      <a:pt x="53" y="17"/>
                    </a:lnTo>
                    <a:lnTo>
                      <a:pt x="56" y="17"/>
                    </a:lnTo>
                    <a:lnTo>
                      <a:pt x="60" y="17"/>
                    </a:lnTo>
                    <a:lnTo>
                      <a:pt x="63" y="17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0" y="7"/>
                    </a:lnTo>
                    <a:lnTo>
                      <a:pt x="53" y="3"/>
                    </a:lnTo>
                    <a:lnTo>
                      <a:pt x="42" y="3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0" y="21"/>
                    </a:lnTo>
                    <a:lnTo>
                      <a:pt x="3" y="28"/>
                    </a:lnTo>
                    <a:lnTo>
                      <a:pt x="10" y="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51"/>
              <p:cNvSpPr/>
              <p:nvPr/>
            </p:nvSpPr>
            <p:spPr>
              <a:xfrm>
                <a:off x="6234120" y="752760"/>
                <a:ext cx="27000" cy="34560"/>
              </a:xfrm>
              <a:custGeom>
                <a:avLst/>
                <a:gdLst/>
                <a:ahLst/>
                <a:rect l="l" t="t" r="r" b="b"/>
                <a:pathLst>
                  <a:path w="18" h="29">
                    <a:moveTo>
                      <a:pt x="18" y="15"/>
                    </a:moveTo>
                    <a:lnTo>
                      <a:pt x="18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3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3" y="29"/>
                    </a:lnTo>
                    <a:lnTo>
                      <a:pt x="7" y="29"/>
                    </a:lnTo>
                    <a:lnTo>
                      <a:pt x="10" y="29"/>
                    </a:lnTo>
                    <a:lnTo>
                      <a:pt x="14" y="22"/>
                    </a:lnTo>
                    <a:lnTo>
                      <a:pt x="18" y="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52"/>
              <p:cNvSpPr/>
              <p:nvPr/>
            </p:nvSpPr>
            <p:spPr>
              <a:xfrm>
                <a:off x="6520320" y="607680"/>
                <a:ext cx="31320" cy="64080"/>
              </a:xfrm>
              <a:custGeom>
                <a:avLst/>
                <a:gdLst/>
                <a:ahLst/>
                <a:rect l="l" t="t" r="r" b="b"/>
                <a:pathLst>
                  <a:path w="21" h="53">
                    <a:moveTo>
                      <a:pt x="17" y="38"/>
                    </a:moveTo>
                    <a:lnTo>
                      <a:pt x="10" y="10"/>
                    </a:lnTo>
                    <a:lnTo>
                      <a:pt x="10" y="10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3" y="38"/>
                    </a:lnTo>
                    <a:lnTo>
                      <a:pt x="3" y="42"/>
                    </a:lnTo>
                    <a:lnTo>
                      <a:pt x="10" y="49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21" y="42"/>
                    </a:lnTo>
                    <a:lnTo>
                      <a:pt x="17" y="3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153"/>
              <p:cNvSpPr/>
              <p:nvPr/>
            </p:nvSpPr>
            <p:spPr>
              <a:xfrm>
                <a:off x="6439320" y="698040"/>
                <a:ext cx="117360" cy="115200"/>
              </a:xfrm>
              <a:custGeom>
                <a:avLst/>
                <a:gdLst/>
                <a:ahLst/>
                <a:rect l="l" t="t" r="r" b="b"/>
                <a:pathLst>
                  <a:path w="77" h="95">
                    <a:moveTo>
                      <a:pt x="0" y="21"/>
                    </a:moveTo>
                    <a:lnTo>
                      <a:pt x="0" y="24"/>
                    </a:lnTo>
                    <a:lnTo>
                      <a:pt x="3" y="28"/>
                    </a:lnTo>
                    <a:lnTo>
                      <a:pt x="7" y="35"/>
                    </a:lnTo>
                    <a:lnTo>
                      <a:pt x="14" y="45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4" y="53"/>
                    </a:lnTo>
                    <a:lnTo>
                      <a:pt x="31" y="56"/>
                    </a:lnTo>
                    <a:lnTo>
                      <a:pt x="35" y="56"/>
                    </a:lnTo>
                    <a:lnTo>
                      <a:pt x="39" y="60"/>
                    </a:lnTo>
                    <a:lnTo>
                      <a:pt x="39" y="67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9" y="91"/>
                    </a:lnTo>
                    <a:lnTo>
                      <a:pt x="56" y="95"/>
                    </a:lnTo>
                    <a:lnTo>
                      <a:pt x="63" y="95"/>
                    </a:lnTo>
                    <a:lnTo>
                      <a:pt x="70" y="91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70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84"/>
                    </a:lnTo>
                    <a:lnTo>
                      <a:pt x="67" y="77"/>
                    </a:lnTo>
                    <a:lnTo>
                      <a:pt x="63" y="67"/>
                    </a:lnTo>
                    <a:lnTo>
                      <a:pt x="63" y="56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7" y="31"/>
                    </a:lnTo>
                    <a:lnTo>
                      <a:pt x="70" y="24"/>
                    </a:lnTo>
                    <a:lnTo>
                      <a:pt x="70" y="17"/>
                    </a:lnTo>
                    <a:lnTo>
                      <a:pt x="70" y="10"/>
                    </a:lnTo>
                    <a:lnTo>
                      <a:pt x="67" y="7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3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5" y="7"/>
                    </a:lnTo>
                    <a:lnTo>
                      <a:pt x="39" y="10"/>
                    </a:lnTo>
                    <a:lnTo>
                      <a:pt x="39" y="17"/>
                    </a:lnTo>
                    <a:lnTo>
                      <a:pt x="42" y="24"/>
                    </a:lnTo>
                    <a:lnTo>
                      <a:pt x="42" y="31"/>
                    </a:lnTo>
                    <a:lnTo>
                      <a:pt x="46" y="35"/>
                    </a:lnTo>
                    <a:lnTo>
                      <a:pt x="46" y="38"/>
                    </a:lnTo>
                    <a:lnTo>
                      <a:pt x="42" y="42"/>
                    </a:lnTo>
                    <a:lnTo>
                      <a:pt x="39" y="38"/>
                    </a:lnTo>
                    <a:lnTo>
                      <a:pt x="31" y="35"/>
                    </a:lnTo>
                    <a:lnTo>
                      <a:pt x="21" y="28"/>
                    </a:lnTo>
                    <a:lnTo>
                      <a:pt x="17" y="21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154"/>
              <p:cNvSpPr/>
              <p:nvPr/>
            </p:nvSpPr>
            <p:spPr>
              <a:xfrm>
                <a:off x="6563160" y="771120"/>
                <a:ext cx="63720" cy="59040"/>
              </a:xfrm>
              <a:custGeom>
                <a:avLst/>
                <a:gdLst/>
                <a:ahLst/>
                <a:rect l="l" t="t" r="r" b="b"/>
                <a:pathLst>
                  <a:path w="42" h="49">
                    <a:moveTo>
                      <a:pt x="24" y="49"/>
                    </a:moveTo>
                    <a:lnTo>
                      <a:pt x="24" y="49"/>
                    </a:lnTo>
                    <a:lnTo>
                      <a:pt x="31" y="45"/>
                    </a:lnTo>
                    <a:lnTo>
                      <a:pt x="35" y="45"/>
                    </a:lnTo>
                    <a:lnTo>
                      <a:pt x="39" y="38"/>
                    </a:lnTo>
                    <a:lnTo>
                      <a:pt x="42" y="38"/>
                    </a:lnTo>
                    <a:lnTo>
                      <a:pt x="42" y="35"/>
                    </a:lnTo>
                    <a:lnTo>
                      <a:pt x="42" y="28"/>
                    </a:lnTo>
                    <a:lnTo>
                      <a:pt x="42" y="21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5" y="10"/>
                    </a:lnTo>
                    <a:lnTo>
                      <a:pt x="31" y="7"/>
                    </a:lnTo>
                    <a:lnTo>
                      <a:pt x="24" y="3"/>
                    </a:lnTo>
                    <a:lnTo>
                      <a:pt x="17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3" y="21"/>
                    </a:lnTo>
                    <a:lnTo>
                      <a:pt x="3" y="28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14" y="38"/>
                    </a:lnTo>
                    <a:lnTo>
                      <a:pt x="24" y="4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55"/>
              <p:cNvSpPr/>
              <p:nvPr/>
            </p:nvSpPr>
            <p:spPr>
              <a:xfrm>
                <a:off x="6499080" y="486720"/>
                <a:ext cx="138600" cy="132120"/>
              </a:xfrm>
              <a:custGeom>
                <a:avLst/>
                <a:gdLst/>
                <a:ahLst/>
                <a:rect l="l" t="t" r="r" b="b"/>
                <a:pathLst>
                  <a:path w="91" h="109">
                    <a:moveTo>
                      <a:pt x="14" y="32"/>
                    </a:moveTo>
                    <a:lnTo>
                      <a:pt x="21" y="35"/>
                    </a:lnTo>
                    <a:lnTo>
                      <a:pt x="24" y="39"/>
                    </a:lnTo>
                    <a:lnTo>
                      <a:pt x="28" y="42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42" y="63"/>
                    </a:lnTo>
                    <a:lnTo>
                      <a:pt x="49" y="71"/>
                    </a:lnTo>
                    <a:lnTo>
                      <a:pt x="56" y="74"/>
                    </a:lnTo>
                    <a:lnTo>
                      <a:pt x="59" y="78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70" y="78"/>
                    </a:lnTo>
                    <a:lnTo>
                      <a:pt x="73" y="81"/>
                    </a:lnTo>
                    <a:lnTo>
                      <a:pt x="77" y="85"/>
                    </a:lnTo>
                    <a:lnTo>
                      <a:pt x="77" y="92"/>
                    </a:lnTo>
                    <a:lnTo>
                      <a:pt x="81" y="95"/>
                    </a:lnTo>
                    <a:lnTo>
                      <a:pt x="81" y="99"/>
                    </a:lnTo>
                    <a:lnTo>
                      <a:pt x="81" y="102"/>
                    </a:lnTo>
                    <a:lnTo>
                      <a:pt x="81" y="106"/>
                    </a:lnTo>
                    <a:lnTo>
                      <a:pt x="84" y="109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88" y="99"/>
                    </a:lnTo>
                    <a:lnTo>
                      <a:pt x="91" y="95"/>
                    </a:lnTo>
                    <a:lnTo>
                      <a:pt x="91" y="95"/>
                    </a:lnTo>
                    <a:lnTo>
                      <a:pt x="88" y="88"/>
                    </a:lnTo>
                    <a:lnTo>
                      <a:pt x="84" y="78"/>
                    </a:lnTo>
                    <a:lnTo>
                      <a:pt x="84" y="71"/>
                    </a:lnTo>
                    <a:lnTo>
                      <a:pt x="88" y="63"/>
                    </a:lnTo>
                    <a:lnTo>
                      <a:pt x="88" y="53"/>
                    </a:lnTo>
                    <a:lnTo>
                      <a:pt x="91" y="49"/>
                    </a:lnTo>
                    <a:lnTo>
                      <a:pt x="91" y="46"/>
                    </a:lnTo>
                    <a:lnTo>
                      <a:pt x="91" y="39"/>
                    </a:lnTo>
                    <a:lnTo>
                      <a:pt x="88" y="32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1" y="32"/>
                    </a:lnTo>
                    <a:lnTo>
                      <a:pt x="81" y="32"/>
                    </a:lnTo>
                    <a:lnTo>
                      <a:pt x="77" y="35"/>
                    </a:lnTo>
                    <a:lnTo>
                      <a:pt x="77" y="35"/>
                    </a:lnTo>
                    <a:lnTo>
                      <a:pt x="73" y="42"/>
                    </a:lnTo>
                    <a:lnTo>
                      <a:pt x="70" y="49"/>
                    </a:lnTo>
                    <a:lnTo>
                      <a:pt x="70" y="49"/>
                    </a:lnTo>
                    <a:lnTo>
                      <a:pt x="66" y="46"/>
                    </a:lnTo>
                    <a:lnTo>
                      <a:pt x="63" y="42"/>
                    </a:lnTo>
                    <a:lnTo>
                      <a:pt x="59" y="35"/>
                    </a:lnTo>
                    <a:lnTo>
                      <a:pt x="59" y="28"/>
                    </a:lnTo>
                    <a:lnTo>
                      <a:pt x="59" y="21"/>
                    </a:lnTo>
                    <a:lnTo>
                      <a:pt x="59" y="18"/>
                    </a:lnTo>
                    <a:lnTo>
                      <a:pt x="59" y="14"/>
                    </a:lnTo>
                    <a:lnTo>
                      <a:pt x="56" y="11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5" y="18"/>
                    </a:lnTo>
                    <a:lnTo>
                      <a:pt x="42" y="21"/>
                    </a:lnTo>
                    <a:lnTo>
                      <a:pt x="42" y="25"/>
                    </a:lnTo>
                    <a:lnTo>
                      <a:pt x="42" y="28"/>
                    </a:lnTo>
                    <a:lnTo>
                      <a:pt x="38" y="28"/>
                    </a:lnTo>
                    <a:lnTo>
                      <a:pt x="35" y="25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28" y="11"/>
                    </a:lnTo>
                    <a:lnTo>
                      <a:pt x="24" y="7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10" y="25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156"/>
              <p:cNvSpPr/>
              <p:nvPr/>
            </p:nvSpPr>
            <p:spPr>
              <a:xfrm>
                <a:off x="6665760" y="542880"/>
                <a:ext cx="63720" cy="67680"/>
              </a:xfrm>
              <a:custGeom>
                <a:avLst/>
                <a:gdLst/>
                <a:ahLst/>
                <a:rect l="l" t="t" r="r" b="b"/>
                <a:pathLst>
                  <a:path w="42" h="56">
                    <a:moveTo>
                      <a:pt x="42" y="42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7"/>
                    </a:lnTo>
                    <a:lnTo>
                      <a:pt x="3" y="14"/>
                    </a:lnTo>
                    <a:lnTo>
                      <a:pt x="3" y="25"/>
                    </a:lnTo>
                    <a:lnTo>
                      <a:pt x="0" y="49"/>
                    </a:lnTo>
                    <a:lnTo>
                      <a:pt x="3" y="49"/>
                    </a:lnTo>
                    <a:lnTo>
                      <a:pt x="7" y="53"/>
                    </a:lnTo>
                    <a:lnTo>
                      <a:pt x="10" y="53"/>
                    </a:lnTo>
                    <a:lnTo>
                      <a:pt x="17" y="56"/>
                    </a:lnTo>
                    <a:lnTo>
                      <a:pt x="24" y="56"/>
                    </a:lnTo>
                    <a:lnTo>
                      <a:pt x="31" y="56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2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157"/>
              <p:cNvSpPr/>
              <p:nvPr/>
            </p:nvSpPr>
            <p:spPr>
              <a:xfrm>
                <a:off x="6486840" y="1093320"/>
                <a:ext cx="80280" cy="55440"/>
              </a:xfrm>
              <a:custGeom>
                <a:avLst/>
                <a:gdLst/>
                <a:ahLst/>
                <a:rect l="l" t="t" r="r" b="b"/>
                <a:pathLst>
                  <a:path w="53" h="46">
                    <a:moveTo>
                      <a:pt x="25" y="46"/>
                    </a:moveTo>
                    <a:lnTo>
                      <a:pt x="29" y="46"/>
                    </a:lnTo>
                    <a:lnTo>
                      <a:pt x="32" y="46"/>
                    </a:lnTo>
                    <a:lnTo>
                      <a:pt x="39" y="46"/>
                    </a:lnTo>
                    <a:lnTo>
                      <a:pt x="43" y="42"/>
                    </a:lnTo>
                    <a:lnTo>
                      <a:pt x="50" y="46"/>
                    </a:lnTo>
                    <a:lnTo>
                      <a:pt x="53" y="46"/>
                    </a:lnTo>
                    <a:lnTo>
                      <a:pt x="53" y="46"/>
                    </a:lnTo>
                    <a:lnTo>
                      <a:pt x="50" y="39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3" y="14"/>
                    </a:lnTo>
                    <a:lnTo>
                      <a:pt x="39" y="7"/>
                    </a:lnTo>
                    <a:lnTo>
                      <a:pt x="36" y="3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5" y="17"/>
                    </a:lnTo>
                    <a:lnTo>
                      <a:pt x="11" y="21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15" y="46"/>
                    </a:lnTo>
                    <a:lnTo>
                      <a:pt x="25" y="4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158"/>
              <p:cNvSpPr/>
              <p:nvPr/>
            </p:nvSpPr>
            <p:spPr>
              <a:xfrm>
                <a:off x="6535800" y="577080"/>
                <a:ext cx="52920" cy="24840"/>
              </a:xfrm>
              <a:custGeom>
                <a:avLst/>
                <a:gdLst/>
                <a:ahLst/>
                <a:rect l="l" t="t" r="r" b="b"/>
                <a:pathLst>
                  <a:path w="35" h="21">
                    <a:moveTo>
                      <a:pt x="32" y="18"/>
                    </a:moveTo>
                    <a:lnTo>
                      <a:pt x="28" y="11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11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1" y="21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2" y="21"/>
                    </a:lnTo>
                    <a:lnTo>
                      <a:pt x="35" y="21"/>
                    </a:lnTo>
                    <a:lnTo>
                      <a:pt x="32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159"/>
              <p:cNvSpPr/>
              <p:nvPr/>
            </p:nvSpPr>
            <p:spPr>
              <a:xfrm>
                <a:off x="6471360" y="667440"/>
                <a:ext cx="27000" cy="21240"/>
              </a:xfrm>
              <a:custGeom>
                <a:avLst/>
                <a:gdLst/>
                <a:ahLst/>
                <a:rect l="l" t="t" r="r" b="b"/>
                <a:pathLst>
                  <a:path w="18" h="18">
                    <a:moveTo>
                      <a:pt x="10" y="18"/>
                    </a:moveTo>
                    <a:lnTo>
                      <a:pt x="14" y="18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18"/>
                    </a:lnTo>
                    <a:lnTo>
                      <a:pt x="1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160"/>
              <p:cNvSpPr/>
              <p:nvPr/>
            </p:nvSpPr>
            <p:spPr>
              <a:xfrm>
                <a:off x="6514200" y="680760"/>
                <a:ext cx="31320" cy="16200"/>
              </a:xfrm>
              <a:custGeom>
                <a:avLst/>
                <a:gdLst/>
                <a:ahLst/>
                <a:rect l="l" t="t" r="r" b="b"/>
                <a:pathLst>
                  <a:path w="21" h="14">
                    <a:moveTo>
                      <a:pt x="0" y="7"/>
                    </a:moveTo>
                    <a:lnTo>
                      <a:pt x="4" y="10"/>
                    </a:lnTo>
                    <a:lnTo>
                      <a:pt x="7" y="14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21" y="7"/>
                    </a:lnTo>
                    <a:lnTo>
                      <a:pt x="18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161"/>
              <p:cNvSpPr/>
              <p:nvPr/>
            </p:nvSpPr>
            <p:spPr>
              <a:xfrm>
                <a:off x="6557040" y="616320"/>
                <a:ext cx="20880" cy="7920"/>
              </a:xfrm>
              <a:custGeom>
                <a:avLst/>
                <a:gdLst/>
                <a:ahLst/>
                <a:rect l="l" t="t" r="r" b="b"/>
                <a:pathLst>
                  <a:path w="14" h="7">
                    <a:moveTo>
                      <a:pt x="7" y="7"/>
                    </a:moveTo>
                    <a:lnTo>
                      <a:pt x="11" y="7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162"/>
              <p:cNvSpPr/>
              <p:nvPr/>
            </p:nvSpPr>
            <p:spPr>
              <a:xfrm>
                <a:off x="6319800" y="701640"/>
                <a:ext cx="27000" cy="7920"/>
              </a:xfrm>
              <a:custGeom>
                <a:avLst/>
                <a:gdLst/>
                <a:ahLst/>
                <a:rect l="l" t="t" r="r" b="b"/>
                <a:pathLst>
                  <a:path w="18" h="7">
                    <a:moveTo>
                      <a:pt x="0" y="4"/>
                    </a:moveTo>
                    <a:lnTo>
                      <a:pt x="4" y="7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163"/>
              <p:cNvSpPr/>
              <p:nvPr/>
            </p:nvSpPr>
            <p:spPr>
              <a:xfrm>
                <a:off x="6892560" y="882360"/>
                <a:ext cx="95760" cy="55440"/>
              </a:xfrm>
              <a:custGeom>
                <a:avLst/>
                <a:gdLst/>
                <a:ahLst/>
                <a:rect l="l" t="t" r="r" b="b"/>
                <a:pathLst>
                  <a:path w="63" h="46">
                    <a:moveTo>
                      <a:pt x="14" y="39"/>
                    </a:moveTo>
                    <a:lnTo>
                      <a:pt x="14" y="42"/>
                    </a:lnTo>
                    <a:lnTo>
                      <a:pt x="17" y="46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3" y="35"/>
                    </a:lnTo>
                    <a:lnTo>
                      <a:pt x="63" y="28"/>
                    </a:lnTo>
                    <a:lnTo>
                      <a:pt x="60" y="21"/>
                    </a:lnTo>
                    <a:lnTo>
                      <a:pt x="60" y="14"/>
                    </a:lnTo>
                    <a:lnTo>
                      <a:pt x="60" y="7"/>
                    </a:lnTo>
                    <a:lnTo>
                      <a:pt x="56" y="4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4" y="3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164"/>
              <p:cNvSpPr/>
              <p:nvPr/>
            </p:nvSpPr>
            <p:spPr>
              <a:xfrm>
                <a:off x="6961320" y="1149480"/>
                <a:ext cx="37440" cy="37080"/>
              </a:xfrm>
              <a:custGeom>
                <a:avLst/>
                <a:gdLst/>
                <a:ahLst/>
                <a:rect l="l" t="t" r="r" b="b"/>
                <a:pathLst>
                  <a:path w="25" h="31">
                    <a:moveTo>
                      <a:pt x="25" y="24"/>
                    </a:moveTo>
                    <a:lnTo>
                      <a:pt x="25" y="24"/>
                    </a:lnTo>
                    <a:lnTo>
                      <a:pt x="25" y="21"/>
                    </a:lnTo>
                    <a:lnTo>
                      <a:pt x="25" y="14"/>
                    </a:lnTo>
                    <a:lnTo>
                      <a:pt x="25" y="10"/>
                    </a:lnTo>
                    <a:lnTo>
                      <a:pt x="25" y="7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28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22" y="31"/>
                    </a:lnTo>
                    <a:lnTo>
                      <a:pt x="25" y="28"/>
                    </a:lnTo>
                    <a:lnTo>
                      <a:pt x="25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165"/>
              <p:cNvSpPr/>
              <p:nvPr/>
            </p:nvSpPr>
            <p:spPr>
              <a:xfrm>
                <a:off x="6832800" y="1376280"/>
                <a:ext cx="42120" cy="7920"/>
              </a:xfrm>
              <a:custGeom>
                <a:avLst/>
                <a:gdLst/>
                <a:ahLst/>
                <a:rect l="l" t="t" r="r" b="b"/>
                <a:pathLst>
                  <a:path w="28" h="7">
                    <a:moveTo>
                      <a:pt x="0" y="4"/>
                    </a:moveTo>
                    <a:lnTo>
                      <a:pt x="3" y="4"/>
                    </a:lnTo>
                    <a:lnTo>
                      <a:pt x="7" y="7"/>
                    </a:lnTo>
                    <a:lnTo>
                      <a:pt x="14" y="7"/>
                    </a:lnTo>
                    <a:lnTo>
                      <a:pt x="21" y="7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166"/>
              <p:cNvSpPr/>
              <p:nvPr/>
            </p:nvSpPr>
            <p:spPr>
              <a:xfrm>
                <a:off x="6897240" y="1402200"/>
                <a:ext cx="16200" cy="34560"/>
              </a:xfrm>
              <a:custGeom>
                <a:avLst/>
                <a:gdLst/>
                <a:ahLst/>
                <a:rect l="l" t="t" r="r" b="b"/>
                <a:pathLst>
                  <a:path w="11" h="29">
                    <a:moveTo>
                      <a:pt x="7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4" y="25"/>
                    </a:lnTo>
                    <a:lnTo>
                      <a:pt x="7" y="29"/>
                    </a:lnTo>
                    <a:lnTo>
                      <a:pt x="7" y="25"/>
                    </a:lnTo>
                    <a:lnTo>
                      <a:pt x="11" y="22"/>
                    </a:lnTo>
                    <a:lnTo>
                      <a:pt x="11" y="15"/>
                    </a:lnTo>
                    <a:lnTo>
                      <a:pt x="11" y="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167"/>
              <p:cNvSpPr/>
              <p:nvPr/>
            </p:nvSpPr>
            <p:spPr>
              <a:xfrm>
                <a:off x="6961320" y="1350720"/>
                <a:ext cx="27000" cy="24840"/>
              </a:xfrm>
              <a:custGeom>
                <a:avLst/>
                <a:gdLst/>
                <a:ahLst/>
                <a:rect l="l" t="t" r="r" b="b"/>
                <a:pathLst>
                  <a:path w="18" h="21">
                    <a:moveTo>
                      <a:pt x="8" y="0"/>
                    </a:move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4" y="21"/>
                    </a:lnTo>
                    <a:lnTo>
                      <a:pt x="8" y="21"/>
                    </a:lnTo>
                    <a:lnTo>
                      <a:pt x="11" y="21"/>
                    </a:lnTo>
                    <a:lnTo>
                      <a:pt x="15" y="18"/>
                    </a:lnTo>
                    <a:lnTo>
                      <a:pt x="18" y="11"/>
                    </a:lnTo>
                    <a:lnTo>
                      <a:pt x="15" y="7"/>
                    </a:lnTo>
                    <a:lnTo>
                      <a:pt x="11" y="4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accce"/>
                  </a:gs>
                  <a:gs pos="100000">
                    <a:srgbClr val="eaeff0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7" name="CustomShape 168"/>
            <p:cNvSpPr/>
            <p:nvPr/>
          </p:nvSpPr>
          <p:spPr>
            <a:xfrm>
              <a:off x="2692440" y="2870640"/>
              <a:ext cx="8640" cy="360"/>
            </a:xfrm>
            <a:prstGeom prst="rect">
              <a:avLst/>
            </a:prstGeom>
            <a:solidFill>
              <a:srgbClr val="baec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8" name="CustomShape 169"/>
          <p:cNvSpPr/>
          <p:nvPr/>
        </p:nvSpPr>
        <p:spPr>
          <a:xfrm>
            <a:off x="1447920" y="3657600"/>
            <a:ext cx="6476400" cy="4564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24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70"/>
          <p:cNvSpPr>
            <a:spLocks noGrp="1"/>
          </p:cNvSpPr>
          <p:nvPr>
            <p:ph type="title"/>
          </p:nvPr>
        </p:nvSpPr>
        <p:spPr>
          <a:xfrm>
            <a:off x="457200" y="-1656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PlaceHolder 17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65240" y="144360"/>
            <a:ext cx="8816400" cy="6454080"/>
          </a:xfrm>
          <a:prstGeom prst="roundRect">
            <a:avLst>
              <a:gd name="adj" fmla="val 4287"/>
            </a:avLst>
          </a:pr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395280" y="189000"/>
            <a:ext cx="1151640" cy="791280"/>
          </a:xfrm>
          <a:custGeom>
            <a:avLst/>
            <a:gdLst/>
            <a:ahLst/>
            <a:rect l="l" t="t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0">
            <a:gsLst>
              <a:gs pos="0">
                <a:srgbClr val="b5b5b5"/>
              </a:gs>
              <a:gs pos="100000">
                <a:srgbClr val="f6f6f6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3"/>
          <p:cNvSpPr/>
          <p:nvPr/>
        </p:nvSpPr>
        <p:spPr>
          <a:xfrm>
            <a:off x="468000" y="981000"/>
            <a:ext cx="8275680" cy="9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play.google.com/store/apps/details?id" TargetMode="External"/><Relationship Id="rId2" Type="http://schemas.openxmlformats.org/officeDocument/2006/relationships/hyperlink" Target="https://play.google.com/store/apps/details?id" TargetMode="External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idiopranoto.github.io/EnglishInCloud" TargetMode="External"/><Relationship Id="rId2" Type="http://schemas.openxmlformats.org/officeDocument/2006/relationships/hyperlink" Target="https://widiopranoto.github.io/LatihanGrammar" TargetMode="External"/><Relationship Id="rId3" Type="http://schemas.openxmlformats.org/officeDocument/2006/relationships/hyperlink" Target="https://widiopranoto.github.io/LatihanGrammar" TargetMode="External"/><Relationship Id="rId4" Type="http://schemas.openxmlformats.org/officeDocument/2006/relationships/hyperlink" Target="https://widiopranoto.github.io/LatihanGrammar" TargetMode="External"/><Relationship Id="rId5" Type="http://schemas.openxmlformats.org/officeDocument/2006/relationships/hyperlink" Target="https://widiopranoto.github.io/quranku" TargetMode="External"/><Relationship Id="rId6" Type="http://schemas.openxmlformats.org/officeDocument/2006/relationships/hyperlink" Target="https://widiopranoto.github.io/LatihanGrammar" TargetMode="External"/><Relationship Id="rId7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3.jpeg"/><Relationship Id="rId7" Type="http://schemas.openxmlformats.org/officeDocument/2006/relationships/image" Target="../media/image24.jpeg"/><Relationship Id="rId8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43080" y="868680"/>
            <a:ext cx="853380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1f5281"/>
                </a:solidFill>
                <a:latin typeface="Verdana"/>
              </a:rPr>
              <a:t>PRESENTASI DISEMINASI PELATIHAN INOVASI PEMBELAJARAN 2019</a:t>
            </a:r>
            <a:br/>
            <a:r>
              <a:rPr b="1" i="1" lang="en-US" sz="2400" spc="-1" strike="noStrike">
                <a:solidFill>
                  <a:srgbClr val="1f5281"/>
                </a:solidFill>
                <a:latin typeface="Verdana"/>
              </a:rPr>
              <a:t>TINGKAT JAWA TENGAH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09480" y="1713240"/>
            <a:ext cx="8000280" cy="17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d0d0d"/>
                </a:solidFill>
                <a:latin typeface="Arial"/>
                <a:ea typeface="DejaVu Sans"/>
              </a:rPr>
              <a:t>ENGLISH IN CLOUD: SOLUSI PEMBELAJARAN BAHASA INGGRIS BERBASIS REVOLUSI INDUSTRI 4.0 DAN KEMAMPUAN BERPIKIR TINGKAT TINGGI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1714680" y="4800600"/>
            <a:ext cx="59428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SMK NEGERI 2 PATI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CABANG DINAS PENDIDIKAN WILAYAH III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PROVINSI JAWA TENGAH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600200" y="3657600"/>
            <a:ext cx="6263640" cy="457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WIDIO PRANOTO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57200" y="274680"/>
            <a:ext cx="8228880" cy="562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"/>
          <p:cNvSpPr/>
          <p:nvPr/>
        </p:nvSpPr>
        <p:spPr>
          <a:xfrm>
            <a:off x="529200" y="228600"/>
            <a:ext cx="8269920" cy="63864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Berlin Sans FB Demi"/>
                <a:ea typeface="DejaVu Sans"/>
              </a:rPr>
              <a:t>MENCOBA EIC Student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564480" y="1110600"/>
            <a:ext cx="8091000" cy="5372640"/>
          </a:xfrm>
          <a:prstGeom prst="roundRect">
            <a:avLst>
              <a:gd name="adj" fmla="val 16667"/>
            </a:avLst>
          </a:prstGeom>
          <a:noFill/>
          <a:ln w="7308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100000"/>
              </a:lnSpc>
              <a:buClr>
                <a:srgbClr val="1f5281"/>
              </a:buClr>
              <a:buFont typeface="Wingdings" charset="2"/>
              <a:buChar char=""/>
            </a:pPr>
            <a:r>
              <a:rPr b="1" lang="en-US" sz="2400" spc="-1" strike="noStrike">
                <a:solidFill>
                  <a:srgbClr val="1f5281"/>
                </a:solidFill>
                <a:latin typeface="Arial"/>
                <a:ea typeface="DejaVu Sans"/>
              </a:rPr>
              <a:t>DOWNLOAD APLIKASI DI LINK BERIKUT: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f5281"/>
                </a:solidFill>
                <a:latin typeface="Arial"/>
                <a:ea typeface="DejaVu Sans"/>
              </a:rPr>
              <a:t>https://play.google.com/store/apps/details?id=online.widio.englishincloudwebview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1f5281"/>
              </a:buClr>
              <a:buFont typeface="Wingdings" charset="2"/>
              <a:buChar char=""/>
            </a:pPr>
            <a:r>
              <a:rPr b="1" lang="en-US" sz="2400" spc="-1" strike="noStrike">
                <a:solidFill>
                  <a:srgbClr val="1f5281"/>
                </a:solidFill>
                <a:latin typeface="Arial"/>
                <a:ea typeface="DejaVu Sans"/>
              </a:rPr>
              <a:t>LOGIN DENGAN USERNAME: 54321 DAN PASSWORD 54321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57920" y="274320"/>
            <a:ext cx="8228880" cy="63936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Berlin Sans FB Demi"/>
              </a:rPr>
              <a:t>HASIL PENGUJIAN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303" name=""/>
          <p:cNvGraphicFramePr/>
          <p:nvPr/>
        </p:nvGraphicFramePr>
        <p:xfrm>
          <a:off x="91440" y="1630800"/>
          <a:ext cx="8805240" cy="4952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274680"/>
            <a:ext cx="8228880" cy="562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"/>
          <p:cNvSpPr/>
          <p:nvPr/>
        </p:nvSpPr>
        <p:spPr>
          <a:xfrm>
            <a:off x="457200" y="231840"/>
            <a:ext cx="8381160" cy="63936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 w="9360"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Berlin Sans FB Demi"/>
                <a:ea typeface="DejaVu Sans"/>
              </a:rPr>
              <a:t>THINGS TO DO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457200" y="1066680"/>
            <a:ext cx="8381160" cy="540936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6480">
              <a:lnSpc>
                <a:spcPct val="100000"/>
              </a:lnSpc>
              <a:buClr>
                <a:srgbClr val="1f528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1f5281"/>
                </a:solidFill>
                <a:latin typeface="Arial"/>
                <a:ea typeface="DejaVu Sans"/>
              </a:rPr>
              <a:t>LEADERBOARD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f528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1f5281"/>
                </a:solidFill>
                <a:latin typeface="Arial"/>
                <a:ea typeface="DejaVu Sans"/>
              </a:rPr>
              <a:t>Penambahan materi belajar yang mengutamakan kemampuan berpikir tingkat tinggi (HOTS)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57200" y="277560"/>
            <a:ext cx="8228880" cy="578160"/>
          </a:xfrm>
          <a:prstGeom prst="rect">
            <a:avLst/>
          </a:prstGeom>
          <a:gradFill rotWithShape="0">
            <a:gsLst>
              <a:gs pos="0">
                <a:srgbClr val="09335a"/>
              </a:gs>
              <a:gs pos="100000">
                <a:srgbClr val="0c4275">
                  <a:alpha val="0"/>
                </a:srgbClr>
              </a:gs>
            </a:gsLst>
            <a:lin ang="16200000"/>
          </a:gradFill>
          <a:ln w="9360">
            <a:solidFill>
              <a:srgbClr val="16436c"/>
            </a:solidFill>
            <a:miter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Berlin Sans FB Demi"/>
              </a:rPr>
              <a:t>DISEMINASI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08" name="Picture 2" descr="Z:\BACKUP KAMERA HUMAS 1\DSC01114.JPG"/>
          <p:cNvPicPr/>
          <p:nvPr/>
        </p:nvPicPr>
        <p:blipFill>
          <a:blip r:embed="rId1"/>
          <a:stretch/>
        </p:blipFill>
        <p:spPr>
          <a:xfrm>
            <a:off x="999720" y="2133720"/>
            <a:ext cx="2971080" cy="2228040"/>
          </a:xfrm>
          <a:prstGeom prst="rect">
            <a:avLst/>
          </a:prstGeom>
          <a:ln w="63360">
            <a:solidFill>
              <a:schemeClr val="tx2">
                <a:lumMod val="95000"/>
                <a:lumOff val="5000"/>
              </a:schemeClr>
            </a:solidFill>
            <a:miter/>
          </a:ln>
        </p:spPr>
      </p:pic>
      <p:sp>
        <p:nvSpPr>
          <p:cNvPr id="309" name="CustomShape 2"/>
          <p:cNvSpPr/>
          <p:nvPr/>
        </p:nvSpPr>
        <p:spPr>
          <a:xfrm>
            <a:off x="2485440" y="5257800"/>
            <a:ext cx="4190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f2940"/>
                </a:solidFill>
                <a:latin typeface="Arial"/>
                <a:ea typeface="DejaVu Sans"/>
              </a:rPr>
              <a:t>Rapat MGMP, 27 Februari 2019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0" name="Picture 3" descr="Z:\BACKUP KAMERA HUMAS 1\DSC01126.JPG"/>
          <p:cNvPicPr/>
          <p:nvPr/>
        </p:nvPicPr>
        <p:blipFill>
          <a:blip r:embed="rId2"/>
          <a:stretch/>
        </p:blipFill>
        <p:spPr>
          <a:xfrm>
            <a:off x="5181480" y="2133720"/>
            <a:ext cx="2971080" cy="2228040"/>
          </a:xfrm>
          <a:prstGeom prst="rect">
            <a:avLst/>
          </a:prstGeom>
          <a:ln w="63360">
            <a:solidFill>
              <a:schemeClr val="tx2">
                <a:lumMod val="95000"/>
                <a:lumOff val="5000"/>
              </a:schemeClr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57200" y="277560"/>
            <a:ext cx="8228880" cy="578160"/>
          </a:xfrm>
          <a:prstGeom prst="rect">
            <a:avLst/>
          </a:prstGeom>
          <a:gradFill rotWithShape="0">
            <a:gsLst>
              <a:gs pos="0">
                <a:srgbClr val="09335a"/>
              </a:gs>
              <a:gs pos="100000">
                <a:srgbClr val="0c4275">
                  <a:alpha val="0"/>
                </a:srgbClr>
              </a:gs>
            </a:gsLst>
            <a:lin ang="16200000"/>
          </a:gradFill>
          <a:ln w="9360">
            <a:solidFill>
              <a:srgbClr val="16436c"/>
            </a:solidFill>
            <a:miter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Berlin Sans FB Demi"/>
              </a:rPr>
              <a:t>PENGGUNAAN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12" name="Picture 2" descr="C:\Users\lenovo\Documents\Pati Innovation Award\IMG_20180302_164532.jpg"/>
          <p:cNvPicPr/>
          <p:nvPr/>
        </p:nvPicPr>
        <p:blipFill>
          <a:blip r:embed="rId1"/>
          <a:stretch/>
        </p:blipFill>
        <p:spPr>
          <a:xfrm>
            <a:off x="685800" y="1295280"/>
            <a:ext cx="3398760" cy="2548800"/>
          </a:xfrm>
          <a:prstGeom prst="rect">
            <a:avLst/>
          </a:prstGeom>
          <a:ln>
            <a:noFill/>
          </a:ln>
        </p:spPr>
      </p:pic>
      <p:pic>
        <p:nvPicPr>
          <p:cNvPr id="313" name="Picture 3" descr="C:\Users\lenovo\Documents\Pati Innovation Award\IMG_20180302_164543.jpg"/>
          <p:cNvPicPr/>
          <p:nvPr/>
        </p:nvPicPr>
        <p:blipFill>
          <a:blip r:embed="rId2"/>
          <a:stretch/>
        </p:blipFill>
        <p:spPr>
          <a:xfrm>
            <a:off x="5105520" y="1295280"/>
            <a:ext cx="3428280" cy="2571120"/>
          </a:xfrm>
          <a:prstGeom prst="rect">
            <a:avLst/>
          </a:prstGeom>
          <a:ln>
            <a:noFill/>
          </a:ln>
        </p:spPr>
      </p:pic>
      <p:pic>
        <p:nvPicPr>
          <p:cNvPr id="314" name="Picture 4" descr="C:\Users\lenovo\Documents\Pati Innovation Award\IMG_20180302_164725.jpg"/>
          <p:cNvPicPr/>
          <p:nvPr/>
        </p:nvPicPr>
        <p:blipFill>
          <a:blip r:embed="rId3"/>
          <a:stretch/>
        </p:blipFill>
        <p:spPr>
          <a:xfrm>
            <a:off x="685800" y="4038480"/>
            <a:ext cx="3398760" cy="2548800"/>
          </a:xfrm>
          <a:prstGeom prst="rect">
            <a:avLst/>
          </a:prstGeom>
          <a:ln>
            <a:noFill/>
          </a:ln>
        </p:spPr>
      </p:pic>
      <p:pic>
        <p:nvPicPr>
          <p:cNvPr id="315" name="Picture 5" descr="C:\Users\lenovo\Documents\Pati Innovation Award\IMG_20180302_165012.jpg"/>
          <p:cNvPicPr/>
          <p:nvPr/>
        </p:nvPicPr>
        <p:blipFill>
          <a:blip r:embed="rId4"/>
          <a:stretch/>
        </p:blipFill>
        <p:spPr>
          <a:xfrm>
            <a:off x="5182200" y="4005720"/>
            <a:ext cx="3274920" cy="245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57200" y="277560"/>
            <a:ext cx="8228880" cy="578160"/>
          </a:xfrm>
          <a:prstGeom prst="rect">
            <a:avLst/>
          </a:prstGeom>
          <a:gradFill rotWithShape="0">
            <a:gsLst>
              <a:gs pos="0">
                <a:srgbClr val="09335a"/>
              </a:gs>
              <a:gs pos="100000">
                <a:srgbClr val="0c4275">
                  <a:alpha val="0"/>
                </a:srgbClr>
              </a:gs>
            </a:gsLst>
            <a:lin ang="16200000"/>
          </a:gradFill>
          <a:ln w="9360">
            <a:solidFill>
              <a:srgbClr val="16436c"/>
            </a:solidFill>
            <a:miter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Berlin Sans FB Demi"/>
              </a:rPr>
              <a:t>DOWNLOAD/AKSES APLIKASI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609480" y="1174680"/>
            <a:ext cx="79239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f5281"/>
                </a:solidFill>
                <a:latin typeface="Arial"/>
                <a:ea typeface="DejaVu Sans"/>
              </a:rPr>
              <a:t>Aplikasi EIC-Teacher Edition bisa didownload di </a:t>
            </a:r>
            <a:r>
              <a:rPr b="0" lang="en-US" sz="1800" spc="-1" strike="noStrike" u="sng">
                <a:solidFill>
                  <a:srgbClr val="1481b8"/>
                </a:solidFill>
                <a:uFillTx/>
                <a:latin typeface="Arial"/>
                <a:ea typeface="DejaVu Sans"/>
                <a:hlinkClick r:id="rId1"/>
              </a:rPr>
              <a:t>https://play.google.com/store/apps/details?id</a:t>
            </a:r>
            <a:r>
              <a:rPr b="0" lang="en-US" sz="1800" spc="-1" strike="noStrike">
                <a:solidFill>
                  <a:srgbClr val="1f5281"/>
                </a:solidFill>
                <a:latin typeface="Arial"/>
                <a:ea typeface="DejaVu Sans"/>
              </a:rPr>
              <a:t>=com.widiopranoto.englishincloudteacher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603720" y="3471840"/>
            <a:ext cx="77716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f5281"/>
                </a:solidFill>
                <a:latin typeface="Arial"/>
                <a:ea typeface="DejaVu Sans"/>
              </a:rPr>
              <a:t>Aplikasi Mobile Examination bisa diakses melalui aplikasi atau secara online melalui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f5281"/>
                </a:solidFill>
                <a:latin typeface="Arial"/>
                <a:ea typeface="DejaVu Sans"/>
              </a:rPr>
              <a:t>http://23.95.208.29:8080/eic/login.php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603720" y="2206440"/>
            <a:ext cx="79239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f5281"/>
                </a:solidFill>
                <a:latin typeface="Arial"/>
                <a:ea typeface="DejaVu Sans"/>
              </a:rPr>
              <a:t>Aplikasi EIC-Student Edition bisa didownload di </a:t>
            </a:r>
            <a:r>
              <a:rPr b="0" lang="en-US" sz="1800" spc="-1" strike="noStrike" u="sng">
                <a:solidFill>
                  <a:srgbClr val="1481b8"/>
                </a:solidFill>
                <a:uFillTx/>
                <a:latin typeface="Arial"/>
                <a:ea typeface="DejaVu Sans"/>
                <a:hlinkClick r:id="rId2"/>
              </a:rPr>
              <a:t>https://play.google.com/store/apps/details?id</a:t>
            </a:r>
            <a:r>
              <a:rPr b="0" lang="en-US" sz="1800" spc="-1" strike="noStrike">
                <a:solidFill>
                  <a:srgbClr val="1f5281"/>
                </a:solidFill>
                <a:latin typeface="Arial"/>
                <a:ea typeface="DejaVu Sans"/>
              </a:rPr>
              <a:t>=com.widiopranoto.englishincloudstudent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57200" y="277560"/>
            <a:ext cx="8228880" cy="578160"/>
          </a:xfrm>
          <a:prstGeom prst="rect">
            <a:avLst/>
          </a:prstGeom>
          <a:gradFill rotWithShape="0">
            <a:gsLst>
              <a:gs pos="0">
                <a:srgbClr val="09335a"/>
              </a:gs>
              <a:gs pos="100000">
                <a:srgbClr val="0c4275">
                  <a:alpha val="0"/>
                </a:srgbClr>
              </a:gs>
            </a:gsLst>
            <a:lin ang="16200000"/>
          </a:gradFill>
          <a:ln w="9360">
            <a:solidFill>
              <a:srgbClr val="16436c"/>
            </a:solidFill>
            <a:miter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Berlin Sans FB Demi"/>
              </a:rPr>
              <a:t>DOWNLOAD/AKSES APLIKASI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668160" y="1288800"/>
            <a:ext cx="8000280" cy="50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1f5281"/>
                </a:solidFill>
                <a:latin typeface="Arial"/>
                <a:ea typeface="DejaVu Sans"/>
              </a:rPr>
              <a:t>Aplikasi web/web app bisa diakses melalui browser: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1481b8"/>
                </a:solidFill>
                <a:uFillTx/>
                <a:latin typeface="Arial"/>
                <a:ea typeface="DejaVu Sans"/>
                <a:hlinkClick r:id="rId1"/>
              </a:rPr>
              <a:t>https://widiopranoto.github.io/EnglishInCloud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1481b8"/>
                </a:solidFill>
                <a:uFillTx/>
                <a:latin typeface="Arial"/>
                <a:ea typeface="DejaVu Sans"/>
                <a:hlinkClick r:id="rId2"/>
              </a:rPr>
              <a:t>http://sites.google.com/view/kelas-online-pak-widio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1481b8"/>
                </a:solidFill>
                <a:uFillTx/>
                <a:latin typeface="Arial"/>
                <a:ea typeface="DejaVu Sans"/>
                <a:hlinkClick r:id="rId3"/>
              </a:rPr>
              <a:t>https://widiopranoto.github.io/LatihanUN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1481b8"/>
                </a:solidFill>
                <a:uFillTx/>
                <a:latin typeface="Arial"/>
                <a:ea typeface="DejaVu Sans"/>
                <a:hlinkClick r:id="rId4"/>
              </a:rPr>
              <a:t>https://widiopranoto.github.io/LatihanUNHOTS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1481b8"/>
                </a:solidFill>
                <a:uFillTx/>
                <a:latin typeface="Arial"/>
                <a:ea typeface="DejaVu Sans"/>
                <a:hlinkClick r:id="rId5"/>
              </a:rPr>
              <a:t>https://widiopranoto.github.io/quranku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1481b8"/>
                </a:solidFill>
                <a:uFillTx/>
                <a:latin typeface="Arial"/>
                <a:ea typeface="DejaVu Sans"/>
                <a:hlinkClick r:id="rId6"/>
              </a:rPr>
              <a:t>https://widiopranoto.github.io/LatihanGrammar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f5281"/>
                </a:solidFill>
                <a:latin typeface="Arial"/>
                <a:ea typeface="DejaVu Sans"/>
              </a:rPr>
              <a:t>https://widiopranoto.github.io/LatihanKelasX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f5281"/>
                </a:solidFill>
                <a:latin typeface="Arial"/>
                <a:ea typeface="DejaVu Sans"/>
              </a:rPr>
              <a:t>https://widiopranoto.github.io/LatihanKelasXI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f5281"/>
                </a:solidFill>
                <a:latin typeface="Arial"/>
                <a:ea typeface="DejaVu Sans"/>
              </a:rPr>
              <a:t>https://widiopranoto.github.io/LatihanKelasXII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2514600" y="2362320"/>
            <a:ext cx="4114080" cy="41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 algn="ctr">
              <a:lnSpc>
                <a:spcPct val="8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WIDIO PRANOTO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2133720" y="2776680"/>
            <a:ext cx="65523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Email : widiopranoto@gmail.com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HP     : 08238883369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FB     : facebook.com/widio.pranoto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Web   : http://sites.google.com/view/kelas-online-pak-widio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457200" y="322560"/>
            <a:ext cx="8228880" cy="578160"/>
          </a:xfrm>
          <a:prstGeom prst="rect">
            <a:avLst/>
          </a:prstGeom>
          <a:gradFill rotWithShape="0">
            <a:gsLst>
              <a:gs pos="0">
                <a:srgbClr val="09335a"/>
              </a:gs>
              <a:gs pos="100000">
                <a:srgbClr val="0c4275">
                  <a:alpha val="0"/>
                </a:srgbClr>
              </a:gs>
            </a:gsLst>
            <a:lin ang="16200000"/>
          </a:gradFill>
          <a:ln>
            <a:solidFill>
              <a:schemeClr val="accent4">
                <a:shade val="95000"/>
                <a:satMod val="105000"/>
              </a:schemeClr>
            </a:solidFill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Berlin Sans FB Demi"/>
                <a:ea typeface="DejaVu Sans"/>
              </a:rPr>
              <a:t>KONTAK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Content Placeholder 3" descr="wisuda s2 undip.jpg"/>
          <p:cNvPicPr/>
          <p:nvPr/>
        </p:nvPicPr>
        <p:blipFill>
          <a:blip r:embed="rId1"/>
          <a:stretch/>
        </p:blipFill>
        <p:spPr>
          <a:xfrm>
            <a:off x="335160" y="1066680"/>
            <a:ext cx="2361600" cy="1770840"/>
          </a:xfrm>
          <a:prstGeom prst="rect">
            <a:avLst/>
          </a:prstGeom>
          <a:ln w="9360">
            <a:noFill/>
          </a:ln>
        </p:spPr>
      </p:pic>
      <p:pic>
        <p:nvPicPr>
          <p:cNvPr id="326" name="Picture 4" descr="patung Liberty.jpg"/>
          <p:cNvPicPr/>
          <p:nvPr/>
        </p:nvPicPr>
        <p:blipFill>
          <a:blip r:embed="rId2"/>
          <a:stretch/>
        </p:blipFill>
        <p:spPr>
          <a:xfrm>
            <a:off x="2895480" y="1066680"/>
            <a:ext cx="2742480" cy="3656880"/>
          </a:xfrm>
          <a:prstGeom prst="rect">
            <a:avLst/>
          </a:prstGeom>
          <a:ln>
            <a:noFill/>
          </a:ln>
        </p:spPr>
      </p:pic>
      <p:pic>
        <p:nvPicPr>
          <p:cNvPr id="327" name="Picture 5" descr="Lincoln Memorial Hall.jpg"/>
          <p:cNvPicPr/>
          <p:nvPr/>
        </p:nvPicPr>
        <p:blipFill>
          <a:blip r:embed="rId3"/>
          <a:stretch/>
        </p:blipFill>
        <p:spPr>
          <a:xfrm>
            <a:off x="5821560" y="1066680"/>
            <a:ext cx="3047400" cy="2285280"/>
          </a:xfrm>
          <a:prstGeom prst="rect">
            <a:avLst/>
          </a:prstGeom>
          <a:ln>
            <a:noFill/>
          </a:ln>
        </p:spPr>
      </p:pic>
      <p:pic>
        <p:nvPicPr>
          <p:cNvPr id="328" name="Picture 6" descr="menunggu kuliah di AS.jpg"/>
          <p:cNvPicPr/>
          <p:nvPr/>
        </p:nvPicPr>
        <p:blipFill>
          <a:blip r:embed="rId4"/>
          <a:stretch/>
        </p:blipFill>
        <p:spPr>
          <a:xfrm>
            <a:off x="350640" y="2971800"/>
            <a:ext cx="2361600" cy="1761120"/>
          </a:xfrm>
          <a:prstGeom prst="rect">
            <a:avLst/>
          </a:prstGeom>
          <a:ln>
            <a:noFill/>
          </a:ln>
        </p:spPr>
      </p:pic>
      <p:pic>
        <p:nvPicPr>
          <p:cNvPr id="329" name="Picture 7" descr="kuliah ESL 2.jpg"/>
          <p:cNvPicPr/>
          <p:nvPr/>
        </p:nvPicPr>
        <p:blipFill>
          <a:blip r:embed="rId5"/>
          <a:stretch/>
        </p:blipFill>
        <p:spPr>
          <a:xfrm>
            <a:off x="5867280" y="3505320"/>
            <a:ext cx="2971080" cy="2228040"/>
          </a:xfrm>
          <a:prstGeom prst="rect">
            <a:avLst/>
          </a:prstGeom>
          <a:ln>
            <a:noFill/>
          </a:ln>
        </p:spPr>
      </p:pic>
      <p:pic>
        <p:nvPicPr>
          <p:cNvPr id="330" name="Picture 8" descr="bersama host teacher.jpg"/>
          <p:cNvPicPr/>
          <p:nvPr/>
        </p:nvPicPr>
        <p:blipFill>
          <a:blip r:embed="rId6"/>
          <a:stretch/>
        </p:blipFill>
        <p:spPr>
          <a:xfrm>
            <a:off x="561600" y="4827240"/>
            <a:ext cx="2208960" cy="1656720"/>
          </a:xfrm>
          <a:prstGeom prst="rect">
            <a:avLst/>
          </a:prstGeom>
          <a:ln>
            <a:noFill/>
          </a:ln>
        </p:spPr>
      </p:pic>
      <p:pic>
        <p:nvPicPr>
          <p:cNvPr id="331" name="Picture 9" descr="kuliah edu tech.jpg"/>
          <p:cNvPicPr/>
          <p:nvPr/>
        </p:nvPicPr>
        <p:blipFill>
          <a:blip r:embed="rId7"/>
          <a:stretch/>
        </p:blipFill>
        <p:spPr>
          <a:xfrm>
            <a:off x="3124080" y="4770000"/>
            <a:ext cx="2361600" cy="1770840"/>
          </a:xfrm>
          <a:prstGeom prst="rect">
            <a:avLst/>
          </a:prstGeom>
          <a:ln>
            <a:noFill/>
          </a:ln>
        </p:spPr>
      </p:pic>
      <p:sp>
        <p:nvSpPr>
          <p:cNvPr id="332" name="CustomShape 1"/>
          <p:cNvSpPr/>
          <p:nvPr/>
        </p:nvSpPr>
        <p:spPr>
          <a:xfrm>
            <a:off x="457200" y="322560"/>
            <a:ext cx="8305200" cy="578160"/>
          </a:xfrm>
          <a:prstGeom prst="rect">
            <a:avLst/>
          </a:prstGeom>
          <a:gradFill rotWithShape="0">
            <a:gsLst>
              <a:gs pos="0">
                <a:srgbClr val="09335a"/>
              </a:gs>
              <a:gs pos="100000">
                <a:srgbClr val="0c4275">
                  <a:alpha val="0"/>
                </a:srgbClr>
              </a:gs>
            </a:gsLst>
            <a:lin ang="16200000"/>
          </a:gradFill>
          <a:ln>
            <a:solidFill>
              <a:schemeClr val="accent4">
                <a:shade val="95000"/>
                <a:satMod val="105000"/>
              </a:schemeClr>
            </a:solidFill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Berlin Sans FB Demi"/>
                <a:ea typeface="DejaVu Sans"/>
              </a:rPr>
              <a:t>MY JOURNEY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274680"/>
            <a:ext cx="8228880" cy="562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380880" y="1066680"/>
            <a:ext cx="8457480" cy="540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513720">
              <a:lnSpc>
                <a:spcPct val="8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581"/>
              </a:spcBef>
            </a:pPr>
            <a:br/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529200" y="228600"/>
            <a:ext cx="8269920" cy="63864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Berlin Sans FB Demi"/>
                <a:ea typeface="DejaVu Sans"/>
              </a:rPr>
              <a:t>LATAR BELAKANG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619200" y="1086120"/>
            <a:ext cx="2226600" cy="761400"/>
          </a:xfrm>
          <a:prstGeom prst="ellipse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Fakta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5827320" y="1073520"/>
            <a:ext cx="2133000" cy="761400"/>
          </a:xfrm>
          <a:prstGeom prst="ellipse">
            <a:avLst/>
          </a:prstGeom>
          <a:gradFill rotWithShape="0">
            <a:gsLst>
              <a:gs pos="0">
                <a:srgbClr val="978900"/>
              </a:gs>
              <a:gs pos="100000">
                <a:srgbClr val="c5b200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Harapan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4283280" y="2247840"/>
            <a:ext cx="761400" cy="83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7"/>
          <p:cNvSpPr/>
          <p:nvPr/>
        </p:nvSpPr>
        <p:spPr>
          <a:xfrm>
            <a:off x="595080" y="2171880"/>
            <a:ext cx="2909160" cy="157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Materi buku pegangan tidak sesuai silabus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9" name="CustomShape 8"/>
          <p:cNvSpPr/>
          <p:nvPr/>
        </p:nvSpPr>
        <p:spPr>
          <a:xfrm>
            <a:off x="860760" y="4266720"/>
            <a:ext cx="2378160" cy="1692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Siswa belajar dan ulangan dengan kertas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5487120" y="2257200"/>
            <a:ext cx="2813400" cy="1171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78900"/>
              </a:gs>
              <a:gs pos="100000">
                <a:srgbClr val="c5b200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Materi dalam EIC sesuai silabus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1" name="CustomShape 10"/>
          <p:cNvSpPr/>
          <p:nvPr/>
        </p:nvSpPr>
        <p:spPr>
          <a:xfrm>
            <a:off x="5569200" y="4596480"/>
            <a:ext cx="2813400" cy="1171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78900"/>
              </a:gs>
              <a:gs pos="100000">
                <a:srgbClr val="c5b200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Siswa belajar dan ujian dengan smartphone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4283280" y="4596480"/>
            <a:ext cx="761400" cy="83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274680"/>
            <a:ext cx="8228880" cy="562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"/>
          <p:cNvSpPr/>
          <p:nvPr/>
        </p:nvSpPr>
        <p:spPr>
          <a:xfrm>
            <a:off x="380880" y="1066680"/>
            <a:ext cx="8457480" cy="540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513720">
              <a:lnSpc>
                <a:spcPct val="8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80000"/>
              </a:lnSpc>
              <a:spcBef>
                <a:spcPts val="581"/>
              </a:spcBef>
            </a:pPr>
            <a:br/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529200" y="228600"/>
            <a:ext cx="8269920" cy="63864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Berlin Sans FB Demi"/>
                <a:ea typeface="DejaVu Sans"/>
              </a:rPr>
              <a:t>PEMBUATAN APLIKASI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195480" y="1350720"/>
            <a:ext cx="2378160" cy="157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Perencanaan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3398400" y="1336680"/>
            <a:ext cx="2378160" cy="157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Pembuatan database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2621520" y="1801440"/>
            <a:ext cx="761400" cy="83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7"/>
          <p:cNvSpPr/>
          <p:nvPr/>
        </p:nvSpPr>
        <p:spPr>
          <a:xfrm>
            <a:off x="6490080" y="1309680"/>
            <a:ext cx="2378160" cy="157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Programming HTML5, Bootstrap, dan JavaScript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0" name="CustomShape 8"/>
          <p:cNvSpPr/>
          <p:nvPr/>
        </p:nvSpPr>
        <p:spPr>
          <a:xfrm>
            <a:off x="5817960" y="1760400"/>
            <a:ext cx="761400" cy="83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9"/>
          <p:cNvSpPr/>
          <p:nvPr/>
        </p:nvSpPr>
        <p:spPr>
          <a:xfrm>
            <a:off x="6501960" y="3351240"/>
            <a:ext cx="2378160" cy="157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Debugging dengan Chrome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2" name="CustomShape 10"/>
          <p:cNvSpPr/>
          <p:nvPr/>
        </p:nvSpPr>
        <p:spPr>
          <a:xfrm rot="5400000">
            <a:off x="7391880" y="2815200"/>
            <a:ext cx="761400" cy="83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1"/>
          <p:cNvSpPr/>
          <p:nvPr/>
        </p:nvSpPr>
        <p:spPr>
          <a:xfrm>
            <a:off x="3398400" y="3200400"/>
            <a:ext cx="2378160" cy="157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Kompilasi dengan Android Studio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4" name="CustomShape 12"/>
          <p:cNvSpPr/>
          <p:nvPr/>
        </p:nvSpPr>
        <p:spPr>
          <a:xfrm rot="10800000">
            <a:off x="5777640" y="3571200"/>
            <a:ext cx="761400" cy="83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3"/>
          <p:cNvSpPr/>
          <p:nvPr/>
        </p:nvSpPr>
        <p:spPr>
          <a:xfrm>
            <a:off x="242640" y="3200400"/>
            <a:ext cx="2378160" cy="157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Testing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6" name="CustomShape 14"/>
          <p:cNvSpPr/>
          <p:nvPr/>
        </p:nvSpPr>
        <p:spPr>
          <a:xfrm rot="10800000">
            <a:off x="2575080" y="3571200"/>
            <a:ext cx="761400" cy="83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5"/>
          <p:cNvSpPr/>
          <p:nvPr/>
        </p:nvSpPr>
        <p:spPr>
          <a:xfrm>
            <a:off x="3453840" y="4929120"/>
            <a:ext cx="2378160" cy="157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User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8" name="CustomShape 16"/>
          <p:cNvSpPr/>
          <p:nvPr/>
        </p:nvSpPr>
        <p:spPr>
          <a:xfrm flipV="1">
            <a:off x="1219320" y="4921920"/>
            <a:ext cx="1569600" cy="12481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274680"/>
            <a:ext cx="8228880" cy="562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"/>
          <p:cNvSpPr/>
          <p:nvPr/>
        </p:nvSpPr>
        <p:spPr>
          <a:xfrm>
            <a:off x="529200" y="228600"/>
            <a:ext cx="8269920" cy="63864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Berlin Sans FB Demi"/>
                <a:ea typeface="DejaVu Sans"/>
              </a:rPr>
              <a:t>FITUR EIC Student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57200" y="1097280"/>
            <a:ext cx="832068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BERISI 37 KD SESUAI SILABUS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MASING-MASING KD BERISI THEORY, LISTENING, SPEAKING, READING, DAN WRITING.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BERISI LATIHAN UJIAN NASIONAL (7 PAKET BESERTA PEMBAHASAN).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LATIHAN UJIAN NASILAN TERMASUK LATIHAN LISTENING DAN READING.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MASING-MASING THEORY BERISI TEORI KETERAMPILAN (BERUPA FILE ATAU YOUTUBE) + LATIHAN, SERTA TEORI PENGETAHUAN + LATIHAN.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MASING-MASING LISTENING BERISI FILE AUDIO ATAU YOUTUBE + LATIHAN.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MASING-MASING SPEAKING BERISI 10 SOAL SPEAKING YANG DIKOREKSI OTOMATIS OLEH APLIKASI.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MASING-MASING READING BERISI LATIHAN.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MASING-MASING WRITING BERISI 10 SOAL YANG DIKOREKSI OTOMATIS OLEH APLIKASI.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NILAI TERUPDATE OTOMATIS KE SERVER.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PESERTA DIDIK DAPAT MEMERIKSA NILAI DI APLIKASI.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31920" y="308160"/>
            <a:ext cx="8228880" cy="63936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Berlin Sans FB Demi"/>
              </a:rPr>
              <a:t>TAMPILAN APLIKASI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640080" y="1506600"/>
            <a:ext cx="3085560" cy="461952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2"/>
          <a:stretch/>
        </p:blipFill>
        <p:spPr>
          <a:xfrm>
            <a:off x="5061600" y="1554480"/>
            <a:ext cx="3076200" cy="463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31920" y="308160"/>
            <a:ext cx="8228880" cy="63936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Berlin Sans FB Demi"/>
              </a:rPr>
              <a:t>TAMPILAN APLIKASI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480240" y="1487520"/>
            <a:ext cx="3085560" cy="463860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4869360" y="1468800"/>
            <a:ext cx="3085560" cy="465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31920" y="308160"/>
            <a:ext cx="8228880" cy="63936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Berlin Sans FB Demi"/>
              </a:rPr>
              <a:t>TAMPILAN APLIKASI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581040" y="1506600"/>
            <a:ext cx="3076200" cy="4619520"/>
          </a:xfrm>
          <a:prstGeom prst="rect">
            <a:avLst/>
          </a:prstGeom>
          <a:ln>
            <a:noFill/>
          </a:ln>
        </p:spPr>
      </p:pic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5335920" y="1554480"/>
            <a:ext cx="3076200" cy="462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31920" y="308160"/>
            <a:ext cx="8228880" cy="63936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Berlin Sans FB Demi"/>
              </a:rPr>
              <a:t>TAMPILAN APLIKASI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640080" y="1554480"/>
            <a:ext cx="3057120" cy="4647960"/>
          </a:xfrm>
          <a:prstGeom prst="rect">
            <a:avLst/>
          </a:prstGeom>
          <a:ln>
            <a:noFill/>
          </a:ln>
        </p:spPr>
      </p:pic>
      <p:pic>
        <p:nvPicPr>
          <p:cNvPr id="293" name="" descr=""/>
          <p:cNvPicPr/>
          <p:nvPr/>
        </p:nvPicPr>
        <p:blipFill>
          <a:blip r:embed="rId2"/>
          <a:stretch/>
        </p:blipFill>
        <p:spPr>
          <a:xfrm>
            <a:off x="5162760" y="1588680"/>
            <a:ext cx="3066480" cy="462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31920" y="308160"/>
            <a:ext cx="8228880" cy="639360"/>
          </a:xfrm>
          <a:prstGeom prst="rect">
            <a:avLst/>
          </a:prstGeom>
          <a:gradFill rotWithShape="0">
            <a:gsLst>
              <a:gs pos="0">
                <a:srgbClr val="0c3d6b"/>
              </a:gs>
              <a:gs pos="100000">
                <a:srgbClr val="10508a">
                  <a:alpha val="0"/>
                </a:srgbClr>
              </a:gs>
            </a:gsLst>
            <a:lin ang="16200000"/>
          </a:gra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Berlin Sans FB Demi"/>
              </a:rPr>
              <a:t>TAMPILAN LATIHAN UN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427040" y="1133640"/>
            <a:ext cx="60379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1f5281"/>
                </a:solidFill>
                <a:latin typeface="Arial"/>
                <a:ea typeface="DejaVu Sans"/>
              </a:rPr>
              <a:t>English in Cloud Web App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96" name="Picture 5" descr=""/>
          <p:cNvPicPr/>
          <p:nvPr/>
        </p:nvPicPr>
        <p:blipFill>
          <a:blip r:embed="rId1"/>
          <a:stretch/>
        </p:blipFill>
        <p:spPr>
          <a:xfrm>
            <a:off x="578880" y="1964160"/>
            <a:ext cx="2208960" cy="4257360"/>
          </a:xfrm>
          <a:prstGeom prst="rect">
            <a:avLst/>
          </a:prstGeom>
          <a:ln>
            <a:noFill/>
          </a:ln>
        </p:spPr>
      </p:pic>
      <p:pic>
        <p:nvPicPr>
          <p:cNvPr id="297" name="Content Placeholder 4" descr=""/>
          <p:cNvPicPr/>
          <p:nvPr/>
        </p:nvPicPr>
        <p:blipFill>
          <a:blip r:embed="rId2"/>
          <a:stretch/>
        </p:blipFill>
        <p:spPr>
          <a:xfrm>
            <a:off x="3078360" y="1939320"/>
            <a:ext cx="2208960" cy="4376880"/>
          </a:xfrm>
          <a:prstGeom prst="rect">
            <a:avLst/>
          </a:prstGeom>
          <a:ln w="9360">
            <a:noFill/>
          </a:ln>
        </p:spPr>
      </p:pic>
      <p:pic>
        <p:nvPicPr>
          <p:cNvPr id="298" name="Picture 7" descr=""/>
          <p:cNvPicPr/>
          <p:nvPr/>
        </p:nvPicPr>
        <p:blipFill>
          <a:blip r:embed="rId3"/>
          <a:stretch/>
        </p:blipFill>
        <p:spPr>
          <a:xfrm>
            <a:off x="5867280" y="1990080"/>
            <a:ext cx="2133000" cy="420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4151</TotalTime>
  <Application>LibreOffice/6.3.2.2$Windows_X86_64 LibreOffice_project/98b30e735bda24bc04ab42594c85f7fd8be07b9c</Application>
  <Words>428</Words>
  <Paragraphs>140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2015-03-24T01:30:37Z</dcterms:created>
  <dc:creator>LENOVO</dc:creator>
  <dc:description/>
  <dc:language>en-US</dc:language>
  <cp:lastModifiedBy/>
  <cp:lastPrinted>2019-05-08T09:48:44Z</cp:lastPrinted>
  <dcterms:modified xsi:type="dcterms:W3CDTF">2019-10-02T07:26:53Z</dcterms:modified>
  <cp:revision>118</cp:revision>
  <dc:subject/>
  <dc:title>PENELITIAN TINDAKAN KELAS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