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2"/>
    <p:restoredTop sz="96327"/>
  </p:normalViewPr>
  <p:slideViewPr>
    <p:cSldViewPr snapToGrid="0">
      <p:cViewPr varScale="1">
        <p:scale>
          <a:sx n="154" d="100"/>
          <a:sy n="15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396" y="4777379"/>
            <a:ext cx="8915399" cy="1126283"/>
          </a:xfrm>
        </p:spPr>
        <p:txBody>
          <a:bodyPr/>
          <a:lstStyle/>
          <a:p>
            <a:r>
              <a:rPr lang="en-US" dirty="0"/>
              <a:t>Wednesday 11</a:t>
            </a:r>
            <a:r>
              <a:rPr lang="en-US" baseline="30000" dirty="0"/>
              <a:t>th</a:t>
            </a:r>
            <a:r>
              <a:rPr lang="en-US" dirty="0"/>
              <a:t> December 2024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1: Print Elements of an Array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print all the elements of the following array:</a:t>
            </a:r>
            <a:br>
              <a:rPr lang="en-US" dirty="0"/>
            </a:br>
            <a:r>
              <a:rPr lang="en-US" dirty="0"/>
              <a:t>[4,7,45,8,92,1]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2: Find the Sum of Array Elements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calculate and print the sum of all elements in the following array: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Output: 75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3: Find the Maximum Element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find and print the largest element in the following array:</a:t>
            </a:r>
          </a:p>
        </p:txBody>
      </p:sp>
    </p:spTree>
    <p:extLst>
      <p:ext uri="{BB962C8B-B14F-4D97-AF65-F5344CB8AC3E}">
        <p14:creationId xmlns:p14="http://schemas.microsoft.com/office/powerpoint/2010/main" val="32819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4: Reverse an Array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reverse the elements of the following array and print them:</a:t>
            </a:r>
          </a:p>
        </p:txBody>
      </p:sp>
    </p:spTree>
    <p:extLst>
      <p:ext uri="{BB962C8B-B14F-4D97-AF65-F5344CB8AC3E}">
        <p14:creationId xmlns:p14="http://schemas.microsoft.com/office/powerpoint/2010/main" val="43196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5: Count Even Numbers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count and print the number of even elements in the following array:</a:t>
            </a:r>
          </a:p>
        </p:txBody>
      </p:sp>
    </p:spTree>
    <p:extLst>
      <p:ext uri="{BB962C8B-B14F-4D97-AF65-F5344CB8AC3E}">
        <p14:creationId xmlns:p14="http://schemas.microsoft.com/office/powerpoint/2010/main" val="225663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6: Multiply Each Element by 2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multiply each element in the following array by 2 and print the result:</a:t>
            </a:r>
          </a:p>
        </p:txBody>
      </p:sp>
    </p:spTree>
    <p:extLst>
      <p:ext uri="{BB962C8B-B14F-4D97-AF65-F5344CB8AC3E}">
        <p14:creationId xmlns:p14="http://schemas.microsoft.com/office/powerpoint/2010/main" val="123059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7: Find Index of a Specific Value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find the index of the value 15 in the following array. If the value is not found, print -1</a:t>
            </a:r>
          </a:p>
        </p:txBody>
      </p:sp>
    </p:spTree>
    <p:extLst>
      <p:ext uri="{BB962C8B-B14F-4D97-AF65-F5344CB8AC3E}">
        <p14:creationId xmlns:p14="http://schemas.microsoft.com/office/powerpoint/2010/main" val="232653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21" y="426999"/>
            <a:ext cx="4468927" cy="759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476684"/>
            <a:ext cx="7547113" cy="1904631"/>
          </a:xfrm>
        </p:spPr>
        <p:txBody>
          <a:bodyPr>
            <a:normAutofit/>
          </a:bodyPr>
          <a:lstStyle/>
          <a:p>
            <a:r>
              <a:rPr lang="en-US" b="1" dirty="0"/>
              <a:t>Problem 8: Find Pair with a Given Sum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program to find all pairs of numbers in the array whose sum equals a given target value.</a:t>
            </a:r>
            <a:br>
              <a:rPr lang="en-US" dirty="0"/>
            </a:br>
            <a:r>
              <a:rPr lang="en-US" dirty="0"/>
              <a:t>Example array:</a:t>
            </a:r>
          </a:p>
        </p:txBody>
      </p:sp>
    </p:spTree>
    <p:extLst>
      <p:ext uri="{BB962C8B-B14F-4D97-AF65-F5344CB8AC3E}">
        <p14:creationId xmlns:p14="http://schemas.microsoft.com/office/powerpoint/2010/main" val="7122932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2852</TotalTime>
  <Words>275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Menlo</vt:lpstr>
      <vt:lpstr>Wingdings 3</vt:lpstr>
      <vt:lpstr>Wisp</vt:lpstr>
      <vt:lpstr>Introductie in de informatica</vt:lpstr>
      <vt:lpstr>Problem Statements</vt:lpstr>
      <vt:lpstr>Problem Statements</vt:lpstr>
      <vt:lpstr>Problem Statements</vt:lpstr>
      <vt:lpstr>Problem Statements</vt:lpstr>
      <vt:lpstr>Problem Statements</vt:lpstr>
      <vt:lpstr>Problem Statements</vt:lpstr>
      <vt:lpstr>Problem Statements</vt:lpstr>
      <vt:lpstr>Problem Statements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16</cp:revision>
  <dcterms:created xsi:type="dcterms:W3CDTF">2023-06-08T14:17:08Z</dcterms:created>
  <dcterms:modified xsi:type="dcterms:W3CDTF">2024-12-13T00:48:03Z</dcterms:modified>
</cp:coreProperties>
</file>