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74" r:id="rId5"/>
    <p:sldId id="280" r:id="rId6"/>
    <p:sldId id="262" r:id="rId7"/>
    <p:sldId id="276" r:id="rId8"/>
    <p:sldId id="277" r:id="rId9"/>
    <p:sldId id="279" r:id="rId10"/>
    <p:sldId id="27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15"/>
    <p:restoredTop sz="96327"/>
  </p:normalViewPr>
  <p:slideViewPr>
    <p:cSldViewPr snapToGrid="0">
      <p:cViewPr varScale="1">
        <p:scale>
          <a:sx n="150" d="100"/>
          <a:sy n="150" d="100"/>
        </p:scale>
        <p:origin x="2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A4AF8-56BC-A73C-722D-31ED978A1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705678"/>
            <a:ext cx="8915399" cy="2262781"/>
          </a:xfrm>
        </p:spPr>
        <p:txBody>
          <a:bodyPr/>
          <a:lstStyle/>
          <a:p>
            <a:r>
              <a:rPr lang="en-US" dirty="0" err="1"/>
              <a:t>Introductie</a:t>
            </a:r>
            <a:r>
              <a:rPr lang="en-US" dirty="0"/>
              <a:t> in de informatica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38C871-9FF0-C14C-CE11-05B4A76CA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9396" y="4777379"/>
            <a:ext cx="8915399" cy="1126283"/>
          </a:xfrm>
        </p:spPr>
        <p:txBody>
          <a:bodyPr/>
          <a:lstStyle/>
          <a:p>
            <a:r>
              <a:rPr lang="en-US" dirty="0"/>
              <a:t>Wednesday 24</a:t>
            </a:r>
            <a:r>
              <a:rPr lang="en-US" baseline="30000" dirty="0"/>
              <a:t>th</a:t>
            </a:r>
            <a:r>
              <a:rPr lang="en-US" dirty="0"/>
              <a:t> January 2024</a:t>
            </a:r>
          </a:p>
        </p:txBody>
      </p:sp>
    </p:spTree>
    <p:extLst>
      <p:ext uri="{BB962C8B-B14F-4D97-AF65-F5344CB8AC3E}">
        <p14:creationId xmlns:p14="http://schemas.microsoft.com/office/powerpoint/2010/main" val="885626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7C8B7-CB3A-ED3A-1F31-86C3FBD32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920448"/>
            <a:ext cx="5143431" cy="1017104"/>
          </a:xfrm>
        </p:spPr>
        <p:txBody>
          <a:bodyPr>
            <a:normAutofit/>
          </a:bodyPr>
          <a:lstStyle/>
          <a:p>
            <a:r>
              <a:rPr lang="en-US" sz="4000" dirty="0" err="1"/>
              <a:t>Vragen</a:t>
            </a:r>
            <a:r>
              <a:rPr lang="en-US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34202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793F4-A012-7A0A-9AC8-2EC408759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043" y="475023"/>
            <a:ext cx="6013837" cy="1280890"/>
          </a:xfrm>
        </p:spPr>
        <p:txBody>
          <a:bodyPr/>
          <a:lstStyle/>
          <a:p>
            <a:r>
              <a:rPr lang="en-US" dirty="0"/>
              <a:t>Agenda Problem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04F36-1B00-E820-07FC-E4BA5DD47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Sets in C++</a:t>
            </a:r>
          </a:p>
        </p:txBody>
      </p:sp>
    </p:spTree>
    <p:extLst>
      <p:ext uri="{BB962C8B-B14F-4D97-AF65-F5344CB8AC3E}">
        <p14:creationId xmlns:p14="http://schemas.microsoft.com/office/powerpoint/2010/main" val="4095961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F8284-989D-D9F9-29F9-1C7A7AE0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2226" y="419628"/>
            <a:ext cx="5913783" cy="759440"/>
          </a:xfrm>
        </p:spPr>
        <p:txBody>
          <a:bodyPr>
            <a:normAutofit/>
          </a:bodyPr>
          <a:lstStyle/>
          <a:p>
            <a:r>
              <a:rPr lang="en-US" dirty="0"/>
              <a:t>Uniqueness of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1F41E-194A-F663-9888-86182388F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0408" y="1566693"/>
            <a:ext cx="7971184" cy="15840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Sets ensure that each element is unique. </a:t>
            </a:r>
            <a:br>
              <a:rPr lang="en-US" dirty="0"/>
            </a:br>
            <a:r>
              <a:rPr lang="en-US" b="1" dirty="0"/>
              <a:t>Duplicates are automatically ignored upon insertion.</a:t>
            </a:r>
          </a:p>
          <a:p>
            <a:pPr marL="0" indent="0">
              <a:buNone/>
            </a:pPr>
            <a:r>
              <a:rPr lang="en-US" dirty="0"/>
              <a:t>This property makes sets ideal for tasks where uniqueness </a:t>
            </a:r>
            <a:r>
              <a:rPr lang="en-US" b="1" dirty="0"/>
              <a:t>is crucial</a:t>
            </a:r>
            <a:r>
              <a:rPr lang="en-US" dirty="0"/>
              <a:t>, such as maintaining unique identifiers or eliminating duplicate entries.</a:t>
            </a:r>
          </a:p>
        </p:txBody>
      </p:sp>
      <p:pic>
        <p:nvPicPr>
          <p:cNvPr id="1026" name="Picture 2" descr="Set in C++ - Scaler Topics">
            <a:extLst>
              <a:ext uri="{FF2B5EF4-FFF2-40B4-BE49-F238E27FC236}">
                <a16:creationId xmlns:a16="http://schemas.microsoft.com/office/drawing/2014/main" id="{942A1A35-008A-325B-C0E4-0B0532A4F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04" y="3863708"/>
            <a:ext cx="10081592" cy="2072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989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F8284-989D-D9F9-29F9-1C7A7AE0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4664" y="420004"/>
            <a:ext cx="4871831" cy="759440"/>
          </a:xfrm>
        </p:spPr>
        <p:txBody>
          <a:bodyPr>
            <a:normAutofit/>
          </a:bodyPr>
          <a:lstStyle/>
          <a:p>
            <a:r>
              <a:rPr lang="en-US" dirty="0"/>
              <a:t>Binary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1F41E-194A-F663-9888-86182388F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9432" y="1546815"/>
            <a:ext cx="6822293" cy="16337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 a result, elements in a set are always stored in a </a:t>
            </a:r>
            <a:r>
              <a:rPr lang="en-US" b="1" dirty="0"/>
              <a:t>sorted order</a:t>
            </a:r>
            <a:r>
              <a:rPr lang="en-US" dirty="0"/>
              <a:t>, which allows for efficient searching, insertion, and deletion operations.</a:t>
            </a:r>
          </a:p>
        </p:txBody>
      </p:sp>
      <p:pic>
        <p:nvPicPr>
          <p:cNvPr id="2054" name="Picture 6" descr="Learn and train yourself the C++ STL container classes with ample practice  of the real C++ source codes">
            <a:extLst>
              <a:ext uri="{FF2B5EF4-FFF2-40B4-BE49-F238E27FC236}">
                <a16:creationId xmlns:a16="http://schemas.microsoft.com/office/drawing/2014/main" id="{78798F34-B306-E6EC-C0FA-483808356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896" y="3037885"/>
            <a:ext cx="4356100" cy="227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255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F8284-989D-D9F9-29F9-1C7A7AE0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4664" y="420004"/>
            <a:ext cx="4871831" cy="759440"/>
          </a:xfrm>
        </p:spPr>
        <p:txBody>
          <a:bodyPr>
            <a:normAutofit/>
          </a:bodyPr>
          <a:lstStyle/>
          <a:p>
            <a:r>
              <a:rPr lang="en-US" dirty="0"/>
              <a:t>Red Black Tree</a:t>
            </a:r>
          </a:p>
        </p:txBody>
      </p:sp>
      <p:pic>
        <p:nvPicPr>
          <p:cNvPr id="4098" name="Picture 2" descr="Red Black Tree (Data Structures) - javatpoint">
            <a:extLst>
              <a:ext uri="{FF2B5EF4-FFF2-40B4-BE49-F238E27FC236}">
                <a16:creationId xmlns:a16="http://schemas.microsoft.com/office/drawing/2014/main" id="{D2EEE863-B16F-89A8-1B43-F586C601E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579" y="2238419"/>
            <a:ext cx="5715000" cy="429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4606EE-6AC6-1B3A-D397-D7FA5345597D}"/>
              </a:ext>
            </a:extLst>
          </p:cNvPr>
          <p:cNvSpPr txBox="1"/>
          <p:nvPr/>
        </p:nvSpPr>
        <p:spPr>
          <a:xfrm>
            <a:off x="8049126" y="1852863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[10,7,15,5,8,30,20,3]</a:t>
            </a:r>
          </a:p>
        </p:txBody>
      </p:sp>
      <p:pic>
        <p:nvPicPr>
          <p:cNvPr id="4100" name="Picture 4" descr="Red Black Tree (Data Structures) - javatpoint">
            <a:extLst>
              <a:ext uri="{FF2B5EF4-FFF2-40B4-BE49-F238E27FC236}">
                <a16:creationId xmlns:a16="http://schemas.microsoft.com/office/drawing/2014/main" id="{6415644C-6A88-8709-D72E-644EF73BD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02" y="2097382"/>
            <a:ext cx="4177471" cy="443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5EB35E-CA6D-9081-5F1C-AE9C544125F5}"/>
              </a:ext>
            </a:extLst>
          </p:cNvPr>
          <p:cNvSpPr txBox="1"/>
          <p:nvPr/>
        </p:nvSpPr>
        <p:spPr>
          <a:xfrm>
            <a:off x="3024538" y="2266674"/>
            <a:ext cx="207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[10,7,16,15,18,30]</a:t>
            </a:r>
          </a:p>
        </p:txBody>
      </p:sp>
    </p:spTree>
    <p:extLst>
      <p:ext uri="{BB962C8B-B14F-4D97-AF65-F5344CB8AC3E}">
        <p14:creationId xmlns:p14="http://schemas.microsoft.com/office/powerpoint/2010/main" val="2471257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A4F7-29E9-3A83-AC69-0A620428B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6080" y="604232"/>
            <a:ext cx="5119840" cy="936333"/>
          </a:xfrm>
        </p:spPr>
        <p:txBody>
          <a:bodyPr/>
          <a:lstStyle/>
          <a:p>
            <a:r>
              <a:rPr lang="en-US" dirty="0"/>
              <a:t>Insertion and Deletion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6591A-9AC6-DA73-A31B-65E8E5563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3899" y="1905000"/>
            <a:ext cx="8915400" cy="3777622"/>
          </a:xfrm>
        </p:spPr>
        <p:txBody>
          <a:bodyPr/>
          <a:lstStyle/>
          <a:p>
            <a:r>
              <a:rPr lang="en-US" dirty="0"/>
              <a:t>Elements can be easily inserted into and removed from a set using member functions like insert() and erase().</a:t>
            </a:r>
          </a:p>
        </p:txBody>
      </p:sp>
    </p:spTree>
    <p:extLst>
      <p:ext uri="{BB962C8B-B14F-4D97-AF65-F5344CB8AC3E}">
        <p14:creationId xmlns:p14="http://schemas.microsoft.com/office/powerpoint/2010/main" val="752094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A4F7-29E9-3A83-AC69-0A620428B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6080" y="604232"/>
            <a:ext cx="5119840" cy="936333"/>
          </a:xfrm>
        </p:spPr>
        <p:txBody>
          <a:bodyPr/>
          <a:lstStyle/>
          <a:p>
            <a:r>
              <a:rPr lang="en-US" dirty="0"/>
              <a:t>Iterator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6591A-9AC6-DA73-A31B-65E8E5563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3899" y="1905000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Iterators provide flexibility in accessing, modifying, or iterating through the elements of a set.</a:t>
            </a:r>
          </a:p>
        </p:txBody>
      </p:sp>
    </p:spTree>
    <p:extLst>
      <p:ext uri="{BB962C8B-B14F-4D97-AF65-F5344CB8AC3E}">
        <p14:creationId xmlns:p14="http://schemas.microsoft.com/office/powerpoint/2010/main" val="4292211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A4F7-29E9-3A83-AC69-0A620428B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045" y="514780"/>
            <a:ext cx="1940381" cy="936333"/>
          </a:xfrm>
        </p:spPr>
        <p:txBody>
          <a:bodyPr/>
          <a:lstStyle/>
          <a:p>
            <a:r>
              <a:rPr lang="en-US" dirty="0"/>
              <a:t>Iterator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6591A-9AC6-DA73-A31B-65E8E5563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838" y="1550504"/>
            <a:ext cx="8915400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Iterator: In C++, an iterator is a special object that points to an element in a container, in this case, a set.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Dereferencing: When we use *it, we are dereferencing the iterator it. It means we are accessing the value that the iterator is pointing to.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Printing the Value: In the given loop, *it retrieves the value of the element that it is currently pointing to within the set. This value is then printed using std::</a:t>
            </a:r>
            <a:r>
              <a:rPr lang="en-US" dirty="0" err="1"/>
              <a:t>cout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Iteration: During each iteration of the loop, the iterator it moves to the next element in the set, and *it fetches the value of that element for printing.</a:t>
            </a:r>
          </a:p>
        </p:txBody>
      </p:sp>
    </p:spTree>
    <p:extLst>
      <p:ext uri="{BB962C8B-B14F-4D97-AF65-F5344CB8AC3E}">
        <p14:creationId xmlns:p14="http://schemas.microsoft.com/office/powerpoint/2010/main" val="3917079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A4F7-29E9-3A83-AC69-0A620428B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6080" y="604232"/>
            <a:ext cx="5119840" cy="936333"/>
          </a:xfrm>
        </p:spPr>
        <p:txBody>
          <a:bodyPr>
            <a:normAutofit/>
          </a:bodyPr>
          <a:lstStyle/>
          <a:p>
            <a:r>
              <a:rPr lang="en-US" dirty="0" err="1"/>
              <a:t>Excercises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6591A-9AC6-DA73-A31B-65E8E5563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3899" y="1905000"/>
            <a:ext cx="8915400" cy="3777622"/>
          </a:xfrm>
        </p:spPr>
        <p:txBody>
          <a:bodyPr/>
          <a:lstStyle/>
          <a:p>
            <a:pPr>
              <a:buFontTx/>
              <a:buChar char="-"/>
            </a:pPr>
            <a:r>
              <a:rPr lang="en-US" b="1" i="0" dirty="0">
                <a:effectLst/>
                <a:latin typeface="Söhne"/>
              </a:rPr>
              <a:t>Create a Set of Numbers</a:t>
            </a:r>
          </a:p>
          <a:p>
            <a:pPr>
              <a:buFontTx/>
              <a:buChar char="-"/>
            </a:pPr>
            <a:r>
              <a:rPr lang="en-US" b="1" i="0" dirty="0">
                <a:effectLst/>
                <a:latin typeface="Söhne"/>
              </a:rPr>
              <a:t>Add and Remove Elements</a:t>
            </a:r>
            <a:endParaRPr lang="en-US" b="1" dirty="0">
              <a:latin typeface="Söhne"/>
            </a:endParaRPr>
          </a:p>
          <a:p>
            <a:pPr>
              <a:buFontTx/>
              <a:buChar char="-"/>
            </a:pPr>
            <a:r>
              <a:rPr lang="en-US" b="1" i="0" dirty="0">
                <a:effectLst/>
                <a:latin typeface="Söhne"/>
              </a:rPr>
              <a:t>Check Membership: </a:t>
            </a:r>
            <a:r>
              <a:rPr lang="en-US" i="0" dirty="0">
                <a:effectLst/>
                <a:latin typeface="Söhne"/>
              </a:rPr>
              <a:t>For example, given the set {2, 4, 6, 8, 10}, check if 6 and 12 are present in the set.</a:t>
            </a:r>
          </a:p>
          <a:p>
            <a:pPr>
              <a:buFontTx/>
              <a:buChar char="-"/>
            </a:pPr>
            <a:r>
              <a:rPr lang="en-US" b="1" i="0" dirty="0">
                <a:effectLst/>
                <a:latin typeface="Söhne"/>
              </a:rPr>
              <a:t>Remove Duplicates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72987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4531</TotalTime>
  <Words>309</Words>
  <Application>Microsoft Macintosh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Söhne</vt:lpstr>
      <vt:lpstr>Wingdings 3</vt:lpstr>
      <vt:lpstr>Wisp</vt:lpstr>
      <vt:lpstr>Introductie in de informatica</vt:lpstr>
      <vt:lpstr>Agenda Problem Solving</vt:lpstr>
      <vt:lpstr>Uniqueness of Elements</vt:lpstr>
      <vt:lpstr>Binary Tree</vt:lpstr>
      <vt:lpstr>Red Black Tree</vt:lpstr>
      <vt:lpstr>Insertion and Deletion</vt:lpstr>
      <vt:lpstr>Iterator Support</vt:lpstr>
      <vt:lpstr>Iterator</vt:lpstr>
      <vt:lpstr>Excercises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Maharishi International University (Iowa, Fairfield)</dc:title>
  <dc:creator>Widjesh Shiva Bhaggan</dc:creator>
  <cp:lastModifiedBy>Widjesh Shiva Bhaggan</cp:lastModifiedBy>
  <cp:revision>11</cp:revision>
  <dcterms:created xsi:type="dcterms:W3CDTF">2023-06-08T14:17:08Z</dcterms:created>
  <dcterms:modified xsi:type="dcterms:W3CDTF">2024-01-27T03:04:17Z</dcterms:modified>
</cp:coreProperties>
</file>