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94" r:id="rId3"/>
    <p:sldId id="295" r:id="rId4"/>
    <p:sldId id="298" r:id="rId5"/>
    <p:sldId id="296" r:id="rId6"/>
    <p:sldId id="297" r:id="rId7"/>
    <p:sldId id="292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1"/>
    <p:restoredTop sz="96327"/>
  </p:normalViewPr>
  <p:slideViewPr>
    <p:cSldViewPr snapToGrid="0">
      <p:cViewPr varScale="1">
        <p:scale>
          <a:sx n="150" d="100"/>
          <a:sy n="150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D68B9-D65D-054C-9080-9C063E9401A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2392F-EBCD-A645-A674-A928D335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330" y="958331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Inleiding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330" y="4777379"/>
            <a:ext cx="8915399" cy="1126283"/>
          </a:xfrm>
        </p:spPr>
        <p:txBody>
          <a:bodyPr/>
          <a:lstStyle/>
          <a:p>
            <a:r>
              <a:rPr lang="en-US" dirty="0"/>
              <a:t>Wednesday 13</a:t>
            </a:r>
            <a:r>
              <a:rPr lang="en-US" baseline="30000" dirty="0"/>
              <a:t>th</a:t>
            </a:r>
            <a:r>
              <a:rPr lang="en-US" dirty="0"/>
              <a:t> December 2023</a:t>
            </a:r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Int main(){}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635687"/>
            <a:ext cx="9765168" cy="3994646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 err="1">
                <a:effectLst/>
                <a:latin typeface="Söhne"/>
              </a:rPr>
              <a:t>Wanneer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een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programma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klaar</a:t>
            </a:r>
            <a:r>
              <a:rPr lang="en-US" sz="3200" b="1" i="0" dirty="0">
                <a:effectLst/>
                <a:latin typeface="Söhne"/>
              </a:rPr>
              <a:t> is met </a:t>
            </a:r>
            <a:r>
              <a:rPr lang="en-US" sz="3200" b="1" i="0" dirty="0" err="1">
                <a:effectLst/>
                <a:latin typeface="Söhne"/>
              </a:rPr>
              <a:t>uitvoeren</a:t>
            </a:r>
            <a:r>
              <a:rPr lang="en-US" sz="3200" b="1" i="0" dirty="0">
                <a:effectLst/>
                <a:latin typeface="Söhne"/>
              </a:rPr>
              <a:t>, </a:t>
            </a:r>
            <a:r>
              <a:rPr lang="en-US" sz="3200" b="1" i="0" dirty="0" err="1">
                <a:effectLst/>
                <a:latin typeface="Söhne"/>
              </a:rPr>
              <a:t>stuurt</a:t>
            </a:r>
            <a:r>
              <a:rPr lang="en-US" sz="3200" b="1" i="0" dirty="0">
                <a:effectLst/>
                <a:latin typeface="Söhne"/>
              </a:rPr>
              <a:t> het </a:t>
            </a:r>
            <a:r>
              <a:rPr lang="en-US" sz="3200" b="1" i="0" dirty="0" err="1">
                <a:effectLst/>
                <a:latin typeface="Söhne"/>
              </a:rPr>
              <a:t>een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bericht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terug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naar</a:t>
            </a:r>
            <a:r>
              <a:rPr lang="en-US" sz="3200" b="1" i="0" dirty="0">
                <a:effectLst/>
                <a:latin typeface="Söhne"/>
              </a:rPr>
              <a:t> de computer (OS) om </a:t>
            </a:r>
            <a:r>
              <a:rPr lang="en-US" sz="3200" b="1" i="0" dirty="0" err="1">
                <a:effectLst/>
                <a:latin typeface="Söhne"/>
              </a:rPr>
              <a:t>te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vertellen</a:t>
            </a:r>
            <a:r>
              <a:rPr lang="en-US" sz="3200" b="1" i="0" dirty="0">
                <a:effectLst/>
                <a:latin typeface="Söhne"/>
              </a:rPr>
              <a:t> of </a:t>
            </a:r>
            <a:r>
              <a:rPr lang="en-US" sz="3200" b="1" i="0" dirty="0" err="1">
                <a:effectLst/>
                <a:latin typeface="Söhne"/>
              </a:rPr>
              <a:t>alles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volgens</a:t>
            </a:r>
            <a:r>
              <a:rPr lang="en-US" sz="3200" b="1" i="0" dirty="0">
                <a:effectLst/>
                <a:latin typeface="Söhne"/>
              </a:rPr>
              <a:t> plan is </a:t>
            </a:r>
            <a:r>
              <a:rPr lang="en-US" sz="3200" b="1" i="0" dirty="0" err="1">
                <a:effectLst/>
                <a:latin typeface="Söhne"/>
              </a:rPr>
              <a:t>verlopen</a:t>
            </a:r>
            <a:r>
              <a:rPr lang="en-US" sz="3200" b="1" i="0" dirty="0">
                <a:effectLst/>
                <a:latin typeface="Söhne"/>
              </a:rPr>
              <a:t> of </a:t>
            </a:r>
            <a:r>
              <a:rPr lang="en-US" sz="3200" b="1" i="0" dirty="0" err="1">
                <a:effectLst/>
                <a:latin typeface="Söhne"/>
              </a:rPr>
              <a:t>dat</a:t>
            </a:r>
            <a:r>
              <a:rPr lang="en-US" sz="3200" b="1" i="0" dirty="0">
                <a:effectLst/>
                <a:latin typeface="Söhne"/>
              </a:rPr>
              <a:t> er </a:t>
            </a:r>
            <a:r>
              <a:rPr lang="en-US" sz="3200" b="1" i="0" dirty="0" err="1">
                <a:effectLst/>
                <a:latin typeface="Söhne"/>
              </a:rPr>
              <a:t>problemen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waren</a:t>
            </a:r>
            <a:r>
              <a:rPr lang="en-US" sz="3200" b="1" i="0" dirty="0">
                <a:effectLst/>
                <a:latin typeface="Söhne"/>
              </a:rPr>
              <a:t>. </a:t>
            </a:r>
            <a:r>
              <a:rPr lang="en-US" sz="3200" b="1" i="0" dirty="0" err="1">
                <a:effectLst/>
                <a:latin typeface="Söhne"/>
              </a:rPr>
              <a:t>Dit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bericht</a:t>
            </a:r>
            <a:r>
              <a:rPr lang="en-US" sz="3200" b="1" i="0" dirty="0">
                <a:effectLst/>
                <a:latin typeface="Söhne"/>
              </a:rPr>
              <a:t> is </a:t>
            </a:r>
            <a:r>
              <a:rPr lang="en-US" sz="3200" b="1" i="0" dirty="0" err="1">
                <a:effectLst/>
                <a:latin typeface="Söhne"/>
              </a:rPr>
              <a:t>een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getal</a:t>
            </a:r>
            <a:r>
              <a:rPr lang="en-US" sz="3200" b="1" i="0" dirty="0">
                <a:effectLst/>
                <a:latin typeface="Söhne"/>
              </a:rPr>
              <a:t>. </a:t>
            </a:r>
            <a:r>
              <a:rPr lang="en-US" sz="3200" b="1" i="0" dirty="0" err="1">
                <a:effectLst/>
                <a:latin typeface="Söhne"/>
              </a:rPr>
              <a:t>Teruggeven</a:t>
            </a:r>
            <a:r>
              <a:rPr lang="en-US" sz="3200" b="1" i="0" dirty="0">
                <a:effectLst/>
                <a:latin typeface="Söhne"/>
              </a:rPr>
              <a:t> van 0 </a:t>
            </a:r>
            <a:r>
              <a:rPr lang="en-US" sz="3200" b="1" i="0" dirty="0" err="1">
                <a:effectLst/>
                <a:latin typeface="Söhne"/>
              </a:rPr>
              <a:t>betekent</a:t>
            </a:r>
            <a:r>
              <a:rPr lang="en-US" sz="3200" b="1" i="0" dirty="0">
                <a:effectLst/>
                <a:latin typeface="Söhne"/>
              </a:rPr>
              <a:t> '</a:t>
            </a:r>
            <a:r>
              <a:rPr lang="en-US" sz="3200" b="1" i="0" dirty="0" err="1">
                <a:effectLst/>
                <a:latin typeface="Söhne"/>
              </a:rPr>
              <a:t>alles</a:t>
            </a:r>
            <a:r>
              <a:rPr lang="en-US" sz="3200" b="1" i="0" dirty="0">
                <a:effectLst/>
                <a:latin typeface="Söhne"/>
              </a:rPr>
              <a:t> is </a:t>
            </a:r>
            <a:r>
              <a:rPr lang="en-US" sz="3200" b="1" i="0" dirty="0" err="1">
                <a:effectLst/>
                <a:latin typeface="Söhne"/>
              </a:rPr>
              <a:t>goed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gegaan</a:t>
            </a:r>
            <a:r>
              <a:rPr lang="en-US" sz="3200" b="1" i="0" dirty="0">
                <a:effectLst/>
                <a:latin typeface="Söhne"/>
              </a:rPr>
              <a:t>', </a:t>
            </a:r>
            <a:r>
              <a:rPr lang="en-US" sz="3200" b="1" i="0" dirty="0" err="1">
                <a:effectLst/>
                <a:latin typeface="Söhne"/>
              </a:rPr>
              <a:t>en</a:t>
            </a:r>
            <a:r>
              <a:rPr lang="en-US" sz="3200" b="1" i="0" dirty="0">
                <a:effectLst/>
                <a:latin typeface="Söhne"/>
              </a:rPr>
              <a:t> elk </a:t>
            </a:r>
            <a:r>
              <a:rPr lang="en-US" sz="3200" b="1" i="0" dirty="0" err="1">
                <a:effectLst/>
                <a:latin typeface="Söhne"/>
              </a:rPr>
              <a:t>ander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getal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kan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aangeven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dat</a:t>
            </a:r>
            <a:r>
              <a:rPr lang="en-US" sz="3200" b="1" i="0" dirty="0">
                <a:effectLst/>
                <a:latin typeface="Söhne"/>
              </a:rPr>
              <a:t> er </a:t>
            </a:r>
            <a:r>
              <a:rPr lang="en-US" sz="3200" b="1" i="0" dirty="0" err="1">
                <a:effectLst/>
                <a:latin typeface="Söhne"/>
              </a:rPr>
              <a:t>een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probleem</a:t>
            </a:r>
            <a:r>
              <a:rPr lang="en-US" sz="3200" b="1" i="0" dirty="0">
                <a:effectLst/>
                <a:latin typeface="Söhne"/>
              </a:rPr>
              <a:t> is </a:t>
            </a:r>
            <a:r>
              <a:rPr lang="en-US" sz="3200" b="1" i="0" dirty="0" err="1">
                <a:effectLst/>
                <a:latin typeface="Söhne"/>
              </a:rPr>
              <a:t>geweest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tijdens</a:t>
            </a:r>
            <a:r>
              <a:rPr lang="en-US" sz="3200" b="1" i="0" dirty="0">
                <a:effectLst/>
                <a:latin typeface="Söhne"/>
              </a:rPr>
              <a:t> de </a:t>
            </a:r>
            <a:r>
              <a:rPr lang="en-US" sz="3200" b="1" i="0" dirty="0" err="1">
                <a:effectLst/>
                <a:latin typeface="Söhne"/>
              </a:rPr>
              <a:t>uitvoering</a:t>
            </a:r>
            <a:r>
              <a:rPr lang="en-US" sz="3200" b="1" i="0" dirty="0">
                <a:effectLst/>
                <a:latin typeface="Söhne"/>
              </a:rPr>
              <a:t> van het </a:t>
            </a:r>
            <a:r>
              <a:rPr lang="en-US" sz="3200" b="1" i="0" dirty="0" err="1">
                <a:effectLst/>
                <a:latin typeface="Söhne"/>
              </a:rPr>
              <a:t>programma</a:t>
            </a:r>
            <a:endParaRPr lang="en-US" sz="32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9193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765168" cy="3994646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Söhne"/>
              </a:rPr>
              <a:t>An array is a data structure that stores a fixed-size sequential collection of elements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2685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 </a:t>
            </a:r>
            <a:r>
              <a:rPr lang="en-US" dirty="0" err="1"/>
              <a:t>size_t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765168" cy="3994646"/>
          </a:xfrm>
        </p:spPr>
        <p:txBody>
          <a:bodyPr>
            <a:normAutofit/>
          </a:bodyPr>
          <a:lstStyle/>
          <a:p>
            <a:pPr algn="l"/>
            <a:r>
              <a:rPr lang="en-US" sz="3200" i="0" u="sng" dirty="0">
                <a:effectLst/>
                <a:latin typeface="Söhne"/>
              </a:rPr>
              <a:t>Characteristics:</a:t>
            </a:r>
          </a:p>
          <a:p>
            <a:pPr algn="l"/>
            <a:r>
              <a:rPr lang="en-US" sz="3200" b="1" i="0" dirty="0">
                <a:effectLst/>
                <a:latin typeface="Söhne"/>
              </a:rPr>
              <a:t>- Only Positive Values: It can only hold positive (non-negative &amp; zero)  values.</a:t>
            </a:r>
          </a:p>
          <a:p>
            <a:pPr algn="l"/>
            <a:r>
              <a:rPr lang="en-US" sz="3200" b="1" i="0" dirty="0">
                <a:effectLst/>
                <a:latin typeface="Söhne"/>
              </a:rPr>
              <a:t>- Sufficient Size: It's guaranteed to be large enough to hold the size of any object that can exist in memory.</a:t>
            </a:r>
          </a:p>
        </p:txBody>
      </p:sp>
    </p:spTree>
    <p:extLst>
      <p:ext uri="{BB962C8B-B14F-4D97-AF65-F5344CB8AC3E}">
        <p14:creationId xmlns:p14="http://schemas.microsoft.com/office/powerpoint/2010/main" val="15057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827" y="543655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Array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F918E67-6896-0926-2807-6FCC7204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827" y="1898650"/>
            <a:ext cx="7137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827" y="543655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6ACB8-950F-E6E8-97FD-53A547BFACD3}"/>
              </a:ext>
            </a:extLst>
          </p:cNvPr>
          <p:cNvSpPr txBox="1"/>
          <p:nvPr/>
        </p:nvSpPr>
        <p:spPr>
          <a:xfrm>
            <a:off x="2096761" y="2306536"/>
            <a:ext cx="852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a program to find the largest element in an array.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Implement a function to reverse the elements of an array.</a:t>
            </a:r>
          </a:p>
          <a:p>
            <a:endParaRPr lang="en-US" dirty="0"/>
          </a:p>
          <a:p>
            <a:r>
              <a:rPr lang="en-US" dirty="0"/>
              <a:t>3. Create a program to merge two sorted arrays into a single sorted array.</a:t>
            </a:r>
          </a:p>
          <a:p>
            <a:endParaRPr lang="en-US" dirty="0"/>
          </a:p>
          <a:p>
            <a:r>
              <a:rPr lang="en-US" dirty="0"/>
              <a:t>4. Develop a function to check if a given element exists in an array</a:t>
            </a:r>
          </a:p>
        </p:txBody>
      </p:sp>
    </p:spTree>
    <p:extLst>
      <p:ext uri="{BB962C8B-B14F-4D97-AF65-F5344CB8AC3E}">
        <p14:creationId xmlns:p14="http://schemas.microsoft.com/office/powerpoint/2010/main" val="226938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A vector image of a girl sitting at the desk and coding on the laptop with">
            <a:extLst>
              <a:ext uri="{FF2B5EF4-FFF2-40B4-BE49-F238E27FC236}">
                <a16:creationId xmlns:a16="http://schemas.microsoft.com/office/drawing/2014/main" id="{BE75CD5C-8D51-24AE-63E1-C6C654B1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1" y="1710497"/>
            <a:ext cx="5955574" cy="4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2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2891</TotalTime>
  <Words>334</Words>
  <Application>Microsoft Macintosh PowerPoint</Application>
  <PresentationFormat>Widescreen</PresentationFormat>
  <Paragraphs>60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Söhne</vt:lpstr>
      <vt:lpstr>Wingdings 3</vt:lpstr>
      <vt:lpstr>Wisp</vt:lpstr>
      <vt:lpstr>Inleiding in de informatica</vt:lpstr>
      <vt:lpstr>Int main(){}</vt:lpstr>
      <vt:lpstr>Introduction Array</vt:lpstr>
      <vt:lpstr>Data Type size_t</vt:lpstr>
      <vt:lpstr>Introduction Array</vt:lpstr>
      <vt:lpstr>Excercise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21</cp:revision>
  <dcterms:created xsi:type="dcterms:W3CDTF">2023-06-08T14:17:08Z</dcterms:created>
  <dcterms:modified xsi:type="dcterms:W3CDTF">2023-12-20T19:17:07Z</dcterms:modified>
</cp:coreProperties>
</file>