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4" r:id="rId5"/>
    <p:sldId id="262" r:id="rId6"/>
    <p:sldId id="260" r:id="rId7"/>
    <p:sldId id="276" r:id="rId8"/>
    <p:sldId id="277" r:id="rId9"/>
    <p:sldId id="278" r:id="rId10"/>
    <p:sldId id="279" r:id="rId11"/>
    <p:sldId id="28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>
      <p:cViewPr varScale="1">
        <p:scale>
          <a:sx n="150" d="100"/>
          <a:sy n="15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Wednesday 13</a:t>
            </a:r>
            <a:r>
              <a:rPr lang="en-US" baseline="30000" dirty="0"/>
              <a:t>th</a:t>
            </a:r>
            <a:r>
              <a:rPr lang="en-US" dirty="0"/>
              <a:t> November 2023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46" y="401938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Variables</a:t>
            </a:r>
            <a:endParaRPr lang="en-US" dirty="0"/>
          </a:p>
        </p:txBody>
      </p:sp>
      <p:pic>
        <p:nvPicPr>
          <p:cNvPr id="5" name="Picture 4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42AA2324-FD08-B084-C2A8-771D51C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14" y="4066722"/>
            <a:ext cx="5350945" cy="2029278"/>
          </a:xfrm>
          <a:prstGeom prst="rect">
            <a:avLst/>
          </a:prstGeom>
        </p:spPr>
      </p:pic>
      <p:pic>
        <p:nvPicPr>
          <p:cNvPr id="7" name="Picture 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A4E3B803-6C44-2501-080D-7FA12251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4" y="1325336"/>
            <a:ext cx="5350944" cy="2524842"/>
          </a:xfrm>
          <a:prstGeom prst="rect">
            <a:avLst/>
          </a:prstGeom>
        </p:spPr>
      </p:pic>
      <p:pic>
        <p:nvPicPr>
          <p:cNvPr id="5126" name="Picture 6" descr="Checkmark PNG, Checkmark Transparent Background - FreeIconsPNG">
            <a:extLst>
              <a:ext uri="{FF2B5EF4-FFF2-40B4-BE49-F238E27FC236}">
                <a16:creationId xmlns:a16="http://schemas.microsoft.com/office/drawing/2014/main" id="{135C02E3-E7F6-D69E-E57B-889AA110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86" y="4165600"/>
            <a:ext cx="2032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Wrong Sign PNG Transparent Images Free Download | Vector Files | Pngtree">
            <a:extLst>
              <a:ext uri="{FF2B5EF4-FFF2-40B4-BE49-F238E27FC236}">
                <a16:creationId xmlns:a16="http://schemas.microsoft.com/office/drawing/2014/main" id="{C9D586A0-095D-8354-41A6-0422E214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65" y="1429979"/>
            <a:ext cx="2524842" cy="25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03" y="499910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Opdracht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7D84-D8CC-C016-39BF-DEC30F14A660}"/>
              </a:ext>
            </a:extLst>
          </p:cNvPr>
          <p:cNvSpPr txBox="1"/>
          <p:nvPr/>
        </p:nvSpPr>
        <p:spPr>
          <a:xfrm>
            <a:off x="3902529" y="3105834"/>
            <a:ext cx="45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</a:t>
            </a:r>
            <a:r>
              <a:rPr lang="en-US" sz="3600" dirty="0" err="1"/>
              <a:t>Registratie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F4-A012-7A0A-9AC8-2EC4087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44" y="475023"/>
            <a:ext cx="3797936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F36-1B00-E820-07FC-E4BA5DD4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Kennismaking</a:t>
            </a:r>
            <a:endParaRPr lang="en-US" dirty="0"/>
          </a:p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</a:t>
            </a:r>
          </a:p>
          <a:p>
            <a:r>
              <a:rPr lang="en-US" dirty="0"/>
              <a:t>Fundamentals C++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959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435" y="410065"/>
            <a:ext cx="1331843" cy="759440"/>
          </a:xfrm>
        </p:spPr>
        <p:txBody>
          <a:bodyPr/>
          <a:lstStyle/>
          <a:p>
            <a:r>
              <a:rPr lang="en-US" dirty="0"/>
              <a:t>Intro.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25" y="1258580"/>
            <a:ext cx="10023682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BSc </a:t>
            </a:r>
            <a:r>
              <a:rPr lang="en-US" dirty="0" err="1"/>
              <a:t>Elektrotechniek</a:t>
            </a:r>
            <a:r>
              <a:rPr lang="en-US" dirty="0"/>
              <a:t>, </a:t>
            </a:r>
            <a:r>
              <a:rPr lang="en-US" dirty="0" err="1"/>
              <a:t>Informatietechniek</a:t>
            </a:r>
            <a:endParaRPr lang="en-US" dirty="0"/>
          </a:p>
          <a:p>
            <a:r>
              <a:rPr lang="en-US" dirty="0"/>
              <a:t>MSc Computer Science, Specialized in IT Managers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Werkzaam</a:t>
            </a:r>
            <a:r>
              <a:rPr lang="en-US" dirty="0"/>
              <a:t>:</a:t>
            </a:r>
          </a:p>
          <a:p>
            <a:r>
              <a:rPr lang="en-US" dirty="0"/>
              <a:t>Senior Software Engineer @ Ford Motor Company</a:t>
            </a:r>
            <a:br>
              <a:rPr lang="en-US" dirty="0"/>
            </a:br>
            <a:r>
              <a:rPr lang="en-US" dirty="0"/>
              <a:t>(Focus: AI, ML, Web Development).</a:t>
            </a:r>
          </a:p>
          <a:p>
            <a:r>
              <a:rPr lang="en-US" dirty="0"/>
              <a:t>AI Engineer @ Merck (</a:t>
            </a:r>
            <a:r>
              <a:rPr lang="en-US" dirty="0" err="1"/>
              <a:t>Farmaceutische</a:t>
            </a:r>
            <a:r>
              <a:rPr lang="en-US" dirty="0"/>
              <a:t> </a:t>
            </a:r>
            <a:r>
              <a:rPr lang="en-US" dirty="0" err="1"/>
              <a:t>bedrijf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(Focus: LLM).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717" y="420004"/>
            <a:ext cx="3826565" cy="759440"/>
          </a:xfrm>
        </p:spPr>
        <p:txBody>
          <a:bodyPr>
            <a:normAutofit/>
          </a:bodyPr>
          <a:lstStyle/>
          <a:p>
            <a:r>
              <a:rPr lang="en-US" dirty="0" err="1"/>
              <a:t>Kennismaking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933" y="1258580"/>
            <a:ext cx="5220135" cy="4340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Naam</a:t>
            </a:r>
          </a:p>
          <a:p>
            <a:r>
              <a:rPr lang="en-US" dirty="0" err="1"/>
              <a:t>Achtergrond</a:t>
            </a:r>
            <a:r>
              <a:rPr lang="en-US" dirty="0"/>
              <a:t> </a:t>
            </a:r>
          </a:p>
          <a:p>
            <a:r>
              <a:rPr lang="en-US" dirty="0" err="1"/>
              <a:t>Ervaring</a:t>
            </a:r>
            <a:r>
              <a:rPr lang="en-US" dirty="0"/>
              <a:t> met </a:t>
            </a:r>
            <a:r>
              <a:rPr lang="en-US" dirty="0" err="1"/>
              <a:t>programmeren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- </a:t>
            </a:r>
            <a:r>
              <a:rPr lang="en-US" dirty="0" err="1"/>
              <a:t>Tentamen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Tentamen</a:t>
            </a:r>
            <a:r>
              <a:rPr lang="en-US" dirty="0"/>
              <a:t>(10%) + </a:t>
            </a:r>
            <a:r>
              <a:rPr lang="en-US" dirty="0" err="1"/>
              <a:t>Tentamen</a:t>
            </a:r>
            <a:r>
              <a:rPr lang="en-US" dirty="0"/>
              <a:t> (30%) + Project (40%)</a:t>
            </a:r>
          </a:p>
          <a:p>
            <a:r>
              <a:rPr lang="en-US" dirty="0"/>
              <a:t>Assignments (10%)</a:t>
            </a:r>
          </a:p>
          <a:p>
            <a:r>
              <a:rPr lang="en-US" dirty="0"/>
              <a:t>Class Participation (10%)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" name="Picture 2" descr="Magazine: A Detailed Look: Cockpit &amp; External Cameras">
            <a:extLst>
              <a:ext uri="{FF2B5EF4-FFF2-40B4-BE49-F238E27FC236}">
                <a16:creationId xmlns:a16="http://schemas.microsoft.com/office/drawing/2014/main" id="{B5AB8360-16ED-1BB5-9C2F-5E47889F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2" y="1336503"/>
            <a:ext cx="6923315" cy="45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21ADC01E-7131-503C-7F81-D13CA50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54" y="2112210"/>
            <a:ext cx="5003800" cy="2633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82F7-2DC6-957B-88BA-16B6CBF859A0}"/>
              </a:ext>
            </a:extLst>
          </p:cNvPr>
          <p:cNvSpPr txBox="1"/>
          <p:nvPr/>
        </p:nvSpPr>
        <p:spPr>
          <a:xfrm>
            <a:off x="8218715" y="2112210"/>
            <a:ext cx="345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Entry Point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Case sensitive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Structure int {”   ”} main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434BFCAA-F73E-442A-7810-C4972DED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4" y="4935765"/>
            <a:ext cx="6117632" cy="15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3074" name="Picture 2" descr="What is a compiler? Compiler Source code (e.g. C++) Target code - ppt  download">
            <a:extLst>
              <a:ext uri="{FF2B5EF4-FFF2-40B4-BE49-F238E27FC236}">
                <a16:creationId xmlns:a16="http://schemas.microsoft.com/office/drawing/2014/main" id="{BDC1613D-9A1E-7E17-2741-1034A4AD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03" y="18669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971-0CAB-6502-D392-EE8725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46" y="445481"/>
            <a:ext cx="4499708" cy="1280890"/>
          </a:xfrm>
        </p:spPr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Fundamentals C++</a:t>
            </a:r>
            <a:endParaRPr lang="en-US" dirty="0"/>
          </a:p>
        </p:txBody>
      </p:sp>
      <p:pic>
        <p:nvPicPr>
          <p:cNvPr id="4" name="Picture 3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B31352B2-8650-2B56-BBF6-0B40A0F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22" y="2562678"/>
            <a:ext cx="7832258" cy="17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9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</TotalTime>
  <Words>130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lato</vt:lpstr>
      <vt:lpstr>Wingdings 3</vt:lpstr>
      <vt:lpstr>Wisp</vt:lpstr>
      <vt:lpstr>Introductie in de informatica</vt:lpstr>
      <vt:lpstr>Agenda</vt:lpstr>
      <vt:lpstr>Intro.</vt:lpstr>
      <vt:lpstr>Kennismaking</vt:lpstr>
      <vt:lpstr>Grading - Tentamen Model</vt:lpstr>
      <vt:lpstr>Fundamentals C++</vt:lpstr>
      <vt:lpstr>Fundamentals C++</vt:lpstr>
      <vt:lpstr>Fundamentals C++</vt:lpstr>
      <vt:lpstr>Fundamentals C++</vt:lpstr>
      <vt:lpstr>Variables</vt:lpstr>
      <vt:lpstr>Opdracht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9</cp:revision>
  <dcterms:created xsi:type="dcterms:W3CDTF">2023-06-08T14:17:08Z</dcterms:created>
  <dcterms:modified xsi:type="dcterms:W3CDTF">2023-11-16T13:20:14Z</dcterms:modified>
</cp:coreProperties>
</file>