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94" r:id="rId3"/>
    <p:sldId id="299" r:id="rId4"/>
    <p:sldId id="300" r:id="rId5"/>
    <p:sldId id="295" r:id="rId6"/>
    <p:sldId id="301" r:id="rId7"/>
    <p:sldId id="298" r:id="rId8"/>
    <p:sldId id="296" r:id="rId9"/>
    <p:sldId id="297" r:id="rId10"/>
    <p:sldId id="29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/>
    <p:restoredTop sz="96327"/>
  </p:normalViewPr>
  <p:slideViewPr>
    <p:cSldViewPr snapToGrid="0">
      <p:cViewPr varScale="1">
        <p:scale>
          <a:sx n="161" d="100"/>
          <a:sy n="161" d="100"/>
        </p:scale>
        <p:origin x="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D68B9-D65D-054C-9080-9C063E9401A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2392F-EBCD-A645-A674-A928D335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3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330" y="958331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Inleiding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330" y="4777379"/>
            <a:ext cx="8915399" cy="1126283"/>
          </a:xfrm>
        </p:spPr>
        <p:txBody>
          <a:bodyPr/>
          <a:lstStyle/>
          <a:p>
            <a:r>
              <a:rPr lang="en-US" dirty="0"/>
              <a:t>Wednesday 20</a:t>
            </a:r>
            <a:r>
              <a:rPr lang="en-US" baseline="30000" dirty="0"/>
              <a:t>th</a:t>
            </a:r>
            <a:r>
              <a:rPr lang="en-US" dirty="0"/>
              <a:t> December 2023</a:t>
            </a:r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A vector image of a girl sitting at the desk and coding on the laptop with">
            <a:extLst>
              <a:ext uri="{FF2B5EF4-FFF2-40B4-BE49-F238E27FC236}">
                <a16:creationId xmlns:a16="http://schemas.microsoft.com/office/drawing/2014/main" id="{BE75CD5C-8D51-24AE-63E1-C6C654B1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97" y="478045"/>
            <a:ext cx="5955574" cy="4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Int main(){}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635687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 err="1">
                <a:effectLst/>
                <a:latin typeface="Söhne"/>
              </a:rPr>
              <a:t>Wanneer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programma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klaar</a:t>
            </a:r>
            <a:r>
              <a:rPr lang="en-US" sz="3200" b="1" i="0" dirty="0">
                <a:effectLst/>
                <a:latin typeface="Söhne"/>
              </a:rPr>
              <a:t> is met </a:t>
            </a:r>
            <a:r>
              <a:rPr lang="en-US" sz="3200" b="1" i="0" dirty="0" err="1">
                <a:effectLst/>
                <a:latin typeface="Söhne"/>
              </a:rPr>
              <a:t>uitvoeren</a:t>
            </a:r>
            <a:r>
              <a:rPr lang="en-US" sz="3200" b="1" i="0" dirty="0">
                <a:effectLst/>
                <a:latin typeface="Söhne"/>
              </a:rPr>
              <a:t>, </a:t>
            </a:r>
            <a:r>
              <a:rPr lang="en-US" sz="3200" b="1" i="0" dirty="0" err="1">
                <a:effectLst/>
                <a:latin typeface="Söhne"/>
              </a:rPr>
              <a:t>stuurt</a:t>
            </a:r>
            <a:r>
              <a:rPr lang="en-US" sz="3200" b="1" i="0" dirty="0">
                <a:effectLst/>
                <a:latin typeface="Söhne"/>
              </a:rPr>
              <a:t> het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bericht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terug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naar</a:t>
            </a:r>
            <a:r>
              <a:rPr lang="en-US" sz="3200" b="1" i="0" dirty="0">
                <a:effectLst/>
                <a:latin typeface="Söhne"/>
              </a:rPr>
              <a:t> de computer (OS) om </a:t>
            </a:r>
            <a:r>
              <a:rPr lang="en-US" sz="3200" b="1" i="0" dirty="0" err="1">
                <a:effectLst/>
                <a:latin typeface="Söhne"/>
              </a:rPr>
              <a:t>te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vertellen</a:t>
            </a:r>
            <a:r>
              <a:rPr lang="en-US" sz="3200" b="1" i="0" dirty="0">
                <a:effectLst/>
                <a:latin typeface="Söhne"/>
              </a:rPr>
              <a:t> of </a:t>
            </a:r>
            <a:r>
              <a:rPr lang="en-US" sz="3200" b="1" i="0" dirty="0" err="1">
                <a:effectLst/>
                <a:latin typeface="Söhne"/>
              </a:rPr>
              <a:t>alles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volgens</a:t>
            </a:r>
            <a:r>
              <a:rPr lang="en-US" sz="3200" b="1" i="0" dirty="0">
                <a:effectLst/>
                <a:latin typeface="Söhne"/>
              </a:rPr>
              <a:t> plan is </a:t>
            </a:r>
            <a:r>
              <a:rPr lang="en-US" sz="3200" b="1" i="0" dirty="0" err="1">
                <a:effectLst/>
                <a:latin typeface="Söhne"/>
              </a:rPr>
              <a:t>verlopen</a:t>
            </a:r>
            <a:r>
              <a:rPr lang="en-US" sz="3200" b="1" i="0" dirty="0">
                <a:effectLst/>
                <a:latin typeface="Söhne"/>
              </a:rPr>
              <a:t> of </a:t>
            </a:r>
            <a:r>
              <a:rPr lang="en-US" sz="3200" b="1" i="0" dirty="0" err="1">
                <a:effectLst/>
                <a:latin typeface="Söhne"/>
              </a:rPr>
              <a:t>dat</a:t>
            </a:r>
            <a:r>
              <a:rPr lang="en-US" sz="3200" b="1" i="0" dirty="0">
                <a:effectLst/>
                <a:latin typeface="Söhne"/>
              </a:rPr>
              <a:t> er </a:t>
            </a:r>
            <a:r>
              <a:rPr lang="en-US" sz="3200" b="1" i="0" dirty="0" err="1">
                <a:effectLst/>
                <a:latin typeface="Söhne"/>
              </a:rPr>
              <a:t>problemen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waren</a:t>
            </a:r>
            <a:r>
              <a:rPr lang="en-US" sz="3200" b="1" i="0" dirty="0">
                <a:effectLst/>
                <a:latin typeface="Söhne"/>
              </a:rPr>
              <a:t>. </a:t>
            </a:r>
            <a:r>
              <a:rPr lang="en-US" sz="3200" b="1" i="0" dirty="0" err="1">
                <a:effectLst/>
                <a:latin typeface="Söhne"/>
              </a:rPr>
              <a:t>Dit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bericht</a:t>
            </a:r>
            <a:r>
              <a:rPr lang="en-US" sz="3200" b="1" i="0" dirty="0">
                <a:effectLst/>
                <a:latin typeface="Söhne"/>
              </a:rPr>
              <a:t> is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getal</a:t>
            </a:r>
            <a:r>
              <a:rPr lang="en-US" sz="3200" b="1" i="0" dirty="0">
                <a:effectLst/>
                <a:latin typeface="Söhne"/>
              </a:rPr>
              <a:t>. </a:t>
            </a:r>
            <a:r>
              <a:rPr lang="en-US" sz="3200" b="1" i="0" dirty="0" err="1">
                <a:effectLst/>
                <a:latin typeface="Söhne"/>
              </a:rPr>
              <a:t>Teruggeven</a:t>
            </a:r>
            <a:r>
              <a:rPr lang="en-US" sz="3200" b="1" i="0" dirty="0">
                <a:effectLst/>
                <a:latin typeface="Söhne"/>
              </a:rPr>
              <a:t> van 0 </a:t>
            </a:r>
            <a:r>
              <a:rPr lang="en-US" sz="3200" b="1" i="0" dirty="0" err="1">
                <a:effectLst/>
                <a:latin typeface="Söhne"/>
              </a:rPr>
              <a:t>betekent</a:t>
            </a:r>
            <a:r>
              <a:rPr lang="en-US" sz="3200" b="1" i="0" dirty="0">
                <a:effectLst/>
                <a:latin typeface="Söhne"/>
              </a:rPr>
              <a:t> '</a:t>
            </a:r>
            <a:r>
              <a:rPr lang="en-US" sz="3200" b="1" i="0" dirty="0" err="1">
                <a:effectLst/>
                <a:latin typeface="Söhne"/>
              </a:rPr>
              <a:t>alles</a:t>
            </a:r>
            <a:r>
              <a:rPr lang="en-US" sz="3200" b="1" i="0" dirty="0">
                <a:effectLst/>
                <a:latin typeface="Söhne"/>
              </a:rPr>
              <a:t> is </a:t>
            </a:r>
            <a:r>
              <a:rPr lang="en-US" sz="3200" b="1" i="0" dirty="0" err="1">
                <a:effectLst/>
                <a:latin typeface="Söhne"/>
              </a:rPr>
              <a:t>goed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gegaan</a:t>
            </a:r>
            <a:r>
              <a:rPr lang="en-US" sz="3200" b="1" i="0" dirty="0">
                <a:effectLst/>
                <a:latin typeface="Söhne"/>
              </a:rPr>
              <a:t>', </a:t>
            </a:r>
            <a:r>
              <a:rPr lang="en-US" sz="3200" b="1" i="0" dirty="0" err="1">
                <a:effectLst/>
                <a:latin typeface="Söhne"/>
              </a:rPr>
              <a:t>en</a:t>
            </a:r>
            <a:r>
              <a:rPr lang="en-US" sz="3200" b="1" i="0" dirty="0">
                <a:effectLst/>
                <a:latin typeface="Söhne"/>
              </a:rPr>
              <a:t> elk </a:t>
            </a:r>
            <a:r>
              <a:rPr lang="en-US" sz="3200" b="1" i="0" dirty="0" err="1">
                <a:effectLst/>
                <a:latin typeface="Söhne"/>
              </a:rPr>
              <a:t>ander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getal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kan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aangeven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dat</a:t>
            </a:r>
            <a:r>
              <a:rPr lang="en-US" sz="3200" b="1" i="0" dirty="0">
                <a:effectLst/>
                <a:latin typeface="Söhne"/>
              </a:rPr>
              <a:t> er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probleem</a:t>
            </a:r>
            <a:r>
              <a:rPr lang="en-US" sz="3200" b="1" i="0" dirty="0">
                <a:effectLst/>
                <a:latin typeface="Söhne"/>
              </a:rPr>
              <a:t> is </a:t>
            </a:r>
            <a:r>
              <a:rPr lang="en-US" sz="3200" b="1" i="0" dirty="0" err="1">
                <a:effectLst/>
                <a:latin typeface="Söhne"/>
              </a:rPr>
              <a:t>geweest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tijdens</a:t>
            </a:r>
            <a:r>
              <a:rPr lang="en-US" sz="3200" b="1" i="0" dirty="0">
                <a:effectLst/>
                <a:latin typeface="Söhne"/>
              </a:rPr>
              <a:t> de </a:t>
            </a:r>
            <a:r>
              <a:rPr lang="en-US" sz="3200" b="1" i="0" dirty="0" err="1">
                <a:effectLst/>
                <a:latin typeface="Söhne"/>
              </a:rPr>
              <a:t>uitvoering</a:t>
            </a:r>
            <a:r>
              <a:rPr lang="en-US" sz="3200" b="1" i="0" dirty="0">
                <a:effectLst/>
                <a:latin typeface="Söhne"/>
              </a:rPr>
              <a:t> van het </a:t>
            </a:r>
            <a:r>
              <a:rPr lang="en-US" sz="3200" b="1" i="0" dirty="0" err="1">
                <a:effectLst/>
                <a:latin typeface="Söhne"/>
              </a:rPr>
              <a:t>programma</a:t>
            </a:r>
            <a:endParaRPr lang="en-US" sz="32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9193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578" y="155818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Declaration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73641F-32FB-4CCB-E223-96D55842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54" y="1099315"/>
            <a:ext cx="5688447" cy="49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4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578" y="529530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Datastructuren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97AA9-84BB-615D-1694-C8E616B8C077}"/>
              </a:ext>
            </a:extLst>
          </p:cNvPr>
          <p:cNvSpPr txBox="1"/>
          <p:nvPr/>
        </p:nvSpPr>
        <p:spPr>
          <a:xfrm>
            <a:off x="1742578" y="1820847"/>
            <a:ext cx="9422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structures are ways to organize, store, and manage data, </a:t>
            </a:r>
          </a:p>
          <a:p>
            <a:r>
              <a:rPr lang="en-US" dirty="0"/>
              <a:t>focusing on efficiency and executing operations on that data. </a:t>
            </a:r>
          </a:p>
          <a:p>
            <a:r>
              <a:rPr lang="en-US" dirty="0"/>
              <a:t>They are fundamental concepts in computer science, forming the basis for solving </a:t>
            </a:r>
          </a:p>
          <a:p>
            <a:r>
              <a:rPr lang="en-US" dirty="0"/>
              <a:t>various programming problems and software development.</a:t>
            </a:r>
          </a:p>
        </p:txBody>
      </p:sp>
      <p:pic>
        <p:nvPicPr>
          <p:cNvPr id="1026" name="Picture 2" descr="How to improve your data structures, algorithms, and problem-solving skills  | by Fabian Terh | Medium">
            <a:extLst>
              <a:ext uri="{FF2B5EF4-FFF2-40B4-BE49-F238E27FC236}">
                <a16:creationId xmlns:a16="http://schemas.microsoft.com/office/drawing/2014/main" id="{3BA04227-7384-65DD-851E-8A2A84D7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7" y="3161994"/>
            <a:ext cx="6928236" cy="333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Söhne"/>
              </a:rPr>
              <a:t>An array is a data structure that stores a fixed-size sequential collection of elements of the same type.</a:t>
            </a:r>
          </a:p>
        </p:txBody>
      </p:sp>
      <p:pic>
        <p:nvPicPr>
          <p:cNvPr id="2050" name="Picture 2" descr="ArrayList in Java - GeeksforGeeks">
            <a:extLst>
              <a:ext uri="{FF2B5EF4-FFF2-40B4-BE49-F238E27FC236}">
                <a16:creationId xmlns:a16="http://schemas.microsoft.com/office/drawing/2014/main" id="{6FC07D60-B93F-C340-DCE4-BAD7A9DC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32" y="3157055"/>
            <a:ext cx="7135275" cy="289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Zero-based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813266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Söhne"/>
              </a:rPr>
              <a:t>In an array:</a:t>
            </a:r>
          </a:p>
          <a:p>
            <a:pPr algn="l"/>
            <a:endParaRPr lang="en-US" sz="3200" b="1" i="0" dirty="0">
              <a:effectLst/>
              <a:latin typeface="Söhne"/>
            </a:endParaRPr>
          </a:p>
          <a:p>
            <a:pPr algn="l"/>
            <a:r>
              <a:rPr lang="en-US" sz="3200" b="1" i="0" dirty="0">
                <a:effectLst/>
                <a:latin typeface="Söhne"/>
              </a:rPr>
              <a:t>array[0] refers to the first element.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array[1] refers to the second element.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array[n] refers to the nth element.</a:t>
            </a:r>
          </a:p>
        </p:txBody>
      </p:sp>
    </p:spTree>
    <p:extLst>
      <p:ext uri="{BB962C8B-B14F-4D97-AF65-F5344CB8AC3E}">
        <p14:creationId xmlns:p14="http://schemas.microsoft.com/office/powerpoint/2010/main" val="57566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 </a:t>
            </a:r>
            <a:r>
              <a:rPr lang="en-US" dirty="0" err="1"/>
              <a:t>size_t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i="0" u="sng" dirty="0">
                <a:effectLst/>
                <a:latin typeface="Söhne"/>
              </a:rPr>
              <a:t>Characteristics: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- Only Positive Values: It can only hold positive (non-negative &amp; zero)  values.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- Sufficient Size: It's guaranteed to be large enough to hold the size of any object that can exist in memory.</a:t>
            </a:r>
          </a:p>
        </p:txBody>
      </p:sp>
    </p:spTree>
    <p:extLst>
      <p:ext uri="{BB962C8B-B14F-4D97-AF65-F5344CB8AC3E}">
        <p14:creationId xmlns:p14="http://schemas.microsoft.com/office/powerpoint/2010/main" val="150575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827" y="543655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Array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918E67-6896-0926-2807-6FCC7204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827" y="1898650"/>
            <a:ext cx="7137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827" y="543655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6ACB8-950F-E6E8-97FD-53A547BFACD3}"/>
              </a:ext>
            </a:extLst>
          </p:cNvPr>
          <p:cNvSpPr txBox="1"/>
          <p:nvPr/>
        </p:nvSpPr>
        <p:spPr>
          <a:xfrm>
            <a:off x="2096761" y="2306536"/>
            <a:ext cx="852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a program to find the largest element in an array.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Implement a function to reverse the elements of an array.</a:t>
            </a:r>
          </a:p>
          <a:p>
            <a:endParaRPr lang="en-US" dirty="0"/>
          </a:p>
          <a:p>
            <a:r>
              <a:rPr lang="en-US" dirty="0"/>
              <a:t>3. Create a program to merge two sorted arrays into a single sorted array.</a:t>
            </a:r>
          </a:p>
          <a:p>
            <a:endParaRPr lang="en-US" dirty="0"/>
          </a:p>
          <a:p>
            <a:r>
              <a:rPr lang="en-US" dirty="0"/>
              <a:t>4. Develop a function to check if a given element exists in an array</a:t>
            </a:r>
          </a:p>
        </p:txBody>
      </p:sp>
    </p:spTree>
    <p:extLst>
      <p:ext uri="{BB962C8B-B14F-4D97-AF65-F5344CB8AC3E}">
        <p14:creationId xmlns:p14="http://schemas.microsoft.com/office/powerpoint/2010/main" val="22693883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2936</TotalTime>
  <Words>491</Words>
  <Application>Microsoft Macintosh PowerPoint</Application>
  <PresentationFormat>Widescreen</PresentationFormat>
  <Paragraphs>96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Söhne</vt:lpstr>
      <vt:lpstr>Wingdings 3</vt:lpstr>
      <vt:lpstr>Wisp</vt:lpstr>
      <vt:lpstr>Inleiding in de informatica</vt:lpstr>
      <vt:lpstr>Int main(){}</vt:lpstr>
      <vt:lpstr>Function Declaration</vt:lpstr>
      <vt:lpstr>Datastructuren</vt:lpstr>
      <vt:lpstr>Introduction Array</vt:lpstr>
      <vt:lpstr>Zero-based index</vt:lpstr>
      <vt:lpstr>Data Type size_t</vt:lpstr>
      <vt:lpstr>Introduction Array</vt:lpstr>
      <vt:lpstr>Excercise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24</cp:revision>
  <dcterms:created xsi:type="dcterms:W3CDTF">2023-06-08T14:17:08Z</dcterms:created>
  <dcterms:modified xsi:type="dcterms:W3CDTF">2023-12-20T20:02:32Z</dcterms:modified>
</cp:coreProperties>
</file>