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4" r:id="rId4"/>
    <p:sldId id="295" r:id="rId5"/>
    <p:sldId id="287" r:id="rId6"/>
    <p:sldId id="288" r:id="rId7"/>
    <p:sldId id="289" r:id="rId8"/>
    <p:sldId id="290" r:id="rId9"/>
    <p:sldId id="291" r:id="rId10"/>
    <p:sldId id="296" r:id="rId11"/>
    <p:sldId id="292" r:id="rId12"/>
    <p:sldId id="29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0"/>
    <p:restoredTop sz="96327"/>
  </p:normalViewPr>
  <p:slideViewPr>
    <p:cSldViewPr snapToGrid="0">
      <p:cViewPr>
        <p:scale>
          <a:sx n="190" d="100"/>
          <a:sy n="190" d="100"/>
        </p:scale>
        <p:origin x="-696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0" y="958331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Inleiding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Wednesday 6</a:t>
            </a:r>
            <a:r>
              <a:rPr lang="en-US" baseline="30000" dirty="0"/>
              <a:t>th</a:t>
            </a:r>
            <a:r>
              <a:rPr lang="en-US" dirty="0"/>
              <a:t> December 2023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keren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woordje</a:t>
            </a:r>
            <a:r>
              <a:rPr lang="en-US" dirty="0"/>
              <a:t> “Hello”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het </a:t>
            </a:r>
            <a:r>
              <a:rPr lang="en-US" dirty="0" err="1"/>
              <a:t>uitvoeren</a:t>
            </a:r>
            <a:r>
              <a:rPr lang="en-US" dirty="0"/>
              <a:t> van het </a:t>
            </a:r>
            <a:r>
              <a:rPr lang="en-US" dirty="0" err="1"/>
              <a:t>volgend</a:t>
            </a:r>
            <a:r>
              <a:rPr lang="en-US" dirty="0"/>
              <a:t> </a:t>
            </a:r>
            <a:r>
              <a:rPr lang="en-US" dirty="0" err="1"/>
              <a:t>stukje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440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Print Multiplication 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A vector image of a girl sitting at the desk and coding on the laptop with">
            <a:extLst>
              <a:ext uri="{FF2B5EF4-FFF2-40B4-BE49-F238E27FC236}">
                <a16:creationId xmlns:a16="http://schemas.microsoft.com/office/drawing/2014/main" id="{BE75CD5C-8D51-24AE-63E1-C6C654B1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1" y="1710497"/>
            <a:ext cx="5955574" cy="4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Next week – Data Structure(Arrays)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An Easy Guide to Understand the C++ Array [Updated]">
            <a:extLst>
              <a:ext uri="{FF2B5EF4-FFF2-40B4-BE49-F238E27FC236}">
                <a16:creationId xmlns:a16="http://schemas.microsoft.com/office/drawing/2014/main" id="{97D3E7D0-A154-D8DD-049F-46A5D13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81" y="1633091"/>
            <a:ext cx="4207100" cy="3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7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data type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zou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je het best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kunnen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gebruiken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om het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aantal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stappen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persoon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bij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houden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int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boolean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float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double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8260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Boolean expression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komt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overeen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met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stelling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“er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zijn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minder dan 10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meer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dan 100”?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10)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10) ||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10)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((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Getallen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10) ||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Som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100))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15578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650505" cy="2276566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Welke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Boolean expression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komt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overeen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met 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stelling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“de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persoon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18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jaar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of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ouder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is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langer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dan 180 cm”?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A. (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18) &amp;&amp;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180)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B. (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 180) 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C. ( !(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D. (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Leeftijd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&gt;= 18) &amp;&amp; (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Lengte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&lt; 180))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E.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Geen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van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bovengenoemde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1800" kern="100" dirty="0" err="1">
                <a:effectLst/>
                <a:latin typeface="Liberation Serif"/>
                <a:ea typeface="Noto Serif CJK SC"/>
                <a:cs typeface="Lohit Devanagari"/>
              </a:rPr>
              <a:t>antwoorden</a:t>
            </a:r>
            <a:endParaRPr lang="en-US" sz="18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14103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Using Functions and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dirty="0"/>
              <a:t>Declare Functions</a:t>
            </a:r>
          </a:p>
          <a:p>
            <a:pPr marL="571500" indent="-571500">
              <a:buFontTx/>
              <a:buChar char="-"/>
            </a:pPr>
            <a:r>
              <a:rPr lang="en-US" dirty="0"/>
              <a:t>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2925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Function Orders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A7C4B16-63D7-2893-7531-D1E4A637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8" y="2178121"/>
            <a:ext cx="3768985" cy="329786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803EDE-8EF9-CFD1-30C6-B5BC20AD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8121"/>
            <a:ext cx="4250076" cy="33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1813332" y="2505670"/>
            <a:ext cx="960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in C++ are constructs that allow you to execute a block of code repeatedly as long as a certain condition is true or for a specified number of times. Here are the three main types of loops in C++: for, while, and do-while.</a:t>
            </a:r>
          </a:p>
        </p:txBody>
      </p:sp>
    </p:spTree>
    <p:extLst>
      <p:ext uri="{BB962C8B-B14F-4D97-AF65-F5344CB8AC3E}">
        <p14:creationId xmlns:p14="http://schemas.microsoft.com/office/powerpoint/2010/main" val="38101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 loop is often used when you know in advance how many times you want to execute a block of code.</a:t>
            </a:r>
          </a:p>
          <a:p>
            <a:endParaRPr lang="en-US" dirty="0"/>
          </a:p>
        </p:txBody>
      </p:sp>
      <p:pic>
        <p:nvPicPr>
          <p:cNvPr id="6" name="Picture 5" descr="A black screen with text and symbols&#10;&#10;Description automatically generated">
            <a:extLst>
              <a:ext uri="{FF2B5EF4-FFF2-40B4-BE49-F238E27FC236}">
                <a16:creationId xmlns:a16="http://schemas.microsoft.com/office/drawing/2014/main" id="{5DD05E9E-0700-7512-77B5-E32EFFEE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69" y="2637060"/>
            <a:ext cx="6883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5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869" y="566292"/>
            <a:ext cx="8983132" cy="747489"/>
          </a:xfrm>
        </p:spPr>
        <p:txBody>
          <a:bodyPr>
            <a:norm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7DA20-6E13-8E00-6FBC-0574FC126EDF}"/>
              </a:ext>
            </a:extLst>
          </p:cNvPr>
          <p:cNvSpPr txBox="1"/>
          <p:nvPr/>
        </p:nvSpPr>
        <p:spPr>
          <a:xfrm>
            <a:off x="2123078" y="1748025"/>
            <a:ext cx="960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do-while loop is similar to the while loop, but it always executes the block of code at least once, even if the condition is false.</a:t>
            </a:r>
          </a:p>
        </p:txBody>
      </p:sp>
      <p:pic>
        <p:nvPicPr>
          <p:cNvPr id="7" name="Picture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81D9FAE-AB57-9F0A-FF2A-D15B96FE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8" y="2828600"/>
            <a:ext cx="6743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7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2526</TotalTime>
  <Words>371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Liberation Serif</vt:lpstr>
      <vt:lpstr>Wingdings 3</vt:lpstr>
      <vt:lpstr>Wisp</vt:lpstr>
      <vt:lpstr>Inleiding in de informatica</vt:lpstr>
      <vt:lpstr>Herhaling</vt:lpstr>
      <vt:lpstr>Herhaling</vt:lpstr>
      <vt:lpstr>Herhaling</vt:lpstr>
      <vt:lpstr>Using Functions and Classes</vt:lpstr>
      <vt:lpstr>Function Orders</vt:lpstr>
      <vt:lpstr>Loops</vt:lpstr>
      <vt:lpstr>For Loop</vt:lpstr>
      <vt:lpstr>While Loop</vt:lpstr>
      <vt:lpstr>Excercise</vt:lpstr>
      <vt:lpstr>Print Multiplication Table</vt:lpstr>
      <vt:lpstr>Next week – Data Structure(Arrays)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18</cp:revision>
  <dcterms:created xsi:type="dcterms:W3CDTF">2023-06-08T14:17:08Z</dcterms:created>
  <dcterms:modified xsi:type="dcterms:W3CDTF">2023-12-07T02:09:24Z</dcterms:modified>
</cp:coreProperties>
</file>