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56" r:id="rId4"/>
    <p:sldId id="261" r:id="rId5"/>
    <p:sldId id="257" r:id="rId6"/>
    <p:sldId id="258" r:id="rId7"/>
    <p:sldId id="273" r:id="rId8"/>
    <p:sldId id="270" r:id="rId9"/>
    <p:sldId id="260" r:id="rId10"/>
    <p:sldId id="262" r:id="rId11"/>
    <p:sldId id="264" r:id="rId12"/>
    <p:sldId id="263" r:id="rId13"/>
    <p:sldId id="271" r:id="rId14"/>
    <p:sldId id="259" r:id="rId15"/>
    <p:sldId id="268" r:id="rId16"/>
    <p:sldId id="269" r:id="rId17"/>
    <p:sldId id="272" r:id="rId18"/>
    <p:sldId id="274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45C08-F905-44A5-BBC2-4155DBA2B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2FAC5E-E324-4678-9B04-DA85700ED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736709-D3E7-4A89-BE1C-816AE8FA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70CE-8CB2-4DEE-BD69-CD0285E9EE87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8B1B11-A322-4F31-BD66-52C9C1DF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10A530-1530-456D-8A86-26228D1F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4F07-CE82-40C4-9F62-3A21ABA47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00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A9A6E-711E-4DFE-A5CD-6097A53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ADB035-1A05-4008-AD0C-8AB65C105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622478-A392-47CA-ADCF-D6C407A0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70CE-8CB2-4DEE-BD69-CD0285E9EE87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597660-45D2-4261-81D8-1FC9BED5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BE0493-166F-4DD6-889E-27574995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4F07-CE82-40C4-9F62-3A21ABA47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08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FA2E75E-AEF4-4CBD-9036-3EDB4B60A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589E1C-0105-449E-B981-10FC55D84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E5C36A-5FBA-4429-B441-23F142B0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70CE-8CB2-4DEE-BD69-CD0285E9EE87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B8E64B-AC72-4715-84DA-FD359495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0E3A3E-E8D8-4817-BF01-04FC78F1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4F07-CE82-40C4-9F62-3A21ABA47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87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08E52-0C1E-433C-B556-2269B924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0C9E5D-847D-4692-BEF2-4F2F3EF73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607EB5-BAEC-49C5-85CB-DD51A5D1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70CE-8CB2-4DEE-BD69-CD0285E9EE87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1A17A0-A146-4788-B306-DBD25BE3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9AA680-101C-4F22-9531-70B95206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4F07-CE82-40C4-9F62-3A21ABA47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89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7DD98-DEF8-4FEF-BA78-C8BAEAFE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CE0E71-760F-4236-B496-258A9FD2B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658B3F-42DD-44E8-8D0C-7561A64A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70CE-8CB2-4DEE-BD69-CD0285E9EE87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52B27F-AB4D-4B2C-9EEC-2DDFD2B9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0CAB04-A4B7-48A8-9BA8-0EA19D36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4F07-CE82-40C4-9F62-3A21ABA47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34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ED97D-9414-4847-8575-31E47484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D26193-CC27-4BC7-B459-0039D46DB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EAC5AC-4581-4C44-A820-5F608F33C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5B2F83-2D9A-4679-A6C6-153EF4CC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70CE-8CB2-4DEE-BD69-CD0285E9EE87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1A065B-3C81-4335-B51C-3A47E4D3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02832C-71BD-4C06-A434-6AC592F6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4F07-CE82-40C4-9F62-3A21ABA47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39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A3762-6CCD-4EAA-92D9-9B552870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06E5C9-9AC3-491A-82B7-9916DC0E6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D8194E-4065-44C6-B62F-C5FE74DFB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E9544B1-1EEC-44F7-A037-4BCB4EE96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51CD93-6E9A-4F2C-B9CF-10A9B0B46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FF5631-4002-43FE-B6B1-929DA31A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70CE-8CB2-4DEE-BD69-CD0285E9EE87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C81F0CD-6124-4623-ABD3-AB8FEB15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8B183D0-E15B-47E6-8F7C-087E6C69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4F07-CE82-40C4-9F62-3A21ABA47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91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12BD8-FA21-4894-9288-0D5E5AF0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9FF979-34FE-478F-8DD0-BA55FA95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70CE-8CB2-4DEE-BD69-CD0285E9EE87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A7F39E-CE72-4430-9274-E282D542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BDA08EF-6EB9-46C6-968B-969B6DAD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4F07-CE82-40C4-9F62-3A21ABA47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45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2D53283-635D-4CEE-BB42-34E337DE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70CE-8CB2-4DEE-BD69-CD0285E9EE87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6B55DF5-8174-4678-9F76-DC581BC2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7C4000-3BDA-4689-AD5D-2814B29B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4F07-CE82-40C4-9F62-3A21ABA47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51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3E73C-6C0D-46D4-96E1-90816ED9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95DA55-A562-4D99-9D39-08425CE16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47D852-E490-4E2E-BA08-EE32CF2C6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7DADE2-D3D0-4F52-86B2-53BDAF24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70CE-8CB2-4DEE-BD69-CD0285E9EE87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BDE4DD-18C7-4F47-97EE-DAB36D0B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5EF546-C5D7-46DB-86CF-B9C82092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4F07-CE82-40C4-9F62-3A21ABA47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67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AB80B-EB40-4EBA-AE5A-A37D7A2BB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CDDB3F-80B4-48B0-BAD8-F3FE72970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65DEE8-2B1E-4A44-B21D-8CB4059EE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7EFCCD-DA03-49EB-BDFF-2DE6C635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70CE-8CB2-4DEE-BD69-CD0285E9EE87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967CC5-C0D8-4246-A8F5-7D3BA8C0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EE7A23-3E2A-4E62-9BA0-C1535BCF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4F07-CE82-40C4-9F62-3A21ABA47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75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60FE26-D303-49B3-ADA0-CEE4C6C4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FED20E-7950-4809-AC0C-61D5AABD1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CC4D57-6E22-4CB0-88BE-DDB5993CF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70CE-8CB2-4DEE-BD69-CD0285E9EE87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BC4FA3-1D18-4807-BBAD-B9CC53072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63DEF7-7B30-4E26-A47B-ABBF32CB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54F07-CE82-40C4-9F62-3A21ABA47D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6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_WV-sDuOTDChUx7y5QrTJA?both" TargetMode="External"/><Relationship Id="rId2" Type="http://schemas.openxmlformats.org/officeDocument/2006/relationships/hyperlink" Target="http://usc-isi-i2.github.io/knoblock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1942A-10A1-4FD9-B301-F9F0AFEA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WIDM</a:t>
            </a:r>
            <a:r>
              <a:rPr lang="zh-TW" altLang="en-US" dirty="0"/>
              <a:t> </a:t>
            </a:r>
            <a:r>
              <a:rPr lang="en-US" altLang="zh-TW" dirty="0"/>
              <a:t>WEB DEVTEAM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0A526B-9BD4-4305-B06F-9F45B139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參考網址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http://usc-isi-i2.github.io/knoblock/</a:t>
            </a:r>
            <a:endParaRPr lang="en-US" altLang="zh-TW" dirty="0"/>
          </a:p>
          <a:p>
            <a:r>
              <a:rPr lang="zh-TW" altLang="en-US" dirty="0"/>
              <a:t>開發文件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https://hackmd.io/_WV-sDuOTDChUx7y5QrTJA?both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842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5A9553-66AA-4B76-A94D-848821A5A42B}"/>
              </a:ext>
            </a:extLst>
          </p:cNvPr>
          <p:cNvSpPr/>
          <p:nvPr/>
        </p:nvSpPr>
        <p:spPr>
          <a:xfrm>
            <a:off x="4552817" y="532417"/>
            <a:ext cx="26430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Teaching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A5F9B6-FD08-4F03-9158-795D7C36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55747"/>
            <a:ext cx="8382000" cy="50292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8C98D53-E041-4940-B757-0A9E2582E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207" y="3219188"/>
            <a:ext cx="3048623" cy="199490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DF689A2-4FC9-4C01-94F7-12DB5ACA2C91}"/>
              </a:ext>
            </a:extLst>
          </p:cNvPr>
          <p:cNvSpPr txBox="1"/>
          <p:nvPr/>
        </p:nvSpPr>
        <p:spPr>
          <a:xfrm>
            <a:off x="8901207" y="5402253"/>
            <a:ext cx="30688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i="1" dirty="0"/>
              <a:t>每一</a:t>
            </a:r>
            <a:r>
              <a:rPr lang="en-US" altLang="zh-TW" sz="2200" i="1" dirty="0"/>
              <a:t>row</a:t>
            </a:r>
            <a:r>
              <a:rPr lang="zh-TW" altLang="en-US" sz="2200" i="1" dirty="0"/>
              <a:t>放的個數依照</a:t>
            </a:r>
            <a:r>
              <a:rPr lang="en-US" altLang="zh-TW" sz="2200" i="1" dirty="0"/>
              <a:t>UI</a:t>
            </a:r>
            <a:r>
              <a:rPr lang="zh-TW" altLang="en-US" sz="2200" i="1" dirty="0"/>
              <a:t>的大小做</a:t>
            </a:r>
            <a:endParaRPr lang="en-US" altLang="zh-TW" sz="2200" i="1" dirty="0"/>
          </a:p>
          <a:p>
            <a:r>
              <a:rPr lang="zh-TW" altLang="en-US" sz="2200" i="1" dirty="0"/>
              <a:t>動態調整</a:t>
            </a:r>
          </a:p>
        </p:txBody>
      </p:sp>
    </p:spTree>
    <p:extLst>
      <p:ext uri="{BB962C8B-B14F-4D97-AF65-F5344CB8AC3E}">
        <p14:creationId xmlns:p14="http://schemas.microsoft.com/office/powerpoint/2010/main" val="136330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0FF813-97B2-45D3-A69A-37AFB77F6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12" y="145574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@</a:t>
            </a:r>
            <a:r>
              <a:rPr lang="zh-TW" altLang="en-US" dirty="0"/>
              <a:t>應該會以</a:t>
            </a:r>
            <a:r>
              <a:rPr lang="en-US" altLang="zh-TW" dirty="0"/>
              <a:t>iframe</a:t>
            </a:r>
            <a:r>
              <a:rPr lang="zh-TW" altLang="en-US" dirty="0"/>
              <a:t>方式內嵌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271837-A2D1-414C-8926-F19CDC11CC07}"/>
              </a:ext>
            </a:extLst>
          </p:cNvPr>
          <p:cNvSpPr/>
          <p:nvPr/>
        </p:nvSpPr>
        <p:spPr>
          <a:xfrm>
            <a:off x="4750930" y="532417"/>
            <a:ext cx="26901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Calendar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06D1C1-D1E0-473E-82C9-0B8D035F9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126" y="2160679"/>
            <a:ext cx="6677747" cy="41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00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069DCC-FEE4-493F-8DDA-E2673E909212}"/>
              </a:ext>
            </a:extLst>
          </p:cNvPr>
          <p:cNvSpPr/>
          <p:nvPr/>
        </p:nvSpPr>
        <p:spPr>
          <a:xfrm>
            <a:off x="4917063" y="532417"/>
            <a:ext cx="2357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39DC58-D2BD-46DA-A60F-369733DCD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1938337"/>
            <a:ext cx="5200650" cy="290151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02B6AB5-9FA5-44E2-BFFA-B38F1E5C6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564" y="3047092"/>
            <a:ext cx="2887996" cy="8510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2FEACBA-C451-4914-A8C3-1D323982918C}"/>
              </a:ext>
            </a:extLst>
          </p:cNvPr>
          <p:cNvSpPr/>
          <p:nvPr/>
        </p:nvSpPr>
        <p:spPr>
          <a:xfrm>
            <a:off x="4847573" y="3657600"/>
            <a:ext cx="2542783" cy="108976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A27BBBC-1FF2-477F-B45A-37B2F09B81A2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6118965" y="3565109"/>
            <a:ext cx="3320599" cy="118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 descr="標記">
            <a:extLst>
              <a:ext uri="{FF2B5EF4-FFF2-40B4-BE49-F238E27FC236}">
                <a16:creationId xmlns:a16="http://schemas.microsoft.com/office/drawing/2014/main" id="{993338EC-2169-4852-B3E1-840A5F2CE13D}"/>
              </a:ext>
            </a:extLst>
          </p:cNvPr>
          <p:cNvSpPr/>
          <p:nvPr/>
        </p:nvSpPr>
        <p:spPr>
          <a:xfrm>
            <a:off x="3495675" y="4932346"/>
            <a:ext cx="5200650" cy="162677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E8FEEAA-E14F-46FC-943B-C42059529C3B}"/>
              </a:ext>
            </a:extLst>
          </p:cNvPr>
          <p:cNvSpPr txBox="1"/>
          <p:nvPr/>
        </p:nvSpPr>
        <p:spPr>
          <a:xfrm>
            <a:off x="7390356" y="5477164"/>
            <a:ext cx="72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068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069DCC-FEE4-493F-8DDA-E2673E909212}"/>
              </a:ext>
            </a:extLst>
          </p:cNvPr>
          <p:cNvSpPr/>
          <p:nvPr/>
        </p:nvSpPr>
        <p:spPr>
          <a:xfrm>
            <a:off x="5078390" y="532417"/>
            <a:ext cx="2035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Footer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32BD53E-4A85-47C5-9F09-D1CD13054B0A}"/>
              </a:ext>
            </a:extLst>
          </p:cNvPr>
          <p:cNvSpPr txBox="1"/>
          <p:nvPr/>
        </p:nvSpPr>
        <p:spPr>
          <a:xfrm>
            <a:off x="1584036" y="2613892"/>
            <a:ext cx="902392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2019@ National Central University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641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4C76F6-60F6-4706-A644-2E21A2130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/>
              <a:t>決定</a:t>
            </a:r>
            <a:r>
              <a:rPr lang="en-US" altLang="zh-TW" sz="2000" dirty="0"/>
              <a:t>Home, about</a:t>
            </a:r>
            <a:r>
              <a:rPr lang="zh-TW" altLang="en-US" sz="2000" dirty="0"/>
              <a:t>的敘述</a:t>
            </a:r>
            <a:endParaRPr lang="en-US" altLang="zh-TW" sz="2000" dirty="0"/>
          </a:p>
          <a:p>
            <a:r>
              <a:rPr lang="zh-TW" altLang="en-US" sz="2000" dirty="0"/>
              <a:t>需要決定</a:t>
            </a:r>
            <a:r>
              <a:rPr lang="en-US" altLang="zh-TW" sz="2000" dirty="0"/>
              <a:t>Research, Student, project</a:t>
            </a:r>
            <a:r>
              <a:rPr lang="zh-TW" altLang="en-US" sz="2000" dirty="0"/>
              <a:t>點擊後內容</a:t>
            </a:r>
            <a:r>
              <a:rPr lang="en-US" altLang="zh-TW" sz="2000" dirty="0"/>
              <a:t>(</a:t>
            </a:r>
            <a:r>
              <a:rPr lang="en-US" altLang="zh-TW" sz="2000" dirty="0" err="1"/>
              <a:t>Ex.google-site,LinkedIn,Github</a:t>
            </a:r>
            <a:r>
              <a:rPr lang="en-US" altLang="zh-TW" sz="2000" dirty="0"/>
              <a:t>)(</a:t>
            </a:r>
            <a:r>
              <a:rPr lang="zh-TW" altLang="en-US" sz="2000" dirty="0"/>
              <a:t>跳出滑動視窗介紹專案</a:t>
            </a:r>
            <a:r>
              <a:rPr lang="en-US" altLang="zh-TW" sz="2000" dirty="0"/>
              <a:t>&lt;</a:t>
            </a:r>
            <a:r>
              <a:rPr lang="zh-TW" altLang="en-US" sz="2000" dirty="0"/>
              <a:t>可重複的</a:t>
            </a:r>
            <a:r>
              <a:rPr lang="en-US" altLang="zh-TW" sz="2000" dirty="0"/>
              <a:t>component&gt;)</a:t>
            </a:r>
          </a:p>
          <a:p>
            <a:r>
              <a:rPr lang="en-US" altLang="zh-TW" sz="2000" dirty="0"/>
              <a:t>Announcement </a:t>
            </a:r>
            <a:r>
              <a:rPr lang="zh-TW" altLang="en-US" sz="2000" dirty="0"/>
              <a:t>的部分是否用</a:t>
            </a:r>
            <a:r>
              <a:rPr lang="en-US" altLang="zh-TW" sz="2000" dirty="0"/>
              <a:t>embedded twitter</a:t>
            </a:r>
          </a:p>
          <a:p>
            <a:r>
              <a:rPr lang="zh-TW" altLang="en-US" sz="2000" dirty="0"/>
              <a:t>是否要</a:t>
            </a:r>
            <a:r>
              <a:rPr lang="en-US" altLang="zh-TW" sz="2000" dirty="0"/>
              <a:t>Talks, Publication, FAQ</a:t>
            </a:r>
          </a:p>
          <a:p>
            <a:r>
              <a:rPr lang="zh-TW" altLang="en-US" sz="2000" dirty="0"/>
              <a:t>複雜的後台編輯系統開發曲線高</a:t>
            </a:r>
            <a:r>
              <a:rPr lang="en-US" altLang="zh-TW" sz="2000" dirty="0"/>
              <a:t>(UI</a:t>
            </a:r>
            <a:r>
              <a:rPr lang="zh-TW" altLang="en-US" sz="2000" dirty="0"/>
              <a:t>太繁瑣</a:t>
            </a:r>
            <a:r>
              <a:rPr lang="en-US" altLang="zh-TW" sz="2000" dirty="0"/>
              <a:t>)</a:t>
            </a:r>
            <a:r>
              <a:rPr lang="zh-TW" altLang="en-US" sz="2000" dirty="0"/>
              <a:t>，可能只能先做到註冊並且驗證某些內容的存取權限、</a:t>
            </a:r>
            <a:r>
              <a:rPr lang="en-US" altLang="zh-TW" sz="2000" dirty="0"/>
              <a:t>Log </a:t>
            </a:r>
            <a:r>
              <a:rPr lang="zh-TW" altLang="en-US" sz="2000" dirty="0"/>
              <a:t>、添加成員、添加專案</a:t>
            </a:r>
            <a:r>
              <a:rPr lang="en-US" altLang="zh-TW" sz="2000" dirty="0"/>
              <a:t>(</a:t>
            </a:r>
            <a:r>
              <a:rPr lang="zh-TW" altLang="en-US" sz="2000" dirty="0"/>
              <a:t>最後兩者以及註冊可能不一定在原網頁上實作</a:t>
            </a:r>
            <a:r>
              <a:rPr lang="en-US" altLang="zh-TW" sz="2000" dirty="0"/>
              <a:t>) 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en-US" altLang="zh-TW" sz="2000" dirty="0"/>
              <a:t>Google Calendar </a:t>
            </a:r>
            <a:r>
              <a:rPr lang="zh-TW" altLang="en-US" sz="2000" dirty="0"/>
              <a:t>是否單純做 </a:t>
            </a:r>
            <a:r>
              <a:rPr lang="en-US" altLang="zh-TW" sz="2000" dirty="0"/>
              <a:t>read-only embedded calendar</a:t>
            </a:r>
          </a:p>
          <a:p>
            <a:pPr marL="0" indent="0">
              <a:buNone/>
            </a:pPr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1DA609-4E21-487C-9964-CEBE0E6D3DD4}"/>
              </a:ext>
            </a:extLst>
          </p:cNvPr>
          <p:cNvSpPr/>
          <p:nvPr/>
        </p:nvSpPr>
        <p:spPr>
          <a:xfrm>
            <a:off x="4588895" y="532417"/>
            <a:ext cx="30142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001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1DA609-4E21-487C-9964-CEBE0E6D3DD4}"/>
              </a:ext>
            </a:extLst>
          </p:cNvPr>
          <p:cNvSpPr/>
          <p:nvPr/>
        </p:nvSpPr>
        <p:spPr>
          <a:xfrm>
            <a:off x="5311169" y="2967335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後</a:t>
            </a:r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端</a:t>
            </a:r>
          </a:p>
        </p:txBody>
      </p:sp>
    </p:spTree>
    <p:extLst>
      <p:ext uri="{BB962C8B-B14F-4D97-AF65-F5344CB8AC3E}">
        <p14:creationId xmlns:p14="http://schemas.microsoft.com/office/powerpoint/2010/main" val="3350610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1DA609-4E21-487C-9964-CEBE0E6D3DD4}"/>
              </a:ext>
            </a:extLst>
          </p:cNvPr>
          <p:cNvSpPr/>
          <p:nvPr/>
        </p:nvSpPr>
        <p:spPr>
          <a:xfrm>
            <a:off x="4421510" y="532417"/>
            <a:ext cx="33489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Schema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E41C5D0-2080-4097-8B3C-DD5AB495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member</a:t>
            </a:r>
          </a:p>
          <a:p>
            <a:r>
              <a:rPr lang="en-US" altLang="zh-TW" dirty="0"/>
              <a:t>About</a:t>
            </a:r>
          </a:p>
          <a:p>
            <a:r>
              <a:rPr lang="en-US" altLang="zh-TW" dirty="0"/>
              <a:t>Authorization</a:t>
            </a:r>
          </a:p>
          <a:p>
            <a:r>
              <a:rPr lang="zh-TW" altLang="en-US" dirty="0"/>
              <a:t>學籍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3219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content.ftpe7-4.fna.fbcdn.net/v/t1.15752-9/64320893_380242402624570_4032805825146781696_n.png?_nc_cat=109&amp;_nc_ht=scontent.ftpe7-4.fna&amp;oh=50aef60ea32d671392b9d46c7855bea5&amp;oe=5D8E6AE1">
            <a:extLst>
              <a:ext uri="{FF2B5EF4-FFF2-40B4-BE49-F238E27FC236}">
                <a16:creationId xmlns:a16="http://schemas.microsoft.com/office/drawing/2014/main" id="{1523E46F-D7BE-43AB-A09F-91AA377F6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69" y="652219"/>
            <a:ext cx="7555662" cy="555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624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3C88BA-8542-498D-A913-2152B5A9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413FF0-F85E-4136-8725-0EB2E14B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公開的</a:t>
            </a:r>
            <a:r>
              <a:rPr lang="en-US" altLang="zh-TW" dirty="0"/>
              <a:t>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5347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1DA609-4E21-487C-9964-CEBE0E6D3DD4}"/>
              </a:ext>
            </a:extLst>
          </p:cNvPr>
          <p:cNvSpPr/>
          <p:nvPr/>
        </p:nvSpPr>
        <p:spPr>
          <a:xfrm>
            <a:off x="5311170" y="2967335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前端</a:t>
            </a:r>
          </a:p>
        </p:txBody>
      </p:sp>
    </p:spTree>
    <p:extLst>
      <p:ext uri="{BB962C8B-B14F-4D97-AF65-F5344CB8AC3E}">
        <p14:creationId xmlns:p14="http://schemas.microsoft.com/office/powerpoint/2010/main" val="319182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裝置 的圖片&#10;&#10;自動產生的描述">
            <a:extLst>
              <a:ext uri="{FF2B5EF4-FFF2-40B4-BE49-F238E27FC236}">
                <a16:creationId xmlns:a16="http://schemas.microsoft.com/office/drawing/2014/main" id="{E9B09EA0-8474-46D2-AE06-81664AD30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4964"/>
            <a:ext cx="12192000" cy="37859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5F9E7E7-82D5-46D6-87BB-7C5533EA64F5}"/>
              </a:ext>
            </a:extLst>
          </p:cNvPr>
          <p:cNvSpPr/>
          <p:nvPr/>
        </p:nvSpPr>
        <p:spPr>
          <a:xfrm>
            <a:off x="1866056" y="2014964"/>
            <a:ext cx="1277655" cy="37859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7E1D-DF89-4DAE-A93B-8F70BEE3B3B4}"/>
              </a:ext>
            </a:extLst>
          </p:cNvPr>
          <p:cNvSpPr/>
          <p:nvPr/>
        </p:nvSpPr>
        <p:spPr>
          <a:xfrm>
            <a:off x="5009767" y="2014964"/>
            <a:ext cx="651353" cy="37859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F229EA-5116-40FD-A4EB-5C8D049D7218}"/>
              </a:ext>
            </a:extLst>
          </p:cNvPr>
          <p:cNvSpPr/>
          <p:nvPr/>
        </p:nvSpPr>
        <p:spPr>
          <a:xfrm>
            <a:off x="6172200" y="2014964"/>
            <a:ext cx="473902" cy="37859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BF39792-024C-4D84-8472-9E0C86D0C634}"/>
              </a:ext>
            </a:extLst>
          </p:cNvPr>
          <p:cNvSpPr txBox="1"/>
          <p:nvPr/>
        </p:nvSpPr>
        <p:spPr>
          <a:xfrm>
            <a:off x="1027134" y="3093929"/>
            <a:ext cx="38026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背景顏色 </a:t>
            </a:r>
            <a:r>
              <a:rPr lang="en-US" altLang="zh-TW" dirty="0"/>
              <a:t>:</a:t>
            </a:r>
            <a:r>
              <a:rPr lang="zh-TW" altLang="en-US" dirty="0"/>
              <a:t> 色碼 </a:t>
            </a:r>
            <a:r>
              <a:rPr lang="en-US" altLang="zh-TW" dirty="0"/>
              <a:t>-&gt; #080808;</a:t>
            </a:r>
          </a:p>
          <a:p>
            <a:pPr marL="342900" indent="-342900">
              <a:buAutoNum type="arabicPeriod"/>
            </a:pPr>
            <a:r>
              <a:rPr lang="zh-TW" altLang="en-US" dirty="0"/>
              <a:t>未觸發區塊 </a:t>
            </a:r>
            <a:r>
              <a:rPr lang="en-US" altLang="zh-TW" dirty="0"/>
              <a:t>:</a:t>
            </a:r>
            <a:r>
              <a:rPr lang="zh-TW" altLang="en-US" dirty="0"/>
              <a:t> 字色碼 </a:t>
            </a:r>
            <a:r>
              <a:rPr lang="en-US" altLang="zh-TW" dirty="0"/>
              <a:t>-&gt; #9d9d9d;</a:t>
            </a:r>
          </a:p>
          <a:p>
            <a:pPr marL="342900" indent="-342900">
              <a:buAutoNum type="arabicPeriod"/>
            </a:pPr>
            <a:r>
              <a:rPr lang="zh-TW" altLang="en-US" dirty="0"/>
              <a:t>觸發的區塊 </a:t>
            </a:r>
            <a:r>
              <a:rPr lang="en-US" altLang="zh-TW" dirty="0"/>
              <a:t>:</a:t>
            </a:r>
            <a:r>
              <a:rPr lang="zh-TW" altLang="en-US" dirty="0"/>
              <a:t> 字色碼 </a:t>
            </a:r>
            <a:r>
              <a:rPr lang="en-US" altLang="zh-TW" dirty="0"/>
              <a:t>-&gt; #</a:t>
            </a:r>
            <a:r>
              <a:rPr lang="en-US" altLang="zh-TW" dirty="0" err="1"/>
              <a:t>fff</a:t>
            </a:r>
            <a:r>
              <a:rPr lang="en-US" altLang="zh-TW" dirty="0"/>
              <a:t>;</a:t>
            </a:r>
          </a:p>
          <a:p>
            <a:pPr marL="342900" indent="-342900">
              <a:buAutoNum type="arabicPeriod"/>
            </a:pPr>
            <a:r>
              <a:rPr lang="en-US" altLang="zh-TW" dirty="0"/>
              <a:t>Padding:15px;font-size:18px;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r>
              <a:rPr lang="en-US" altLang="zh-TW" dirty="0"/>
              <a:t>Points : </a:t>
            </a:r>
          </a:p>
          <a:p>
            <a:pPr marL="342900" indent="-342900">
              <a:buAutoNum type="arabicPeriod"/>
            </a:pPr>
            <a:r>
              <a:rPr lang="zh-TW" altLang="en-US" dirty="0"/>
              <a:t>替換字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Craig </a:t>
            </a:r>
            <a:r>
              <a:rPr lang="en-US" altLang="zh-TW" dirty="0" err="1"/>
              <a:t>Knoblock</a:t>
            </a:r>
            <a:r>
              <a:rPr lang="en-US" altLang="zh-TW" dirty="0"/>
              <a:t> -&gt; ?</a:t>
            </a:r>
          </a:p>
          <a:p>
            <a:pPr marL="342900" indent="-342900">
              <a:buAutoNum type="arabicPeriod"/>
            </a:pPr>
            <a:r>
              <a:rPr lang="zh-TW" altLang="en-US" dirty="0"/>
              <a:t>上面先以</a:t>
            </a:r>
            <a:r>
              <a:rPr lang="en-US" altLang="zh-TW" dirty="0"/>
              <a:t>Home About</a:t>
            </a:r>
            <a:r>
              <a:rPr lang="zh-TW" altLang="en-US" dirty="0"/>
              <a:t>為主軸開發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A4AB8A-0ED4-4E3F-841D-52E588843F1A}"/>
              </a:ext>
            </a:extLst>
          </p:cNvPr>
          <p:cNvSpPr/>
          <p:nvPr/>
        </p:nvSpPr>
        <p:spPr>
          <a:xfrm>
            <a:off x="4994706" y="532417"/>
            <a:ext cx="22025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655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7A4AB8A-0ED4-4E3F-841D-52E588843F1A}"/>
              </a:ext>
            </a:extLst>
          </p:cNvPr>
          <p:cNvSpPr/>
          <p:nvPr/>
        </p:nvSpPr>
        <p:spPr>
          <a:xfrm>
            <a:off x="2953797" y="532417"/>
            <a:ext cx="62844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Navbar(width&lt;770px)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0C5406A-6DEE-4A2A-BD37-B64FBD6BB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2075667"/>
            <a:ext cx="66960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1DA609-4E21-487C-9964-CEBE0E6D3DD4}"/>
              </a:ext>
            </a:extLst>
          </p:cNvPr>
          <p:cNvSpPr/>
          <p:nvPr/>
        </p:nvSpPr>
        <p:spPr>
          <a:xfrm>
            <a:off x="5156482" y="532417"/>
            <a:ext cx="18790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55CAA05-FF6D-4611-B2DB-E7B92BB8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53" y="1680501"/>
            <a:ext cx="6957693" cy="41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9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1DA609-4E21-487C-9964-CEBE0E6D3DD4}"/>
              </a:ext>
            </a:extLst>
          </p:cNvPr>
          <p:cNvSpPr/>
          <p:nvPr/>
        </p:nvSpPr>
        <p:spPr>
          <a:xfrm>
            <a:off x="3641487" y="532417"/>
            <a:ext cx="4909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About(teacher’s)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3A6C87C-6CB2-43B2-AF9D-043957B6C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941" y="1656273"/>
            <a:ext cx="8285747" cy="45223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F8EFD32-32BD-4AA2-86B4-45B298793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563" y="1683876"/>
            <a:ext cx="1762125" cy="381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5EC6262-2FD5-40D8-A850-DDEA3A6CB824}"/>
              </a:ext>
            </a:extLst>
          </p:cNvPr>
          <p:cNvSpPr/>
          <p:nvPr/>
        </p:nvSpPr>
        <p:spPr>
          <a:xfrm>
            <a:off x="3633537" y="1656273"/>
            <a:ext cx="4884821" cy="163235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CE8BF06-E8D7-4B77-B72A-A8A40210B1D7}"/>
              </a:ext>
            </a:extLst>
          </p:cNvPr>
          <p:cNvSpPr txBox="1"/>
          <p:nvPr/>
        </p:nvSpPr>
        <p:spPr>
          <a:xfrm>
            <a:off x="4181237" y="210312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42A3F43-6DCD-4094-8381-1717076024FC}"/>
              </a:ext>
            </a:extLst>
          </p:cNvPr>
          <p:cNvSpPr txBox="1"/>
          <p:nvPr/>
        </p:nvSpPr>
        <p:spPr>
          <a:xfrm>
            <a:off x="4181237" y="296556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A2BC506-72BB-4B05-AD76-C2A5CC8AF4D6}"/>
              </a:ext>
            </a:extLst>
          </p:cNvPr>
          <p:cNvSpPr txBox="1"/>
          <p:nvPr/>
        </p:nvSpPr>
        <p:spPr>
          <a:xfrm>
            <a:off x="4181237" y="249597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1BDA77-69BB-4B8C-B877-74BC5841564C}"/>
              </a:ext>
            </a:extLst>
          </p:cNvPr>
          <p:cNvSpPr/>
          <p:nvPr/>
        </p:nvSpPr>
        <p:spPr>
          <a:xfrm>
            <a:off x="5301916" y="3429000"/>
            <a:ext cx="320842" cy="32485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88D1EB1-92B3-4C39-A385-670430097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862" y="3603115"/>
            <a:ext cx="1590675" cy="314325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3C3BC7D-9DFF-4C5E-9154-006B2C159A3E}"/>
              </a:ext>
            </a:extLst>
          </p:cNvPr>
          <p:cNvCxnSpPr>
            <a:endCxn id="12" idx="3"/>
          </p:cNvCxnSpPr>
          <p:nvPr/>
        </p:nvCxnSpPr>
        <p:spPr>
          <a:xfrm flipH="1">
            <a:off x="3633537" y="3591426"/>
            <a:ext cx="1668379" cy="168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2670649-D177-4FDA-B491-451242D58223}"/>
              </a:ext>
            </a:extLst>
          </p:cNvPr>
          <p:cNvCxnSpPr>
            <a:cxnSpLocks/>
          </p:cNvCxnSpPr>
          <p:nvPr/>
        </p:nvCxnSpPr>
        <p:spPr>
          <a:xfrm flipV="1">
            <a:off x="8518358" y="2064876"/>
            <a:ext cx="898358" cy="43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B124AA2-831F-43D7-8398-9709C4BFB919}"/>
              </a:ext>
            </a:extLst>
          </p:cNvPr>
          <p:cNvSpPr/>
          <p:nvPr/>
        </p:nvSpPr>
        <p:spPr>
          <a:xfrm>
            <a:off x="3633537" y="4050632"/>
            <a:ext cx="4884821" cy="2005263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E2DA179-0996-4C19-A882-4A82DA7EB3DF}"/>
              </a:ext>
            </a:extLst>
          </p:cNvPr>
          <p:cNvSpPr txBox="1"/>
          <p:nvPr/>
        </p:nvSpPr>
        <p:spPr>
          <a:xfrm>
            <a:off x="8518358" y="4435642"/>
            <a:ext cx="206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Word Cloud(D3.js)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0AA0104-A403-446D-A7AE-1E9606CE8F67}"/>
              </a:ext>
            </a:extLst>
          </p:cNvPr>
          <p:cNvSpPr/>
          <p:nvPr/>
        </p:nvSpPr>
        <p:spPr>
          <a:xfrm>
            <a:off x="3499853" y="3929129"/>
            <a:ext cx="7218947" cy="2423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D6AE4C-A1C2-4A58-9E85-94B9EE62D09A}"/>
              </a:ext>
            </a:extLst>
          </p:cNvPr>
          <p:cNvSpPr/>
          <p:nvPr/>
        </p:nvSpPr>
        <p:spPr>
          <a:xfrm>
            <a:off x="3633537" y="3334897"/>
            <a:ext cx="4884821" cy="5416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87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C730CE-D243-436F-B632-4E6AD1B7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公告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5CD3FD-3BDB-402A-B2A2-2B7E32B53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882660"/>
            <a:ext cx="7962900" cy="37909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0DF0374-5EB6-4EEE-9070-1D80498E170F}"/>
              </a:ext>
            </a:extLst>
          </p:cNvPr>
          <p:cNvSpPr/>
          <p:nvPr/>
        </p:nvSpPr>
        <p:spPr>
          <a:xfrm>
            <a:off x="2114550" y="2119745"/>
            <a:ext cx="7962900" cy="77308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93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圖: 接點 8">
            <a:extLst>
              <a:ext uri="{FF2B5EF4-FFF2-40B4-BE49-F238E27FC236}">
                <a16:creationId xmlns:a16="http://schemas.microsoft.com/office/drawing/2014/main" id="{22DA1121-1406-410C-A5F6-33393BD83000}"/>
              </a:ext>
            </a:extLst>
          </p:cNvPr>
          <p:cNvSpPr/>
          <p:nvPr/>
        </p:nvSpPr>
        <p:spPr>
          <a:xfrm>
            <a:off x="2817431" y="1377474"/>
            <a:ext cx="1836821" cy="1804737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0D9E659C-BE5B-4542-A3F1-BFD7525B278E}"/>
              </a:ext>
            </a:extLst>
          </p:cNvPr>
          <p:cNvSpPr/>
          <p:nvPr/>
        </p:nvSpPr>
        <p:spPr>
          <a:xfrm>
            <a:off x="5177585" y="1362221"/>
            <a:ext cx="1836821" cy="1804737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流程圖: 接點 10">
            <a:extLst>
              <a:ext uri="{FF2B5EF4-FFF2-40B4-BE49-F238E27FC236}">
                <a16:creationId xmlns:a16="http://schemas.microsoft.com/office/drawing/2014/main" id="{B286DFE2-0684-4EE9-8FE6-19A1053BCE05}"/>
              </a:ext>
            </a:extLst>
          </p:cNvPr>
          <p:cNvSpPr/>
          <p:nvPr/>
        </p:nvSpPr>
        <p:spPr>
          <a:xfrm>
            <a:off x="7537740" y="1362222"/>
            <a:ext cx="1836821" cy="1804737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804E710-FB52-4CC2-A81A-480AAD76C57B}"/>
              </a:ext>
            </a:extLst>
          </p:cNvPr>
          <p:cNvSpPr txBox="1"/>
          <p:nvPr/>
        </p:nvSpPr>
        <p:spPr>
          <a:xfrm>
            <a:off x="5546431" y="3243527"/>
            <a:ext cx="10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C.J. Wu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8C1AA32-D589-430A-B452-AF5FD1122B4E}"/>
              </a:ext>
            </a:extLst>
          </p:cNvPr>
          <p:cNvSpPr txBox="1"/>
          <p:nvPr/>
        </p:nvSpPr>
        <p:spPr>
          <a:xfrm>
            <a:off x="3186277" y="3243527"/>
            <a:ext cx="10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D.R. Gang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6E88897-DF54-4416-A35E-3DE21ED18FD5}"/>
              </a:ext>
            </a:extLst>
          </p:cNvPr>
          <p:cNvSpPr txBox="1"/>
          <p:nvPr/>
        </p:nvSpPr>
        <p:spPr>
          <a:xfrm>
            <a:off x="7722162" y="3243527"/>
            <a:ext cx="146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X.W. Tseng</a:t>
            </a:r>
            <a:endParaRPr lang="zh-TW" altLang="en-US" dirty="0"/>
          </a:p>
        </p:txBody>
      </p:sp>
      <p:sp>
        <p:nvSpPr>
          <p:cNvPr id="15" name="流程圖: 接點 14">
            <a:extLst>
              <a:ext uri="{FF2B5EF4-FFF2-40B4-BE49-F238E27FC236}">
                <a16:creationId xmlns:a16="http://schemas.microsoft.com/office/drawing/2014/main" id="{4FB1AA41-A9FB-4EA2-9016-3897D9DF6C10}"/>
              </a:ext>
            </a:extLst>
          </p:cNvPr>
          <p:cNvSpPr/>
          <p:nvPr/>
        </p:nvSpPr>
        <p:spPr>
          <a:xfrm>
            <a:off x="2817433" y="3910881"/>
            <a:ext cx="1836821" cy="1804737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接點 15">
            <a:extLst>
              <a:ext uri="{FF2B5EF4-FFF2-40B4-BE49-F238E27FC236}">
                <a16:creationId xmlns:a16="http://schemas.microsoft.com/office/drawing/2014/main" id="{53BCDAA9-757E-4919-97BE-CD287BC5BAF2}"/>
              </a:ext>
            </a:extLst>
          </p:cNvPr>
          <p:cNvSpPr/>
          <p:nvPr/>
        </p:nvSpPr>
        <p:spPr>
          <a:xfrm>
            <a:off x="5177585" y="3922062"/>
            <a:ext cx="1836821" cy="1804737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接點 16">
            <a:extLst>
              <a:ext uri="{FF2B5EF4-FFF2-40B4-BE49-F238E27FC236}">
                <a16:creationId xmlns:a16="http://schemas.microsoft.com/office/drawing/2014/main" id="{B96E47E5-9419-459B-B740-EF264EFFC750}"/>
              </a:ext>
            </a:extLst>
          </p:cNvPr>
          <p:cNvSpPr/>
          <p:nvPr/>
        </p:nvSpPr>
        <p:spPr>
          <a:xfrm>
            <a:off x="7537742" y="3922062"/>
            <a:ext cx="1836821" cy="1804737"/>
          </a:xfrm>
          <a:prstGeom prst="flowChartConnector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1863072-8339-497B-AFCA-DF987DDAB553}"/>
              </a:ext>
            </a:extLst>
          </p:cNvPr>
          <p:cNvSpPr txBox="1"/>
          <p:nvPr/>
        </p:nvSpPr>
        <p:spPr>
          <a:xfrm>
            <a:off x="3001856" y="5787987"/>
            <a:ext cx="146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C.Y. Huang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81CB02F-4730-4707-96C1-56394DF32A8F}"/>
              </a:ext>
            </a:extLst>
          </p:cNvPr>
          <p:cNvSpPr txBox="1"/>
          <p:nvPr/>
        </p:nvSpPr>
        <p:spPr>
          <a:xfrm>
            <a:off x="5546433" y="5787987"/>
            <a:ext cx="10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Y.H. Wu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A3B4090-5AD7-4F04-A41C-D401B882AC4F}"/>
              </a:ext>
            </a:extLst>
          </p:cNvPr>
          <p:cNvSpPr txBox="1"/>
          <p:nvPr/>
        </p:nvSpPr>
        <p:spPr>
          <a:xfrm>
            <a:off x="7906587" y="5787987"/>
            <a:ext cx="10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Y.C. </a:t>
            </a:r>
            <a:r>
              <a:rPr lang="en-US" altLang="zh-TW" dirty="0" err="1"/>
              <a:t>Liauo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3389AF9-C931-4B70-89DC-48478E599014}"/>
              </a:ext>
            </a:extLst>
          </p:cNvPr>
          <p:cNvSpPr txBox="1"/>
          <p:nvPr/>
        </p:nvSpPr>
        <p:spPr>
          <a:xfrm>
            <a:off x="4322179" y="472773"/>
            <a:ext cx="3547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chemeClr val="accent1"/>
                </a:solidFill>
              </a:rPr>
              <a:t>Master Students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07A4E74-4921-4128-B40E-EB4C55A405CF}"/>
              </a:ext>
            </a:extLst>
          </p:cNvPr>
          <p:cNvSpPr txBox="1"/>
          <p:nvPr/>
        </p:nvSpPr>
        <p:spPr>
          <a:xfrm>
            <a:off x="3412547" y="3500562"/>
            <a:ext cx="64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107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DAD3306-0065-42B2-8F03-ECDA3C697102}"/>
              </a:ext>
            </a:extLst>
          </p:cNvPr>
          <p:cNvSpPr txBox="1"/>
          <p:nvPr/>
        </p:nvSpPr>
        <p:spPr>
          <a:xfrm>
            <a:off x="5793626" y="3503559"/>
            <a:ext cx="64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107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26DF81F-EA30-41E3-A390-279B0981D201}"/>
              </a:ext>
            </a:extLst>
          </p:cNvPr>
          <p:cNvSpPr txBox="1"/>
          <p:nvPr/>
        </p:nvSpPr>
        <p:spPr>
          <a:xfrm>
            <a:off x="8174705" y="3500562"/>
            <a:ext cx="64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107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43E37A5-7BCA-4E95-8B03-73A6E078E4F4}"/>
              </a:ext>
            </a:extLst>
          </p:cNvPr>
          <p:cNvSpPr txBox="1"/>
          <p:nvPr/>
        </p:nvSpPr>
        <p:spPr>
          <a:xfrm>
            <a:off x="3416919" y="6045022"/>
            <a:ext cx="64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107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47EE967-638B-40A4-AC70-D4468E095511}"/>
              </a:ext>
            </a:extLst>
          </p:cNvPr>
          <p:cNvSpPr txBox="1"/>
          <p:nvPr/>
        </p:nvSpPr>
        <p:spPr>
          <a:xfrm>
            <a:off x="5772701" y="6045022"/>
            <a:ext cx="64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107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D7869BE-6EFB-48A7-934E-A9359B4E7B4E}"/>
              </a:ext>
            </a:extLst>
          </p:cNvPr>
          <p:cNvSpPr txBox="1"/>
          <p:nvPr/>
        </p:nvSpPr>
        <p:spPr>
          <a:xfrm>
            <a:off x="8128483" y="6045022"/>
            <a:ext cx="64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107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119461-4282-45D3-AFB0-B04E8D8DB265}"/>
              </a:ext>
            </a:extLst>
          </p:cNvPr>
          <p:cNvSpPr/>
          <p:nvPr/>
        </p:nvSpPr>
        <p:spPr>
          <a:xfrm>
            <a:off x="2527296" y="1218969"/>
            <a:ext cx="2444942" cy="2650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4310BC-3357-407A-AC92-1C27F57C510E}"/>
              </a:ext>
            </a:extLst>
          </p:cNvPr>
          <p:cNvSpPr/>
          <p:nvPr/>
        </p:nvSpPr>
        <p:spPr>
          <a:xfrm>
            <a:off x="2527296" y="1218969"/>
            <a:ext cx="7137400" cy="53086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58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1DA609-4E21-487C-9964-CEBE0E6D3DD4}"/>
              </a:ext>
            </a:extLst>
          </p:cNvPr>
          <p:cNvSpPr/>
          <p:nvPr/>
        </p:nvSpPr>
        <p:spPr>
          <a:xfrm>
            <a:off x="1939967" y="532417"/>
            <a:ext cx="83120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Research(</a:t>
            </a:r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同</a:t>
            </a:r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Completed</a:t>
            </a:r>
            <a:r>
              <a:rPr lang="zh-TW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區塊</a:t>
            </a:r>
            <a:r>
              <a:rPr lang="en-US" altLang="zh-TW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3009349-3800-4893-959C-C8D064FDD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700" y="1574765"/>
            <a:ext cx="6128600" cy="48921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42447F8-8D3B-4900-A8FF-61742D943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826" y="1915764"/>
            <a:ext cx="3197810" cy="210509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ACB4799-3B53-49C4-95FB-39510D1C69B4}"/>
              </a:ext>
            </a:extLst>
          </p:cNvPr>
          <p:cNvSpPr txBox="1"/>
          <p:nvPr/>
        </p:nvSpPr>
        <p:spPr>
          <a:xfrm>
            <a:off x="7672037" y="4859179"/>
            <a:ext cx="42629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i="1" dirty="0"/>
              <a:t>每一</a:t>
            </a:r>
            <a:r>
              <a:rPr lang="en-US" altLang="zh-TW" sz="2200" i="1" dirty="0"/>
              <a:t>row</a:t>
            </a:r>
            <a:r>
              <a:rPr lang="zh-TW" altLang="en-US" sz="2200" i="1" dirty="0"/>
              <a:t>放的個數依照</a:t>
            </a:r>
            <a:r>
              <a:rPr lang="en-US" altLang="zh-TW" sz="2200" i="1" dirty="0"/>
              <a:t>UI</a:t>
            </a:r>
            <a:r>
              <a:rPr lang="zh-TW" altLang="en-US" sz="2200" i="1" dirty="0"/>
              <a:t>的大小做</a:t>
            </a:r>
            <a:endParaRPr lang="en-US" altLang="zh-TW" sz="2200" i="1" dirty="0"/>
          </a:p>
          <a:p>
            <a:r>
              <a:rPr lang="zh-TW" altLang="en-US" sz="2200" i="1" dirty="0"/>
              <a:t>動態調整</a:t>
            </a:r>
          </a:p>
        </p:txBody>
      </p:sp>
    </p:spTree>
    <p:extLst>
      <p:ext uri="{BB962C8B-B14F-4D97-AF65-F5344CB8AC3E}">
        <p14:creationId xmlns:p14="http://schemas.microsoft.com/office/powerpoint/2010/main" val="386843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328</TotalTime>
  <Words>321</Words>
  <Application>Microsoft Office PowerPoint</Application>
  <PresentationFormat>寬螢幕</PresentationFormat>
  <Paragraphs>61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佈景主題</vt:lpstr>
      <vt:lpstr>WIDM WEB DEVTEAM</vt:lpstr>
      <vt:lpstr>PowerPoint 簡報</vt:lpstr>
      <vt:lpstr>PowerPoint 簡報</vt:lpstr>
      <vt:lpstr>PowerPoint 簡報</vt:lpstr>
      <vt:lpstr>PowerPoint 簡報</vt:lpstr>
      <vt:lpstr>PowerPoint 簡報</vt:lpstr>
      <vt:lpstr>公告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需求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承儒 吳</dc:creator>
  <cp:lastModifiedBy>承儒 吳</cp:lastModifiedBy>
  <cp:revision>34</cp:revision>
  <dcterms:created xsi:type="dcterms:W3CDTF">2019-06-16T09:50:57Z</dcterms:created>
  <dcterms:modified xsi:type="dcterms:W3CDTF">2019-06-18T15:28:29Z</dcterms:modified>
</cp:coreProperties>
</file>