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33BEC-AD70-B28D-FA5C-DC030847B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379D8B-C0EE-65CC-7A88-695EA1F70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337C49-8F53-6167-EFB3-936ECEC1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43F-DCC0-4592-9DD7-3B8D32C290F7}" type="datetimeFigureOut">
              <a:rPr lang="de-CH" smtClean="0"/>
              <a:t>20.05.2025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0AEEEF-5219-55CA-23A0-D3946DC7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494C3C-3522-B2F0-8BE0-5BCEC9A5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DF59-3390-4B4E-BC35-6E4641D2C7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597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E3FDA-E9B6-BC1D-4A3F-68C09CFA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C47468-CE25-8C3D-5E4A-6FEBD2CE0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DC7400-CACB-92ED-BD69-735AFD28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43F-DCC0-4592-9DD7-3B8D32C290F7}" type="datetimeFigureOut">
              <a:rPr lang="de-CH" smtClean="0"/>
              <a:t>20.05.2025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F8FB04-4298-8CEC-7BA1-BAAF44C5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48D2F2-807D-6E43-8831-55721BB7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DF59-3390-4B4E-BC35-6E4641D2C7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376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3C02B6-20D7-EF1B-55F1-95CD57B0B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530F4C-B0FF-45C3-F676-D60F5B8B3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5E51BD-431F-D26C-9A6A-901C4AD9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43F-DCC0-4592-9DD7-3B8D32C290F7}" type="datetimeFigureOut">
              <a:rPr lang="de-CH" smtClean="0"/>
              <a:t>20.05.2025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C07F8C-50A6-AA67-5066-AAF48FA6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3C5DA9-58CF-02F5-ABA0-4132D666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DF59-3390-4B4E-BC35-6E4641D2C7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511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3593F-B3F4-DF5E-78AF-58511580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EB7ACC-E923-CFD6-0197-65494829F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C0D462-B9BE-0C2E-A691-DB1ED0D0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43F-DCC0-4592-9DD7-3B8D32C290F7}" type="datetimeFigureOut">
              <a:rPr lang="de-CH" smtClean="0"/>
              <a:t>20.05.2025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D4F44F-5D56-3954-2A49-B6EB5FDE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966E13-90A9-B87F-859A-5987435F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DF59-3390-4B4E-BC35-6E4641D2C7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783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4169B-9F68-FE72-AE0B-4C3EDDE1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EB2B9F-ACBC-8D32-5A25-CEAC540BB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F51B14-DC37-3CA6-13EC-C5035A9E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43F-DCC0-4592-9DD7-3B8D32C290F7}" type="datetimeFigureOut">
              <a:rPr lang="de-CH" smtClean="0"/>
              <a:t>20.05.2025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E264A1-D814-343F-4353-B1AD222B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7E2984-AB56-4E7E-3A56-CE875580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DF59-3390-4B4E-BC35-6E4641D2C7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776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34F2F-71F3-B7B5-AC55-0BA8F558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8EF1F8-1167-E96C-F682-F5CFA6FD3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D41722-1DC0-5242-88E5-B5EA00B38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74D44C-F936-ECBA-14F6-95BE891E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43F-DCC0-4592-9DD7-3B8D32C290F7}" type="datetimeFigureOut">
              <a:rPr lang="de-CH" smtClean="0"/>
              <a:t>20.05.2025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DF14F1-642F-1E94-4CF5-BDF611EB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206D38-9D94-CC62-A504-0FAF95EC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DF59-3390-4B4E-BC35-6E4641D2C7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357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2095E-35B4-8C50-15CD-BFC95A36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39C56E-6875-5B53-BA3D-E851FF85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5369D5-8B63-9EB5-D0A5-054D99691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33C2B62-EDA9-C63B-B796-B1D28F109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A23D01-E5AE-68FB-0B69-218AFD000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D1F6C2-22E5-7CA4-27C3-BBB87275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43F-DCC0-4592-9DD7-3B8D32C290F7}" type="datetimeFigureOut">
              <a:rPr lang="de-CH" smtClean="0"/>
              <a:t>20.05.2025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3E9EFAE-659B-44C0-39C0-E568BBE0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4CEF21-EC79-07D6-F45E-BE0B76FD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DF59-3390-4B4E-BC35-6E4641D2C7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820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A6818-6A16-5B82-AD28-513376EA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4AD9CD-7C8B-A5EA-0A64-BFC32C08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43F-DCC0-4592-9DD7-3B8D32C290F7}" type="datetimeFigureOut">
              <a:rPr lang="de-CH" smtClean="0"/>
              <a:t>20.05.2025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080CA1-BC79-801D-72B7-B5198BFB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80CB43-AFFC-975A-C845-FB761496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DF59-3390-4B4E-BC35-6E4641D2C7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748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A9D2AA-8FD2-A689-26B5-C73DEEE4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43F-DCC0-4592-9DD7-3B8D32C290F7}" type="datetimeFigureOut">
              <a:rPr lang="de-CH" smtClean="0"/>
              <a:t>20.05.2025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B09097-8D67-CAFF-3524-146CCD95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4E619C-AAFF-B662-EC19-07A3212D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DF59-3390-4B4E-BC35-6E4641D2C7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873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1DED8-A693-4477-26EE-5C5E1A8C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567418-F8B5-FC2B-8737-8A78A144F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231106-CC06-5981-E943-FD5629729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932A7D-C74A-5465-E442-73992A25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43F-DCC0-4592-9DD7-3B8D32C290F7}" type="datetimeFigureOut">
              <a:rPr lang="de-CH" smtClean="0"/>
              <a:t>20.05.2025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7D93FC-4C3A-E020-872A-1F438288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C8219D-6DC8-512B-A408-0782A8C9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DF59-3390-4B4E-BC35-6E4641D2C7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117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17051-CD66-2AAA-FB9B-C4FE364E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516249-03FB-4C59-B42B-178D00210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71C6BD-67E9-ED72-7187-69474013E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394A95-BE63-0C7B-6D3E-37D9EF44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43F-DCC0-4592-9DD7-3B8D32C290F7}" type="datetimeFigureOut">
              <a:rPr lang="de-CH" smtClean="0"/>
              <a:t>20.05.2025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2D6B9B-3942-98F3-6C1D-8A76EC74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CFDD60-F2F3-1658-6242-5EFCDA12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DF59-3390-4B4E-BC35-6E4641D2C7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796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79737D-2CB6-3860-473E-CDD0C59D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D61437-AED1-516C-B450-BBE72984D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3AE449-FB47-0C42-A6E3-5985F53AD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B1C43F-DCC0-4592-9DD7-3B8D32C290F7}" type="datetimeFigureOut">
              <a:rPr lang="de-CH" smtClean="0"/>
              <a:t>20.05.2025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885F73-61FA-C56B-3695-6417E24C3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8CC03F-DDED-D27D-E82F-81F296C4A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6DDF59-3390-4B4E-BC35-6E4641D2C7B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27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ED015DD-FDFE-86EE-16DA-EE0F072F8EF5}"/>
              </a:ext>
            </a:extLst>
          </p:cNvPr>
          <p:cNvSpPr/>
          <p:nvPr/>
        </p:nvSpPr>
        <p:spPr>
          <a:xfrm>
            <a:off x="322118" y="301336"/>
            <a:ext cx="11492346" cy="6338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023BBE0-570A-EB2C-C4EF-B5A498A46BC7}"/>
              </a:ext>
            </a:extLst>
          </p:cNvPr>
          <p:cNvSpPr txBox="1"/>
          <p:nvPr/>
        </p:nvSpPr>
        <p:spPr>
          <a:xfrm>
            <a:off x="377535" y="301336"/>
            <a:ext cx="3465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Dashboard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CC2AA91-FCCF-0590-2C08-30E480E1573C}"/>
              </a:ext>
            </a:extLst>
          </p:cNvPr>
          <p:cNvGrpSpPr/>
          <p:nvPr/>
        </p:nvGrpSpPr>
        <p:grpSpPr>
          <a:xfrm>
            <a:off x="5669280" y="998219"/>
            <a:ext cx="5953760" cy="5476355"/>
            <a:chOff x="5669280" y="466551"/>
            <a:chExt cx="5953760" cy="6008024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78B0F9E-A5A1-A110-E596-839E589C5BDE}"/>
                </a:ext>
              </a:extLst>
            </p:cNvPr>
            <p:cNvSpPr/>
            <p:nvPr/>
          </p:nvSpPr>
          <p:spPr>
            <a:xfrm>
              <a:off x="5669280" y="466551"/>
              <a:ext cx="5953760" cy="6008024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2E949BE-0371-30DC-53D4-7683454D127D}"/>
                </a:ext>
              </a:extLst>
            </p:cNvPr>
            <p:cNvSpPr txBox="1"/>
            <p:nvPr/>
          </p:nvSpPr>
          <p:spPr>
            <a:xfrm>
              <a:off x="8188960" y="3147397"/>
              <a:ext cx="134112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CH" sz="3600" dirty="0" err="1">
                  <a:solidFill>
                    <a:schemeClr val="tx1"/>
                  </a:solidFill>
                </a:rPr>
                <a:t>Map</a:t>
              </a:r>
              <a:endParaRPr lang="de-CH" sz="3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D75F88B8-D948-5091-77E5-32D4D4BC4009}"/>
              </a:ext>
            </a:extLst>
          </p:cNvPr>
          <p:cNvSpPr txBox="1"/>
          <p:nvPr/>
        </p:nvSpPr>
        <p:spPr>
          <a:xfrm>
            <a:off x="529590" y="998220"/>
            <a:ext cx="173736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/>
              <a:t>Single Bird View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9E52772-6FE6-14E2-6C80-5617263EF757}"/>
              </a:ext>
            </a:extLst>
          </p:cNvPr>
          <p:cNvSpPr txBox="1"/>
          <p:nvPr/>
        </p:nvSpPr>
        <p:spPr>
          <a:xfrm>
            <a:off x="2358390" y="998220"/>
            <a:ext cx="173736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/>
              <a:t>Multiple Bird </a:t>
            </a:r>
            <a:r>
              <a:rPr lang="de-CH" dirty="0" err="1"/>
              <a:t>Comparison</a:t>
            </a:r>
            <a:endParaRPr lang="de-CH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6A1ECA8-4A6A-F929-D97D-7AD8422390EA}"/>
              </a:ext>
            </a:extLst>
          </p:cNvPr>
          <p:cNvSpPr txBox="1"/>
          <p:nvPr/>
        </p:nvSpPr>
        <p:spPr>
          <a:xfrm>
            <a:off x="529590" y="1732819"/>
            <a:ext cx="494826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 anchor="ctr">
            <a:spAutoFit/>
          </a:bodyPr>
          <a:lstStyle/>
          <a:p>
            <a:pPr algn="ctr"/>
            <a:endParaRPr lang="de-CH" dirty="0"/>
          </a:p>
          <a:p>
            <a:pPr algn="ctr"/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Birds</a:t>
            </a:r>
          </a:p>
          <a:p>
            <a:pPr algn="ctr"/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C7357B-321C-0128-8E1A-64CF2F08546A}"/>
              </a:ext>
            </a:extLst>
          </p:cNvPr>
          <p:cNvSpPr txBox="1"/>
          <p:nvPr/>
        </p:nvSpPr>
        <p:spPr>
          <a:xfrm>
            <a:off x="529590" y="2723448"/>
            <a:ext cx="494826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 anchor="ctr">
            <a:spAutoFit/>
          </a:bodyPr>
          <a:lstStyle/>
          <a:p>
            <a:pPr algn="ctr"/>
            <a:endParaRPr lang="de-CH" dirty="0"/>
          </a:p>
          <a:p>
            <a:pPr algn="ctr"/>
            <a:r>
              <a:rPr lang="de-CH" dirty="0"/>
              <a:t>Additional Filter</a:t>
            </a:r>
          </a:p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F5A6C0B-15A3-925B-A10D-67A28E892652}"/>
              </a:ext>
            </a:extLst>
          </p:cNvPr>
          <p:cNvSpPr txBox="1"/>
          <p:nvPr/>
        </p:nvSpPr>
        <p:spPr>
          <a:xfrm>
            <a:off x="521566" y="3902965"/>
            <a:ext cx="178475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/>
              <a:t>Statistic</a:t>
            </a:r>
            <a:r>
              <a:rPr lang="de-CH" dirty="0"/>
              <a:t> 1</a:t>
            </a:r>
          </a:p>
          <a:p>
            <a:r>
              <a:rPr lang="de-CH" dirty="0" err="1"/>
              <a:t>Selection</a:t>
            </a:r>
            <a:endParaRPr lang="de-CH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79C91A0-FAE5-470D-D066-ACEFA76604B3}"/>
              </a:ext>
            </a:extLst>
          </p:cNvPr>
          <p:cNvSpPr txBox="1"/>
          <p:nvPr/>
        </p:nvSpPr>
        <p:spPr>
          <a:xfrm>
            <a:off x="2358390" y="3902965"/>
            <a:ext cx="173736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/>
              <a:t>Statistic</a:t>
            </a:r>
            <a:r>
              <a:rPr lang="de-CH" dirty="0"/>
              <a:t> 2</a:t>
            </a:r>
          </a:p>
          <a:p>
            <a:r>
              <a:rPr lang="de-CH" dirty="0" err="1"/>
              <a:t>Selection</a:t>
            </a:r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1F4B570-5E6E-EDBD-8D96-09AB3881DFF1}"/>
              </a:ext>
            </a:extLst>
          </p:cNvPr>
          <p:cNvSpPr txBox="1"/>
          <p:nvPr/>
        </p:nvSpPr>
        <p:spPr>
          <a:xfrm>
            <a:off x="4147820" y="3900581"/>
            <a:ext cx="132201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/>
              <a:t>…</a:t>
            </a:r>
          </a:p>
          <a:p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D7471FB-27EE-84AA-1A13-A1A5A74CD538}"/>
              </a:ext>
            </a:extLst>
          </p:cNvPr>
          <p:cNvSpPr txBox="1"/>
          <p:nvPr/>
        </p:nvSpPr>
        <p:spPr>
          <a:xfrm>
            <a:off x="521566" y="4714996"/>
            <a:ext cx="494826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 anchor="ctr">
            <a:spAutoFit/>
          </a:bodyPr>
          <a:lstStyle/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r>
              <a:rPr lang="de-CH" dirty="0"/>
              <a:t>Selected Content</a:t>
            </a:r>
          </a:p>
          <a:p>
            <a:pPr algn="ctr"/>
            <a:endParaRPr lang="de-CH" dirty="0"/>
          </a:p>
          <a:p>
            <a:pPr algn="ctr"/>
            <a:endParaRPr lang="de-CH" dirty="0"/>
          </a:p>
          <a:p>
            <a:pPr algn="ctr"/>
            <a:endParaRPr lang="de-CH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AE0BAB8-F82E-3E13-DE10-5DD7166D09F6}"/>
              </a:ext>
            </a:extLst>
          </p:cNvPr>
          <p:cNvSpPr txBox="1"/>
          <p:nvPr/>
        </p:nvSpPr>
        <p:spPr>
          <a:xfrm>
            <a:off x="11147928" y="393667"/>
            <a:ext cx="47511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CH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7993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Claude Widmer</dc:creator>
  <cp:lastModifiedBy>Claude Widmer</cp:lastModifiedBy>
  <cp:revision>2</cp:revision>
  <dcterms:created xsi:type="dcterms:W3CDTF">2025-05-20T12:54:41Z</dcterms:created>
  <dcterms:modified xsi:type="dcterms:W3CDTF">2025-05-20T13:08:29Z</dcterms:modified>
</cp:coreProperties>
</file>