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aa0942e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aa0942e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aa0942e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aa0942e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aa0942e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aa0942e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aa0942e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aa0942e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aa0942e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aa0942e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aa0942e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aa0942e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aa0942e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aa0942e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aa0942e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aa0942e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aa0942e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aa0942e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aa0942e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aa0942e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aa0942e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aa0942e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162" y="1030225"/>
            <a:ext cx="3167674" cy="31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872875" y="4744488"/>
            <a:ext cx="3244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Óscar Osorio Giráldez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948" y="3938877"/>
            <a:ext cx="805625" cy="8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7952500" y="4165138"/>
            <a:ext cx="1856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/widowert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LOS BLOQUEO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761750" y="4245000"/>
            <a:ext cx="5620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Definir en /etc/fail2ban/action.d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Ej: ufw.conf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40" y="1147225"/>
            <a:ext cx="5496923" cy="2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163" y="1452425"/>
            <a:ext cx="2909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39" y="2101001"/>
            <a:ext cx="1418975" cy="14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468750" y="1478450"/>
            <a:ext cx="2206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615" y="2238600"/>
            <a:ext cx="1164775" cy="1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Fail2Ban?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75" y="1155925"/>
            <a:ext cx="3317714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349" y="3037348"/>
            <a:ext cx="942675" cy="16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28444" l="32398" r="32398" t="6481"/>
          <a:stretch/>
        </p:blipFill>
        <p:spPr>
          <a:xfrm>
            <a:off x="6548250" y="747698"/>
            <a:ext cx="942676" cy="174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0" l="25301" r="26012" t="0"/>
          <a:stretch/>
        </p:blipFill>
        <p:spPr>
          <a:xfrm flipH="1">
            <a:off x="5276638" y="801325"/>
            <a:ext cx="685375" cy="93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/>
          <p:nvPr/>
        </p:nvCxnSpPr>
        <p:spPr>
          <a:xfrm>
            <a:off x="4851475" y="1700725"/>
            <a:ext cx="15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4893175" y="3991050"/>
            <a:ext cx="1483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4771700" y="3600550"/>
            <a:ext cx="20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Authentication Failure</a:t>
            </a:r>
            <a:endParaRPr sz="12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526300" y="1070700"/>
            <a:ext cx="5953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de forma sencilla y fácil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811475"/>
            <a:ext cx="19812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900" y="2571750"/>
            <a:ext cx="32766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750237" y="4025100"/>
            <a:ext cx="3643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Descargamos desde apt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el paquete fail2ban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5282" l="0" r="0" t="0"/>
          <a:stretch/>
        </p:blipFill>
        <p:spPr>
          <a:xfrm>
            <a:off x="2891900" y="1391375"/>
            <a:ext cx="3360150" cy="23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4276743" y="3020948"/>
            <a:ext cx="956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APT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DÓNDE ESTÁN LOS LOGS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076" y="1296627"/>
            <a:ext cx="1667825" cy="2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750237" y="4320075"/>
            <a:ext cx="3643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Definir en /etc/fail2ban/jail.conf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Ej: /var/log/auth.log para sshd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DÓNDE ESTÁN LOS LOGS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750237" y="4320075"/>
            <a:ext cx="3643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Definir en /etc/fail2ban/jail.conf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Ej: /var/log/auth.log para sshd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264925"/>
            <a:ext cx="47815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ENCUENTRO A LOS MALOS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675" y="1807425"/>
            <a:ext cx="2132250" cy="10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400" y="1280500"/>
            <a:ext cx="3433200" cy="339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776200" y="4604525"/>
            <a:ext cx="4675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Definir en /etc/fail2ban/filter.d/sshd.conf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ENCUENTRO A LOS MALOS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776200" y="4604525"/>
            <a:ext cx="4675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Definir en /etc/fail2ban/filter.d/sshd.conf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88" y="1238900"/>
            <a:ext cx="7364816" cy="3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LOS BLOQUEO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975" y="1281025"/>
            <a:ext cx="3042051" cy="30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761750" y="4245000"/>
            <a:ext cx="5620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Definir en /etc/fail2ban/action.d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Ej: ufw.conf</a:t>
            </a:r>
            <a:endParaRPr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