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d7aad875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d7aad875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d7aad875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d7aad875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ee32c7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dee32c7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d7aad875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d7aad875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PreviewPilot’s mobile application demo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2 - Precious Jones, LC McGhee, Noah Seavers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project goals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Client: Zach Wilkinson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Create an application to showcase design configurations for directional signage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Use a camera to overlay </a:t>
            </a:r>
            <a:r>
              <a:rPr lang="en" sz="2200"/>
              <a:t>designs</a:t>
            </a:r>
            <a:r>
              <a:rPr lang="en" sz="2200"/>
              <a:t> on real life pegboards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Allow users to change colors, view multiple configurations of a design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goals/achievements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Created camera within app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Added ability to upload a picture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Made database technology decisions and started early design stages</a:t>
            </a:r>
            <a:endParaRPr sz="24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Document database (json) for configuration collection</a:t>
            </a:r>
            <a:endParaRPr sz="2200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Relational database (sqflite) for client, employee, designs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goals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23825"/>
            <a:ext cx="70389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752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0"/>
              <a:t>Implement and test database for clients</a:t>
            </a:r>
            <a:endParaRPr sz="4200"/>
          </a:p>
          <a:p>
            <a:pPr indent="-4752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0"/>
              <a:t>Set up other tab functions </a:t>
            </a:r>
            <a:endParaRPr sz="4200"/>
          </a:p>
          <a:p>
            <a:pPr indent="-4752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200"/>
              <a:t>image overlay</a:t>
            </a:r>
            <a:endParaRPr sz="4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