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 showGuides="1">
      <p:cViewPr>
        <p:scale>
          <a:sx n="30" d="100"/>
          <a:sy n="30" d="100"/>
        </p:scale>
        <p:origin x="1184" y="14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8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3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C407-CC70-3144-B599-80C82529A55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5DCB-2C46-7C40-BA35-A1E7CD8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9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41DF79-70C1-7B45-BCE9-1A19BA7916F6}"/>
              </a:ext>
            </a:extLst>
          </p:cNvPr>
          <p:cNvSpPr txBox="1">
            <a:spLocks/>
          </p:cNvSpPr>
          <p:nvPr/>
        </p:nvSpPr>
        <p:spPr>
          <a:xfrm>
            <a:off x="4450456" y="676816"/>
            <a:ext cx="27858344" cy="2108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cs typeface="KufiStandardGK" pitchFamily="2" charset="-78"/>
              </a:rPr>
              <a:t>&lt;Project Title&gt;</a:t>
            </a:r>
            <a:br>
              <a:rPr lang="en-US" sz="5040" dirty="0">
                <a:cs typeface="KufiStandardGK" pitchFamily="2" charset="-78"/>
              </a:rPr>
            </a:br>
            <a:r>
              <a:rPr lang="en-US" sz="3600" dirty="0">
                <a:cs typeface="KufiStandardGK" pitchFamily="2" charset="-78"/>
              </a:rPr>
              <a:t>&lt;name&gt;, &lt;name&gt;, &lt;name&gt;</a:t>
            </a:r>
            <a:br>
              <a:rPr lang="en-US" sz="3600" dirty="0">
                <a:cs typeface="KufiStandardGK" pitchFamily="2" charset="-78"/>
              </a:rPr>
            </a:br>
            <a:r>
              <a:rPr lang="en-US" sz="3600" dirty="0">
                <a:cs typeface="KufiStandardGK" pitchFamily="2" charset="-78"/>
              </a:rPr>
              <a:t>&lt;affiliation&gt;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16B33-0719-794E-80D3-907064DF69D7}"/>
              </a:ext>
            </a:extLst>
          </p:cNvPr>
          <p:cNvSpPr/>
          <p:nvPr/>
        </p:nvSpPr>
        <p:spPr>
          <a:xfrm flipV="1">
            <a:off x="559370" y="3149599"/>
            <a:ext cx="31799659" cy="86813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6000">
                <a:srgbClr val="92D050"/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1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6623F40E-C1C6-E34B-9193-FCBA5F76BCD8}"/>
              </a:ext>
            </a:extLst>
          </p:cNvPr>
          <p:cNvSpPr txBox="1"/>
          <p:nvPr/>
        </p:nvSpPr>
        <p:spPr>
          <a:xfrm>
            <a:off x="27102179" y="309420"/>
            <a:ext cx="55103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Tucson Women in Data Science Meeting, April 17, 2020</a:t>
            </a:r>
          </a:p>
        </p:txBody>
      </p:sp>
      <p:pic>
        <p:nvPicPr>
          <p:cNvPr id="7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A43C41-D3E6-7640-BA32-2CE2E6E1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24" y="378052"/>
            <a:ext cx="3322209" cy="31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29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2020-04-07T20:26:01Z</dcterms:created>
  <dcterms:modified xsi:type="dcterms:W3CDTF">2020-04-07T20:29:27Z</dcterms:modified>
</cp:coreProperties>
</file>