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199B-56D7-7C41-B457-3470C8BF7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B59D-1FD0-2240-A987-B767886CF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FE806-475A-2741-8E6F-B8A36E22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EDBA-62FD-6143-9FAC-0C573EDB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3BAC-83D6-B242-9CC4-01DFD6E8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9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F1B9-1318-5541-A4BC-D864D1ED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4443A-444C-2E4A-9469-81BEFB61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E4F42-C00F-4F4B-B3FA-C8F9AB0E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8FFF-520F-BA48-88E5-5EF895C5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4B19-6E92-C44E-821D-20BC6126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10CC8-1B1C-7940-9FC9-668129EC1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31823-004A-7949-BB68-3080B900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A8FC-1D62-C74E-8BFB-BB208CCC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02E0-2D1F-C642-BED1-ED1DBFCF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E5C7-FD81-1748-8C1C-E5263EB0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1768-FF67-2741-A164-83EC15FC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54A9-E948-B94E-BF29-2205964F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D72F-7214-1943-8A5B-9200D8BF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0972-5D0B-D347-8015-DB6C9595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0FD6-2110-7442-8354-E77E7592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74A8-BE08-B149-9B10-A6B897AC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13555-0353-0F47-9881-A74D3311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E547-3AC5-BD40-8A45-006200B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8B6CB-E47A-0240-8B6D-9AA737CF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7767-BBA9-2E4A-AA30-B8E4B182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DC17-F2C6-3B4A-9F53-CA047F67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1AB83-8E53-4541-87A0-B48F9D043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C3762-FE37-AC47-A8D2-4F335E3D8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E571-33AB-0B49-81C7-A1C3CE53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D3B51-0241-7042-846A-BF0AE310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93934-BAB2-0744-BD3D-41B3E26D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0087-4BC3-FD47-AF9B-E809042B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DCDE-B586-524C-8AF8-0A953FD4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98CC7-231B-5A48-A04F-436059A2A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7FAA-4245-DD41-954B-89F3E6C00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8DF6F-309C-564A-A614-6665EA5E6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929DB-0FD9-B247-AF43-8B1FFB13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79079-4B6F-6C49-91A9-BD913BB6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037AA-81B0-9445-89F4-486EC806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3570-08E7-4344-BA79-027BDB98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D6603-A22E-1345-B2F4-094CBF99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52146-D8E2-DB47-9644-725824FB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7871B-96E9-B444-8F53-F5E17B6F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87E24-FEE9-264E-9A21-E8A7AE1B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9FAFF-6480-0545-A5BC-17E0B6B5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1C5D7-88EF-684E-B01F-901FD5BD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8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97EF-5973-0846-9AD0-81B09ECF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17C9-6C24-3B49-8D4A-11AE3E2A7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97D08-CBA5-AC40-B29E-42E1813D2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CF977-FF92-AA4E-8EC8-66CFD795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EE8D7-6293-1A45-8C0F-2828909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72A59-FC3D-2549-9002-E091410B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EE15-73AC-C14A-859B-E5B36691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6A439-DB1C-274A-B9B9-118C2B61D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40802-3561-3840-B779-1EDCCD846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3B7C7-0D53-B34E-9F0B-FCC8BB3C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1E18-C14E-6E4E-8B01-4AD33BDD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0E292-0FE8-E645-ADE7-8AC804AA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6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92323-4F1E-9241-8494-4C96DCF7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6EDCA-29CA-6845-BA7F-6A5458D7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31AF-03A6-2546-A95D-AB279C271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1F1E-2CB0-094A-B110-78047D70D781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E38-625A-F844-9B18-041648D8D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2B7D6-5874-3F4E-A885-20EA5D67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7BA5-8936-A443-B10A-71157A2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5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88323B-7E84-C442-8816-5D21FC3EC643}"/>
              </a:ext>
            </a:extLst>
          </p:cNvPr>
          <p:cNvSpPr txBox="1"/>
          <p:nvPr/>
        </p:nvSpPr>
        <p:spPr>
          <a:xfrm>
            <a:off x="3490176" y="6429232"/>
            <a:ext cx="54419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Tucson WIDS Meeting, Tucson, AZ, April 17, 2020</a:t>
            </a:r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EF50A7-5D24-8C4D-8EE1-A192BC4BF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7395" y="5650651"/>
            <a:ext cx="1410878" cy="131682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5C93E45-983A-4B46-BF12-CC5080C7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3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Xiaohui Carol</dc:creator>
  <cp:lastModifiedBy>Bonnie Hurwitz</cp:lastModifiedBy>
  <cp:revision>7</cp:revision>
  <dcterms:created xsi:type="dcterms:W3CDTF">2019-12-01T23:22:22Z</dcterms:created>
  <dcterms:modified xsi:type="dcterms:W3CDTF">2020-03-31T22:04:35Z</dcterms:modified>
</cp:coreProperties>
</file>